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2.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3.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4.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5.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notesSlides/notesSlide6.xml" ContentType="application/vnd.openxmlformats-officedocument.presentationml.notesSlide+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38.xml" ContentType="application/inkml+xml"/>
  <Override PartName="/ppt/notesSlides/notesSlide10.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notesSlides/notesSlide11.xml" ContentType="application/vnd.openxmlformats-officedocument.presentationml.notesSlide+xml"/>
  <Override PartName="/ppt/ink/ink49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notesSlides/notesSlide14.xml" ContentType="application/vnd.openxmlformats-officedocument.presentationml.notesSlide+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notesSlides/notesSlide15.xml" ContentType="application/vnd.openxmlformats-officedocument.presentationml.notesSlide+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notesSlides/notesSlide16.xml" ContentType="application/vnd.openxmlformats-officedocument.presentationml.notesSlide+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notesSlides/notesSlide17.xml" ContentType="application/vnd.openxmlformats-officedocument.presentationml.notesSlide+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notesSlides/notesSlide18.xml" ContentType="application/vnd.openxmlformats-officedocument.presentationml.notesSlide+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notesSlides/notesSlide19.xml" ContentType="application/vnd.openxmlformats-officedocument.presentationml.notesSlide+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notesSlides/notesSlide20.xml" ContentType="application/vnd.openxmlformats-officedocument.presentationml.notesSlide+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notesSlides/notesSlide21.xml" ContentType="application/vnd.openxmlformats-officedocument.presentationml.notesSlide+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notesSlides/notesSlide22.xml" ContentType="application/vnd.openxmlformats-officedocument.presentationml.notesSlide+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notesSlides/notesSlide23.xml" ContentType="application/vnd.openxmlformats-officedocument.presentationml.notesSlide+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notesSlides/notesSlide24.xml" ContentType="application/vnd.openxmlformats-officedocument.presentationml.notesSlide+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notesSlides/notesSlide25.xml" ContentType="application/vnd.openxmlformats-officedocument.presentationml.notesSlide+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notesSlides/notesSlide26.xml" ContentType="application/vnd.openxmlformats-officedocument.presentationml.notesSlide+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notesSlides/notesSlide27.xml" ContentType="application/vnd.openxmlformats-officedocument.presentationml.notesSlide+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1372" r:id="rId2"/>
    <p:sldId id="1239" r:id="rId3"/>
    <p:sldId id="1240" r:id="rId4"/>
    <p:sldId id="1241" r:id="rId5"/>
    <p:sldId id="1242" r:id="rId6"/>
    <p:sldId id="1243" r:id="rId7"/>
    <p:sldId id="1244" r:id="rId8"/>
    <p:sldId id="1245" r:id="rId9"/>
    <p:sldId id="1246" r:id="rId10"/>
    <p:sldId id="1247" r:id="rId11"/>
    <p:sldId id="1248" r:id="rId12"/>
    <p:sldId id="1249" r:id="rId13"/>
    <p:sldId id="1250" r:id="rId14"/>
    <p:sldId id="1251" r:id="rId15"/>
    <p:sldId id="1258" r:id="rId16"/>
    <p:sldId id="1385" r:id="rId17"/>
    <p:sldId id="1386" r:id="rId18"/>
    <p:sldId id="1387" r:id="rId19"/>
    <p:sldId id="1388" r:id="rId20"/>
    <p:sldId id="1389" r:id="rId21"/>
    <p:sldId id="1390" r:id="rId22"/>
    <p:sldId id="1262" r:id="rId23"/>
    <p:sldId id="1263" r:id="rId24"/>
    <p:sldId id="1264" r:id="rId25"/>
    <p:sldId id="1265" r:id="rId26"/>
    <p:sldId id="1266" r:id="rId27"/>
    <p:sldId id="1267" r:id="rId28"/>
    <p:sldId id="1268" r:id="rId29"/>
    <p:sldId id="1269" r:id="rId30"/>
    <p:sldId id="1270" r:id="rId31"/>
    <p:sldId id="1271" r:id="rId32"/>
    <p:sldId id="1272" r:id="rId33"/>
    <p:sldId id="1273" r:id="rId34"/>
    <p:sldId id="1274" r:id="rId35"/>
    <p:sldId id="1275" r:id="rId36"/>
    <p:sldId id="1276" r:id="rId37"/>
    <p:sldId id="1277" r:id="rId38"/>
    <p:sldId id="1278" r:id="rId39"/>
    <p:sldId id="1279" r:id="rId40"/>
    <p:sldId id="1280" r:id="rId41"/>
    <p:sldId id="1281" r:id="rId42"/>
    <p:sldId id="1282" r:id="rId43"/>
    <p:sldId id="1283" r:id="rId44"/>
    <p:sldId id="1284" r:id="rId45"/>
    <p:sldId id="1285" r:id="rId46"/>
    <p:sldId id="1286" r:id="rId47"/>
    <p:sldId id="1287" r:id="rId48"/>
    <p:sldId id="1288" r:id="rId49"/>
    <p:sldId id="1289" r:id="rId50"/>
    <p:sldId id="1290" r:id="rId51"/>
    <p:sldId id="1398" r:id="rId52"/>
    <p:sldId id="1399" r:id="rId53"/>
    <p:sldId id="1400" r:id="rId54"/>
    <p:sldId id="1401" r:id="rId55"/>
    <p:sldId id="1402" r:id="rId56"/>
    <p:sldId id="1405" r:id="rId57"/>
    <p:sldId id="1406" r:id="rId58"/>
    <p:sldId id="1407" r:id="rId59"/>
    <p:sldId id="1408" r:id="rId60"/>
    <p:sldId id="1409" r:id="rId61"/>
    <p:sldId id="1410" r:id="rId6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p:normalViewPr>
  <p:slideViewPr>
    <p:cSldViewPr snapToGrid="0">
      <p:cViewPr varScale="1">
        <p:scale>
          <a:sx n="113" d="100"/>
          <a:sy n="113" d="100"/>
        </p:scale>
        <p:origin x="7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238"/>
    </inkml:context>
    <inkml:brush xml:id="br0">
      <inkml:brushProperty name="width" value="0.025" units="cm"/>
      <inkml:brushProperty name="height" value="0.025" units="cm"/>
    </inkml:brush>
  </inkml:definitions>
  <inkml:trace contextRef="#ctx0" brushRef="#br0">157 77 5509,'0'0'5990,"1"-9"-3577,2 1-1660,-2 5-491,0 0 0,0 1 1,0-1-1,-1 0 0,1 0 1,-1 0-1,1 0 0,-1 0 1,0 0-1,0 0 0,0 0 1,-1 0-1,0-3 0,1 5-160,0 0 0,-1 0 0,1 0 0,-1 0 0,1 1 0,-1-1 0,1 0 0,-1 0 0,0 0 0,1 1 0,-1-1 0,0 0 0,1 1 0,-1-1 1,0 1-1,0-1 0,0 1 0,0-1 0,0 1 0,1-1 0,-1 1 0,0 0 0,0 0 0,0-1 0,0 1 0,0 0 0,0 0 0,0 0 0,0 0 0,0 0 0,0 0 0,0 0 0,0 1 0,0-1 0,0 0 0,0 0 0,0 1 0,0-1 0,0 1 0,1-1 0,-1 1 0,0-1 0,0 1 0,0-1 0,-1 2 0,-36 28-305,24-16 305,1 1 0,-18 30 0,26-39-86,2 1 0,-1-1 0,1 1 0,0 0-1,0 0 1,0 1 0,1-1 0,1 0 0,-1 1 0,0 8-1,2-15-19,1 0 1,-1-1-1,0 1 0,0 0 0,1 0 0,-1-1 0,1 1 0,-1 0 0,0 0 0,1-1 0,0 1 0,-1 0 0,1-1 1,-1 1-1,1-1 0,0 1 0,-1-1 0,1 1 0,0-1 0,0 1 0,-1-1 0,1 0 0,0 1 0,0-1 0,0 0 1,-1 0-1,1 0 0,0 1 0,0-1 0,0 0 0,0 0 0,-1 0 0,1 0 0,0 0 0,0-1 0,0 1 0,0 0 1,-1 0-1,3-1 0,36-11 299,-22 2-173,-1 0 1,0-2-1,-1 0 0,-1-1 1,0 0-1,0-1 0,-2-1 1,0 0-1,0 0 0,17-33 0,-25 40-116,-7 15-16,-19 52-60,21-55-60,0 0 1,1 0-1,-1 0 1,1 0-1,0 1 0,0-1 1,1 0-1,0 0 1,-1 0-1,1 0 1,0 0-1,3 5 1,-3-7-145,0 0 1,0 0 0,0-1-1,1 1 1,-1 0-1,0-1 1,1 1 0,0-1-1,-1 1 1,1-1 0,0 0-1,0 0 1,0 0 0,0 0-1,0 0 1,2 1-1,18 2-4979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2.117"/>
    </inkml:context>
    <inkml:brush xml:id="br0">
      <inkml:brushProperty name="width" value="0.025" units="cm"/>
      <inkml:brushProperty name="height" value="0.025" units="cm"/>
    </inkml:brush>
  </inkml:definitions>
  <inkml:trace contextRef="#ctx0" brushRef="#br0">0 269 12075,'0'0'14371,"11"5"-13500,-5-2-758,-1 0 0,1-1 0,0 0 1,0 0-1,0 0 0,0 0 1,0-1-1,0 0 0,1-1 1,-1 1-1,0-1 0,0 0 1,1-1-1,-1 1 0,0-1 1,0 0-1,0-1 0,0 0 1,0 0-1,0 0 0,9-5 1,-11 5-121,-1 0 1,1-1 0,0 1 0,-1-1 0,1 0 0,-1 0-1,0 0 1,0 0 0,0-1 0,0 1 0,-1-1 0,1 1-1,-1-1 1,0 0 0,0 0 0,-1 0 0,1 0 0,-1-1 0,0 1-1,0 0 1,0-1 0,0 1 0,-1-1 0,0 1 0,0-6-1,0 9-24,-1-1 0,1 1-1,0 0 1,-1 0-1,1 0 1,-1 0 0,0 0-1,1-1 1,-1 1 0,0 0-1,1 0 1,-1 1-1,0-1 1,0 0 0,0 0-1,0 0 1,0 1 0,0-1-1,0 0 1,0 1-1,0-1 1,0 1 0,-1-1-1,1 1 1,0-1-1,0 1 1,0 0 0,-1 0-1,1 0 1,0 0 0,0 0-1,-1 0 1,1 0-1,0 0 1,0 0 0,-1 0-1,1 1 1,0-1-1,-1 1 1,-4 0 3,0 0-1,0 1 0,0-1 1,0 1-1,1 1 1,-1-1-1,-6 5 0,0 1 115,1 0 0,1 1 0,-1 1 0,2 0 0,-12 14 0,16-18 28,1 0 0,0 0 0,0 1 0,1-1 0,0 1 0,0 0 0,1 0 0,-1 0 1,1 0-1,1 0 0,-2 14 0,3-19-103,0 0 0,1 0-1,-1 0 1,0 1 0,1-1 0,0 0 0,-1 0 0,1 0 0,0 0 0,0 0 0,0 0 0,0-1-1,0 1 1,1 0 0,-1 0 0,0-1 0,1 1 0,-1-1 0,1 1 0,0-1 0,0 0-1,-1 0 1,1 1 0,0-1 0,0-1 0,0 1 0,0 0 0,0 0 0,0-1 0,0 1 0,4 0-1,8 1 28,0 0-1,0 0 0,23-2 0,-30 0-22,15-1 4,-1-1-1,1-1 1,-1-1-1,0-1 1,0-1-1,0-1 1,-1 0-1,0-2 1,0 0-1,-1-2 1,0 0-1,33-27 0,-23 15-13,-2-1 0,-1-1-1,-1-2 1,-1-1-1,-2 0 1,37-61-1,-57 85-12,0 2-2,-1 0 0,0 0-1,0 0 1,0-1-1,0 1 1,0 0-1,0-1 1,0 1-1,-1-1 1,1 1-1,-1-3 1,-23 12-380,3 5 429,1 2 0,0 1 0,1 0 0,1 1-1,0 1 1,2 0 0,0 2 0,1 0 0,0 0 0,-12 25-1,23-39-8,1 1 0,0-1-1,-1 1 1,2 0-1,-1-1 1,1 1 0,-1 0-1,2 0 1,-1 0-1,1 0 1,0 6-1,0-9-16,1 0 0,-1-1-1,1 1 1,0-1-1,0 1 1,0-1-1,0 1 1,0-1-1,0 1 1,1-1 0,-1 0-1,1 0 1,0 0-1,0 0 1,-1 0-1,1 0 1,0 0-1,1 0 1,-1-1 0,0 1-1,0-1 1,1 0-1,-1 0 1,1 0-1,-1 0 1,4 1-1,12 2 36,-1-1 0,1 0-1,0-1 1,0-1 0,-1-1-1,1-1 1,0 0-1,0-1 1,-1-1 0,1-1-1,25-8 1,-10 0-35,0-1-1,0-1 1,-1-2 0,54-35 0,-77 45-41,15-11 31,41-35-1,-60 47-147,0 0 0,0 0 1,0 0-1,-1-1 0,0 0 0,0 0 0,0 0 1,-1 0-1,0 0 0,0-1 0,-1 0 0,0 1 1,2-10-1,-3 14 57,-1 1 1,0-1-1,0 1 1,0 0 0,0-1-1,0 1 1,-1-1-1,1 1 1,0 0-1,-1-1 1,1 1-1,-1 0 1,1-1 0,-1 1-1,0 0 1,1 0-1,-1 0 1,0-1-1,0 1 1,0 0-1,0 0 1,0 0 0,0 0-1,0 1 1,0-1-1,0 0 1,-1 0-1,1 1 1,0-1-1,0 0 1,-1 1 0,1 0-1,0-1 1,-1 1-1,1 0 1,-1-1-1,1 1 1,0 0-1,-1 0 1,1 0 0,-2 1-1,-4-2-45,1 2 0,0-1 0,-1 1 1,1 0-1,-1 0 0,1 1 0,0 0 0,-6 2 0,3 1 170,0 0 0,1 0 0,0 0 0,0 1 0,1 1 0,-1-1 0,1 1 1,1 0-1,-1 1 0,1-1 0,1 1 0,-1 1 0,2-1 0,-1 1 0,1 0 0,-4 12 0,6-16-17,0 0 0,1 0 0,0 0 0,0 0 0,0 1 0,1-1 0,0 0 0,0 1 0,0-1 0,1 0 0,-1 0 0,1 1 0,1-1 0,-1 0 0,1 0 0,0 0 0,0 0 0,0 0 0,0-1 0,1 1 0,0 0 0,0-1 0,0 0 0,1 0 0,0 0 1,-1 0-1,1-1 0,0 1 0,1-1 0,-1 0 0,6 3 0,5 2-672,0-1 1,1 0 0,0-1 0,0-1-1,0 0 1,1-1 0,25 2-1,18-2-5727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839"/>
    </inkml:context>
    <inkml:brush xml:id="br0">
      <inkml:brushProperty name="width" value="0.025" units="cm"/>
      <inkml:brushProperty name="height" value="0.025" units="cm"/>
    </inkml:brush>
  </inkml:definitions>
  <inkml:trace contextRef="#ctx0" brushRef="#br0">0 0 15727,'0'0'7655,"63"42"-7527,-33-33-64,0-1-544,6 1-1698,0-6-1506,-1-1-1793,-3-2-4324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4.203"/>
    </inkml:context>
    <inkml:brush xml:id="br0">
      <inkml:brushProperty name="width" value="0.025" units="cm"/>
      <inkml:brushProperty name="height" value="0.025" units="cm"/>
    </inkml:brush>
  </inkml:definitions>
  <inkml:trace contextRef="#ctx0" brushRef="#br0">82 1 6534,'0'0'14649,"-9"1"-12471,5-1-1947,-1 1 1,1 0-1,-1 0 1,1 1-1,0-1 1,-1 1-1,1 0 1,0 0-1,0 0 1,-6 5-1,8-5-170,0-1 0,1 1 0,-1 0 1,1 0-1,-1 0 0,1 0 0,-1 0 0,1 1 0,0-1 0,0 0 0,0 0 0,1 1 0,-1-1 1,0 1-1,1-1 0,-1 1 0,1-1 0,0 1 0,0-1 0,0 1 0,0-1 0,1 1 0,-1-1 0,1 0 1,-1 1-1,2 2 0,-1-3-63,0 0 0,1 0 0,-1-1 1,0 1-1,1-1 0,0 1 0,-1-1 1,1 0-1,0 0 0,-1 1 0,1-1 0,0 0 1,0 0-1,0-1 0,0 1 0,0 0 1,0-1-1,0 1 0,0-1 0,0 0 0,0 0 1,0 1-1,4-2 0,57 1-126,-54 0 91,17-3-435,52-12 0,-60 10 253,1 1 0,-1 1 0,1 0-1,0 1 1,26 2 0,-45 0 240,1 0 0,-1 1 1,0-1-1,1 0 0,-1 0 0,0 1 0,1-1 0,-1 0 0,0 1 0,0-1 0,1 0 0,-1 1 0,0-1 0,0 0 0,0 1 0,1-1 0,-1 0 0,0 1 0,0-1 0,0 1 0,0-1 0,0 1 0,0-1 0,0 0 0,0 1 0,0-1 0,0 1 0,0-1 1,0 0-1,0 1 0,0-1 0,0 1 0,0-1 0,-1 0 0,1 1 0,0-1 0,0 1 0,0-1 0,-1 1 0,-7 16 557,-2-7-511,0 1 0,-1-1 0,0-1-1,0 0 1,-1 0 0,0-1 0,-1-1-1,0 0 1,0-1 0,-1 0-1,-13 4 1,0-6-3613,10-5-2367,1-5-6590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4.674"/>
    </inkml:context>
    <inkml:brush xml:id="br0">
      <inkml:brushProperty name="width" value="0.025" units="cm"/>
      <inkml:brushProperty name="height" value="0.025" units="cm"/>
    </inkml:brush>
  </inkml:definitions>
  <inkml:trace contextRef="#ctx0" brushRef="#br0">1 1 13068,'0'0'956,"4"9"523,5 8-915,0 0 0,1-1 1,1 0-1,0-1 0,1 0 1,24 23-1,-9-14-297,1-1 0,0-2 0,34 19 0,21 5-248,164 63-1,-125-64 451,2-6-1,153 27 1,265 5 1755,-281-49-855,587 61 556,-845-83-3203,-9-5-32,-24-11-2088,6 3-999,-22-15-6744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5.255"/>
    </inkml:context>
    <inkml:brush xml:id="br0">
      <inkml:brushProperty name="width" value="0.025" units="cm"/>
      <inkml:brushProperty name="height" value="0.025" units="cm"/>
    </inkml:brush>
  </inkml:definitions>
  <inkml:trace contextRef="#ctx0" brushRef="#br0">18 762 10346,'0'0'5466,"-3"10"-3122,-11 32-647,14-41-1605,0 0 0,-1 0 0,1 0 0,0 0-1,0 0 1,0 0 0,0 1 0,0-1 0,0 0-1,1 0 1,-1 0 0,0 0 0,0 0-1,1 0 1,-1 0 0,1 0 0,-1 1 0,1-1-1,-1-1 1,1 1 0,0 0 0,-1 0 0,1 0-1,0 0 1,0 0 0,0-1 0,0 1-1,0 0 1,-1-1 0,1 1 0,0 0 0,0-1-1,1 0 1,-1 1 0,0-1 0,0 1 0,0-1-1,0 0 1,0 0 0,0 0 0,3 0-1,1 1 232,0-1-1,0 1 0,0-1 0,0-1 1,1 1-1,-1-1 0,6-1 0,-5 0-100,-1-1 0,0 0-1,0 0 1,0-1 0,0 1-1,0-1 1,0 0 0,-1 0-1,0-1 1,0 1 0,0-1-1,-1 0 1,1 0 0,3-8-1,4-8 253,-1 0 0,10-31-1,-3-4-376,-3-1 1,-1 0-1,-4 0 1,-2-1-1,-2 0 1,-3-1-1,-9-98 0,4 133-99,-1 1-1,-1-1 0,-11-30 1,20 64-57,1 0 0,1 0 0,-1-1 0,2 0-1,-1 0 1,1 0 0,1-1 0,-1 0 0,17 12 0,4 3 82,55 31 0,-45-32-606,1-3 1,1-1-1,0-2 0,2-2 0,60 13 0,-55-19-3137,1-1-1,73 1 0,-30-7-6886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6.503"/>
    </inkml:context>
    <inkml:brush xml:id="br0">
      <inkml:brushProperty name="width" value="0.025" units="cm"/>
      <inkml:brushProperty name="height" value="0.025" units="cm"/>
    </inkml:brush>
  </inkml:definitions>
  <inkml:trace contextRef="#ctx0" brushRef="#br0">222 10 12460,'-1'-1'232,"0"0"1,0 0-1,0 1 1,0-1-1,0 0 0,0 0 1,0 1-1,0-1 1,-1 1-1,1-1 1,0 1-1,-1-1 0,1 1 1,0 0-1,-1 0 1,1 0-1,0-1 1,-1 1-1,1 0 0,0 1 1,-1-1-1,1 0 1,0 0-1,-1 1 1,1-1-1,0 0 0,-2 2 1,-40 12 2307,32-7-2283,1 0-1,-1 1 0,1 1 0,1 0 1,-1 0-1,2 0 0,-1 1 0,1 1 1,1 0-1,0 0 0,0 0 0,1 1 0,1-1 1,0 1-1,1 1 0,0-1 0,0 1 1,2 0-1,-1-1 0,2 1 0,0 0 1,0 0-1,3 25 0,-2-35-245,1 0-1,-1-1 1,1 1-1,0 0 0,1 0 1,-1 0-1,0 0 1,1-1-1,-1 1 1,1-1-1,0 1 1,0-1-1,0 0 1,0 1-1,0-1 1,0 0-1,1 0 0,2 1 1,1 1 13,0-1-1,0-1 1,0 1 0,0-1 0,1 0-1,-1 0 1,1-1 0,6 1-1,4 0-412,0-1-1,0-1 0,1-1 0,-1 0 0,30-7 0,-34 4-1286,1-1 0,-1 0-1,0-1 1,14-9 0,10-5-6802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6.851"/>
    </inkml:context>
    <inkml:brush xml:id="br0">
      <inkml:brushProperty name="width" value="0.025" units="cm"/>
      <inkml:brushProperty name="height" value="0.025" units="cm"/>
    </inkml:brush>
  </inkml:definitions>
  <inkml:trace contextRef="#ctx0" brushRef="#br0">40 10 7655,'0'0'9097,"-40"5"-8104,48-5-705,7-3-608,2-3-1154,-2 3-1120,6 1-1730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7.306"/>
    </inkml:context>
    <inkml:brush xml:id="br0">
      <inkml:brushProperty name="width" value="0.025" units="cm"/>
      <inkml:brushProperty name="height" value="0.025" units="cm"/>
    </inkml:brush>
  </inkml:definitions>
  <inkml:trace contextRef="#ctx0" brushRef="#br0">211 175 6758,'0'0'15807,"-8"-8"-13458,0 1-1984,1 1-1,-1-1 1,0 1-1,0 1 0,-1 0 1,-13-6-1,20 9-340,-1 1-1,0 0 0,0 0 0,0 1 1,0-1-1,0 1 0,0-1 0,0 1 1,0 0-1,0 0 0,0 0 1,0 1-1,0-1 0,0 1 0,1-1 1,-1 1-1,0 0 0,0 0 0,0 0 1,1 1-1,-1-1 0,0 1 1,1-1-1,-1 1 0,1 0 0,0 0 1,0 0-1,0 0 0,0 0 0,-3 5 1,-2 3 0,0-1 1,1 1 0,1 1-1,-7 13 1,10-19-1,1 0 0,-1 0 1,1 0-1,0 0 0,0 0 0,0 0 0,1 0 1,0 0-1,0 0 0,0 0 0,0 0 0,2 7 0,-1-10-19,0-1-1,0 0 0,0 1 1,0-1-1,0 0 0,0 0 0,0 0 1,1 0-1,-1 0 0,0 0 0,0 0 1,1-1-1,-1 1 0,1 0 0,-1-1 1,1 1-1,-1-1 0,1 1 1,-1-1-1,1 0 0,-1 0 0,1 1 1,-1-1-1,1 0 0,-1-1 0,1 1 1,0 0-1,1-1 0,2 1 9,0-1-1,0 1 0,0-1 1,0-1-1,0 1 0,-1-1 1,1 0-1,5-3 0,8-8 16,0-1-1,16-19 0,-23 22-25,1 0 0,0 0 0,0 1 0,1 1 0,0 0 0,23-11 0,-34 19-5,-1 0 0,1 0-1,0 1 1,0-1 0,0 0-1,0 1 1,0-1 0,0 1-1,0-1 1,0 1 0,0 0-1,0 0 1,0 0 0,0 0-1,0 0 1,0 1 0,0-1-1,0 1 1,0-1 0,0 1-1,0-1 1,0 1 0,0 0-1,-1 0 1,1 0 0,0 0-1,-1 1 1,1-1-1,0 0 1,-1 1 0,0-1-1,1 1 1,-1-1 0,0 1-1,0 0 1,0-1 0,0 1-1,0 0 1,0 0 0,0 0-1,0 0 1,0 3 0,2 9 148,0 0 0,-1 0 0,-1 0 0,0 28 0,-1-33 117,18-92 1969,-15-26-2228,-4 73-262,1 35 174,32 23-94,-28-18 156,0-1 0,1 0 0,-1 0 0,0 0 0,1 0 0,0-1 0,8 4 0,-6-4-301,-1 0 1,1-1 0,-1 0-1,1 0 1,0 0-1,-1-1 1,1 0 0,0-1-1,-1 1 1,1-1 0,0 0-1,-1-1 1,1 1 0,-1-1-1,0-1 1,7-3-1,0-1-1029,-1-1-1,0 0 0,0-1 0,-1-1 0,-1 0 0,13-14 0,-12 9-7726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7.891"/>
    </inkml:context>
    <inkml:brush xml:id="br0">
      <inkml:brushProperty name="width" value="0.025" units="cm"/>
      <inkml:brushProperty name="height" value="0.025" units="cm"/>
    </inkml:brush>
  </inkml:definitions>
  <inkml:trace contextRef="#ctx0" brushRef="#br0">155 176 11435,'0'0'4511,"2"-9"-155,4-28-1233,-6 36-3033,0-1 0,0 1-1,0 0 1,0 0 0,-1 0 0,1 0 0,0 0 0,-1 0 0,1 0 0,0 0-1,-1 0 1,1 0 0,-1 0 0,0 0 0,1 0 0,-1 0 0,0 0 0,0 0-1,1 1 1,-1-1 0,0 0 0,0 1 0,0-1 0,0 0 0,0 1 0,0-1-1,0 1 1,0 0 0,0-1 0,0 1 0,0 0 0,0-1 0,0 1 0,-1 0-1,1 0 1,-2 0 0,-38 3 348,35-1-381,0 1-1,1 0 1,-1 0-1,1 0 0,0 1 1,0-1-1,0 1 0,0 0 1,1 1-1,-1-1 0,1 1 1,0 0-1,1 0 1,-1 0-1,1 0 0,0 1 1,0 0-1,1-1 0,0 1 1,0 0-1,0 0 1,0 0-1,1 0 0,-1 11 1,3-16-44,-1 1 0,1-1 1,-1 1-1,1-1 0,-1 1 0,1-1 1,0 1-1,0-1 0,0 0 1,0 1-1,0-1 0,0 0 0,0 0 1,0 0-1,0 0 0,1 0 1,-1 0-1,0 0 0,1 0 0,-1 0 1,1-1-1,-1 1 0,1-1 1,-1 1-1,1-1 0,-1 1 0,1-1 1,-1 0-1,1 0 0,0 1 1,-1-1-1,4-1 0,58-1 707,-28-5-579,-1-2 1,1-1-1,-1-2 0,-1-1 1,0-1-1,39-25 0,43-18-153,-87 51-123,-28 6 131,1 0-1,-1 1 1,1-1-1,-1 0 0,1 0 1,-1 0-1,1 1 1,-1-1-1,0 0 1,1 1-1,-1-1 1,1 0-1,-1 1 0,0-1 1,1 0-1,-1 1 1,0-1-1,1 1 1,-1-1-1,0 1 0,0-1 1,0 1-1,1-1 1,-1 1-1,0-1 1,0 1-1,0-1 1,0 1-1,0 5-6,0-1-1,-1 1 1,0-1-1,0 1 1,0-1 0,-4 9-1,0 1 81,4-10-22,-1 1-1,1-1 0,0 1 0,0 0 0,1 0 1,0-1-1,0 11 0,0-15-34,1 1-1,-1 0 1,1-1-1,-1 1 1,1-1-1,-1 1 1,1-1-1,0 1 1,0-1-1,0 1 1,0-1-1,0 0 1,0 0-1,0 1 1,0-1-1,0 0 1,1 0-1,-1 0 1,0 0-1,1 0 1,-1 0-1,1-1 1,-1 1-1,1 0 1,-1-1-1,1 1 1,0-1-1,-1 0 1,1 0-1,3 1 0,7-1 32,0 0 0,1-1 0,-1-1-1,0 0 1,0 0 0,0-1 0,0-1-1,0 0 1,0 0 0,-1-1-1,0-1 1,0 0 0,13-10 0,-1 0-558,0-1 0,-2-1 1,0-1-1,34-42 0,-57 65 626,0 0 0,0 0 0,0-1 0,1 2 0,-1-1 0,1 0-1,0 0 1,0 0 0,0 9 0,1-12-89,-1 0-1,1 1 1,0-1-1,0 1 1,0-1-1,0 1 1,0-1 0,0 1-1,1-1 1,-1 0-1,0 1 1,1-1-1,-1 1 1,1-1-1,-1 0 1,1 0-1,0 1 1,-1-1 0,1 0-1,0 0 1,0 0-1,0 0 1,0 1-1,0-1 1,0-1-1,0 1 1,0 0 0,1 0-1,-1 0 1,0-1-1,0 1 1,1 0-1,-1-1 1,3 1-1,10 0 21,0-1-1,1-1 0,-1 0 1,0-1-1,0 0 1,0-1-1,-1-1 0,1 0 1,-1-1-1,0 0 0,20-12 1,7-5-727,-1-2 0,43-35 0,-69 51-1238,-13 12 642,-18 22-1415,7-10-1254,2 4-4885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8.999"/>
    </inkml:context>
    <inkml:brush xml:id="br0">
      <inkml:brushProperty name="width" value="0.025" units="cm"/>
      <inkml:brushProperty name="height" value="0.025" units="cm"/>
    </inkml:brush>
  </inkml:definitions>
  <inkml:trace contextRef="#ctx0" brushRef="#br0">1120 458 7687,'-49'4'1179,"0"1"-1,0 3 1,0 3 0,1 1-1,-81 32 1,44-7 71,2 3-1,-88 57 1,125-67-402,1 1-1,1 2 1,2 2-1,-40 43 1,66-61-706,1 0 0,1 0 0,1 1 1,0 1-1,1 0 0,2 1 0,-1 0 0,2 1 0,1 0 0,1 0 1,0 1-1,-4 33 0,9-47-134,2 1-1,-1-1 1,1 1 0,1-1 0,-1 1-1,1-1 1,1 0 0,-1 0 0,2 1-1,-1-1 1,1 0 0,0-1-1,1 1 1,0 0 0,0-1 0,0 0-1,1 0 1,0 0 0,0-1 0,1 0-1,0 0 1,0 0 0,1 0 0,-1-1-1,1 0 1,0-1 0,1 0-1,11 6 1,7 1 1,-1-2 0,1 0-1,1-2 1,-1-1 0,1-1-1,0-1 1,1-1 0,32-2 0,7-2 20,-1-4 0,82-15 0,-60 2 108,0-3 0,-1-4 1,-2-4-1,115-56 0,-147 58 122,0-2-1,-3-2 1,0-3-1,-2-2 1,-2-1-1,-2-3 1,66-74-1,-90 88-220,0-1-1,-1-1 0,-2 0 0,-1-1 1,-1-1-1,-2-1 0,-1 0 0,11-44 1,-19 60-78,-1 0 1,0 0 0,-2 0 0,1 0 0,-2 0 0,0-1 0,-1 1 0,0 0 0,-2 0 0,1 0-1,-2 0 1,0 1 0,-1-1 0,0 1 0,-1 0 0,-1 0 0,0 1 0,-1 0 0,0 0 0,-15-17-1,8 14-255,-2 1-1,0 0 0,0 1 1,-2 1-1,1 0 0,-41-19 1,-133-43-4115,46 20-2232,46 7-1307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9.713"/>
    </inkml:context>
    <inkml:brush xml:id="br0">
      <inkml:brushProperty name="width" value="0.025" units="cm"/>
      <inkml:brushProperty name="height" value="0.025" units="cm"/>
    </inkml:brush>
  </inkml:definitions>
  <inkml:trace contextRef="#ctx0" brushRef="#br0">924 94 8648,'-46'-19'1447,"-1"1"-1,-1 3 0,0 2 1,-82-12-1,111 23-1024,1 1 0,-1 0-1,1 2 1,-1 0 0,1 1 0,0 0 0,-1 2 0,1 0 0,1 1-1,-1 1 1,1 1 0,0 0 0,0 1 0,1 1 0,-28 19-1,18-5-330,0 0-1,1 2 1,1 0 0,2 2-1,0 0 1,2 2-1,1 0 1,-29 62-1,37-67-100,1 1 0,1 0 0,1 1 0,2 0 0,0 0 0,2 1-1,1 0 1,1-1 0,1 1 0,1 0 0,1 0 0,7 32 0,-4-41-50,1 1 1,1-1-1,1-1 1,0 1-1,2-1 1,0 0-1,0-1 1,2 0-1,0-1 1,0 0-1,2-1 1,0 0-1,0 0 1,1-2-1,1 0 1,0 0-1,23 12 1,-9-8 65,0-2-1,1-1 1,0-1 0,1-2-1,0-1 1,0-1-1,1-1 1,0-2 0,45 1-1,-12-5 150,1-3-1,-1-3 1,0-3-1,0-3 1,-1-2-1,-1-3 0,0-3 1,-2-3-1,0-2 1,-1-3-1,-2-3 1,-1-2-1,91-67 0,-131 84-214,1 0-1,-2-1 0,0 0 1,-1-2-1,0 1 0,-2-2 1,0 0-1,16-33 0,-26 46 1,0 0 0,-1 0 0,1 0 0,-1 0 0,-1 0 0,1 0 0,-1 0 0,0-1 0,-1 1 0,1 0 0,-1-1 0,-1 1 0,1 0 0,-1-1 0,0 1-1,0 0 1,-1-1 0,0 1 0,0 0 0,0 0 0,-1 1 0,0-1 0,0 0 0,0 1 0,-1 0 0,0 0 0,0 0 0,0 0 0,-1 0 0,1 1 0,-1 0 0,0 0 0,-1 0 0,-8-4 0,-7-4-34,-1 2 1,0 0 0,-1 2 0,0 0 0,-1 1 0,1 2-1,-1 0 1,-31-1 0,-11 2 67,-121 8-1,101 4-266,0 5-1,1 3 0,-102 34 1,-96 52-4165,113-29 348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047"/>
    </inkml:context>
    <inkml:brush xml:id="br0">
      <inkml:brushProperty name="width" value="0.025" units="cm"/>
      <inkml:brushProperty name="height" value="0.025" units="cm"/>
    </inkml:brush>
  </inkml:definitions>
  <inkml:trace contextRef="#ctx0" brushRef="#br0">79 204 12460,'-1'0'213,"1"0"-1,0 0 1,0 0 0,-1 0-1,1 0 1,0 0 0,0 1 0,-1-1-1,1 0 1,0 0 0,0 0 0,0 0-1,-1 1 1,1-1 0,0 0-1,0 0 1,0 1 0,0-1 0,0 0-1,-1 0 1,1 1 0,0-1 0,0 0-1,0 0 1,0 1 0,0-1-1,0 0 1,0 1 0,0-1 0,0 0-1,0 0 1,0 1 0,0-1 0,0 0-1,0 0 1,0 1 0,0-1 0,0 0-1,1 1 1,-1-1 0,0 0-1,0 0 1,0 0 0,0 1 0,1-1-1,15 1 2334,24-10-1820,-23 2-434,0 0 0,-1-2-1,0 0 1,27-19 0,-38 24-268,1 0 0,-1-1 0,0 1 0,-1-1 0,1 0 1,-1 0-1,0-1 0,0 1 0,-1-1 0,1 0 0,-1 0 0,0 0 0,-1 0 1,0 0-1,0-1 0,2-10 0,-4 16-29,0 0 0,0-1 0,0 1 1,0-1-1,0 1 0,0-1 0,0 1 0,0-1 1,-1 1-1,1-1 0,-1 1 0,1 0 0,-1-1 1,1 1-1,-1 0 0,0-1 0,0 1 0,0 0 1,1 0-1,-1 0 0,0 0 0,-1 0 0,1 0 1,0 0-1,0 0 0,-2-1 0,-1 0-27,1 1 1,-1 0-1,0 0 1,1 0-1,-1 0 0,0 1 1,0-1-1,0 1 0,1 0 1,-7 1-1,0 0-34,0 0 1,0 1-1,0 0 0,1 1 0,-1 0 1,0 1-1,-13 7 0,6 1 117,0 0 0,2 1-1,-1 1 1,-17 21 0,27-29-27,1 0 0,0 0-1,0 1 1,1 0 0,0 0 0,0 0 0,1 0 0,-1 1-1,2 0 1,-1-1 0,1 1 0,0 0 0,-1 14 0,4-20-19,-1-1 1,1 1 0,-1 0 0,1-1-1,0 1 1,-1-1 0,1 1 0,0-1 0,0 1-1,0-1 1,0 0 0,0 1 0,1-1 0,-1 0-1,0 0 1,1 0 0,-1 0 0,0 0-1,1 0 1,-1 0 0,1 0 0,0-1 0,-1 1-1,1-1 1,0 1 0,-1-1 0,1 0-1,0 1 1,-1-1 0,1 0 0,0 0 0,1 0-1,71 0 104,-60-1-88,17-1 11,0-2 0,0-1 0,0-2 0,57-20 0,114-59-338,-194 82 265,28-9-792,-36 16 786,0-1 0,0 1 0,0 0 0,0-1 0,0 1 0,-1 0 0,1-1 0,-1 1 0,-1 4 0,-10 14 228,10-18-63,0 0 1,-1 0-1,1 0 1,0 1-1,1-1 1,-1 1-1,1-1 1,-1 1-1,1 0 1,0 0-1,0-1 1,1 1-1,-1 0 1,1 0 0,0 6-1,2-9-92,1 0 1,-1 0-1,1 0 0,0 0 1,-1 0-1,1 0 0,-1-1 1,1 0-1,0 1 0,-1-1 0,1 0 1,0 0-1,0-1 0,-1 1 1,5-1-1,3 0 66,17-1-66,1-2 0,-1-1 0,0-2 1,26-9-1,-27 8-564,0 1 1,0 1-1,0 1 0,46-3 0,-71 8 534,0-1-1,0 1 1,0 0-1,0 0 1,0 0-1,0 0 0,0 0 1,-1 0-1,1 0 1,0 0-1,0 0 1,0 1-1,0-1 1,0 0-1,0 1 0,0-1 1,0 1-1,0-1 1,0 1-1,-1-1 1,1 1-1,0-1 0,0 1 1,-1 0-1,1-1 1,0 1-1,-1 0 1,1 0-1,-1-1 0,1 1 1,-1 0-1,1 0 1,-1 0-1,0 0 1,1 0-1,-1 0 0,0 0 1,0 0-1,0 0 1,1 0-1,-1 0 1,0 0-1,0 0 1,0-1-1,-1 1 0,1 0 1,0 0-1,0 0 1,-1 2-1,1-2 32,-1 0-1,1 1 0,0-1 1,0 0-1,0 1 0,0-1 1,0 0-1,0 1 1,1-1-1,-1 0 0,0 1 1,1-1-1,-1 0 0,0 1 1,1-1-1,0 0 1,-1 0-1,1 0 0,0 1 1,1 1-1,9-2-1279,-5-10-6254,-4-7-3965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6.684"/>
    </inkml:context>
    <inkml:brush xml:id="br0">
      <inkml:brushProperty name="width" value="0.025" units="cm"/>
      <inkml:brushProperty name="height" value="0.025" units="cm"/>
    </inkml:brush>
  </inkml:definitions>
  <inkml:trace contextRef="#ctx0" brushRef="#br0">0 758 14798,'0'0'10122,"10"-11"-9210,20-17-475,2 2-1,0 0 0,53-31 0,130-64-99,-154 88-240,189-97-24,237-141-1065,-482 268 568,26-19-685,-30 21 892,0 1 0,-1 0 0,1-1 0,0 1 0,0-1 0,-1 0 0,1 1 0,-1-1 0,1 1-1,0-1 1,-1 0 0,1 1 0,-1-1 0,1 0 0,-1 0 0,0 1 0,1-1 0,-1 0 0,0 0 0,0 0 0,1 0 0,-1 1 0,0-1 0,0 0 0,0 0 0,0 0 0,0 0 0,0 0-1,0-1 1,-11-5-5666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7.014"/>
    </inkml:context>
    <inkml:brush xml:id="br0">
      <inkml:brushProperty name="width" value="0.025" units="cm"/>
      <inkml:brushProperty name="height" value="0.025" units="cm"/>
    </inkml:brush>
  </inkml:definitions>
  <inkml:trace contextRef="#ctx0" brushRef="#br0">415 1 11819,'-10'5'4783,"8"-4"-4611,-11 6 513,0 1 1,1 0-1,0 0 1,0 1-1,1 1 1,-17 18-1,-33 51 327,4 2 0,4 2-1,-44 93 1,91-165-1002,1 1-1,1 0 1,-1 0-1,2 0 1,0 1 0,0-1-1,1 1 1,1 0-1,0 20 1,1-31-16,0 0 1,0-1-1,1 1 1,-1-1-1,0 0 1,1 1-1,-1-1 1,1 1-1,0-1 1,0 0-1,-1 1 1,1-1-1,0 0 1,0 0-1,0 1 1,0-1-1,0 0 1,1 0-1,-1 0 1,0 0-1,0-1 1,3 2-1,0 0-1,0 0-1,1 0 0,-1-1 0,1 0 0,0 0 0,-1 0 0,8 0 0,8-1 50,0 0 0,36-7 0,5-6 346,96-34 1,-68 19-146,151-47-291,-81 20-2985,-26 4-3261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7.957"/>
    </inkml:context>
    <inkml:brush xml:id="br0">
      <inkml:brushProperty name="width" value="0.025" units="cm"/>
      <inkml:brushProperty name="height" value="0.025" units="cm"/>
    </inkml:brush>
  </inkml:definitions>
  <inkml:trace contextRef="#ctx0" brushRef="#br0">22 0 10090,'0'0'12748,"1"14"-12038,2 113 1833,-24 233 1,20-350-2508,-3 42 69,4-52-103,0 1 0,0-1 0,0 1 0,0-1-1,1 1 1,-1 0 0,0-1 0,0 1 0,0-1 0,1 1 0,-1-1 0,0 1 0,0-1-1,1 0 1,-1 1 0,0-1 0,1 1 0,-1-1 0,1 0 0,-1 1 0,0-1 0,1 0-1,-1 1 1,1-1 0,-1 0 0,1 0 0,0 1 0,1-1 3,-1 0-1,1-1 1,-1 1-1,1-1 1,-1 1-1,1-1 1,-1 1-1,0-1 1,1 0 0,-1 1-1,0-1 1,1 0-1,-1 0 1,0 0-1,2-2 1,24-24 99,-1-1 0,0-1 0,26-42 0,30-34-157,-82 104 37,1 0 1,0-1-1,0 1 1,1 0-1,-1 0 0,0 0 1,0 0-1,0 0 0,1 0 1,-1 0-1,1 0 1,-1 1-1,1-1 0,-1 0 1,1 1-1,1-1 0,-2 1 5,-1 0-1,1 1 0,-1-1 1,1 0-1,-1 0 0,1 1 0,-1-1 1,1 0-1,-1 1 0,1-1 0,-1 0 1,1 1-1,-1-1 0,1 1 1,-1-1-1,0 1 0,1-1 0,-1 1 1,0-1-1,1 1 0,-1-1 0,0 1 1,0 0-1,0-1 0,0 1 0,1-1 1,-1 2-1,1 58-356,-2-46 449,-10 61-22,0-19-27,11-55-34,0-1-1,0 1 1,0-1-1,0 1 1,0-1-1,0 1 1,-1 0 0,1-1-1,1 1 1,-1-1-1,0 1 1,0-1 0,0 1-1,0 0 1,0-1-1,0 1 1,1-1-1,-1 1 1,0-1 0,0 1-1,1-1 1,-1 1-1,0-1 1,1 1 0,-1-1-1,1 0 1,-1 1-1,0-1 1,1 1 0,-1-1-1,1 1 1,18-6-31,18-22-620,-27 17-374,0 0 0,-1-1 1,11-16-1,6-18-5981,-5 2-3407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8.348"/>
    </inkml:context>
    <inkml:brush xml:id="br0">
      <inkml:brushProperty name="width" value="0.025" units="cm"/>
      <inkml:brushProperty name="height" value="0.025" units="cm"/>
    </inkml:brush>
  </inkml:definitions>
  <inkml:trace contextRef="#ctx0" brushRef="#br0">1 98 10186,'0'0'4735,"0"9"-2002,0 27-656,0-35-2008,0-1 1,1 1 0,-1 0 0,0-1-1,0 1 1,0 0 0,0-1 0,0 1-1,1-1 1,-1 1 0,0 0 0,1-1-1,-1 1 1,0-1 0,1 1 0,-1-1-1,1 1 1,-1-1 0,1 1 0,-1-1-1,1 0 1,-1 1 0,1-1 0,-1 0-1,1 1 1,0-1 0,-1 0 0,1 1-1,-1-1 1,1 0 0,0 0 0,-1 0-1,1 0 1,0 0 0,-1 0 0,1 0-1,0 0 1,-1 0 0,1 0 0,-1 0-1,1 0 1,1-1 0,22-8 1623,-12 1-1357,0-2 0,-1 1 0,0-1-1,-1-1 1,0 0 0,-1 0 0,0-1 0,0 0 0,-2-1-1,11-21 1,-18 34-337,0 0 0,0 0 0,0 0 0,0 0 0,0 0 0,1-1 0,-1 1 0,0 0 0,0 0 0,0 0 0,0 0 0,0 0 0,0-1 0,0 1 0,0 0 0,0 0-1,0 0 1,0 0 0,0 0 0,0-1 0,0 1 0,0 0 0,0 0 0,0 0 0,0 0 0,0-1 0,0 1 0,0 0 0,0 0 0,0 0 0,0 0 0,-1 0 0,1-1 0,0 1 0,0 0 0,0 0 0,0 0-1,0 0 1,0 0 0,0 0 0,-1 0 0,1 0 0,0-1 0,0 1 0,0 0 0,0 0 0,0 0 0,-1 0 0,1 0 0,0 0 0,0 0 0,0 0 0,0 0 0,0 0 0,-1 0 0,1 0 0,0 0 0,0 0 0,-15 5-187,-13 9-102,13-4-7493,15-20 1761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8.739"/>
    </inkml:context>
    <inkml:brush xml:id="br0">
      <inkml:brushProperty name="width" value="0.025" units="cm"/>
      <inkml:brushProperty name="height" value="0.025" units="cm"/>
    </inkml:brush>
  </inkml:definitions>
  <inkml:trace contextRef="#ctx0" brushRef="#br0">82 0 17008,'0'0'11819,"-3"10"-11322,-11 39 188,-14 92 1,-6 29-472,32-147-745,2-23 436,0 0 0,0 1 0,0-1 1,0 0-1,0 0 0,0 0 1,0 1-1,0-1 0,0 0 0,1 0 1,-1 0-1,0 0 0,0 1 0,0-1 1,0 0-1,1 0 0,-1 0 1,0 0-1,0 0 0,0 0 0,0 1 1,1-1-1,-1 0 0,0 0 0,0 0 1,1 0-1,-1 0 0,0 0 1,0 0-1,0 0 0,1 0 0,-1 0 1,0 0-1,0 0 0,0 0 0,1 0 1,-1 0-1,0 0 0,0 0 1,0 0-1,1-1 0,-1 1 0,0 0 1,0 0-1,3-2-1044,0 0 1,0 0-1,0-1 0,-1 1 1,1-1-1,-1 1 0,0-1 1,0 0-1,2-3 1,11-19-9267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113"/>
    </inkml:context>
    <inkml:brush xml:id="br0">
      <inkml:brushProperty name="width" value="0.025" units="cm"/>
      <inkml:brushProperty name="height" value="0.025" units="cm"/>
    </inkml:brush>
  </inkml:definitions>
  <inkml:trace contextRef="#ctx0" brushRef="#br0">1 186 14510,'0'0'8365,"10"6"-7623,-2-1-527,1 0-1,-1 0 1,1-1 0,0-1-1,0 1 1,0-2 0,14 4 0,-19-5-56,0-1 0,0 0 1,0 1-1,0-1 0,0-1 1,0 1-1,0-1 0,0 1 1,0-1-1,0 0 0,0-1 1,-1 1-1,1-1 0,0 1 1,-1-1-1,1 0 1,-1 0-1,0-1 0,0 1 1,0-1-1,0 1 0,0-1 1,0 0-1,4-7 0,-3 5-87,-1-1-1,1 0 1,-1 0 0,0-1-1,0 1 1,-1-1-1,0 0 1,0 1-1,0-1 1,-1 0-1,0 0 1,-1 0-1,1 0 1,-2-11-1,1 17-92,0 0-1,-1 0 0,1 0 0,0 0 0,-1-1 0,1 1 0,-1 0 0,1 1 1,-1-1-1,1 0 0,-1 0 0,0 0 0,1 0 0,-1 0 0,0 0 0,0 1 1,0-1-1,1 0 0,-1 1 0,0-1 0,0 1 0,0-1 0,0 1 1,0-1-1,0 1 0,0-1 0,0 1 0,0 0 0,-1 0 0,1 0 0,0 0 1,0 0-1,0 0 0,0 0 0,0 0 0,0 0 0,0 0 0,0 0 0,0 1 1,-1-1-1,1 0 0,0 1 0,-1 0 0,-3 0-55,0 1-1,0 0 0,0 0 1,1 1-1,-1-1 1,1 1-1,0 0 1,-5 4-1,3-1 74,0 0 0,1 0 0,0 0 0,0 1 0,0 0 0,1 0 0,0 0 0,0 1-1,1-1 1,0 1 0,0 0 0,1 0 0,0 0 0,0 0 0,1 0 0,-1 15 0,3-21 7,-1 0 0,1 0 1,0-1-1,0 1 0,0 0 0,0-1 1,0 1-1,0 0 0,1-1 1,-1 1-1,0-1 0,1 0 0,-1 1 1,1-1-1,-1 0 0,1 0 1,0 0-1,0 0 0,-1 0 0,1-1 1,0 1-1,0 0 0,0-1 1,0 1-1,0-1 0,0 0 0,0 0 1,0 0-1,3 0 0,63-1 177,-66 1-175,43-10 52,-38 8-92,-1 0 0,1 0 0,0 1 0,0 0 0,-1 0-1,1 0 1,0 1 0,0 0 0,14 2 0,-20-1 20,0 0 0,0 0 0,0 0 0,0 1 0,-1-1 0,1 0 0,0 0 0,0 1-1,-1-1 1,1 0 0,-1 1 0,1-1 0,-1 1 0,1-1 0,-1 1 0,0-1 0,0 1 0,0-1 0,0 0 0,0 1 0,0-1 0,0 1 0,-1 1-1,-3 35 592,50-88 1986,116-133-4009,-159 180 841,0-1 1,0 0-1,0 0 0,-1 0 0,1 0 0,-1 0 0,-1-1 0,1 1 0,1-7 0,1-15-6115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446"/>
    </inkml:context>
    <inkml:brush xml:id="br0">
      <inkml:brushProperty name="width" value="0.025" units="cm"/>
      <inkml:brushProperty name="height" value="0.025" units="cm"/>
    </inkml:brush>
  </inkml:definitions>
  <inkml:trace contextRef="#ctx0" brushRef="#br0">0 1 11563,'0'0'8520,"72"46"-12107,-31-30-8169</inkml:trace>
  <inkml:trace contextRef="#ctx0" brushRef="#br0" timeOffset="1">598 256 26201,'0'0'4068,"-28"61"-4132,28-43-609,3 2-800,9 4-962,-10 0-1152,1 2-2018,-3-5-2755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19.810"/>
    </inkml:context>
    <inkml:brush xml:id="br0">
      <inkml:brushProperty name="width" value="0.025" units="cm"/>
      <inkml:brushProperty name="height" value="0.025" units="cm"/>
    </inkml:brush>
  </inkml:definitions>
  <inkml:trace contextRef="#ctx0" brushRef="#br0">0 1 19250,'0'0'4516,"21"60"-9993,9-37 1666,6-1-2852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0.206"/>
    </inkml:context>
    <inkml:brush xml:id="br0">
      <inkml:brushProperty name="width" value="0.025" units="cm"/>
      <inkml:brushProperty name="height" value="0.025" units="cm"/>
    </inkml:brush>
  </inkml:definitions>
  <inkml:trace contextRef="#ctx0" brushRef="#br0">91 344 8008,'0'0'17910,"-9"0"-17504,4 0-536,-44-2 554,48 1-473,0 1-1,0 0 1,0 0-1,0 0 1,0 0-1,0 0 1,0 0-1,0 1 1,0-1-1,0 0 1,0 0-1,0 1 1,0-1-1,0 0 1,0 1-1,0-1 1,1 1-1,-1-1 1,0 1-1,0 0 1,1-1-1,-1 1 1,0 0-1,1 0 1,-1-1-1,0 1 1,1 0-1,-1 0 1,1 0-1,-1 0 1,1-1-1,0 1 1,-1 0-1,1 0 1,0 0-1,0 0 1,0 0-1,0 0 1,0 0-1,0 0 1,0 0 0,0 0-1,0 0 1,0 2-1,1-2-77,0 1 1,0-1-1,0 1 0,1-1 1,-1 1-1,0-1 1,0 0-1,1 1 0,-1-1 1,1 0-1,-1 0 0,1 0 1,0 0-1,-1 0 0,1-1 1,0 1-1,2 0 0,38 12-145,-29-10 107,42 9-111,-41-10 251,1 1-1,-1 0 1,0 1 0,0 1 0,20 9 0,-32-13 87,-1 0 1,1 0-1,-1 0 1,1 0-1,-1 0 1,1 0-1,-1 1 1,0-1-1,1 0 1,-1 1-1,0-1 1,0 1-1,0-1 1,0 1-1,0-1 1,-1 1-1,1 0 1,0-1-1,-1 1 1,1 0-1,-1 0 1,0-1-1,0 1 1,1 0-1,-1 3 1,-1-1 136,0 0-1,0 0 1,0-1 0,-1 1 0,1 0-1,-1-1 1,0 1 0,0-1 0,0 1-1,-1-1 1,-3 4 0,-3 4 236,-1-1 0,-1-1 0,0 1-1,0-2 1,-22 14 0,30-20-433,0-1-1,0 1 0,0-1 1,0 0-1,-1 0 0,1 0 0,0 0 1,-1-1-1,1 1 0,-4-1 1,5 0-123,1 0 0,0 0 0,0 0 0,0-1 0,-1 1 1,1-1-1,0 1 0,0-1 0,0 1 0,0-1 0,0 1 1,0-1-1,0 0 0,0 0 0,0 1 0,0-1 0,1 0 1,-1 0-1,0 0 0,0 0 0,1 0 0,-1 0 0,1 0 1,-1 0-1,1 0 0,-1 0 0,1-1 0,0 1 0,-1 0 1,1-2-1,-5-32-5949,4-11-4372</inkml:trace>
  <inkml:trace contextRef="#ctx0" brushRef="#br0" timeOffset="1">311 1 15022,'0'0'2691,"0"68"960,-2-23-960,2 6-1090,0 0-640,6 1-608,7-1-257,4-3-32,-2-4-417,2-8-704,-4-5-64,-1-9-608,-8-9-1346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0.553"/>
    </inkml:context>
    <inkml:brush xml:id="br0">
      <inkml:brushProperty name="width" value="0.025" units="cm"/>
      <inkml:brushProperty name="height" value="0.025" units="cm"/>
    </inkml:brush>
  </inkml:definitions>
  <inkml:trace contextRef="#ctx0" brushRef="#br0">104 148 8648,'0'0'4901,"-58"-74"-1922,35 46-225,10 4 898,4 9-353,9 9-801,9 6-1633,16 0-1025,12 4 96,16 9 64,7 2-353,10-6-2337,2-2-3556,1-7-12780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3.412"/>
    </inkml:context>
    <inkml:brush xml:id="br0">
      <inkml:brushProperty name="width" value="0.025" units="cm"/>
      <inkml:brushProperty name="height" value="0.025" units="cm"/>
    </inkml:brush>
  </inkml:definitions>
  <inkml:trace contextRef="#ctx0" brushRef="#br0">1 1 20852,'0'0'7687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056"/>
    </inkml:context>
    <inkml:brush xml:id="br0">
      <inkml:brushProperty name="width" value="0.025" units="cm"/>
      <inkml:brushProperty name="height" value="0.025" units="cm"/>
    </inkml:brush>
  </inkml:definitions>
  <inkml:trace contextRef="#ctx0" brushRef="#br0">70 314 8776,'0'0'17489,"-9"10"-17644,5-7 148,-36 43 6,38-43-6,0-1-1,1 0 1,-1 1-1,1 0 1,-1-1 0,1 1-1,0 0 1,0 0-1,0-1 1,0 1 0,1 0-1,-1 0 1,1 0-1,0 0 1,0 0 0,0 0-1,0 0 1,0 0-1,1 0 1,-1 0 0,2 5-1,0-7 21,-1 1 0,1-1 0,-1 0 0,1 1 0,-1-1 0,1 0 0,0 0 0,-1 0 0,1 0 0,0-1 0,0 1 0,0 0 0,0-1 0,0 1 0,0-1 0,0 0 0,0 0 0,0 1 0,0-1 0,0-1 0,0 1 0,-1 0 0,1 0 0,0-1 0,0 1 0,0-1 0,2 0 0,6-2 217,-1 1 1,0-1-1,0-1 1,14-7-1,0-4 8,0-1 0,0-2 0,-2 0 0,0-2-1,-1 0 1,25-34 0,-17 17 220,-3-2 0,-1 0 0,23-52 0,-43 83-436,0-1 1,-1 0-1,0 0 1,3-15-1,-9 22-305,-4 8 106,-8 12-94,1 6 217,0 1 0,-19 49 0,29-63 79,0 1-1,1 0 0,0 0 0,1 0 0,0 0 0,1 1 0,1-1 0,0 0 1,2 15-1,-2-24-13,1 0 0,0 0 1,0-1-1,0 1 0,0 0 0,0 0 1,1-1-1,-1 1 0,1-1 1,0 0-1,-1 1 0,1-1 0,0 0 1,1 0-1,-1 0 0,0 0 1,0 0-1,1-1 0,-1 1 0,1-1 1,0 1-1,-1-1 0,1 0 1,0 0-1,0 0 0,0-1 0,0 1 1,-1-1-1,1 1 0,4-1 1,0 0 9,-1 1 0,1-2 0,0 1 0,0-1 0,0 0 0,-1 0 1,1 0-1,-1-1 0,1 0 0,-1-1 0,1 1 0,6-5 0,-2 0-14,-1-1 0,-1 0 0,1 0 0,-1-1 0,0 0 0,-1 0 0,0-1 0,-1 0 0,0 0 0,0-1 0,-1 0 0,5-12 0,-17 36-225,2 0 1,-1 0-1,2 1 0,-4 27 0,6-38 248,1-1 0,0 0 0,0 1 0,0-1 0,1 1 0,-1-1 0,1 0-1,-1 1 1,1-1 0,-1 0 0,1 1 0,0-1 0,0 0 0,1 0 0,-1 0 0,0 0 0,0 0 0,1 0 0,0 0 0,-1-1-1,1 1 1,2 2 0,0-2 33,1-1 1,-1 1-1,0-1 0,0 0 0,1 0 1,-1 0-1,1-1 0,-1 1 0,1-1 0,-1 0 1,6-1-1,1 0 0,-1-1 1,0 0-1,0-1 1,0 0 0,0-1-1,0 0 1,-1 0-1,0-1 1,0 0-1,0-1 1,0 0-1,9-9 1,-6 5-113,0-1 1,-1 0-1,0-1 1,-1-1-1,0 1 1,-1-1-1,10-18 1,-18 30 13,-1-1 1,1 1-1,0 0 1,0 0 0,0 0-1,-1-1 1,1 1-1,-1 0 1,1-1 0,-1 1-1,1-1 1,-1 1-1,0 0 1,0-1 0,0 1-1,0-1 1,0 1-1,0-1 1,0 1 0,0-1-1,0 1 1,-1 0-1,1-1 1,-1 1 0,1-1-1,-1 1 1,1 0-1,-1 0 1,0-1 0,0 1-1,-1-2 1,0 2-7,0 1 1,0 0-1,0-1 1,0 1-1,0 0 0,0 0 1,0 0-1,0 0 1,0 0-1,0 0 1,0 1-1,0-1 0,0 1 1,0 0-1,0-1 1,0 1-1,0 0 1,0 0-1,0 0 0,1 0 1,-1 0-1,-2 2 1,-5 4 108,1 0 1,-1 0 0,1 1 0,1 0-1,-1 0 1,1 1 0,1 0-1,-1 0 1,2 0 0,-1 1 0,1 0-1,1 0 1,0 1 0,0-1 0,-4 22-1,8-29-62,0-1 1,0 0-1,0 0 0,0 0 0,0 0 0,1 1 0,-1-1 0,1 0 1,-1 0-1,1 0 0,0 0 0,0 0 0,0 0 0,0 0 0,0 0 1,0-1-1,0 1 0,1 0 0,-1-1 0,1 1 0,-1-1 0,4 3 0,-1-1 79,0-1 0,0 1-1,1-1 1,-1-1 0,0 1-1,1-1 1,-1 1 0,1-1-1,0-1 1,7 2 0,-5-2-282,0 0 1,1 0 0,-1-1 0,0 0 0,0 0-1,0 0 1,7-3 0,-11 3-330,1 0 0,-1-1 1,0 1-1,0-1 0,0 1 0,0-1 1,0 0-1,0 0 0,-1 0 0,1-1 1,-1 1-1,1-1 0,3-5 0,12-30-10594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403"/>
    </inkml:context>
    <inkml:brush xml:id="br0">
      <inkml:brushProperty name="width" value="0.025" units="cm"/>
      <inkml:brushProperty name="height" value="0.025" units="cm"/>
    </inkml:brush>
  </inkml:definitions>
  <inkml:trace contextRef="#ctx0" brushRef="#br0">1 0 20563,'0'0'3075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1.735"/>
    </inkml:context>
    <inkml:brush xml:id="br0">
      <inkml:brushProperty name="width" value="0.025" units="cm"/>
      <inkml:brushProperty name="height" value="0.025" units="cm"/>
    </inkml:brush>
  </inkml:definitions>
  <inkml:trace contextRef="#ctx0" brushRef="#br0">40 1 14478,'0'11'2567,"3"33"935,-5 58-1,-23 132 1172,21-206-4273,-1 8-126,1-1-1,2 1 1,2 40-1,0-74-256,0-1-1,0 0 0,0 0 0,0 0 1,1 0-1,-1 0 0,0 0 0,0 0 1,1 0-1,-1 0 0,1 0 0,-1 0 1,1-1-1,0 1 0,-1 0 0,1 0 1,0 0-1,-1-1 0,1 1 0,0 0 1,0-1-1,0 1 0,-1 0 0,1-1 1,0 1-1,0-1 0,0 0 0,0 1 1,0-1-1,0 0 0,0 1 0,0-1 1,0 0-1,0 0 0,0 0 0,0 0 1,1 0-1,-1 0 0,0 0 0,0 0 1,0-1-1,0 1 0,0 0 1,0-1-1,0 1 0,0 0 0,0-1 1,-1 1-1,3-2 0,3-1 175,0 0 0,0 0 1,0-1-1,-1 1 0,1-2 0,8-7 1,63-77 218,85-126 0,9-13-5640,-155 209 1165,-10 7-4025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066"/>
    </inkml:context>
    <inkml:brush xml:id="br0">
      <inkml:brushProperty name="width" value="0.025" units="cm"/>
      <inkml:brushProperty name="height" value="0.025" units="cm"/>
    </inkml:brush>
  </inkml:definitions>
  <inkml:trace contextRef="#ctx0" brushRef="#br0">2 53 17296,'0'11'3001,"-1"2"-2231,0-3-140,1 1 1,0-1 0,1 1 0,2 10 0,-3-18-575,1 1 1,0 0-1,1 0 1,-1-1-1,1 1 1,-1 0-1,1-1 1,0 0-1,0 1 1,1-1-1,-1 0 1,1 0-1,0 0 1,-1 0-1,1-1 1,5 4-1,-2-2-272,0-1 0,0 0 0,0 1 0,1-2 0,0 1 0,-1-1 0,1 0 0,0 0 0,0-1 0,9 1 0,-7-2-409,-1 0-1,1-1 0,0 0 1,-1 0-1,1-1 0,-1 0 1,0 0-1,1-1 0,-1 0 0,0-1 1,-1 0-1,13-7 0,-12 5 313,1 0 0,-1 0-1,-1-1 1,1-1-1,-1 1 1,0-1 0,-1 0-1,0 0 1,0-1-1,7-14 1,-10 16 975,0-1-1,0 0 1,-1 0 0,1 0-1,-2 0 1,1 0 0,-1 0-1,0-11 1,-1 18-570,0 1 1,0-1-1,-1 0 1,1 1-1,0-1 1,-1 0-1,1 0 1,0 1-1,-1-1 1,1 1-1,0-1 1,-1 0-1,1 1 1,-1-1-1,1 1 1,-1-1 0,0 1-1,1-1 1,-1 1-1,1-1 1,-1 1-1,0 0 1,1-1-1,-1 1 1,0 0-1,0 0 1,1 0-1,-1-1 1,0 1-1,1 0 1,-1 0-1,0 0 1,0 0-1,1 0 1,-1 0-1,0 0 1,0 0-1,1 1 1,-1-1-1,0 0 1,0 0-1,1 1 1,-1-1-1,0 0 1,1 1-1,-1-1 1,1 1-1,-2 0 1,-34 19 1235,33-18-1150,0 1 0,0 0-1,1 0 1,-1 0-1,1 0 1,0 0 0,0 0-1,0 1 1,0-1-1,1 0 1,-1 1 0,1 0-1,0-1 1,-1 7-1,3-9-157,0 0-1,0-1 0,1 1 0,-1 0 0,0-1 1,1 1-1,-1 0 0,1-1 0,-1 0 0,0 1 1,1-1-1,-1 0 0,1 0 0,-1 0 1,1 0-1,-1 0 0,1 0 0,-1 0 0,1-1 1,1 1-1,3-1 122,64-7 370,-56 5-515,1 1 1,-1 0-1,1 1 0,-1 0 0,23 3 0,-33-1-16,0 0 1,0 0-1,0 0 0,0 1 0,0-1 0,-1 1 0,1 0 0,-1 0 0,1 0 0,-1 1 0,1-1 0,-1 1 0,0 0 0,0-1 0,-1 2 0,1-1 0,-1 0 0,1 0 0,-1 1 0,0-1 0,0 1 0,0 0 0,-1 0 0,2 4 0,-3-6 31,1 0-1,-1 0 1,1-1-1,0 1 1,0 0 0,-1-1-1,1 1 1,0-1-1,1 1 1,-1-1-1,0 1 1,0-1 0,0 0-1,1 1 1,-1-1-1,1 0 1,-1 0-1,1 0 1,-1 0 0,1 0-1,0 0 1,0-1-1,-1 1 1,1-1-1,0 1 1,0-1 0,0 0-1,-1 1 1,1-1-1,0 0 1,0 0-1,0 0 1,0 0 0,-1-1-1,1 1 1,0 0-1,0-1 1,0 1-1,-1-1 1,1 0 0,0 0-1,-1 0 1,1 1-1,0-2 1,-1 1-1,1 0 1,-1 0 0,0 0-1,2-3 1,9-5-366,0-1 0,-1-1 0,10-12 1,24-40-8018,-20 25-2134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585"/>
    </inkml:context>
    <inkml:brush xml:id="br0">
      <inkml:brushProperty name="width" value="0.025" units="cm"/>
      <inkml:brushProperty name="height" value="0.025" units="cm"/>
    </inkml:brush>
  </inkml:definitions>
  <inkml:trace contextRef="#ctx0" brushRef="#br0">30 1 10890,'0'0'6727,"-6"8"-4368,4-4-2243,-1-2-29,1 0 0,0 1 0,1-1-1,-1 1 1,0-1 0,1 1 0,-1 0 0,1 0 0,0 0 0,0-1 0,0 1 0,0 0 0,1 0 0,-1 0 0,1 0 0,0 1 0,0-1 0,0 0 0,0 0 0,0 0 0,1 0 0,-1 0 0,1 0 0,0 0 0,0 0 0,0 0 0,0-1 0,1 1 0,-1 0 0,1 0 0,3 4 0,19 21-82,-1 2 0,-2 0 0,-1 2 0,22 45 0,-36-66 177,-1 1-1,-1-1 1,0 1-1,0 0 1,-1 0 0,-1 0-1,0 0 1,0 1-1,-2-1 1,1 1 0,-2-1-1,1 1 1,-2-1-1,1 0 1,-2 1 0,-7 21-1,8-30 109,0 1 0,0-1-1,-1 1 1,1-1 0,-1 0 0,0 0-1,-1 0 1,1 0 0,-1-1-1,0 1 1,-4 2 0,7-5-234,0-1 1,0 1 0,0-1 0,0 1-1,0-1 1,0 0 0,0 1 0,0-1-1,0 0 1,0 0 0,0 1 0,0-1-1,0 0 1,0 0 0,0 0 0,0 0-1,0-1 1,0 1 0,0 0 0,0 0-1,-2-1 1,1-1-34,1 1 1,-1 0-1,1-1 0,0 1 0,-1 0 1,1-1-1,0 0 0,0 1 0,0-1 0,0 0 1,0 1-1,0-1 0,0 0 0,1 0 0,-1 0 1,0-2-1,-3-15-176,0-1 0,1 1 0,1-1 1,0 1-1,2-1 0,0 0 0,2 0 1,0 1-1,1-1 0,0 1 0,12-32 1,-10 36 104,1 0 0,0 0 0,1 1 0,1-1 0,1 2 0,0-1 0,0 1 0,1 1 0,1-1 1,0 2-1,0 0 0,2 0 0,-1 1 0,26-16 0,-34 25 100,0-1 1,0 1-1,0 0 1,0 0-1,0 0 1,0 0-1,0 1 0,1 0 1,-1 0-1,0 0 1,0 0-1,0 1 1,0-1-1,1 1 0,-1 0 1,0 1-1,0-1 1,-1 1-1,1-1 1,0 1-1,5 4 0,42 12 55,24-17-75,-63-3-223,1 2-1,0 0 1,-1 0 0,1 1-1,16 4 1,-12 2-1186,-15-6 851,-1 0-1,1 0 1,-1 0 0,1 0 0,-1-1-1,1 1 1,0-1 0,-1 1 0,1-1-1,0 0 1,-1 1 0,1-1 0,0 0-1,0 0 1,-1 0 0,1 0 0,0-1-1,2 0 1,13-6-5875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2.935"/>
    </inkml:context>
    <inkml:brush xml:id="br0">
      <inkml:brushProperty name="width" value="0.025" units="cm"/>
      <inkml:brushProperty name="height" value="0.025" units="cm"/>
    </inkml:brush>
  </inkml:definitions>
  <inkml:trace contextRef="#ctx0" brushRef="#br0">33 57 3523,'3'-8'12241,"16"-41"-3464,-30 88-4883,1 26-3216,1-8-537,0-5 39,-6 98-1,15-64-4237,0-85 3889,0-1 0,0 1 0,0 0 0,0-1 0,0 1 0,0 0 0,0-1 1,0 1-1,0 0 0,0-1 0,0 1 0,1 0 0,-1-1 0,0 1 0,0 0 0,1-1 0,-1 1 0,0-1 0,1 1 1,-1-1-1,0 1 0,1-1 0,-1 1 0,1-1 0,-1 1 0,1-1 0,-1 1 0,1-1 0,-1 0 0,1 1 0,0-1 1,-1 0-1,1 1 0,-1-1 0,1 0 0,0 0 0,-1 0 0,1 0 0,0 0 0,-1 0 0,1 0 0,0 0 1,-1 0-1,2 0 0,0 0-109,-1-1 0,1 0 0,0 1 0,-1-1 0,1 0 0,-1 0 0,1 0 0,-1-1 0,1 1 0,-1 0 0,0 0 0,1-1 0,-1 1 0,0-1 0,1-1 0,11-18-3571,0-2-3534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3.309"/>
    </inkml:context>
    <inkml:brush xml:id="br0">
      <inkml:brushProperty name="width" value="0.025" units="cm"/>
      <inkml:brushProperty name="height" value="0.025" units="cm"/>
    </inkml:brush>
  </inkml:definitions>
  <inkml:trace contextRef="#ctx0" brushRef="#br0">0 364 11275,'0'0'4137,"7"8"-2920,-4-5-1175,-2 0 92,1-1 1,0 1-1,-1-1 1,1 0-1,0 0 1,0 0-1,1 0 1,-1 0-1,0 0 1,1 0-1,-1-1 1,1 1 0,-1-1-1,1 0 1,0 0-1,-1 0 1,1 0-1,0 0 1,0 0-1,0-1 1,0 1-1,0-1 1,0 0-1,0 0 1,0 0-1,0-1 1,-1 1-1,1-1 1,0 1-1,4-2 1,8-5 98,0 0 0,0-1 0,-1-1 0,-1 0 0,1 0 0,-2-1 0,1-1 0,-1-1 0,-1 1 0,0-2 0,-1 1 0,9-16 0,-5 8-386,-2-1 0,0-1 0,-1 0 0,-2 0 0,0-1 0,-1 0-1,6-35 1,-12 16-1833,-1 41 2003,-1 1-1,0 0 1,0 0 0,0-1-1,0 1 1,0 0 0,-1 0-1,1 0 1,0-1 0,0 1-1,0 0 1,0 0 0,0-1-1,0 1 1,0 0 0,0 0-1,0 0 1,-1-1-1,1 1 1,0 0 0,0 0-1,0 0 1,0 0 0,-1-1-1,1 1 1,0 0 0,0 0-1,0 0 1,-1 0 0,1 0-1,0 0 1,0 0 0,0 0-1,-1 0 1,1-1 0,0 1-1,0 0 1,-1 0-1,1 0 1,0 0 0,-1 0-1,-13 17 700,6-1-181,0 0 0,1 1 0,0 0 1,2 0-1,0 1 0,1-1 0,0 1 0,2 0 0,0 0 0,1 27 0,1-29-457,1 0 0,0 0-1,2 0 1,0 0 0,0-1 0,2 1 0,0-1-1,0 0 1,2 0 0,0-1 0,0 0 0,12 16-1,-45-64-1992,3 6 1925,1-1 1,2 0-1,-19-38 1,38 66 73,1 0 1,-1 0-1,0 0 1,1 0-1,-1 0 1,1 0-1,-1 1 1,1-2-1,-1 1 1,1 0 0,0 0-1,-1 0 1,1 0-1,0 0 1,0 0-1,0 0 1,0 0-1,0 0 1,0 0-1,0 0 1,0-1-1,1 1 1,-1 0-1,0 0 1,1 0 0,-1 0-1,1 0 1,-1 0-1,1 0 1,-1 0-1,1 0 1,0 1-1,-1-1 1,1 0-1,0 0 1,0 0-1,-1 1 1,1-1-1,0 0 1,0 1 0,0-1-1,0 1 1,0-1-1,0 1 1,1-1-1,6 0 11,-1 0 0,0 0 1,1 1-1,-1 0 0,14 2 0,-7-1-230,69 9-856,-32-3-2252,1-3-4679,0-4-7917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3.911"/>
    </inkml:context>
    <inkml:brush xml:id="br0">
      <inkml:brushProperty name="width" value="0.025" units="cm"/>
      <inkml:brushProperty name="height" value="0.025" units="cm"/>
    </inkml:brush>
  </inkml:definitions>
  <inkml:trace contextRef="#ctx0" brushRef="#br0">10 41 17360,'0'0'10709,"0"13"-10458,-3 19-35,-3 49 150,6-75-329,0 0 1,0 0-1,1 0 0,-1 1 1,1-1-1,1 0 1,-1 0-1,1 0 0,5 10 1,-5-14-9,0 1 1,0-1 0,0 1-1,1-1 1,-1 0 0,1 0-1,-1 0 1,1 0 0,0 0-1,0-1 1,0 1 0,0-1-1,0 0 1,0 0 0,1 0-1,-1 0 1,0 0 0,0-1-1,1 1 1,-1-1 0,0 0-1,1 0 1,-1 0 0,0-1-1,1 1 1,-1-1 0,6-2-1,3 0 61,0-1-1,0 0 0,0-1 1,-1-1-1,21-12 0,-14 6-446,-1 0 1,-1-1-1,0-1 0,-1-1 0,0 0 0,20-28 0,-55 77-2818,2 12 3287,18-43-54,-1-1-1,0 1 0,1-1 0,0 1 1,0 0-1,-1-1 0,1 1 0,1-1 1,-1 1-1,0 0 0,1-1 1,-1 1-1,1-1 0,0 1 0,0-1 1,0 1-1,0-1 0,0 0 1,1 1-1,-1-1 0,1 0 0,-1 0 1,1 0-1,0 0 0,0 0 0,0-1 1,0 1-1,0 0 0,0-1 1,0 1-1,1-1 0,-1 0 0,0 0 1,1 0-1,-1 0 0,1 0 0,2 0 1,9 2 3,0 0-1,0-1 1,-1-1 0,2 0-1,-1 0 1,0-2 0,0 0 0,0 0-1,-1-1 1,1-1 0,0-1-1,-1 0 1,1 0 0,-1-1 0,18-11-1,-28 15 20,-1-1 0,0 1 0,0-1 0,0 1 0,0-1 0,0 0 0,-1 0 0,1 0 0,0 0 0,-1 0 0,0-1 0,1 1 0,-1 0 0,0-1 0,0 1 0,0-1 0,-1 1 0,1-1 0,0 1 0,-1-1 0,0 0 0,0 1 0,1-1 0,-2 1 0,1-1 0,0 0 0,-1-3 0,-3-6 76,0 0 1,0 0 0,-1 1 0,-12-21-1,12 25-25,1 0 0,0 0 0,1-1 0,-1 1 0,1-1 0,1 0 0,0 0 0,-2-8 0,5 15-116,-1 0 0,1 1 1,0-1-1,-1 1 0,1-1 0,0 1 1,0-1-1,-1 1 0,1-1 1,0 1-1,0 0 0,0 0 0,-1-1 1,1 1-1,0 0 0,0 0 1,0 0-1,0 0 0,-1 0 0,1 0 1,0 0-1,0 0 0,1 0 1,29 1-98,-26-1 85,30 3-625,48 10-1,29 3-4533,-49-15-2905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4.586"/>
    </inkml:context>
    <inkml:brush xml:id="br0">
      <inkml:brushProperty name="width" value="0.025" units="cm"/>
      <inkml:brushProperty name="height" value="0.025" units="cm"/>
    </inkml:brush>
  </inkml:definitions>
  <inkml:trace contextRef="#ctx0" brushRef="#br0">100 62 18642,'0'0'11071,"-10"7"-11284,3-3 210,1 0 0,0 0 0,0 1 0,0 0 0,0 0 0,1 1 1,0 0-1,0 0 0,0 0 0,1 0 0,0 1 0,0-1 0,1 1 0,-1 0 0,2 0 0,-1 1 0,1-1 0,0 0 1,0 1-1,1-1 0,-1 9 0,2-15 0,0 0 0,0-1 1,0 1-1,1-1 0,-1 1 1,0 0-1,0-1 0,0 1 1,0-1-1,0 1 0,1 0 0,-1-1 1,0 1-1,1-1 0,-1 1 1,0-1-1,1 1 0,-1-1 0,1 0 1,-1 1-1,0-1 0,1 1 1,-1-1-1,1 0 0,-1 1 1,1-1-1,0 0 0,-1 0 0,1 1 1,0-1-1,24 0 2,23-19 91,-22 0-17,0-2-1,-1-1 1,-1 0-1,-1-2 0,23-31 1,-17 21-43,-28 33-38,-1 0 0,0 1 0,0-1 0,1 1 1,-1-1-1,0 0 0,1 1 0,-1-1 0,0 1 0,1-1 1,-1 1-1,1-1 0,-1 1 0,1 0 0,-1-1 1,1 1-1,-1-1 0,1 1 0,-1 0 0,1 0 0,0-1 1,-1 1-1,1 0 0,-1 0 0,1 0 0,0 0 1,-1-1-1,1 1 0,0 0 0,-1 0 0,1 0 0,0 0 1,-1 1-1,1-1 0,-1 0 0,1 0 0,0 0 0,-1 0 1,1 1-1,0-1 0,0 2-52,0 1 1,0-1-1,-1 0 1,1 0-1,-1 1 0,1-1 1,-1 0-1,0 1 1,0-1-1,0 0 1,0 3-1,-10 69-1072,7-57 912,0-3-47,0 0 0,1 0 0,0 0 1,1 0-1,1 0 0,0 0 1,3 19-1,-3-32 75,1 0 0,-1 0 0,1 0 1,-1 0-1,1 0 0,0 1 0,-1-1 0,1 0 0,0 0 0,0-1 0,0 1 1,0 0-1,0 0 0,0 0 0,0-1 0,0 1 0,0 0 0,0-1 0,0 1 1,0-1-1,0 1 0,1-1 0,-1 0 0,0 1 0,0-1 0,2 0 1,23-4-7121,-3-14-2889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4.917"/>
    </inkml:context>
    <inkml:brush xml:id="br0">
      <inkml:brushProperty name="width" value="0.025" units="cm"/>
      <inkml:brushProperty name="height" value="0.025" units="cm"/>
    </inkml:brush>
  </inkml:definitions>
  <inkml:trace contextRef="#ctx0" brushRef="#br0">67 0 14125,'0'0'2525,"-7"13"-218,-3 5-1342,2-1 1,0 1 0,1 1-1,0-1 1,2 1 0,0 0-1,1 1 1,-1 23-1,5-42-957,0 0-1,0 0 0,0 0 0,0 0 0,1 1 0,-1-1 0,0 0 0,1 0 0,-1 0 0,1 0 0,-1 0 1,1 0-1,0 0 0,-1 0 0,1 0 0,0 0 0,0 0 0,-1 0 0,1-1 0,0 1 0,0 0 0,0 0 1,2 0-1,33 9 194,44-12 19,-77 1-224,26-2-268,-9 1-1260,-1 0-1,39 2 1,-57 0 1543,0 0 1,0 0-1,0 0 0,0 0 1,0 0-1,0 0 0,0 0 1,0 1-1,0-1 0,0 0 1,0 1-1,0-1 0,0 1 1,0-1-1,0 1 0,-1 0 1,1-1-1,0 1 0,0 0 1,-1 0-1,1-1 0,0 1 1,-1 0-1,1 0 0,0 0 1,-1 0-1,1 0 0,-1 0 1,0 0-1,1 0 0,-1 0 1,0 0-1,0 0 0,1 0 1,-1 0-1,0 0 0,0 0 1,0 0-1,0 0 0,-1 0 1,1 0-1,0 0 0,0 0 1,0 0-1,-1 0 0,1 0 1,-1 0-1,1 0 0,-1 0 1,1 0-1,-1 0 0,-1 1 1,0 4 430,-2-1 0,1 0-1,-1 1 1,1-1 0,-2-1 0,-8 9 0,9-9-67,-1 0-1,0-1 1,-1 0-1,1 0 1,-1-1-1,1 0 0,-1 0 1,0 0-1,1 0 1,-1-1-1,0 0 1,-10 1-1,13-2-420,1-1-1,0 1 1,-1 0-1,1-1 1,0 1-1,0-1 1,0 0-1,0 1 1,-1-1-1,1 0 1,0-1-1,0 1 1,1 0 0,-4-3-1,3 2-329,0 0 1,0-1-1,0 1 0,1-1 1,-1 1-1,1-1 0,-1 0 0,1 0 1,0 1-1,0-1 0,0 0 1,1 0-1,-1-5 0,-2-18-5597,3 1-2238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237"/>
    </inkml:context>
    <inkml:brush xml:id="br0">
      <inkml:brushProperty name="width" value="0.025" units="cm"/>
      <inkml:brushProperty name="height" value="0.025" units="cm"/>
    </inkml:brush>
  </inkml:definitions>
  <inkml:trace contextRef="#ctx0" brushRef="#br0">158 114 8072,'3'-4'1137,"0"0"1,0 0 0,0 0 0,0 0 0,0 0-1,-1 0 1,0-1 0,0 0 0,0 1 0,0-1-1,-1 0 1,2-8 0,-3 12-1017,1-1 0,-1 1 1,0-1-1,0 0 0,0 1 0,0-1 0,0 0 1,0 1-1,0-1 0,0 0 0,-1 1 1,1-1-1,-1 0 0,1 1 0,-1-1 0,1 1 1,-1-1-1,0 1 0,0-1 0,0 1 0,0 0 1,0-1-1,0 1 0,0 0 0,-1 0 1,1 0-1,0 0 0,-1 0 0,1 0 0,0 0 1,-1 0-1,1 1 0,-1-1 0,1 0 0,-1 1 1,0-1-1,1 1 0,-1 0 0,-2-1 1,-2 1-106,0 0 0,1 1-1,-1-1 1,0 1 0,1 1 0,-1-1 0,1 1 0,-1-1 0,1 2 0,0-1 0,-1 0 0,1 1 0,1 0 0,-1 1 0,0-1 0,1 1 0,0-1 0,-8 10 0,7-8-9,0 1 0,0 0 1,1 0-1,0 0 0,0 0 0,1 1 0,0 0 0,0-1 1,0 1-1,1 0 0,0 0 0,0 1 0,1-1 0,-1 11 1,2-17-5,0 1 1,0-1 0,0 0-1,0 0 1,0 0 0,1 1-1,-1-1 1,0 0 0,1 0-1,-1 0 1,1 0-1,-1 0 1,1 0 0,0 0-1,-1 0 1,1 0 0,0 0-1,0 0 1,0 0 0,0 0-1,0 0 1,0-1 0,0 1-1,0 0 1,0-1 0,0 1-1,2 0 1,1 0 6,0 0 0,0 0 0,0 0 0,0-1 0,0 1 0,0-1 0,1 0 0,5-1 0,1 0 4,-1-1 0,0 0-1,0 0 1,1-1 0,-2-1-1,15-6 1,-14 4-2,-1 0 0,1-1 0,-1-1 0,0 0 0,0 0 0,-1 0 0,-1-1 0,1-1 0,-1 1 0,-1-1 0,0 0 0,0-1 0,-1 1 0,0-1 0,6-20 0,-25 71-341,-8 31 297,21-67 50,0 0-1,1 0 1,-1 0-1,1 0 1,0 0-1,0 0 1,0 0 0,1 0-1,0 0 1,-1 0-1,1 0 1,0-1-1,1 1 1,-1 0-1,3 3 1,-2-4-11,0-1-1,0 0 1,0 0 0,1 0 0,-1 0-1,1 0 1,0 0 0,-1-1 0,1 1-1,0-1 1,0 0 0,0 0-1,0 0 1,0 0 0,0-1 0,0 1-1,5 0 1,62 0-150,-48-2-161,-17 2 257,0-1 1,0-1-1,-1 1 0,1-1 0,0 0 0,-1 0 0,7-2 1,-10 3 70,-1 0 1,1-1 0,-1 1 0,1 0-1,-1 0 1,1-1 0,-1 1 0,1-1-1,-1 1 1,0 0 0,1-1 0,-1 1-1,1-1 1,-1 1 0,0-1 0,0 1-1,1-1 1,-1 1 0,0-1 0,0 1-1,0-1 1,0 0 0,1 1 0,-1-2 0,-12-20 910,11 21-923,0-1-1,0 1 1,0-1-1,0 1 1,0-1-1,0 0 1,0 1-1,0-1 1,0 0-1,1 0 1,-1 0-1,1 0 1,-1 1-1,1-3 1,0 3-18,0 0 0,1 1 1,-1-1-1,0 0 0,0 1 0,1-1 0,-1 1 1,0-1-1,1 0 0,-1 1 0,0-1 0,1 1 1,-1-1-1,1 1 0,-1 0 0,1-1 1,-1 1-1,1-1 0,-1 1 0,1 0 0,0-1 1,-1 1-1,1 0 0,-1 0 0,1-1 0,0 1 1,-1 0-1,1 0 0,0 0 0,-1 0 0,1 0 1,0 0-1,-1 0 0,1 0 0,0 0 1,-1 0-1,1 0 0,0 1 0,0-1 0,43 7-43,-20-3 8,0 0 0,0-2 0,44-1-1,-63-1 41,-1 0 0,1-1 0,0 0 0,0 0 0,-1 0 0,1 0 0,0-1 0,-1 1 0,0-1 0,1 0 0,-1-1 0,0 1 0,0-1 0,0 0 0,0 0 0,-1 0 0,1 0 0,-1-1-1,0 1 1,0-1 0,0 0 0,0 0 0,-1 0 0,5-8 0,-7 10 4,1 1 0,0-1 0,0 1 0,-1-1 0,1 1 0,0-1 1,-1 1-1,0-1 0,1 0 0,-1 1 0,0-1 0,0 0 0,0 1 0,0-1 0,0 0 0,0 1 0,0-1 0,-1 0 0,1 1 0,-1-1 0,1 0 0,-1 1 0,1-1 0,-1 1 0,0-1 0,0 1 0,0 0 0,0-1 1,0 1-1,0 0 0,0-1 0,0 1 0,-1 0 0,1 0 0,0 0 0,-1 0 0,1 0 0,-1 1 0,1-1 0,-1 0 0,-2 0 0,2 0-10,-1 1 0,0 0 0,0 0 0,1 0 0,-1 0 0,0 0 0,1 0 0,-1 1 0,0-1 0,1 1 0,-1 0 0,1 0 0,-1 0 0,1 0 1,-1 0-1,1 0 0,0 1 0,-1-1 0,1 1 0,0 0 0,0-1 0,0 1 0,0 0 0,1 0 0,-3 3 0,-1 2 39,1 0 0,0 0 0,0 1 0,0-1 0,1 1 0,0 0 0,1 0 0,0 0 0,0 0 0,1 0 0,0 1 0,0-1 0,1 13 0,0-20-27,0 0 0,1 0-1,-1 1 1,0-1 0,1 0-1,-1 0 1,0 0 0,1 0 0,-1 0-1,1 0 1,0 0 0,-1-1-1,1 1 1,0 0 0,0 0-1,-1 0 1,1-1 0,0 1 0,0 0-1,0-1 1,0 1 0,0-1-1,1 2 1,34 6 26,34-11 12,-58 0-69,-1 0 0,0 0 0,-1-1 0,1-1 0,-1 0 0,0 0 0,0-1 0,18-14 0,-11 6-61,-1 0 0,0-2 0,23-28 0,-76 107-46,33-54 243,0 0-1,0 0 1,1 0 0,0 1 0,0-1-1,1 1 1,1-1 0,-1 21-1,2-30-173,0 1 0,0 0 0,1 0 0,-1 0 0,1 0-1,-1-1 1,1 1 0,-1 0 0,1 0 0,-1-1 0,1 1 0,-1 0 0,1-1-1,0 1 1,0-1 0,-1 1 0,1-1 0,0 1 0,0-1 0,-1 1-1,1-1 1,0 0 0,0 1 0,0-1 0,0 0 0,0 0 0,0 0-1,0 0 1,1 0 0,18-3-6420,-7-9-883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5.711"/>
    </inkml:context>
    <inkml:brush xml:id="br0">
      <inkml:brushProperty name="width" value="0.025" units="cm"/>
      <inkml:brushProperty name="height" value="0.025" units="cm"/>
    </inkml:brush>
  </inkml:definitions>
  <inkml:trace contextRef="#ctx0" brushRef="#br0">74 237 11050,'0'0'21215,"5"-11"-20932,17-31-176,-22 40-133,1 1 1,-1 0-1,1 0 1,-1 0-1,0 0 1,1 0-1,-1-1 1,0 1-1,0 0 1,0 0-1,0 0 1,0-1-1,0 1 1,0 0-1,0 0 0,-1 0 1,1 0-1,0-1 1,-1 1-1,1 0 1,-1 0-1,1 0 1,-1 0-1,0 0 1,1 0-1,-1 0 1,0 0-1,0 0 1,1 0-1,-1 1 1,0-1-1,0 0 1,0 0-1,0 1 0,0-1 1,0 1-1,0-1 1,-1 1-1,-1-1 1,-39-6-977,41 7 852,26 0-1281,-19 1 1427,1-1-1,0 0 0,-1 0 0,1-1 0,0 0 1,-1 0-1,1-1 0,-1 0 0,0 0 0,0 0 1,1-1-1,-2 0 0,1 0 0,0 0 0,0-1 1,-1 0-1,0 0 0,0 0 0,6-7 0,-11 10 36,1 0 0,-1-1-1,0 1 1,0 0 0,1-1-1,-1 1 1,0 0 0,0-1-1,-1 1 1,1 0 0,0-1-1,0 1 1,-1 0 0,1 0-1,-1-1 1,1 1 0,-1 0-1,1 0 1,-1 0 0,0 0-1,1-1 1,-1 1 0,0 0-1,0 0 1,0 0 0,0 1 0,0-1-1,-2-1 1,-30-23 3,31 25-40,1 0 0,-1 0-1,1 0 1,0 0 0,-1 0 0,1 0 0,0 0-1,-1 1 1,1-1 0,0 0 0,-1 1 0,1-1-1,0 1 1,-1-1 0,1 1 0,0 0 0,0 0 0,0-1-1,0 1 1,0 0 0,0 0 0,-1 1 0,-24 29 80,16-18-22,-3 1 110,2-3-46,0 1 1,2 0 0,-11 15 0,18-23-104,0-1-1,0 1 1,0 0-1,1-1 1,-1 1-1,1 0 1,0 0-1,0 0 1,0 0-1,1 0 1,0 0-1,-1 1 1,1-1-1,1 0 1,-1 0-1,1 0 1,0 4-1,1-5 0,-1-1 0,1 1 0,-1-1 0,1 0 0,0 1-1,0-1 1,0 0 0,0 0 0,0 0 0,0 0 0,1-1 0,-1 1 0,1-1 0,-1 1-1,1-1 1,0 0 0,-1 0 0,1 0 0,0 0 0,0-1 0,0 1 0,0-1 0,0 1-1,0-1 1,-1 0 0,6-1 0,4 1 35,0 0 0,0-1 0,-1 0 0,1-1 0,15-5 0,-7-1 4,-1 0-1,32-20 1,-39 19-101,1 2 0,0 0 1,0 0-1,1 2 1,0-1-1,0 2 0,15-4 1,-28 8 34,0 0 1,0 0 0,0-1 0,-1 1-1,1 0 1,0 0 0,0 0 0,0 0-1,0 0 1,0 0 0,0 0 0,0 1-1,-1-1 1,1 0 0,0 0 0,0 1-1,0-1 1,0 1 0,-1-1 0,1 0-1,0 1 1,0-1 0,-1 1 0,1 0-1,1 0 1,1 23-32,-2-24 120,-1 0 0,1-1 0,0 1 0,-1 0 0,1 0 0,0-1 0,-1 1 0,1-1 0,-1 1 0,1 0-1,0-1 1,-1 1 0,1-1 0,-1 1 0,1-1 0,-1 1 0,0-1 0,1 0 0,-1 1 0,1-1 0,-1 0-1,0 1 1,0-1 0,1 0 0,-1 0 0,10-63 85,-9 51-153,1 0-1,0 0 1,1 1-1,6-21 1,-8 32-55,0 0 0,0-1 0,0 1 0,0 0 0,0-1 0,0 1 0,0 0 0,0 0 0,0 0 0,1 0 0,-1 0 0,0 0 0,1 1 0,-1-1 0,0 0 0,1 1-1,-1-1 1,1 1 0,0-1 0,1 1 0,38-4-2442,-21 4 962,26-4-3980,9 0-3919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6.135"/>
    </inkml:context>
    <inkml:brush xml:id="br0">
      <inkml:brushProperty name="width" value="0.025" units="cm"/>
      <inkml:brushProperty name="height" value="0.025" units="cm"/>
    </inkml:brush>
  </inkml:definitions>
  <inkml:trace contextRef="#ctx0" brushRef="#br0">0 107 16624,'5'-9'2850,"0"2"-2431,0 1 0,1-1 0,-1 1 0,1 0 0,0 1 0,1-1 0,-1 1 0,1 0-1,0 1 1,0 0 0,1 0 0,-1 0 0,1 1 0,10-3 0,0 1 128,0 0 1,0 2-1,1 0 1,31-1-1,-45 4-419,0 1-1,0-1 1,0 1 0,1 0 0,-1 0-1,0 0 1,0 1 0,0 0 0,7 3 0,-10-3-103,1-1 1,-1 1-1,0 0 1,0-1 0,-1 1-1,1 0 1,0 0 0,0 0-1,-1 0 1,0 1 0,1-1-1,-1 0 1,0 1 0,0-1-1,0 0 1,0 1 0,0-1-1,-1 1 1,1 0 0,-1 2-1,1 13 32,-1-1 0,-1 1 0,-4 29-1,-2 26 96,8-72-141,-1 0-1,1 0 0,0 0 0,-1 1 0,1-1 0,0 0 1,0 0-1,0-1 0,0 1 0,0 0 0,0 0 0,0 0 1,0-1-1,0 1 0,0 0 0,1-1 0,-1 1 0,0-1 1,0 1-1,1-1 0,-1 0 0,0 0 0,0 1 0,1-1 1,-1 0-1,0 0 0,1 0 0,-1 0 0,3-1 0,44-1 366,-48 2-373,14-3-49,1 0 0,-1-1 0,-1-1 0,1 0 0,-1-1 0,0 0 0,0-1 0,-1-1 0,0 0 0,0 0 0,-1-1 0,0-1 0,17-18 0,-20 19-1301,-1 0-1,1-1 1,-2 0-1,0 0 1,10-20-1,-6-1-6499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6.879"/>
    </inkml:context>
    <inkml:brush xml:id="br0">
      <inkml:brushProperty name="width" value="0.025" units="cm"/>
      <inkml:brushProperty name="height" value="0.025" units="cm"/>
    </inkml:brush>
  </inkml:definitions>
  <inkml:trace contextRef="#ctx0" brushRef="#br0">128 85 9353,'0'0'17147,"5"-8"-15487,13-26-155,-18 34-1475,0-1-1,0 0 0,0 0 1,0 0-1,0 0 0,0 0 1,0 1-1,0-1 0,0 0 0,-1 0 1,1 0-1,0 1 0,-1-1 1,1 0-1,0 0 0,-1 1 1,1-1-1,-1 0 0,1 1 0,-1-1 1,0 0-1,1 1 0,-1-1 1,1 1-1,-1-1 0,0 1 1,0-1-1,1 1 0,-1-1 0,0 1 1,0 0-1,1 0 0,-1-1 1,0 1-1,0 0 0,0 0 1,0 0-1,1 0 0,-1 0 0,-1 0 1,-37-3-162,37 3 146,-2 1-32,-1 0 0,1 0 0,0 0 0,0 1 0,0 0 0,0 0 0,0 0 0,0 0 0,0 0 0,1 1 0,-1 0 0,1 0 0,0 0 0,0 0-1,0 0 1,0 0 0,0 1 0,1-1 0,0 1 0,-1 0 0,-1 6 0,2-8 20,1 0 0,0 0 0,0 1 0,-1-1 0,1 0 0,1 1 0,-1-1 0,0 1 0,1-1 0,-1 1 0,1-1 0,0 1 0,0-1 0,0 1 0,0 0 0,0-1 0,0 1 0,1-1 0,-1 1 0,1-1 0,0 1 1,0-1-1,0 0 0,0 1 0,0-1 0,0 0 0,1 0 0,-1 0 0,1 0 0,0 0 0,-1 0 0,1 0 0,0 0 0,0-1 0,0 1 0,0-1 0,3 2 0,4 1 12,1-1 1,0-1-1,0 1 0,0-1 1,0-1-1,19 0 0,68-3 53,-64 0-21,-19 1-11,-9 0-55,1 1 0,-1 0 0,0 0 0,1 0 0,-1 0 0,1 1 0,7 2-1,-12-2 16,1-1 0,-1 1-1,1 0 1,-1 0-1,0 0 1,1 1 0,-1-1-1,0 0 1,0 0-1,0 1 1,0-1-1,0 1 1,0-1 0,0 0-1,0 1 1,-1 0-1,1-1 1,0 1-1,-1 0 1,1-1 0,-1 1-1,0 0 1,0-1-1,1 1 1,-1 0 0,0 0-1,-1 3 1,3 14 292,2-27 366,5-39 663,-8 37-1170,3-9-236,14-61-971,-16 74 990,-1 1 0,1 0 1,0 0-1,0 1 0,1-1 0,0 0 0,-1 1 1,1 0-1,1-1 0,-1 1 0,1 0 0,5-4 1,-5 6-7,0 0 1,0 0 0,0 1-1,1-1 1,-1 1 0,1 0-1,-1 0 1,1 1 0,0-1-1,4 1 1,57 2-650,-32 0 712,-28-2-84,1 0 1,0 0 0,-1 0 0,1 1-1,0 0 1,-1 1 0,0-1 0,1 1-1,7 4 1,-12-5 44,0 1 1,0 0-1,1-1 0,-1 1 1,0 0-1,-1 0 0,1 0 0,0 1 1,-1-1-1,1 0 0,-1 1 1,1-1-1,-1 1 0,0-1 0,0 1 1,0-1-1,-1 1 0,1 0 1,-1 0-1,1-1 0,-1 1 0,0 0 1,0 0-1,0 2 0,0 2 352,-1-1 0,1 0 0,-1 1 0,0-1 0,0 0 0,-1 0 0,0 0 0,-5 12 0,19-20 515,6-8-646,-17 9-163,82-53 79,-75 50-94,0 0 0,1 0 0,-1 1 0,1 0 0,-1 0 0,1 1 0,0 0 0,0 0 0,10 1 1,-18 1-1,0 0 0,0 0 0,1 0 0,-1 0 0,0 0 1,0 1-1,1-1 0,-1 0 0,0 1 0,0-1 0,0 1 1,0-1-1,0 1 0,1 0 0,-1-1 0,0 1 0,0 0 1,-1 0-1,1 0 0,0-1 0,0 1 0,0 0 0,0 0 1,-1 0-1,1 1 0,-1-1 0,1 0 0,-1 0 0,1 0 1,-1 0-1,1 1 0,-1-1 0,0 2 0,0 53 168,-1-49-380,0-1-1,1 0 0,0 0 0,0 0 0,0 0 0,1 0 0,1 8 0,5-16-11169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7.319"/>
    </inkml:context>
    <inkml:brush xml:id="br0">
      <inkml:brushProperty name="width" value="0.025" units="cm"/>
      <inkml:brushProperty name="height" value="0.025" units="cm"/>
    </inkml:brush>
  </inkml:definitions>
  <inkml:trace contextRef="#ctx0" brushRef="#br0">1 112 14157,'0'0'9908,"8"1"-8365,10 1-899,1 0 0,-1-2 0,0 0 0,32-5 0,-45 4-610,0 1 0,0-2 1,0 1-1,0 0 0,0-1 0,-1 0 0,1 0 1,-1 0-1,1-1 0,-1 0 0,0 1 1,0-1-1,0-1 0,0 1 0,0-1 1,-1 1-1,0-1 0,0 0 0,0 0 0,0-1 1,0 1-1,-1 0 0,3-9 0,-4 12-55,0-1-1,-1 1 1,1 0-1,-1-1 1,0 1-1,0-1 0,1 1 1,-1 0-1,0-1 1,0 1-1,0-1 1,0 1-1,0 0 0,-1-1 1,1 1-1,0-1 1,-1 1-1,1 0 1,-2-2-1,2 2-31,-1 0 0,0 1 0,1-1-1,-1 1 1,0-1 0,0 1 0,0-1 0,1 1 0,-1 0-1,0-1 1,0 1 0,0 0 0,0 0 0,0 0 0,0-1 0,0 1-1,1 0 1,-1 0 0,0 1 0,0-1 0,0 0 0,-1 0-1,-3 1-77,1 0 0,-1 1 0,1 0 0,-1-1 0,1 1 0,0 1 0,0-1-1,0 1 1,0-1 0,-4 5 0,-6 6 127,2 1 0,0 0 0,1 1 0,0 0 0,-10 21 0,16-27 48,1 0-1,0 1 0,1-1 1,-1 1-1,2-1 0,0 1 1,0 0-1,0 0 0,2 0 1,-1 0-1,2 16 1,-1-25-81,0 0 1,0 1 0,1-1 0,-1 0-1,0 1 1,1-1 0,-1 0-1,1 1 1,0-1 0,-1 0 0,1 0-1,0 1 1,0-1 0,-1 0 0,1 0-1,0 0 1,0 0 0,0 0 0,1 0-1,-1-1 1,0 1 0,0 0 0,0 0-1,2 0 1,0 0-114,0 0 0,1-1 0,-1 1 0,0-1 0,1 1 1,-1-1-1,0 0 0,1 0 0,-1-1 0,4 0 0,3-1-487,0-1-1,0 0 1,0 0 0,0-1 0,18-10-1,0-5-3149,44-37-1,-21 8-2100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247"/>
    </inkml:context>
    <inkml:brush xml:id="br0">
      <inkml:brushProperty name="width" value="0.025" units="cm"/>
      <inkml:brushProperty name="height" value="0.025" units="cm"/>
    </inkml:brush>
  </inkml:definitions>
  <inkml:trace contextRef="#ctx0" brushRef="#br0">82 15 12300,'-6'9'1863,"-6"7"-530,2 1 0,0 0 0,1 0 0,1 1 0,1 0 0,-8 27 0,14-40-1161,0 0 0,0 0 0,0 0 0,1 0 1,-1 0-1,1 0 0,1 0 0,-1 0 0,1 0 0,0 0 0,0 0 0,0 0 0,4 9 0,-3-11-187,1 0-1,-1 0 0,0 0 1,1 0-1,0 0 1,0-1-1,0 1 0,0-1 1,0 0-1,0 0 1,1 0-1,-1 0 1,1 0-1,-1-1 0,1 0 1,0 0-1,-1 0 1,1 0-1,0 0 0,0-1 1,5 0-1,5 1 68,0-1-1,0-1 1,-1 0-1,1-1 1,0 0 0,-1-1-1,0-1 1,22-8-1,-18 6-136,-15 6 133,-1-1 0,1 1 0,0 0 0,0-1 0,-1 1 0,1 0 0,0 0 0,0 0 0,-1 0 0,1 1 0,0-1 0,0 0 0,-1 1 0,1-1 0,0 1 0,-1 0 0,1-1 0,-1 1 0,4 2 1,26 8 597,-20-11-582,0-1 1,1 0-1,-1 0 1,0-1-1,0 0 1,-1-1-1,1 0 0,18-9 1,-14 6-81,1 0 1,30-6 0,-45 12-7,0 0 0,1 0 0,-1-1 1,0 1-1,0 0 0,0 0 0,0 0 0,1 0 1,-1 1-1,0-1 0,0 0 0,0 0 0,1 1 1,-1-1-1,0 1 0,0-1 0,0 1 0,0-1 1,0 1-1,0 0 0,0-1 0,0 1 0,0 0 1,0 0-1,-1 0 0,1-1 0,0 1 0,0 0 1,-1 0-1,1 0 0,-1 1 0,1-1 0,-1 0 1,1 0-1,-1 0 0,1 1 0,0 7 26,1 0-1,-1 0 0,-1 0 0,0 14 1,-1-17 111,1 0 1,0 0-1,0-1 1,0 1-1,1 0 1,0 0-1,0 0 1,0-1-1,1 1 1,3 7-1,-3-11-30,0-1-1,0 1 0,0-1 0,0 1 1,0-1-1,0 0 0,1 0 0,-1 0 1,0 0-1,1 0 0,-1 0 1,1-1-1,-1 1 0,1-1 0,-1 0 1,1 0-1,-1 0 0,1 0 0,-1 0 1,1 0-1,-1-1 0,1 1 0,-1-1 1,1 0-1,-1 0 0,1 0 0,2-1 1,10-4 103,0-1 0,24-14 0,-37 20-218,52-36-461,-40 26-445,0 1 1,0 1 0,1 0 0,22-9-1,-37 20 951,1-1 0,-1 1-1,1-1 1,-1 1-1,1-1 1,-1 1 0,0-1-1,0 1 1,0-1 0,0 1-1,0-1 1,0 1 0,0-1-1,-1 4 1,2 19 1676,2-22-1617,1-1 0,-1 0 0,1-1 0,0 1 0,-1-1 0,1 1 0,0-1-1,-1 0 1,1 0 0,0-1 0,-1 1 0,1-1 0,-1 0 0,1 1 0,-1-2 0,1 1-1,-1 0 1,5-3 0,58-34 6,-45 24-307,0-2 0,-1 0 0,0-1 0,-1-2 0,-2 1 0,0-2 0,0-1-1,-2 0 1,-1 0 0,18-38 0,-27 35 206,-5 24 25,0-1 0,-1 1 0,1 0 0,0 0 0,-1 0 0,1 0-1,0-1 1,-1 1 0,1 0 0,-1 0 0,1 0 0,0 0 0,-1 0 0,1 0 0,0 0 0,-1 0 0,1 0 0,-1 0 0,1 0 0,0 0 0,-1 1 0,1-1 0,0 0 0,-1 0 0,1 0 0,0 0 0,-1 1 0,1-1 0,0 0 0,-1 0 0,1 1 0,0-1 0,-1 0 0,-32 33 661,29-26-540,1 0 0,-1 0 0,1 0 0,0 1 0,1-1 0,0 1 0,0 0 0,-1 14 0,2-20-122,1 0 0,0 1 0,0-1 0,0 0-1,0 0 1,0 0 0,0 0 0,1 0 0,-1 0 0,1 0 0,-1 0-1,1 0 1,0 0 0,0 0 0,-1 0 0,1 0 0,1-1 0,-1 1-1,0 0 1,0-1 0,1 1 0,-1-1 0,1 1 0,-1-1 0,1 0-1,0 1 1,-1-1 0,1 0 0,0 0 0,0 0 0,0 0-1,0-1 1,0 1 0,0-1 0,0 1 0,0-1 0,2 1 0,5-1 36,0 0 0,1 0 1,-1-1-1,0 0 0,0-1 1,12-3-1,24-4-218,-44 10 176,0 0 0,0 1 0,-1-1 0,1 0 0,0 1 0,-1-1 0,0 1 0,1-1 0,-1 0 0,0 1 0,0-1 0,1 1 0,-1-1 0,0 1 0,0-1 0,-1 1 0,1-1 0,-1 2 0,1-1 38,0 0-19,0 1 0,-1-1 0,1 1-1,0-1 1,0 0 0,1 1 0,-1-1 0,0 0-1,1 1 1,-1-1 0,1 0 0,0 0-1,0 1 1,0-1 0,0 0 0,0 0 0,0 0-1,1 0 1,-1 0 0,1 0 0,-1-1-1,1 1 1,0 0 0,-1-1 0,1 1 0,0-1-1,0 0 1,0 0 0,0 1 0,0-1-1,1-1 1,-1 1 0,0 0 0,0 0 0,1-1-1,-1 1 1,0-1 0,1 0 0,-1 0-1,0 0 1,1 0 0,-1 0 0,1 0 0,2-2-1,-1 2-11,-1-1-1,1 0 1,-1 0-1,1-1 1,-1 1-1,0-1 1,0 0-1,0 0 1,0 0-1,0 0 1,0 0-1,0-1 1,-1 1-1,1-1 1,-1 0-1,0 1 1,0-1-1,0 0 1,0-1-1,0 1 1,-1 0-1,1 0 1,-1-1-1,2-6 1,8-43-2160,-8 5-3559,-3 5-2581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612"/>
    </inkml:context>
    <inkml:brush xml:id="br0">
      <inkml:brushProperty name="width" value="0.025" units="cm"/>
      <inkml:brushProperty name="height" value="0.025" units="cm"/>
    </inkml:brush>
  </inkml:definitions>
  <inkml:trace contextRef="#ctx0" brushRef="#br0">12 1 10282,'0'0'17104,"-12"61"-17264,12-48-1762,12-2-1730,3-2-3202,5-1-7944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8.978"/>
    </inkml:context>
    <inkml:brush xml:id="br0">
      <inkml:brushProperty name="width" value="0.025" units="cm"/>
      <inkml:brushProperty name="height" value="0.025" units="cm"/>
    </inkml:brush>
  </inkml:definitions>
  <inkml:trace contextRef="#ctx0" brushRef="#br0">168 291 16496,'0'0'7970,"-12"1"-6443,10-1-1471,-14 1 482,0 1 0,0 1 0,-30 9 0,41-11-432,1 1 0,-1 0 0,1 0 0,0 0 0,0 1 0,0 0 0,0 0 0,0 0 0,-4 4 0,7-5-83,-1-1-1,1 1 1,0 1-1,-1-1 1,1 0 0,0 0-1,0 0 1,0 0 0,1 1-1,-1-1 1,0 0-1,1 1 1,0-1 0,-1 1-1,1-1 1,0 1 0,0-1-1,1 0 1,-1 5-1,1-5-6,0 0 0,0 0 0,0 0 0,0 0 0,1 0 0,-1-1 0,0 1 0,1 0 0,-1 0 0,1-1 0,-1 1 0,1-1 0,0 0 0,0 1 0,0-1 0,0 0 0,0 0 0,0 0 0,0 0 0,0-1 0,0 1 0,0 0 0,0-1 0,1 1 0,-1-1 0,0 0 0,3 0 0,66 0 549,-69 0-558,14-3 19,0 0-1,0 0 1,0-2 0,0 0 0,-1-1-1,1-1 1,-1 0 0,-1-1-1,0 0 1,18-14 0,-12 6-67,0 0 0,-1-2 0,0 0 0,-2-1 0,30-41 0,-43 54-77,0 0-1,0-1 0,0 0 0,-1 0 0,0 0 0,0 0 0,-1 0 1,0-1-1,0 1 0,-1-1 0,0 1 0,0-1 0,-1-11 0,-1 15-21,0 0 0,1 0-1,-2 1 1,1-1-1,0 0 1,-1 1 0,1-1-1,-1 1 1,0 0 0,0-1-1,-1 1 1,1 0-1,-1 0 1,1 1 0,-1-1-1,0 0 1,0 1 0,0 0-1,0 0 1,-1 0-1,1 0 1,-1 0 0,1 0-1,-1 1 1,1 0 0,-1 0-1,-7-1 1,-3-1-317,1 0 0,-1 1 0,-26 0 0,34 2 442,1 1-1,-1-1 0,0 1 0,0 0 0,0 0 0,1 0 0,-1 1 0,0 0 1,1 0-1,0 1 0,-9 4 0,13-6 13,0-1 1,0 1-1,1 0 0,-1 0 1,0-1-1,0 1 0,0 0 1,1 0-1,-1 0 0,0 0 1,1 0-1,-1 0 1,1 0-1,-1 0 0,1 1 1,-1-1-1,1 0 0,0 0 1,0 0-1,-1 0 0,1 1 1,0-1-1,0 0 0,0 0 1,0 0-1,1 0 0,-1 1 1,0-1-1,0 0 1,1 0-1,-1 0 0,1 0 1,-1 0-1,1 0 0,-1 0 1,1 0-1,0 0 0,-1 0 1,2 1-1,4 5 75,0-1-1,0 0 1,0 0-1,11 7 1,-9-7 23,11 10-50,-1 0-1,0 1 1,-2 0 0,0 2-1,-1 0 1,21 35 0,-30-44-185,-1 0-1,0 0 1,-1 1 0,0 0 0,-1-1-1,0 1 1,0 0 0,-1 1 0,-1-1-1,0 0 1,0 0 0,-1 1 0,-1-1-1,0 0 1,-1 1 0,-4 16 0,-7 5-5055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29.660"/>
    </inkml:context>
    <inkml:brush xml:id="br0">
      <inkml:brushProperty name="width" value="0.025" units="cm"/>
      <inkml:brushProperty name="height" value="0.025" units="cm"/>
    </inkml:brush>
  </inkml:definitions>
  <inkml:trace contextRef="#ctx0" brushRef="#br0">121 329 8104,'7'-8'3998,"0"-1"-3061,1 1 0,-2-1 0,1 0 0,-1-1 1,-1 1-1,0-1 0,0 0 0,-1-1 0,0 1 0,-1-1 0,0 0 0,2-18 0,-5 28-897,0 1-1,0-1 0,0 0 1,0 0-1,0 0 0,0 1 1,0-1-1,0 0 0,0 0 1,0 0-1,-1 1 1,1-1-1,0 0 0,-1 1 1,1-1-1,0 0 0,-1 0 1,1 1-1,-1-1 0,1 1 1,-1-1-1,1 0 0,-1 1 1,0-1-1,1 1 0,-1-1 1,0 1-1,1 0 0,-1-1 1,0 1-1,-1-1-28,0 1 0,0 0 0,0 0 0,0 0 0,1 0 0,-1 0 1,0 1-1,0-1 0,0 1 0,1-1 0,-1 1 0,-3 1 0,-1 1-61,0 0 0,0 1 0,0-1 0,0 1 0,1 1 0,-8 6 1,-3 8 45,2 1 0,0 0 0,-17 34 0,25-42 69,1 0 0,0 1 1,1-1-1,0 1 0,1 0 0,0 0 0,1 0 1,0 16-1,2-28-66,0 0 0,0 0 0,0 0 0,0 0 0,0 0 0,0 0 0,0-1 0,0 1 0,0 0 1,1 0-1,-1 0 0,0 0 0,1 0 0,-1-1 0,1 1 0,-1 0 0,1 0 0,-1-1 0,1 1 0,0 0 0,-1-1 0,1 1 0,0-1 1,-1 1-1,1-1 0,0 1 0,0-1 0,1 1 0,0 0 6,0-1 1,1 1-1,-1-1 0,1 0 1,-1 0-1,0 0 0,1 0 0,-1 0 1,0-1-1,1 1 0,1-2 1,6-1 33,-1 0 1,0-1 0,0 0-1,15-9 1,8-11 170,-2-1 1,0-2-1,-2 0 0,-1-2 1,-1-2-1,-1 0 1,-2-1-1,-2-1 0,-1-2 1,-1 0-1,24-65 1,-52 134-721,1 0 0,1 0-1,-1 36 1,7-60 399,-1 5-94,-3 59-870,5-70 555,0 0-1,1 0 0,-1 0 0,1 0 1,0 1-1,0-1 0,0 0 0,1 0 1,-1-1-1,1 1 0,0 0 0,0 0 1,1-1-1,3 6 0,17 8-6040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0.101"/>
    </inkml:context>
    <inkml:brush xml:id="br0">
      <inkml:brushProperty name="width" value="0.025" units="cm"/>
      <inkml:brushProperty name="height" value="0.025" units="cm"/>
    </inkml:brush>
  </inkml:definitions>
  <inkml:trace contextRef="#ctx0" brushRef="#br0">1 67 15855,'0'0'12294,"8"4"-11861,-6-2-358,0 0 0,1-1 0,-1 1 0,0-1 0,1 0 0,0 0 0,-1 0 0,1 0 0,0 0 0,-1 0 0,1-1 0,0 1 0,0-1 0,-1 0 0,1 0 0,0 0 0,0 0 0,0-1 0,-1 1 0,1-1 0,0 1 0,0-1 0,-1 0 0,1 0 0,-1 0 0,1-1 0,-1 1 0,1 0 0,-1-1 0,0 0 0,0 1 1,0-1-1,0 0 0,0 0 0,0 0 0,2-4 0,-2 4-42,0-1 1,0 0 0,0 0-1,-1-1 1,1 1-1,-1 0 1,0 0 0,0-1-1,0 1 1,1-7-1,-2 10-56,0-1-1,0 0 0,0 1 0,0-1 0,0 0 0,0 1 0,0-1 0,-1 1 0,1-1 0,0 0 0,0 1 0,0-1 0,-1 1 0,1-1 0,0 1 0,0-1 0,-1 1 0,1-1 0,0 1 0,-1-1 0,1 1 0,-1-1 0,1 1 1,-1-1-1,-1 1-57,1-1 0,0 1 0,0 0 0,0 0 0,0 0 0,0 0 0,-1 0 0,1 0 0,0 0 0,0 0 0,0 1 0,0-1 0,-1 0 0,1 1 0,0-1 0,0 1 1,0-1-1,-1 2 0,-4 2 38,-1 1 1,2 1-1,-1-1 1,1 1 0,0 0-1,0 0 1,0 0-1,1 0 1,0 1-1,0 0 1,1 0 0,0 0-1,0 0 1,0 1-1,1-1 1,0 1-1,1-1 1,-1 13 0,2-19 47,0-1 0,0 1 0,0 0 0,0 0 0,0 0 0,1 0 0,-1 0 0,0 0 0,0 0 1,1-1-1,-1 1 0,1 0 0,-1 0 0,1 0 0,-1-1 0,1 1 0,0 0 0,-1-1 0,1 1 0,0-1 1,-1 1-1,1 0 0,0-1 0,0 0 0,-1 1 0,1-1 0,0 1 0,1-1 0,33 4 160,-24-6-106,-1 1 0,1-1 1,0-1-1,15-5 0,34-24 75,-49 25-220,0 0 1,0 1 0,0 0-1,1 1 1,0 0-1,0 1 1,0 0-1,1 1 1,0 1-1,21-2 1,-32 4 25,1 0 0,-1 1 0,0 0 0,1 0 0,-1 0 0,0 0 0,0 0 0,0 0 1,0 0-1,0 0 0,0 1 0,0-1 0,0 1 0,0 0 0,-1 0 0,1-1 0,-1 1 0,1 0 0,-1 0 0,0 0 0,0 1 0,0-1 0,0 0 0,0 0 0,0 1 1,0-1-1,-1 0 0,1 1 0,-1 2 0,3 10 60,-1 1-1,-1-1 1,-1 22 0,0-28-27,0 121 1052,0-129-1030,0-1-1,0 1 1,0-1 0,0 0-1,0 1 1,0-1-1,0 1 1,0-1-1,0 1 1,0-1 0,1 0-1,-1 1 1,0-1-1,0 1 1,0-1-1,0 0 1,1 1 0,-1-1-1,0 0 1,0 1-1,1-1 1,-1 0-1,0 1 1,0-1 0,1 0-1,-1 0 1,0 1-1,1-1 1,-1 0-1,0 0 1,1 1 0,-1-1-1,1 0 1,-1 0-1,1 0 1,15-8-725,10-21-3790,-4-8-5938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0.526"/>
    </inkml:context>
    <inkml:brush xml:id="br0">
      <inkml:brushProperty name="width" value="0.025" units="cm"/>
      <inkml:brushProperty name="height" value="0.025" units="cm"/>
    </inkml:brush>
  </inkml:definitions>
  <inkml:trace contextRef="#ctx0" brushRef="#br0">374 17 14638,'0'0'11493,"-12"-5"-11236,9 4-257,0 0-3,0-1 0,0 1 0,-1-1 0,1 1 0,0 0 0,-1 0 0,1 0 0,-1 1-1,0 0 1,1-1 0,-1 1 0,1 0 0,-1 1 0,1-1 0,-1 0 0,0 1 0,1 0-1,-1 0 1,1 0 0,0 0 0,-1 1 0,1-1 0,0 1 0,0 0 0,-5 4 0,-24 20 287,1 2 0,1 1 0,2 1 1,1 2-1,1 1 0,2 0 0,-26 50 1,47-77-251,0 0 0,1 0 0,0 0 0,0 1 0,0-1 0,1 1 0,0-1 1,0 1-1,0 0 0,1-1 0,1 14 0,0-17-73,0 0 0,0 0 0,0 0 0,0 0 1,1 0-1,-1 0 0,1 0 0,-1-1 0,1 1 0,0 0 0,0-1 0,0 0 1,0 1-1,1-1 0,-1 0 0,1 0 0,-1 0 0,1-1 0,0 1 0,0-1 0,0 1 1,-1-1-1,1 0 0,0 0 0,1 0 0,3 0 0,12 3-860,0-1-1,0-2 1,0 1 0,27-3-1,35-10-6758,-24-3-1466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612"/>
    </inkml:context>
    <inkml:brush xml:id="br0">
      <inkml:brushProperty name="width" value="0.025" units="cm"/>
      <inkml:brushProperty name="height" value="0.025" units="cm"/>
    </inkml:brush>
  </inkml:definitions>
  <inkml:trace contextRef="#ctx0" brushRef="#br0">1 1 15214,'0'0'6983,"57"19"-7592,-32-10-3010,1-1-3203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123"/>
    </inkml:context>
    <inkml:brush xml:id="br0">
      <inkml:brushProperty name="width" value="0.025" units="cm"/>
      <inkml:brushProperty name="height" value="0.025" units="cm"/>
    </inkml:brush>
  </inkml:definitions>
  <inkml:trace contextRef="#ctx0" brushRef="#br0">244 151 12396,'0'0'5285,"-10"-4"-1773,-3 0-2822,-1 0 0,0 0 0,-1 2 0,-14-2 0,23 3-466,0 1 1,1 0-1,-1 0 1,0 1-1,1-1 1,-1 1-1,0 0 1,1 1-1,-1-1 1,1 1-1,0 1 1,-1-1-1,1 0 1,0 1-1,-7 6 1,6-4-14,1 0 1,0 0-1,1 1 0,0 0 1,0 0-1,0 0 1,0 1-1,1-1 0,0 1 1,0-1-1,-1 10 1,3-14-210,0 1 1,0-1 0,1 0 0,0 1 0,-1-1 0,1 0 0,0 1-1,0-1 1,0 0 0,0 1 0,1-1 0,-1 0 0,1 1 0,-1-1-1,1 0 1,0 0 0,0 1 0,0-1 0,0 0 0,0 0 0,0 0-1,1 0 1,-1 0 0,1-1 0,-1 1 0,1 0 0,0-1 0,-1 1-1,1-1 1,0 1 0,0-1 0,0 0 0,0 0 0,1 0 0,-1 0-1,4 1 1,0 0 4,1-1 0,-1 0-1,0 0 1,1 0-1,-1-1 1,1 0 0,-1 0-1,1-1 1,-1 0 0,1 0-1,-1 0 1,0-1 0,1 0-1,-1 0 1,0-1 0,0 0-1,8-5 1,6-5-40,0-2 1,-2 0-1,26-26 0,13-11-52,-46 43 48,0 1 0,1 0-1,-1 0 1,2 1 0,19-8-1,-29 14 11,0 0 1,0 0-1,0 0 0,0 0 0,0 1 0,0 0 0,1-1 0,-1 1 0,0 0 1,0 0-1,1 1 0,-1-1 0,0 1 0,0 0 0,0 0 0,0 0 0,0 0 1,0 0-1,0 0 0,0 1 0,0 0 0,-1-1 0,1 1 0,0 0 0,-1 0 1,0 1-1,1-1 0,-1 0 0,0 1 0,2 2 0,-2-2 22,0 1 0,0-1 0,0 0 0,0 1 0,-1 0-1,1-1 1,-1 1 0,0 0 0,0-1 0,0 1 0,-1 0 0,1 0 0,-1 0 0,0 0-1,0 0 1,0 0 0,-1 6 0,-1 17 636,2-37-524,5-76 53,-5 81-184,1 0 0,0 0 0,1-1 1,-1 1-1,1 0 0,0 0 0,0 1 0,1-1 0,-1 0 1,1 1-1,0-1 0,0 1 0,1 0 0,3-4 1,-2 6-11,-1 0-1,1 1 1,0-1 0,0 1 0,0 0 0,0 1 0,0-1 0,0 1 0,0 0 0,0 0 0,0 1 0,6 0 0,11 1 55,-8-3-394,0 1 1,0-2-1,0 1 1,20-7-1,24-16-9407,-36 11-1345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550"/>
    </inkml:context>
    <inkml:brush xml:id="br0">
      <inkml:brushProperty name="width" value="0.025" units="cm"/>
      <inkml:brushProperty name="height" value="0.025" units="cm"/>
    </inkml:brush>
  </inkml:definitions>
  <inkml:trace contextRef="#ctx0" brushRef="#br0">127 1 16976,'0'0'2146,"-8"0"118,3 0-2064,0 0 0,0 0 0,1 0 0,-1 1 0,0-1 0,0 1 0,1 0 0,-1 1 0,1-1 0,-1 1 1,1 0-1,-1 0 0,1 0 0,0 1 0,0 0 0,0-1 0,0 1 0,1 1 0,-1-1 0,1 0 0,0 1 1,0 0-1,0 0 0,0 0 0,1 0 0,-3 5 0,4-7-146,0 0 1,0 0-1,0 0 0,0 1 0,0-1 1,1 0-1,-1 1 0,1-1 0,-1 0 1,1 1-1,0-1 0,0 1 1,0-1-1,0 0 0,0 1 0,1-1 1,0 5-1,1-5-46,0-1 0,-1 1 0,1-1 0,0 0 1,0 0-1,-1 0 0,1 0 0,0 0 0,0 0 0,0-1 0,0 1 1,0 0-1,1-1 0,-1 0 0,0 0 0,0 1 0,0-1 0,0 0 0,0-1 1,3 1-1,17-2 41,-1 0 0,0-1 1,0-1-1,-1-1 0,28-10 0,-19 5 9,47-8 0,-75 18-58,0-1 0,1 1 0,-1 0 0,0-1 0,1 1 0,-1 0 0,0 0 1,0 0-1,1 0 0,-1 0 0,0 0 0,1 0 0,-1 1 0,0-1 0,1 0 0,-1 1 0,0-1 0,0 1 1,0-1-1,1 1 0,-1 0 0,0-1 0,0 1 0,0 0 0,0 0 0,0 0 0,0 0 0,0 0 0,0 1 1,0 1 2,0 1 1,0-1 0,0 1 0,-1-1 0,0 1 0,0-1 0,0 1 0,-1 6-1,2 24 77,-1-33-54,1 0 0,0 0 0,0 0 0,-1 0 0,1 0 0,0-1 0,0 1 0,0 0 0,0-1 0,0 1 0,0-1-1,0 1 1,0-1 0,0 1 0,0-1 0,0 1 0,0-1 0,0 0 0,0 0 0,1 0 0,-1 0 0,0 0 0,0 0 0,0 0 0,0 0 0,0 0-1,1 0 1,-1-1 0,0 1 0,1-1 0,38-9 580,4-8-697,31-10-1302,-23 20-2889,-51 8 4148,0 0 0,0 0 0,-1 1 0,1-1-1,0 0 1,0 1 0,0-1 0,0 1 0,0-1 0,0 1 0,-1-1-1,1 1 1,0-1 0,0 1 0,-1 0 0,1 0 0,0-1 0,-1 1-1,1 0 1,-1 0 0,1 0 0,-1 0 0,1-1 0,-1 1-1,0 0 1,1 0 0,-1 0 0,0 0 0,0 0 0,0 0 0,1 0-1,-1 0 1,0 0 0,-1 0 0,1 0 0,0 0 0,0 0 0,0 0-1,0 0 1,-1 0 0,1 0 0,-1 1 0,0 8-3953,1 0-2415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1.885"/>
    </inkml:context>
    <inkml:brush xml:id="br0">
      <inkml:brushProperty name="width" value="0.025" units="cm"/>
      <inkml:brushProperty name="height" value="0.025" units="cm"/>
    </inkml:brush>
  </inkml:definitions>
  <inkml:trace contextRef="#ctx0" brushRef="#br0">116 4 11147,'0'0'12582,"-8"4"-12182,0 1-73,-1 0-1,2 1 0,-1 0 1,1 0-1,-1 1 0,2 0 0,-1 0 1,1 0-1,0 1 0,1 0 0,0 0 1,0 1-1,0-1 0,1 1 1,1 0-1,-6 18 0,9-26-313,1 0 0,-1 0 0,0-1 0,0 1 0,1 0 0,-1 0 0,1 0 0,-1-1 0,1 1 0,-1 0 1,1-1-1,-1 1 0,1-1 0,-1 1 0,1 0 0,0-1 0,0 1 0,-1-1 0,1 0 0,0 1 0,-1-1 0,1 1 0,0-1 0,0 0 0,0 0 0,0 0 0,-1 1 0,1-1 0,0 0 0,0 0 0,0 0 0,0 0 0,-1 0 0,1 0 0,0-1 0,2 1 0,32-4 333,-23 0-314,0 0 1,0-1 0,-1-1 0,0 0 0,0 0 0,0-1 0,-1-1-1,14-12 1,5-8-1707,33-39-1,-68 77 1568,0 1 0,0-1 1,1 1-1,0 0 0,1 0 0,0 1 1,1-1-1,0 1 0,1 0 0,0 0 1,0 16-1,2-26 28,4 20-2773,8-12-1990,16-7-4169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3.468"/>
    </inkml:context>
    <inkml:brush xml:id="br0">
      <inkml:brushProperty name="width" value="0.025" units="cm"/>
      <inkml:brushProperty name="height" value="0.025" units="cm"/>
    </inkml:brush>
  </inkml:definitions>
  <inkml:trace contextRef="#ctx0" brushRef="#br0">158 297 16944,'0'0'9604,"-11"2"-8344,10-2-1256,-3 0 21,0 0 1,-1 1-1,1 0 1,-1 0-1,1 0 0,0 0 1,0 1-1,0 0 1,0 0-1,0 0 0,0 0 1,0 1-1,1-1 1,-1 1-1,1 0 0,-1 0 1,1 0-1,0 0 1,-4 7-1,-6 12 263,1 1 1,-12 30-1,21-45-140,0 0 1,1 0-1,0 0 1,0 0-1,1 0 1,0 1-1,0-1 1,1 1-1,0-1 1,2 15-1,-1-21-125,0 1 0,0-1 0,0 0-1,1 0 1,-1 0 0,1 0 0,-1 0-1,1 0 1,-1-1 0,1 1 0,0 0-1,0-1 1,0 1 0,0-1 0,0 0-1,0 0 1,0 0 0,1 0-1,-1 0 1,0 0 0,1 0 0,-1-1-1,0 1 1,1-1 0,-1 0 0,1 0-1,-1 0 1,1 0 0,-1 0 0,0 0-1,4-1 1,4 0 95,0 0 0,0-1 0,0 0 0,0 0 0,0-1 0,11-5 0,-6 0-128,0 0 0,-1-1 0,-1 0 0,1-1 0,-2-1 0,1 0 1,-1-1-1,-1 0 0,0-1 0,-1 0 0,0 0 0,-1-1 0,10-21 0,-19 34-62,1 0 0,0 0 0,-1 0 0,1 0 0,0 0-1,-1-1 1,0 1 0,1 0 0,-1 0 0,0-1 0,0 1 0,1 0 0,-1-1-1,0 1 1,0 0 0,0-1 0,-1 1 0,1 0 0,0-1 0,0 1 0,-1-2 0,0 3 32,0 0 0,0 0 1,0 1-1,0-1 0,0 0 1,0 0-1,0 1 1,0-1-1,0 0 0,0 1 1,1-1-1,-1 1 1,0-1-1,0 1 0,0-1 1,1 1-1,-1 0 0,0-1 1,1 1-1,-1 0 1,1-1-1,-1 1 0,1 0 1,-1 0-1,1 0 1,-1 0-1,0 1 0,-5 7 125,0 1-1,1-1 1,0 1 0,1 0-1,-1 0 1,2 0-1,0 1 1,0 0 0,1-1-1,0 1 1,0 0-1,1 11 1,2-21-64,-1 1 1,1-1-1,-1 0 0,1 0 0,0 1 1,-1-1-1,1 0 0,0 0 1,0 0-1,0 0 0,0 0 0,0 0 1,0 0-1,0-1 0,0 1 1,0 0-1,0 0 0,0-1 1,1 1-1,-1-1 0,0 1 0,0-1 1,1 1-1,-1-1 0,0 0 1,1 0-1,-1 0 0,0 1 0,1-1 1,-1-1-1,0 1 0,1 0 1,1 0-1,50-7 419,-45 5-430,-1-1 0,0 0 1,1-1-1,-1 0 0,0 0 0,-1 0 1,1-1-1,-1 0 0,0 0 1,0 0-1,0-1 0,-1 0 0,0 0 1,0 0-1,-1-1 0,1 0 1,-2 0-1,1 0 0,-1 0 0,0-1 1,0 1-1,-1-1 0,0 0 0,0 1 1,-1-1-1,1-9 0,-2 16-26,0 0-1,0 1 0,0-1 1,0 0-1,-1 0 0,1 0 1,0 0-1,0 0 0,-1 0 1,1 1-1,0-1 1,-1 0-1,1 0 0,-1 0 1,1 1-1,-1-1 0,0 0 1,1 1-1,-1-1 0,1 0 1,-1 1-1,0-1 0,0 1 1,1-1-1,-1 1 0,0-1 1,0 1-1,0 0 0,0-1 1,1 1-1,-1 0 0,0 0 1,0 0-1,0-1 1,0 1-1,0 0 0,0 0 1,0 0-1,0 1 0,1-1 1,-1 0-1,0 0 0,0 0 1,0 1-1,0-1 0,0 0 1,1 1-1,-1-1 0,0 1 1,0-1-1,0 1 0,1-1 1,-1 1-1,0-1 0,1 1 1,-1 0-1,1-1 1,-1 1-1,1 0 0,-1 0 1,1-1-1,-1 1 0,1 0 1,0 0-1,-1 0 0,1 1 1,-1-1 21,1 1 1,0 0-1,0-1 1,1 1 0,-1 0-1,0-1 1,0 1 0,1 0-1,-1-1 1,1 1-1,-1-1 1,1 1 0,0-1-1,0 1 1,0-1 0,-1 0-1,1 1 1,1-1-1,-1 0 1,0 0 0,0 1-1,0-1 1,1 0 0,-1 0-1,3 1 1,0 0 26,1 0 1,-1 0 0,1-1-1,0 0 1,0 0 0,-1 0-1,1 0 1,0-1-1,5 0 1,3 0 41,0 0 1,0-2-1,0 1 0,0-2 1,-1 0-1,19-6 1,-14 1-24,-2 0 0,1-1 1,-1-1-1,0 0 1,16-15-1,-27 21-37,1 1-1,-2-1 0,1 0 0,0 0 1,-1 0-1,0 0 0,0 0 0,0-1 1,0 1-1,-1-1 0,0 0 1,0 0-1,0 0 0,0 0 0,-1 0 1,0 0-1,0-1 0,0 1 0,-1 0 1,0 0-1,0-1 0,0-5 0,-1 10-38,0 0-1,1 0 0,-1 0 0,0 0 0,0 0 0,1 0 0,-1 0 1,0 0-1,0 0 0,0 1 0,0-1 0,0 0 0,0 1 0,0-1 1,-1 1-1,1-1 0,0 1 0,0-1 0,0 1 0,0 0 0,-1 0 0,1-1 1,0 1-1,0 0 0,-1 0 0,1 0 0,0 0 0,0 1 0,-1-1 1,0 1-1,-41 9-331,33-5 351,1 1-1,-1 0 1,1 1-1,1 0 1,-1 0-1,1 1 1,0 0 0,1 0-1,-8 11 1,11-14 33,0 0 0,1 1 0,-1 0 0,1 0 0,0 0 0,1 0 0,-1 0 0,1 1 0,0-1 0,1 1 0,0-1 0,0 1 0,0-1 0,1 1 0,0 0 0,1 9 0,0-13-22,0 0-1,0 0 1,1-1 0,-1 1 0,1 0-1,0-1 1,0 1 0,0-1-1,0 0 1,0 1 0,1-1 0,-1 0-1,1 0 1,-1-1 0,1 1-1,0 0 1,0-1 0,-1 0 0,1 1-1,0-1 1,0-1 0,0 1-1,0 0 1,1-1 0,-1 1-1,3-1 1,6 2-9,-1-2 0,1 1-1,0-1 1,-1-1 0,22-3 0,-19 0 10,1-1 0,-1-1 0,-1 0 0,1-1 0,-1 0 1,0-1-1,-1 0 0,1-1 0,18-18 0,-5 1 6,-1-1-1,40-53 1,-55 67-86,0-1 1,-1 0 0,-1 0 0,0-1 0,0 1 0,-2-2 0,0 1 0,-1-1-1,5-23 1,-10 38 52,1 0-1,-1 1 1,0-1-1,1 0 1,-1 0-1,0 0 1,0 0-1,0 0 0,0 0 1,0 0-1,0 0 1,0 0-1,0 1 1,0-1-1,-1 0 1,1 0-1,0 0 1,0 0-1,-1 0 1,1 0-1,-1 1 1,1-1-1,-1 0 1,1 0-1,-1 1 1,1-1-1,-1 0 0,0 0 1,1 1-1,-1-1 1,0 1-1,0-1 1,1 1-1,-1-1 1,0 1-1,0-1 1,0 1-1,0 0 1,0 0-1,1-1 1,-1 1-1,0 0 1,0 0-1,0 0 0,-1 0 1,-1 0-29,0 1 1,-1 0 0,1 0-1,0 0 1,0 0-1,0 1 1,1-1-1,-1 1 1,0 0-1,0-1 1,1 1-1,-4 3 1,-7 10 169,0 0 1,0 1-1,1 0 1,1 1 0,1 0-1,1 1 1,0 0-1,1 0 1,1 1 0,1 0-1,0 0 1,2 0-1,0 1 1,1 0-1,1 0 1,0 22 0,3-40-111,-1 0 0,0 0 0,0 0 0,1 0 0,-1 0 0,1-1 0,-1 1 0,1 0 0,0 0 0,0 0 0,0 0 0,0-1 0,0 1 0,0 0 0,0-1 0,0 1 0,1-1 0,-1 0 0,1 1 0,-1-1 0,1 0 0,0 0 0,1 1 0,1 0 23,0-1 0,1 1 0,-1-1 0,0 0 0,0 0 0,1-1 0,-1 0 0,0 1 0,1-1 0,5-1 0,3-1 46,1 0 0,0-1 0,-1-1 1,0 0-1,25-11 0,-12 1-82,-1-1-1,-1-1 1,0-1 0,-1-1-1,34-35 1,-42 38-21,-1-1-1,-1-1 1,-1 0-1,0-1 1,-1 0-1,-1 0 1,-1-1-1,11-31 1,-18 45-101,-1-1 0,1 0 0,-1 1 0,-1-1 0,1 0 0,-1-10 0,0 15 103,0 1-1,0-1 0,0 0 0,0 0 0,0 0 0,-1 0 1,1 0-1,0 1 0,-1-1 0,1 0 0,0 0 0,-1 1 1,1-1-1,-1 0 0,1 0 0,-1 1 0,1-1 1,-1 0-1,0 1 0,1-1 0,-1 1 0,0-1 0,0 1 1,1-1-1,-1 1 0,0 0 0,0-1 0,1 1 1,-1 0-1,0-1 0,0 1 0,0 0 0,0 0 0,0 0 1,1 0-1,-1 0 0,0 0 0,0 0 0,0 0 0,0 0 1,0 0-1,1 1 0,-1-1 0,0 0 0,0 1 1,0-1-1,-1 1 0,-4 2-23,-1 0 0,1 1 1,0 0-1,1 0 0,-1 0 0,1 0 1,0 1-1,0 0 0,-7 9 0,-39 55 136,43-57-37,3-6 10,-41 71 917,43-73-924,1 1 0,0 0 0,0 0 0,1 0 0,-1 0 0,1 0 0,0 0 1,0 0-1,1 0 0,-1 0 0,1 1 0,1-1 0,-1 0 0,2 8 0,-1-11-43,1 1 1,0-1-1,0 1 0,0-1 0,0 0 0,1 1 0,-1-1 0,1 0 0,-1-1 0,1 1 1,0 0-1,-1-1 0,1 1 0,0-1 0,0 0 0,0 0 0,0 0 0,0 0 0,0-1 0,1 1 1,-1-1-1,0 0 0,6 0 0,7 1 27,1-1 0,-1-1 0,20-3 1,-24 1-22,0 0 0,0-1 1,0 0-1,-1-1 1,1 0-1,-1-1 0,0 0 1,19-16-1,-24 17-28,1 1 0,-1-2-1,-1 1 1,1-1 0,-1 0 0,0 0-1,0-1 1,-1 1 0,0-1 0,0 0-1,0 0 1,-1 0 0,0-1 0,0 1-1,1-10 1,-4 16-6,0 0 1,0 0-1,0-1 0,0 1 0,0 0 0,0 0 0,0 0 1,0-1-1,-1 1 0,1 0 0,0 0 0,-1 0 0,1 0 1,-1 0-1,1 0 0,-1 0 0,0 0 0,1 0 1,-1 0-1,0 0 0,0 0 0,0 0 0,0 0 0,0 0 1,0 1-1,0-1 0,0 0 0,0 1 0,0-1 0,0 1 1,0-1-1,0 1 0,0 0 0,0-1 0,-1 1 0,1 0 1,0 0-1,0 0 0,0 0 0,-1 0 0,1 0 1,0 0-1,0 0 0,0 0 0,-1 1 0,0 0 0,-5-1-33,0 2 0,1-1-1,-1 1 1,1 0 0,-1 0-1,1 1 1,-9 4 0,3 1 84,1 0 0,-1 1 0,-15 16 0,24-22 20,0 0 1,-1 1-1,1 0 0,1-1 0,-1 1 0,0 0 1,1 0-1,0 1 0,0-1 0,0 1 0,1-1 1,-1 1-1,1-1 0,-1 9 0,2-12-53,0 0 1,0 0-1,1 0 0,-1 0 0,0 0 1,1 0-1,-1 0 0,1 0 0,-1 0 1,1 0-1,-1 0 0,1 0 0,0 0 1,-1 0-1,1 0 0,0-1 0,0 1 1,0 0-1,0-1 0,0 1 0,-1 0 1,1-1-1,0 1 0,0-1 0,0 0 1,0 1-1,1-1 0,-1 0 0,0 0 1,0 1-1,0-1 0,2 0 0,44 1 111,-33-2-100,1 0-85,0-1-1,-1-1 1,1 0-1,0-1 1,-1-1-1,0 0 1,0-1-1,-1-1 1,17-9-1,2-1-94,-32 17 146,0 0-1,0 0 0,1 0 1,-1 0-1,0-1 1,0 1-1,1 0 1,-1 0-1,0 0 0,0 0 1,1 0-1,-1 0 1,0 0-1,1 0 1,-1 0-1,0 0 0,0 0 1,1 0-1,-1 0 1,0 0-1,0 0 0,1 0 1,-1 1-1,0-1 1,1 0-1,-1 0 1,0 0-1,0 0 0,0 0 1,1 1-1,-1-1 1,0 0-1,0 0 1,0 0-1,1 1 0,-1-1 1,0 0-1,3 16-312,-6 33 489,1-21 173,2-27-302,1 0 0,0 1-1,-1-1 1,1 0 0,0 0-1,0 0 1,0 1 0,0-1-1,0 0 1,0 0 0,0-1-1,0 1 1,1 0 0,-1 0-1,0 0 1,0-1 0,1 1-1,-1-1 1,1 1 0,-1-1-1,0 1 1,1-1 0,-1 0-1,1 0 1,-1 0 0,1 0-1,-1 0 1,0 0 0,3 0-1,48-4 434,2-17-393,-47 16-414,1 2 1,0-1-1,0 1 0,0 0 1,1 1-1,-1 0 0,14-1 1,-21 3 242,-1 1 0,1 0 0,-1 0 0,1 0 1,0 0-1,-1 0 0,0 0 0,1 0 0,-1 0 1,0 0-1,1 0 0,-1 0 0,0 0 0,0 0 1,0 0-1,0 0 0,0 0 0,0 0 0,0 0 1,0 0-1,0 1 0,-1 1 0,-4 28-1224,-2-12-2505,0-5-4367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4.742"/>
    </inkml:context>
    <inkml:brush xml:id="br0">
      <inkml:brushProperty name="width" value="0.025" units="cm"/>
      <inkml:brushProperty name="height" value="0.025" units="cm"/>
    </inkml:brush>
  </inkml:definitions>
  <inkml:trace contextRef="#ctx0" brushRef="#br0">253 454 14029,'0'-4'580,"-1"0"0,1 0 0,-1 0 0,0 0 0,0 1 0,-1-1 0,1 0 0,-1 1 1,1-1-1,-1 1 0,0 0 0,0-1 0,-1 1 0,1 0 0,-1 0 0,1 0 0,-1 1 0,0-1 0,-5-3 0,2 2-185,-1-1 0,0 1 0,-1 1 0,1-1 0,-1 1 0,1 0 0,-1 1 0,0 0 0,-12-2 0,13 3-393,1 1 0,0-1 0,0 1 0,0 0 0,0 1 0,0-1 0,0 1 0,0 1 0,0-1 0,0 1 0,0 0 0,-8 4 0,11-4-10,0 0 1,0 0 0,1 0 0,-1 0-1,1 0 1,-1 1 0,1-1-1,0 1 1,0-1 0,0 1-1,0 0 1,0 0 0,1 0 0,-1 0-1,1 0 1,0 0 0,0 1-1,0-1 1,0 0 0,1 1-1,0-1 1,-1 0 0,1 6 0,1-8-21,0 0 0,0 0 0,0 1 0,0-1 0,0 0 1,0 0-1,0 0 0,0-1 0,0 1 0,0 0 0,1 0 1,-1-1-1,0 1 0,1 0 0,-1-1 0,0 0 0,1 1 1,-1-1-1,1 0 0,-1 1 0,0-1 0,1 0 0,-1 0 1,1 0-1,-1 0 0,1-1 0,-1 1 0,2-1 0,47-3-478,-37 1 304,26-2-3272,-37 5 3356,-1 0 0,1 1 1,-1-1-1,0 1 0,1 0 0,-1-1 1,0 1-1,1 0 0,-1 0 0,0 0 1,0-1-1,0 1 0,0 0 1,0 1-1,0-1 0,0 0 0,0 0 1,0 0-1,0 1 0,0-1 1,-1 0-1,1 1 0,-1-1 0,1 3 1,8 26-105,-1 0 0,-1 1 0,-2 0 0,2 44 0,-9 127 3013,1-184-2257,0 0-1,-1 0 0,-1 0 1,-1 0-1,-1-1 1,0 1-1,-1-1 0,-1-1 1,0 1-1,-2-1 1,-13 20-1,22-35-533,-1 0 1,1 0-1,-1 0 0,1-1 1,-1 1-1,0 0 0,1 0 1,-1-1-1,0 1 0,1 0 1,-1-1-1,0 1 1,0-1-1,0 1 0,0-1 1,0 1-1,0-1 0,0 0 1,0 1-1,0-1 0,0 0 1,0 0-1,0 0 0,0 0 1,0 1-1,0-1 0,0-1 1,0 1-1,0 0 0,-1 0 1,0-2-8,1 1 1,-1 0-1,1-1 0,-1 1 1,1-1-1,0 1 0,0-1 1,0 0-1,-1 0 0,2 1 1,-1-1-1,0 0 0,0 0 1,0-2-1,-3-11-120,0 0 0,-3-28 0,4 12-450,1 0 0,1 0 0,1 0 0,6-37 0,-4 57 507,0-1-1,1 1 1,0 0 0,0 0 0,2 0-1,-1 0 1,1 1 0,1-1-1,0 1 1,0 1 0,1-1-1,0 1 1,1 0 0,12-11-1,5 2-71,1 0-1,1 2 1,49-22-1,-38 20-85,50-32-1,-78 43 347,0-1 1,0 1-1,-1-1 0,0-1 0,-1 0 0,0 0 1,0-1-1,-1 0 0,8-13 0,-11 15 228,-1 0 0,0-1-1,-1 0 1,0 0-1,0 0 1,0 1 0,-1-17-1,0 22-293,-1 0 0,-1 1 0,1-1 0,0 0 0,-1 1-1,1-1 1,-1 0 0,0 1 0,0-1 0,0 1 0,0-1 0,0 1-1,-2-3 1,2 4-61,0 0-1,-1 0 0,1 0 1,0 0-1,0 0 1,-1 0-1,1 1 0,0-1 1,-1 0-1,1 1 1,-1-1-1,1 1 0,-1 0 1,1-1-1,-1 1 1,1 0-1,-1 0 1,1 0-1,-1 0 0,1 0 1,-1 0-1,1 0 1,-1 1-1,-2 0 0,0 1-42,0 0-1,1 0 1,-1 0-1,1 0 1,-1 0-1,1 1 1,0 0-1,0 0 1,0 0-1,0 0 1,1 0-1,-1 0 1,1 1-1,0-1 1,0 1-1,-2 5 1,-30 70 37,30-68-1,-4 9 142,1 0 1,1 0-1,0 0 0,2 1 1,0-1-1,1 1 0,2 0 1,0 26-1,1-44-116,0-1 0,1 0 0,-1 1 0,1-1 0,-1 0 0,1 0 0,0 0 0,0 1 0,0-1 0,0 0 0,0 0 0,1 0 0,-1-1 0,0 1 0,1 0 0,0 0 0,-1-1 0,1 1 0,0-1 0,0 1 0,0-1 0,0 0 0,0 0 0,0 0 0,0 0 0,0 0 0,0 0 0,1 0 0,-1-1 0,0 0 0,1 1 0,-1-1 0,0 0 0,1 0 0,-1 0 0,4 0 0,2-1 68,0 0 0,0 0 1,0-1-1,-1 0 0,1-1 1,-1 1-1,0-1 0,1-1 1,10-6-1,4-7 14,0-1-1,-2 0 1,0-1 0,-1-2-1,-1 0 1,-1-1 0,-1 0 0,-1-1-1,19-40 1,-16 25-268,-2 0 0,-2-1 0,-1-1 0,-3 0 0,11-70 0,-19 97-114,-1 7 155,0 0 0,0 0 0,-1 0 0,1 0 0,-1 0 0,0 0 0,-1 0 0,-2-11 0,3 17 129,-1 0 0,0 0 0,1 0-1,-1 0 1,1 0 0,-1 1 0,0-1 0,1 0 0,-1 0 0,1 0 0,-1 0 0,1 1 0,-1-1 0,0 0 0,1 1-1,-1-1 1,1 0 0,-1 1 0,1-1 0,0 0 0,-1 1 0,1-1 0,-1 1 0,1-1 0,0 1 0,-1-1 0,1 1-1,0-1 1,0 1 0,-1 0 0,1-1 0,0 1 0,0 0 0,-14 22-145,0 10 411,2 1 0,1 0 0,2 1 0,1 0 0,2 0 0,-2 39 0,5 218 1657,9-165-1607,1 35-2745,-8-216-5028,0 12 171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5.558"/>
    </inkml:context>
    <inkml:brush xml:id="br0">
      <inkml:brushProperty name="width" value="0.025" units="cm"/>
      <inkml:brushProperty name="height" value="0.025" units="cm"/>
    </inkml:brush>
  </inkml:definitions>
  <inkml:trace contextRef="#ctx0" brushRef="#br0">175 387 1922,'-35'-18'12423,"1"16"-5955,29 3-6114,1 0 0,-1 0 0,1 0 0,0 1 0,-1 0 0,1 0 0,0 0 0,0 0 0,0 1 0,1-1 0,-1 1 0,-5 6 0,4-4-331,0 1-1,0-1 1,1 1-1,0 0 0,0 1 1,1-1-1,0 0 1,0 1-1,0 0 0,1 0 1,0 0-1,-1 8 0,3 29 2528,0-43-2535,1 0 0,-1 0 0,1 0 0,0 0 0,0 1-1,-1-1 1,1 0 0,0 0 0,0 0 0,0 0 0,0-1 0,0 1 0,0 0 0,0 0 0,0-1 0,0 1-1,1 0 1,-1-1 0,0 1 0,0-1 0,0 0 0,1 1 0,-1-1 0,0 0 0,1 0 0,-1 0-1,0 0 1,1 0 0,1 0 0,40-5 563,-33 2-485,0-2 0,-1 1 0,1-2 0,-1 1 0,0-1-1,-1 0 1,1-1 0,-1 0 0,-1 0 0,12-14 0,-4 3 33,-1 0 0,-1-1 1,20-39-1,-20 23-94,-11 31-567,-2 15 74,0 6 373,0-14 88,0 0 1,0 0-1,0 0 0,0 0 1,1 0-1,-1 0 0,1 0 1,0 0-1,0 0 0,0 0 0,0-1 1,1 1-1,-1 0 0,1-1 1,0 1-1,-1-1 0,1 1 1,0-1-1,0 0 0,4 3 1,-4-3 34,1-1 1,0 0 0,0 0 0,0 0 0,0 0 0,0 0 0,0-1-1,0 1 1,0-1 0,0 0 0,0 0 0,0 0 0,1 0 0,-1 0 0,0-1-1,0 1 1,0-1 0,0 0 0,0 0 0,0 0 0,3-2 0,4-2 123,1-1-1,-1-1 1,0 0 0,0 0 0,-1-1 0,0 0 0,15-17 0,51-71 16,-67 85-257,1-1 0,-2 0 0,0-1 0,0 1 0,-1-1 0,0-1 0,-2 1 0,1-1 0,-2 0 0,0 0 0,0 0 0,-1-1 1,0-21-1,-2 35 20,0 0 0,0 0 0,0 0 0,0 0 0,0 0 0,0-1 0,-1 1 1,1 0-1,0 0 0,-1 0 0,1 0 0,0 0 0,-1 0 0,1 0 0,-1 0 1,0 0-1,1 0 0,-1 0 0,0 0 0,1 1 0,-1-1 0,0 0 0,0 0 1,0 1-1,0-1 0,0 0 0,0 1 0,0-1 0,0 1 0,0-1 0,0 1 1,0 0-1,0-1 0,0 1 0,0 0 0,0 0 0,0 0 0,0 0 0,0 0 1,-1 0-1,1 0 0,0 0 0,0 0 0,-1 1 0,-2 0-19,0 1 1,0-1-1,0 1 0,0 0 0,1 0 1,-1 1-1,1-1 0,-1 1 0,1-1 0,-4 6 1,-14 16 237,2 0 0,1 1 0,2 1 1,-18 35-1,25-42 203,0 0 0,1 1 0,2 0 0,0 1 1,1 0-1,0-1 0,0 24 0,5-42-351,-1 1 0,1-1 0,1 0 0,-1 1 0,0-1 0,0 1-1,1-1 1,0 0 0,-1 0 0,1 1 0,0-1 0,0 0 0,0 0 0,0 0 0,1 0-1,-1 0 1,0 0 0,1 0 0,-1 0 0,1-1 0,3 4 0,-1-3-5,1 1 1,-1-1-1,0 0 1,1 0-1,0-1 1,-1 1-1,1-1 1,0 0-1,0 0 1,5 0-1,10-1-351,-1 0 1,1-1-1,-1-1 0,30-7 0,-32 5-907,-1-1 0,1 0 0,20-11 1,17-15-7756,-19 7-4209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6.266"/>
    </inkml:context>
    <inkml:brush xml:id="br0">
      <inkml:brushProperty name="width" value="0.025" units="cm"/>
      <inkml:brushProperty name="height" value="0.025" units="cm"/>
    </inkml:brush>
  </inkml:definitions>
  <inkml:trace contextRef="#ctx0" brushRef="#br0">115 280 13036,'0'0'7282,"-9"0"-4917,-30-3-812,37 4-1488,-1-1 1,1 0-1,0 1 0,0 0 0,0-1 0,-1 1 0,1 0 0,0 0 0,0 0 0,0 1 1,0-1-1,1 0 0,-1 1 0,0-1 0,1 1 0,-1 0 0,0-1 0,1 1 1,0 0-1,-1 0 0,1 0 0,0 0 0,-1 4 0,-16 46 1356,17-47-1330,0 1-1,0-1 0,0 1 1,1 0-1,0-1 0,0 1 1,0-1-1,0 1 0,1 0 0,0-1 1,1 1-1,-1-1 0,1 0 1,0 1-1,0-1 0,0 0 1,1 0-1,3 5 0,3 1-82,1 0-1,0-1 0,0 0 0,1-1 1,0 0-1,14 8 0,9 5 1,-10-7-228,-1 1-1,-1 1 1,36 34-1,-54-47 219,0 0 0,-1 0 0,1 0-1,-1 1 1,1-1 0,-2 1 0,1 0 0,0 0-1,-1 0 1,0 0 0,0 0 0,0 1 0,-1-1 0,0 1-1,0-1 1,0 1 0,-1-1 0,0 1 0,0-1-1,0 1 1,-1 0 0,1-1 0,-1 1 0,-4 9 0,3-9 135,-1-1 0,-1 1 0,1-1 0,-1 0 1,0 0-1,0 0 0,0 0 0,-1-1 1,1 0-1,-1 0 0,0 0 0,0 0 0,-1-1 1,1 0-1,-11 4 0,8-3-29,-1-1-1,0 0 0,0 0 1,-1-1-1,1 0 1,-1-1-1,1 0 0,-1 0 1,-15-2-1,22 0-130,0 1 0,0-1-1,0 0 1,0-1 0,0 1-1,0-1 1,0 1 0,0-1 0,0 0-1,1 0 1,-1 0 0,1 0-1,-1 0 1,1-1 0,0 1 0,0-1-1,0 0 1,0 1 0,1-1-1,-1 0 1,1 0 0,-1 0 0,1 0-1,0 0 1,0-1 0,1 1-1,-1 0 1,0-5 0,-1-4-298,1-1 0,0 0 1,1 0-1,0 0 0,1 1 1,2-17-1,7-6-29,1 1 0,2 0 0,1 1 0,33-55 0,-23 42 314,97-157 95,21-44 1978,-141 242-1292,-10 21-602,-15 31-91,14-14 225,1 0 0,2 0 0,1 0 0,1 1 0,3-1 0,0 1 0,7 66 0,-4-89-297,0 0 0,2-1 0,-1 1 0,1-1 0,1 0 0,0 0 0,0 0 0,1 0 0,0-1 0,0 0 0,1 0 0,1 0 0,0-1 0,0 1 0,13 11-1,-19-20-1,0 1-1,0 0 0,0 0 0,0-1 0,0 1 0,0-1 0,0 1 0,0-1 0,0 1 0,0-1 0,0 1 0,0-1 0,0 0 0,0 0 0,1 0 1,-1 1-1,0-1 0,0 0 0,0-1 0,0 1 0,0 0 0,1 0 0,-1 0 0,1-1 0,-1 0-16,0 0 1,0 0-1,0 0 0,-1 0 1,1 0-1,0 0 0,-1 0 1,1 0-1,0 0 0,-1 0 1,0 0-1,1-1 0,-1 1 0,0 0 1,1 0-1,-1-1 0,0 1 1,0-2-1,0-6-73,0 0-1,-1 0 1,0 0 0,-4-18 0,-5 1 288,-1 0 1,0 1 0,-2 0 0,-1 1 0,-28-36 0,20 28 165,-34-64 0,50 85-191,1-1 0,1 0 0,0 0-1,0 0 1,-3-21 0,7 32-136,0 0 1,0 0-1,1 1 0,-1-1 1,0 0-1,0 0 0,0 0 1,1 0-1,-1 0 0,1 1 1,-1-1-1,0 0 0,1 0 1,-1 1-1,1-1 0,0 0 1,-1 1-1,1-1 0,0 0 1,-1 1-1,1-1 0,0 1 1,-1-1-1,1 1 0,0-1 1,0 1-1,0 0 0,0-1 1,-1 1-1,1 0 0,0 0 1,0 0-1,0 0 0,1-1 1,39 0-219,-31 1 124,199 2-6003,-117-1-1436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7.357"/>
    </inkml:context>
    <inkml:brush xml:id="br0">
      <inkml:brushProperty name="width" value="0.025" units="cm"/>
      <inkml:brushProperty name="height" value="0.025" units="cm"/>
    </inkml:brush>
  </inkml:definitions>
  <inkml:trace contextRef="#ctx0" brushRef="#br0">1314 254 11851,'-118'41'305,"2"4"0,-127 70 0,169-73 474,2 3 0,1 3 0,3 3 0,-64 64 0,78-63 64,3 2-1,2 3 1,-83 125-1,113-151-673,1 1-1,2 1 0,1 0 0,1 1 1,2 0-1,2 1 0,1 0 0,2 1 1,1 0-1,-1 42 0,6-63-143,2-1-1,0 0 1,0 1-1,1-1 1,1 0 0,1 0-1,0 0 1,0-1-1,1 1 1,1-1 0,1 0-1,-1-1 1,2 1-1,0-2 1,0 1 0,1-1-1,1 0 1,0-1 0,0 0-1,1 0 1,0-1-1,24 14 1,-7-7-13,0-1 1,0-1-1,1-2 0,1 0 1,0-3-1,1 0 1,46 6-1,11-4 26,127-1 1,-132-11 411,-1-4 0,1-4 0,-1-3 0,-1-4 0,0-4 0,-1-3-1,-2-3 1,104-50 0,-92 30 98,-1-3 0,-3-4 0,-3-4 0,-2-3 0,-2-4 0,106-112 0,-141 129-403,-2-3 0,-3-1 0,-1-2 0,57-110 0,-77 127-121,-2-2 1,-2 0-1,-2-1 1,-1 0-1,-1-1 0,-3 0 1,-1 0-1,0-78 1,-6 100-48,-1 0 1,0 0-1,-1 0 0,-2 1 1,1-1-1,-2 1 0,-1 0 1,0 0-1,-1 0 1,0 1-1,-1 0 0,-1 0 1,-1 1-1,0 0 0,-1 1 1,-1 0-1,0 1 1,-1 1-1,0-1 0,-16-10 1,8 9-111,0 1 0,-1 0 0,0 2 0,0 1 0,-1 1 0,-1 0 0,-39-8 0,27 11-172,0 1 0,0 2 0,-1 1 1,-61 5-1,35 5-322,0 2 1,0 4-1,1 2 0,1 2 1,-92 43-1,89-32-657,2 3-1,1 3 1,2 3 0,-82 67-1,64-35-4176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081"/>
    </inkml:context>
    <inkml:brush xml:id="br0">
      <inkml:brushProperty name="width" value="0.025" units="cm"/>
      <inkml:brushProperty name="height" value="0.025" units="cm"/>
    </inkml:brush>
  </inkml:definitions>
  <inkml:trace contextRef="#ctx0" brushRef="#br0">202 62 11627,'0'-9'3662,"0"-29"-2285,-3 23 284,-3 19-788,-5 19-460,-105 393 5038,99-347-4570,6-24-264,-20 92 1092,28-120-1505,1-1 0,1 1 0,0-1 0,1 1 0,5 32 0,-5-46-195,1-1 1,0 0-1,-1 0 1,1 0-1,0 0 1,0 0-1,1 0 1,-1 0-1,0 0 1,1 0-1,-1 0 1,1 0-1,-1-1 1,1 1-1,0-1 1,0 1-1,0-1 1,-1 0-1,2 0 1,-1 0-1,0 0 1,0 0-1,0 0 1,0 0-1,0-1 1,1 1-1,-1-1 1,0 0 0,1 1-1,-1-1 1,0 0-1,1 0 1,-1-1-1,0 1 1,0 0-1,1-1 1,-1 1-1,3-2 1,5-1 63,0 0 0,0 0 0,0-1 0,0 0 0,-1-1 0,0 0 0,13-9 0,5-8 61,-1-2 0,-1-1 0,0-1 0,-3-1 0,0-1 0,-1-1 1,-2 0-1,21-45 0,-16 22 56,-1-2 0,-3-1 0,-3-1 0,15-74 0,-24 55-260,-9 76 51,0-1 0,0 1 0,0-1 0,0 1 0,-1-1 0,1 1-1,0-1 1,0 1 0,0 0 0,0 0 0,0 0 0,1 0-1,-1-1 1,0 1 0,0 0 0,-1 2 0,-9 17-28,0 1 1,2 0-1,-10 28 0,-4 11 20,20-55 28,-86 230 325,81-210-287,1 0 0,2 1 1,1 0-1,0 1 0,2-1 0,1 0 1,4 40-1,-1-59-62,-1 0 0,1 0 0,1 0 0,-1-1 1,1 1-1,0-1 0,1 0 0,-1 0 0,1 0 0,1 0 0,-1 0 0,6 4 1,9 9-1844,40 31 1,-27-25-1858,-31-24 2991,1 1 0,0-1 0,0 1 0,0-1 1,0 0-1,0 0 0,0 0 0,0 0 1,1 0-1,-1 0 0,0 0 0,4 0 1,6 0-8526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553"/>
    </inkml:context>
    <inkml:brush xml:id="br0">
      <inkml:brushProperty name="width" value="0.025" units="cm"/>
      <inkml:brushProperty name="height" value="0.025" units="cm"/>
    </inkml:brush>
  </inkml:definitions>
  <inkml:trace contextRef="#ctx0" brushRef="#br0">196 207 13549,'4'-99'2202,"-4"1"4809,0 88-5980,-15 44 918,-62 248-1218,47-161 406,23-96-779,-12 46 450,2 0 1,3 1 0,-7 117 0,21-186-765,0 1 0,0-1 0,0 0 1,0 0-1,1 0 0,-1 0 0,1 1 0,0-1 1,0 0-1,0 0 0,0 0 0,1 0 0,1 2 1,-2-3-18,1-1-1,0 0 1,-1 0 0,1 0 0,0 0 0,0 0 0,-1 0 0,1 0 0,0 0 0,0-1 0,0 1 0,0-1 0,0 0 0,0 1 0,0-1 0,0 0 0,0 0 0,0 0 0,0 0 0,0-1 0,4 0 0,2-1-6,1 0 0,-1 0 0,0-1 0,0 0 0,0-1 0,0 0 1,-1 0-1,0-1 0,0 0 0,0 0 0,13-12 0,6-10 28,33-43 0,-49 59-48,40-54 28,55-91 1,-84 121-89,-2-1 0,-2-1 1,-1-1-1,17-64 0,-30 73-1604,-3 29 1501,0 0 1,0-1 0,0 1-1,0 0 1,0-1-1,-1 1 1,1 0 0,0 0-1,0-1 1,0 1 0,0 0-1,-1-1 1,1 1 0,0 0-1,0 0 1,0-1-1,-1 1 1,1 0 0,0 0-1,0 0 1,-1-1 0,1 1-1,0 0 1,-1 0 0,1 0-1,0 0 1,0 0 0,-1 0-1,1-1 1,0 1-1,-1 0 1,1 0 0,0 0-1,-1 0 1,1 0 0,0 0-1,-1 0 1,1 1 0,-4 0-982,0 1 0,1 0 0,-1 0 1,1 1-1,-1-1 0,1 1 1,0-1-1,0 1 0,-4 6 0,-25 26-7777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6.960"/>
    </inkml:context>
    <inkml:brush xml:id="br0">
      <inkml:brushProperty name="width" value="0.025" units="cm"/>
      <inkml:brushProperty name="height" value="0.025" units="cm"/>
    </inkml:brush>
  </inkml:definitions>
  <inkml:trace contextRef="#ctx0" brushRef="#br0">180 0 13132,'0'0'8061,"-12"0"-5493,-1 0-2180,-54 2 1845,62-2-2102,0 1-1,0 0 0,0 0 1,0 0-1,0 1 0,0 0 1,1 0-1,-1 0 0,0 0 1,1 1-1,-9 5 0,13-7-144,-1-1-1,0 1 1,0-1-1,1 1 1,-1 0-1,1-1 1,-1 1-1,0 0 1,1-1-1,-1 1 1,1 0-1,-1 0 1,1 0-1,0-1 1,-1 1-1,1 0 1,0 0-1,0 0 1,-1 0-1,1 0 1,0-1-1,0 1 1,0 0-1,0 0 1,0 0-1,0 0 0,0 0 1,1 0-1,-1 0 1,0 0-1,0-1 1,1 1-1,-1 0 1,0 0-1,1 0 1,-1-1-1,1 1 1,-1 0-1,1 0 1,-1-1-1,1 1 1,0 0-1,-1-1 1,1 1-1,0-1 1,0 1-1,-1-1 1,1 1-1,0-1 1,0 0-1,0 1 1,0-1-1,-1 0 1,1 1-1,0-1 0,1 0 1,55 14-1488,-53-14 1435,17 3-313,-6-1 312,0 0 0,0 0 0,0 2 0,0 0 0,-1 1 0,0 0 0,21 11 0,-33-15 88,-1-1 1,0 1-1,0 0 1,1 0-1,-1 0 0,0 0 1,0 0-1,0 0 1,0 0-1,0 0 0,0 0 1,0 1-1,0-1 1,0 0-1,-1 1 0,1-1 1,-1 0-1,1 1 1,-1-1-1,1 1 0,-1-1 1,0 1-1,1-1 1,-1 1-1,0-1 0,0 3 1,-1-1 91,0-1 0,0 1 0,0 0 0,-1-1 0,1 1 0,-1-1 0,1 0 0,-1 1 0,0-1 1,0 0-1,0 0 0,0 0 0,-2 2 0,-7 4 520,-1 0 0,1 0 0,-2-1 0,-17 8 0,17-10-316,-1-1 1,0 1 0,0-2 0,0 0 0,-18 1 0,28-4-496,0 0 1,0 0-1,0 0 1,0 0-1,0-1 1,0 1-1,1-1 1,-1 0-1,0-1 1,-6-2-1,8 3-204,1 0 0,-1 0 0,1 0 0,0-1 0,-1 1 0,1 0-1,0-1 1,0 1 0,0-1 0,-1 1 0,2-1 0,-1 0 0,0 1 0,0-1 0,1 0 0,-1 0 0,0 0-1,1 1 1,0-1 0,-1 0 0,1 0 0,0 0 0,0-2 0,2-9-5810,6 0-2401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8.914"/>
    </inkml:context>
    <inkml:brush xml:id="br0">
      <inkml:brushProperty name="width" value="0.025" units="cm"/>
      <inkml:brushProperty name="height" value="0.025" units="cm"/>
    </inkml:brush>
  </inkml:definitions>
  <inkml:trace contextRef="#ctx0" brushRef="#br0">18 285 7495,'-3'13'6182,"-10"43"-1612,13-55-4393,-1 1 1,1-1 0,0 1 0,0-1-1,0 1 1,-1-1 0,1 1 0,0-1-1,1 1 1,-1-1 0,0 1 0,0-1-1,1 0 1,-1 1 0,1-1 0,-1 1-1,1-1 1,-1 0 0,1 1 0,0-1-1,0 0 1,0 0 0,0 0 0,0 1-1,0-1 1,0 0 0,0 0 0,0 0-1,0-1 1,1 1 0,-1 0 0,0 0-1,1-1 1,-1 1 0,0-1 0,1 1 0,-1-1-1,1 1 1,-1-1 0,1 0 0,-1 0-1,1 0 1,-1 0 0,1 0 0,-1 0-1,1 0 1,1-1 0,9 0 336,1 0 0,-1-1 0,1-1-1,14-5 1,-20 6-191,95-35 607,15-5 145,-103 38-991,1 0 0,0 2 0,0-1 0,-1 2 0,30 0 0,-43 1-84,0 0 1,0 0-1,0 0 0,0 1 1,0-1-1,-1 0 1,1 0-1,0 1 1,0-1-1,0 1 0,0-1 1,-1 1-1,1-1 1,0 1-1,0-1 0,-1 1 1,1-1-1,0 1 1,-1 0-1,1 0 1,-1-1-1,1 1 0,-1 0 1,1 0-1,-1 0 1,1 1-1,0 30 31,-3-22-9,0-1-1,-1 1 1,0 0-1,-6 12 0,9-67 417,0-285-438,0 330-29,-1-1 0,1 0 0,0 1 0,0-1 0,0 0 0,0 1 0,0-1 0,0 0 0,1 1 0,-1-1-1,0 0 1,0 1 0,0-1 0,1 0 0,-1 1 0,0-1 0,1 1 0,-1-1 0,0 0 0,1 1 0,-1-1 0,1 1 0,-1-1 0,1 1 0,-1-1 0,1 1 0,-1 0 0,1-1 0,-1 1 0,1 0-1,0-1 1,-1 1 0,1 0 0,0 0 0,-1-1 0,1 1 0,0 0 0,-1 0 0,1 0 0,0 0 0,-1 0 0,1 0 0,0 0 0,-1 0 0,1 0 0,0 0 0,-1 1 0,1-1 0,0 0 0,-1 0-1,1 1 1,0-1 0,42 24-2850,-29-16 1869,10 5-2204,0-1 0,48 16 1,-22-15-2312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39.720"/>
    </inkml:context>
    <inkml:brush xml:id="br0">
      <inkml:brushProperty name="width" value="0.025" units="cm"/>
      <inkml:brushProperty name="height" value="0.025" units="cm"/>
    </inkml:brush>
  </inkml:definitions>
  <inkml:trace contextRef="#ctx0" brushRef="#br0">343 23 15182,'-11'-1'3460,"0"0"-3026,0 1 1,0 0-1,0 0 0,0 2 1,1-1-1,-1 1 1,0 1-1,1-1 1,-1 2-1,1 0 1,0 0-1,-13 8 1,4 1 27,0 1 0,1 1 1,1 0-1,-26 30 0,36-37-208,0 1 0,0 1 0,1-1 0,0 1 0,1 0 0,0 0 0,1 0 0,0 1 0,0 0 0,1 0 0,-3 17 0,6-26-247,0-1-1,0 1 0,0 0 1,0-1-1,0 1 0,0-1 1,0 1-1,1-1 0,-1 1 1,1-1-1,-1 1 0,1-1 0,-1 1 1,1-1-1,0 1 0,0-1 1,-1 0-1,1 1 0,0-1 1,0 0-1,1 0 0,-1 0 1,0 0-1,0 0 0,0 0 1,1 0-1,-1 0 0,0 0 0,1-1 1,-1 1-1,1 0 0,-1-1 1,1 1-1,-1-1 0,1 0 1,0 0-1,-1 1 0,1-1 1,-1 0-1,1 0 0,-1 0 1,1-1-1,0 1 0,2-1 1,5 0 8,0 0 0,-1-1 0,1 0 0,0-1 0,0 0 0,13-6 0,4-7-31,0 0 0,-1-2 0,-1-1 0,-1-1 0,0-1 0,-2-1 0,-1-1 0,0 0 0,-2-2 0,30-51 0,-45 71-43,-2 2 18,0 1 0,1 0-1,-1 0 1,0 0 0,-1-1 0,1 1-1,0-1 1,-1 1 0,1 0 0,-1-4-1,-18 18-465,4 6 592,0 0 0,1 1 0,1 0 0,1 1 0,1 1 0,0-1 0,2 2 0,0-1 0,1 1 0,2 0 0,0 0 0,-3 35 0,8-55-74,0 0 0,0 0 0,0 0 0,0-1 0,0 1 0,0 0 0,0 0 0,1 0 0,-1 0 0,1 0-1,-1 0 1,1-1 0,0 1 0,-1 0 0,1 0 0,0-1 0,0 1 0,0-1 0,1 1 0,-1-1 0,0 1 0,0-1 0,1 0-1,2 3 1,-1-3 0,0 0-1,0-1 0,-1 1 0,1-1 0,0 1 0,0-1 1,0 0-1,0 0 0,0 0 0,-1 0 0,1-1 0,0 1 1,0-1-1,4-1 0,7-3 12,0-1 1,0 0-1,-1-1 1,0 0-1,13-11 1,2-3-43,-1-1-1,-1-2 1,24-27 0,-41 40-312,0 1 1,-1-1-1,0-1 1,0 0 0,-1 0-1,-1 0 1,0-1 0,-1 0-1,0 0 1,3-19 0,-7 31 309,-1 1-1,0 0 1,0 0 0,0-1 0,1 1 0,-1 0 0,0-1-1,0 1 1,0 0 0,0-1 0,0 1 0,0-1-1,0 1 1,0 0 0,0-1 0,0 1 0,0 0 0,0-1-1,0 1 1,0 0 0,0-1 0,0 1 0,-1 0 0,1-1-1,0 1 1,0 0 0,0-1 0,0 1 0,-1 0 0,1 0-1,0-1 1,0 1 0,-1 0 0,1 0 0,0-1 0,0 1-1,-1 0 1,1 0 0,0 0 0,-1 0 0,1-1 0,0 1-1,-1 0 1,1 0 0,0 0 0,-1 0 0,1 0 0,0 0-1,-1 0 1,1 0 0,0 0 0,-1 0 0,1 0 0,0 0-1,-1 0 1,1 0 0,0 0 0,-1 0 0,1 0 0,0 1-1,-1-1 1,1 0 0,-21 15-65,3 4 557,0 1 0,2 0 1,0 2-1,2 0 0,0 1 1,2 0-1,0 1 1,-12 38-1,23-61-440,0 1 1,1-1 0,-1 1-1,1-1 1,-1 1-1,1 0 1,0-1-1,-1 1 1,1-1 0,0 1-1,0 0 1,0-1-1,0 1 1,1 0-1,-1-1 1,0 1-1,1 0 1,-1-1 0,1 1-1,0-1 1,-1 1-1,1-1 1,0 1-1,2 1 1,-2-2-17,1 0 0,0 0 0,0-1-1,0 1 1,-1-1 0,1 1 0,0-1 0,0 0 0,0 0 0,0 0-1,0 0 1,-1 0 0,1 0 0,0 0 0,0 0 0,0-1 0,3-1-1,9-2 5,0-2-1,-1 0 0,0 0 0,15-11 1,26-19-435,-2-3 1,-2-3-1,56-58 1,-106 99 393,1 0 0,-1 1 0,1-1 0,-1 0-1,1 1 1,-1-1 0,1 0 0,-1 1 0,1-1 0,0 1 0,-1-1-1,1 1 1,0-1 0,-1 1 0,1-1 0,0 1 0,0 0 0,0-1-1,-1 1 1,1 0 0,0 0 0,0 0 0,0-1 0,1 1 0,-6 20-1,-26 47 553,26-57-477,2-6-9,-4 6 201,2 1 0,-1 0 0,1 0 0,1 0 0,-1 0 0,0 14 0,4-24-232,0 0 1,0 0-1,0 0 1,0 0 0,0 0-1,1 0 1,-1 0-1,0 0 1,1 0-1,-1-1 1,0 1 0,1 0-1,-1 0 1,1 0-1,0-1 1,-1 1-1,1 0 1,0-1 0,-1 1-1,1 0 1,0-1-1,0 1 1,-1-1-1,1 1 1,0-1 0,0 1-1,0-1 1,0 0-1,0 1 1,0-1-1,0 0 1,-1 0 0,1 0-1,0 0 1,0 0-1,0 0 1,0 0-1,0 0 1,0 0 0,0 0-1,2-1 1,43-8 195,-12-5-319,0-1 0,-2-2 0,0-1 0,35-26 0,39-23-1875,-105 66 1944,0 0-1,0 0 0,1 1 1,-1-1-1,0 0 0,1 1 1,-1-1-1,1 0 0,-1 1 1,1 0-1,-1-1 0,1 1 1,-1 0-1,1 0 0,-1 0 1,1 0-1,0 0 0,2 1 1,-4-1 48,1 1 1,-1-1-1,1 1 1,-1 0-1,1-1 1,-1 1-1,0 0 1,1-1 0,-1 1-1,0 0 1,1 0-1,-1-1 1,0 1-1,0 0 1,0 0-1,0 0 1,0-1 0,0 1-1,0 0 1,0 0-1,0-1 1,0 1-1,0 0 1,0 0-1,-1 0 1,-2 12 217,-1-1 0,-1 0-1,-7 14 1,8-16-303,-5 12 683,0 0-1,-7 32 0,22-59-2341,3-11-800,-2-14-4172,1-8-6006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083"/>
    </inkml:context>
    <inkml:brush xml:id="br0">
      <inkml:brushProperty name="width" value="0.025" units="cm"/>
      <inkml:brushProperty name="height" value="0.025" units="cm"/>
    </inkml:brush>
  </inkml:definitions>
  <inkml:trace contextRef="#ctx0" brushRef="#br0">0 0 23062,'0'0'6758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432"/>
    </inkml:context>
    <inkml:brush xml:id="br0">
      <inkml:brushProperty name="width" value="0.025" units="cm"/>
      <inkml:brushProperty name="height" value="0.025" units="cm"/>
    </inkml:brush>
  </inkml:definitions>
  <inkml:trace contextRef="#ctx0" brushRef="#br0">1 1 5669,'0'0'897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0.822"/>
    </inkml:context>
    <inkml:brush xml:id="br0">
      <inkml:brushProperty name="width" value="0.025" units="cm"/>
      <inkml:brushProperty name="height" value="0.025" units="cm"/>
    </inkml:brush>
  </inkml:definitions>
  <inkml:trace contextRef="#ctx0" brushRef="#br0">9 306 12107,'0'0'5825,"-2"9"-2937,-4 30-774,6-38-2033,0 0 0,1 1 0,-1-1 1,1 0-1,-1 0 0,1 0 0,-1 1 0,1-1 1,0 0-1,-1 0 0,1 0 0,0 0 1,0 0-1,0 0 0,0-1 0,0 1 0,0 0 1,0 0-1,0-1 0,0 1 0,1 0 1,-1-1-1,0 1 0,0-1 0,0 0 0,1 1 1,-1-1-1,0 0 0,1 0 0,-1 0 0,0 0 1,0 0-1,1 0 0,1 0 0,3 1 253,21 1 140,0-1 1,1 0-1,-1-2 0,0-2 0,0 0 1,0-2-1,0 0 0,31-12 1,-22 5-354,-1-2 0,-1-1 1,-1-2-1,0-1 0,45-34 1,-66 43-75,0 0 0,-1-1 0,-1 0 1,17-22-1,-23 27-35,0 0 0,-1 0 0,0-1 0,0 1 0,-1-1 1,1 0-1,-1 0 0,-1 0 0,1 0 0,-1 0 0,0 0 0,0 0 0,-1-12 0,0 16-19,0-1 0,0 1 0,0 0 0,-1-1-1,1 1 1,-1 0 0,0 0 0,0 0-1,0-1 1,0 1 0,0 0 0,0 0-1,0 0 1,-1 0 0,1 1 0,-1-1-1,0 0 1,1 1 0,-1-1 0,0 1-1,-3-3 1,0 2-11,1 0-1,-1 0 1,0 0-1,1 1 0,-1 0 1,0 0-1,0 0 1,0 1-1,-10-1 1,1 2-33,0 0 0,0 1 1,0 0-1,0 2 0,1-1 1,-23 10-1,8 1 74,1 1 0,1 1 1,0 1-1,1 1 0,1 2 0,1 0 0,0 2 0,2 0 0,1 1 0,0 1 1,-20 35-1,35-51 15,1 0 0,0 0 1,1 1-1,-1-1 0,2 1 1,-1 0-1,1 0 0,1 0 0,-2 15 1,3-20-32,0 1-1,0-1 1,1 0 0,0 1 0,0-1 0,0 0 0,0 1 0,0-1-1,1 0 1,0 0 0,0 0 0,0 0 0,0-1 0,1 1 0,-1-1-1,1 1 1,0-1 0,0 0 0,0 0 0,0 0 0,7 4 0,2 0-2,0 0 1,1-1 0,0-1 0,0 0 0,1-1-1,-1 0 1,1-1 0,24 2 0,8-1-1055,60-3 1,-20-9-3500,-2-12-3860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1:41.198"/>
    </inkml:context>
    <inkml:brush xml:id="br0">
      <inkml:brushProperty name="width" value="0.025" units="cm"/>
      <inkml:brushProperty name="height" value="0.025" units="cm"/>
    </inkml:brush>
  </inkml:definitions>
  <inkml:trace contextRef="#ctx0" brushRef="#br0">92 390 11211,'-13'-1'1649,"-2"2"-735,-20-1 532,6-8 2349,30 8-3735,-1 0 0,0 0 0,0 0 0,0 0 0,0 0 0,0 0 0,0 0 0,0 0 0,0 0 0,0 0 0,0 0 0,0 0 0,0 0 0,1 0-1,-1 0 1,0 0 0,0 0 0,0 0 0,0 0 0,0 0 0,0 0 0,0 0 0,0 0 0,0 0 0,0-1 0,0 1 0,0 0 0,0 0 0,0 0 0,0 0 0,0 0 0,0 0 0,0 0-1,0 0 1,0 0 0,0 0 0,0 0 0,0 0 0,0-1 0,0 1 0,0 0 0,0 0 0,0 0 0,0 0 0,0 0 0,0 0 0,0 0 0,0 0 0,0 0 0,0 0 0,0 0-1,0 0 1,12-1 671,137 1 1547,214-1 588,488-24-2143,746-128 1428,-494 38-441,0 50-3708,-1064 64 1373,52-1-2022,-35-4-2019,-19-5-4276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42.831"/>
    </inkml:context>
    <inkml:brush xml:id="br0">
      <inkml:brushProperty name="width" value="0.025" units="cm"/>
      <inkml:brushProperty name="height" value="0.025" units="cm"/>
    </inkml:brush>
  </inkml:definitions>
  <inkml:trace contextRef="#ctx0" brushRef="#br0">0 3104 8264,'0'0'1655,"11"-9"-235,28-23 570,48-29 1,-72 51-1627,1 1 1,0 0-1,1 2 1,0 0-1,0 1 1,0 0-1,29-5 1,116-21 610,-119 21-741,1 1 0,0 3 0,66-3 0,80 13 213,-42 0 98,170-17 1,-274 8-376,-1-2 1,62-20 0,-93 25-152,1 2-1,-1-1 1,0 2-1,1 0 1,-1 0 0,0 1-1,15 3 1,33 0 24,-38-4-18,1-2-1,-1-1 1,0 0-1,40-13 1,84-39 98,582-239 10,-413 157-38,-238 99-46,143-96-1,-185 105-23,-1-1 0,45-51 0,-1 0 2,-1 7-8,-3-3 1,93-128 0,-92 108-17,99-98 1,-114 130-1,69-81-17,-43 47 98,132-120 1,57-3-84,-162 133-2,-65 54-13,2 2 0,1 2-1,1 2 1,73-28 0,231-69-46,-261 96 68,-24 9 15,1 3-1,0 4 0,79-7 1,222 8 165,-316 16 137,0 2 1,57 14-1,1-1-105,-6 0-57,3 1-1167,-37-13-4828,-41-6 552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46.797"/>
    </inkml:context>
    <inkml:brush xml:id="br0">
      <inkml:brushProperty name="width" value="0.025" units="cm"/>
      <inkml:brushProperty name="height" value="0.025" units="cm"/>
    </inkml:brush>
  </inkml:definitions>
  <inkml:trace contextRef="#ctx0" brushRef="#br0">1 5865 12075,'0'1'92,"0"0"0,0 0-1,0 0 1,0-1 0,-1 1-1,1 0 1,0 0-1,0 0 1,1 0 0,-1 0-1,0-1 1,0 1 0,0 0-1,0 0 1,1 0-1,-1-1 1,0 1 0,1 0-1,-1 0 1,1-1 0,-1 1-1,1 0 1,-1 0-1,1-1 1,-1 1 0,1-1-1,0 1 1,-1-1 0,1 1-1,0-1 1,0 1 0,-1-1-1,1 1 1,0-1-1,0 0 1,-1 1 0,1-1-1,0 0 1,0 0 0,0 0-1,0 0 1,0 0-1,-1 0 1,3 0 0,52 0 1164,-37 0-918,191-16 1363,-41 2-1165,-141 12-474,0-1-1,0-2 1,0 0 0,-1-2 0,0-1 0,0-1 0,0-1 0,-2-1 0,31-19-1,-27 13 37,-1-2-1,-1 0 1,-1-2-1,0-1 1,-2-1-1,-1-1 1,28-38-1,-21 21-94,2 1 70,-2-3-1,-1 0 1,37-84 0,-12-8-28,121-269 257,56-5 152,-210 380-450,1 0 0,2 1 0,1 2-1,1 0 1,1 2 0,1 1 0,1 1 0,1 1 0,0 1 0,2 2 0,57-25 0,-49 27-16,1 2 1,0 1-1,0 3 0,1 1 1,1 2-1,-1 1 0,1 3 1,0 1-1,72 7 0,-107-4 4,1 1-1,-1 0 0,0 0 1,0 0-1,0 1 0,0 0 1,0 1-1,0-1 1,-1 1-1,0 1 0,0-1 1,0 1-1,0 0 0,-1 1 1,0-1-1,0 1 0,0 0 1,-1 0-1,0 0 1,0 1-1,-1-1 0,1 1 1,-2 0-1,4 8 0,5 18 32,-2 1 0,-1 1-1,6 62 1,-12-86-21,22 242 70,-16-129-14,41 198-1,-44-306-55,0-1-1,1 1 0,0-1 0,1 0 1,1 0-1,0-1 0,1 0 0,1 0 1,0-1-1,1-1 0,0 0 1,1 0-1,1-1 0,-1 0 0,2-1 1,-1-1-1,1 0 0,1-1 0,0 0 1,15 5-1,-25-12-1,0 1 0,-1-1 0,1 0-1,0 0 1,0-1 0,0 1 0,0-1 0,0 0 0,0 0 0,0-1-1,0 0 1,0 0 0,0 0 0,0 0 0,-1-1 0,1 0 0,0 0 0,-1 0-1,7-5 1,9-5 2,0-2-1,-1-1 1,16-17 0,7-4-1,24-14 3,175-147 33,-212 169-41,-1-1-1,-2-1 1,-1-1 0,-2-2 0,36-64 0,-38 48-208,-1-1-1,-3-1 1,19-102-1,-6 28 124,-14 72 79,4 0 0,1 1-1,3 1 1,2 1 0,2 1 0,2 2 0,2 1 0,2 1 0,49-49-1,-36 48-58,94-69-1,-91 76 23,20-11 31,81-44 0,-34 24 42,114-71 127,178-120 169,-325 207-276,3 3 0,122-50 0,-127 65-7,-3-3 0,-1-4 0,107-78 0,232-228 372,-97 19-323,-247 249-91,85-123 87,-112 138-83,95-103 0,-67 99-35,2 4 1,4 2 0,110-66-1,-145 103 10,2 1 0,0 3-1,70-23 1,-82 35 4,0 1-1,0 3 1,0 0 0,1 2 0,68 0-1,-97 6 1,1 0 0,-1 1-1,0 0 1,0 0 0,0 1-1,0 0 1,0 0 0,-1 0-1,0 1 1,1 0-1,-1 0 1,0 0 0,-1 1-1,1 0 1,-1 0 0,5 7-1,5 6-203,0 1-1,0 1 1,17 34 0,-7-1 33,-2 2 0,20 72 0,-8-22 80,172 639-108,-46-191 303,-138-479-82,67 277-78,-43-148 56,-41-179-7,2 0 0,1-1 0,0 0 0,2 0 0,1-1 0,0-1 0,2 0 0,28 34 0,-34-47 10,-1 1 1,1-1-1,1 0 1,-1-1 0,1 0-1,1-1 1,-1 0 0,1 0-1,0-1 1,1 0 0,-1 0-1,1-2 1,0 1-1,0-1 1,0-1 0,0 0-1,0 0 1,0-1 0,1-1-1,-1 0 1,16-2 0,-24 2 23,-1-1 1,0 0 0,1 0 0,-1 0 0,0-1 0,1 1 0,-1 0 0,0-1 0,0 1 0,0-1 0,0 0 0,0 0 0,0 0 0,-1 0 0,1 0 0,-1 0 0,1 0 0,-1 0 0,0-1-1,0 1 1,0 0 0,0-1 0,0 1 0,0-5 0,3-9 4,-1 0-1,2-32 0,-2 19-83,6-51-55,-3-1 0,-9-139 0,-45-159-1003,31 230 1068,6-1-1,11-213 1,8 247 261,5 1 0,5 0 0,63-215-1,-53 243-118,3 0 0,61-117 0,-60 145-64,3 2 0,2 2 0,2 1 1,52-54-1,65-51 29,-9 9-2316,-54 46-3057,-29 25-1751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2.934"/>
    </inkml:context>
    <inkml:brush xml:id="br0">
      <inkml:brushProperty name="width" value="0.025" units="cm"/>
      <inkml:brushProperty name="height" value="0.025" units="cm"/>
    </inkml:brush>
  </inkml:definitions>
  <inkml:trace contextRef="#ctx0" brushRef="#br0">1 1209 12139,'0'0'7117,"1"-8"-6669,3-2-363,-1 1-1,1 0 1,1 0-1,-1 0 1,2 0-1,-1 1 1,1 0-1,0 0 1,8-8-1,79-73 427,-47 49-362,912-804 716,-925 818-822,-17 15-21,-1-1 1,0 0-1,-1-2 0,-1 0 0,20-25 0,-33 39-19,0 0-1,0 0 0,0 0 0,0 0 0,0 0 1,0 0-1,0 0 0,1 0 0,-1 0 0,0 0 0,0 0 1,0-1-1,0 1 0,0 0 0,0 0 0,0 0 1,0 0-1,0 0 0,0 0 0,0 0 0,0-1 1,0 1-1,0 0 0,0 0 0,0 0 0,0 0 1,0 0-1,0 0 0,0-1 0,0 1 0,0 0 1,0 0-1,0 0 0,0 0 0,0 0 0,0 0 0,0 0 1,0-1-1,0 1 0,0 0 0,0 0 0,0 0 1,0 0-1,-1 0 0,1 0 0,0 0 0,0 0 1,0 0-1,0 0 0,0-1 0,0 1 0,0 0 1,0 0-1,-1 0 0,1 0 0,0 0 0,0 0 0,0 0 1,0 0-1,0 0 0,0 0 0,-1 0 0,1 0 1,0 0-1,0 0 0,0 0 0,0 0 0,-14 5-490,-14 9-1313,-8 5-2011,-4 0-2332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3.359"/>
    </inkml:context>
    <inkml:brush xml:id="br0">
      <inkml:brushProperty name="width" value="0.025" units="cm"/>
      <inkml:brushProperty name="height" value="0.025" units="cm"/>
    </inkml:brush>
  </inkml:definitions>
  <inkml:trace contextRef="#ctx0" brushRef="#br0">53 931 14029,'0'0'1223,"-8"4"304,-27 14 101,26-13-379,23-15-331,335-247 24,137-109-843,-363 261-139,134-101-395,-233 192 389,-24 14 44,0 0-1,0 0 1,1 0-1,-1 1 0,0-1 1,0 0-1,0 0 1,0 0-1,0 0 1,1 0-1,-1 0 0,0 0 1,0 0-1,0 0 1,0 0-1,0 1 1,0-1-1,1 0 1,-1 0-1,0 0 0,0 0 1,0 0-1,0 1 1,0-1-1,0 0 1,0 0-1,0 0 0,0 0 1,0 1-1,0-1 1,0 0-1,0 0 1,0 0-1,0 0 0,0 0 1,0 1-1,0-1 1,0 0-1,0 0 1,0 0-1,0 0 1,0 1-1,0-1 0,0 0 1,0 0-1,0 0 1,0 0-1,-1 0 1,1 1-1,0-1 0,0 0 1,0 0-1,0 0 1,0 0-1,0 0 1,-1 0-1,1 0 1,0 0-1,0 1 0,0-1 1,-32 42-80,26-34 174,-192 256 535,168-217-592,2 0 1,2 2-1,-39 102 1,62-139-91,-1 1 0,2-1 1,-3 22-1,9 1-2002,-3-33 1796,-1-1 0,0 0 0,1 0 0,-1 0 0,1 0 0,0 0 0,-1-1 0,1 1-1,0 0 1,0 0 0,-1 0 0,1-1 0,0 1 0,0 0 0,0 0 0,0-1 0,0 1 0,0-1 0,0 1-1,0-1 1,0 0 0,0 1 0,2-1 0,25 2-7885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8.138"/>
    </inkml:context>
    <inkml:brush xml:id="br0">
      <inkml:brushProperty name="width" value="0.025" units="cm"/>
      <inkml:brushProperty name="height" value="0.025" units="cm"/>
    </inkml:brush>
  </inkml:definitions>
  <inkml:trace contextRef="#ctx0" brushRef="#br0">92 18 15054,'-3'9'1324,"-18"59"1461,2 1-1,3 0 1,3 1-1,-6 136 1,30-220-2038,-6-8-1145,-1-1 0,-1 1-1,-1 0 1,-1-39 0,1 64 387,0 0 1,0 0-1,1 0 0,-1-1 1,1 1-1,0-1 0,-1 1 1,1-1-1,0 0 1,0 0-1,1 0 0,-1-1 1,0 1-1,1-1 0,-1 1 1,0-1-1,1 0 0,0-1 1,6 2-1,9 0 61,1 0 1,27-1-1,-33-1-26,-4 0 14,0-1-1,0 0 0,0 0 0,0-1 1,-1 0-1,1 0 0,0-1 0,12-6 1,-18 7-12,-1 0-1,1 0 1,-1 0 0,0 0 0,0 0 0,0-1 0,0 0 0,-1 1 0,1-1-1,-1 0 1,1 0 0,-1 0 0,0-1 0,0 1 0,0 0 0,-1-1 0,1 0 0,-1 1-1,0-1 1,0 0 0,0 1 0,-1-1 0,1 0 0,-1-7 0,0 10-32,1 0 1,-1-1 0,-1 1-1,1 0 1,0 0-1,0-1 1,0 1 0,-1 0-1,1 0 1,-1-1-1,1 1 1,-1 0 0,1 0-1,-1 0 1,1 0-1,-1 0 1,0 0 0,0 0-1,0 0 1,0 0-1,1 0 1,-1 0 0,0 1-1,-1-1 1,1 0-1,0 1 1,0-1 0,0 0-1,0 1 1,0 0-1,-1-1 1,1 1 0,0 0-1,0-1 1,-1 1-1,1 0 1,0 0 0,0 0-1,-1 0 1,1 0-1,0 0 1,-2 1 0,-1 0-14,-1-1 0,1 1 0,0 1 0,0-1 0,0 0 0,0 1 0,0 0 0,0 0 0,1 0 0,-1 0 1,-5 6-1,1 0 18,1 0 1,0 0-1,1 1 0,0 0 1,-8 17-1,12-22 28,0 0 1,0 0-1,0 0 0,1 1 0,-1-1 1,1 1-1,0-1 0,1 0 0,-1 1 0,1 0 1,0-1-1,0 1 0,0-1 0,1 1 0,-1-1 1,3 8-1,-1-10-17,-1 0 0,1 0 1,0 0-1,0 0 0,0 0 1,0-1-1,0 1 0,0 0 1,0-1-1,1 0 0,-1 1 0,1-1 1,-1 0-1,1 0 0,-1 0 1,1-1-1,-1 1 0,1-1 1,0 1-1,-1-1 0,6 0 1,59-2 167,-58 1-241,0-1-1,1 0 1,-1-1-1,0 0 1,0 0-1,-1-1 1,1 0-1,-1-1 1,1 1-1,-1-2 1,12-9-1,-9 4-173,0 0-1,0-1 1,-1 0 0,-1-1-1,0 0 1,11-20 0,-2-7-329,-1-1 0,-2-1 0,19-85 0,-28 88 1518,-10 32-291,-11 19-667,-4 13 298,2 0 0,1 1 0,1 0 0,1 1-1,1 1 1,1 0 0,2 1 0,1 0 0,1 0-1,2 1 1,-5 46 0,11-72-280,0 0 0,-1 0 0,1 0 0,1 0 0,-1 0 0,0-1 0,1 1 0,0 0 0,0 0 0,0 0 0,1 0 0,-1-1 0,1 1 0,0-1 0,0 1 0,3 3 0,-2-4-2,0-1 0,0 0-1,0 0 1,0 0 0,0 0-1,1-1 1,-1 1 0,1-1 0,0 0-1,-1 0 1,1 0 0,0 0 0,-1-1-1,1 1 1,0-1 0,0 0-1,3-1 1,4 0 12,-1 0 0,1-1 1,-1 0-1,1-1 0,-1 0 0,0-1 0,-1 0 0,1-1 1,-1 0-1,1 0 0,-2-1 0,1 0 0,-1 0 0,1-1 0,-2 0 1,10-11-1,6-8-15,-1-2 0,0 0 1,26-49-1,-38 59-145,0-1 1,-1 0 0,-1-1-1,-1 0 1,0 0-1,-2-1 1,5-33-1,-10 54 118,1-1 0,-1 0-1,0 0 1,0 1-1,0-1 1,1 0 0,-1 1-1,0-1 1,0 0 0,0 0-1,0 1 1,-1-1 0,1 0-1,0 0 1,0 1 0,0-1-1,0 0 1,-1 1 0,1-1-1,0 0 1,-1 1 0,1-1-1,-1 0 1,1 1 0,-1-1-1,1 1 1,-1-1-1,1 1 1,-1-1 0,1 1-1,-1-1 1,1 1 0,-1 0-1,0-1 1,1 1 0,-1 0-1,0-1 1,1 1 0,-1 0-1,0 0 1,0 0 0,1 0-1,-1 0 1,0 0 0,0 0-1,1 0 1,-1 0 0,0 0-1,0 0 1,1 0 0,-1 0-1,0 0 1,1 1-1,-2-1 1,-3 2-18,1 0-1,-1 0 1,1 1-1,0-1 1,0 1 0,-7 6-1,-6 6 58,1 1 0,1 1 0,1 1 0,1 0 0,-16 28 0,21-32 122,0 1 0,2 0 0,0 0 0,0 0 0,1 1 0,1 0 0,1 0 0,-2 19 0,4-33-129,1 1 0,0 0 0,0 0-1,0 0 1,1-1 0,-1 1 0,1 0 0,-1 0 0,1-1 0,0 1 0,0 0 0,0-1 0,0 1 0,0-1-1,1 0 1,-1 1 0,1-1 0,0 0 0,0 0 0,-1 0 0,5 3 0,-2-2-11,-1-1 0,1 0 1,0 0-1,1-1 0,-1 1 1,0-1-1,0 0 0,1 0 1,-1 0-1,1 0 0,-1-1 1,7 0-1,1 0-113,0-1 1,0-1-1,0 0 0,0 0 0,0-1 1,-1-1-1,1 0 0,-1 0 0,14-8 1,-16 6-13,1 1-1,-1-1 1,0-1 0,0 0 0,-1 0-1,0-1 1,0 1 0,0-2 0,-1 1-1,9-15 1,-40 63-464,19-33 748,1-1 0,-1 1-1,1 1 1,0-1 0,1 0 0,0 1 0,0 0-1,1-1 1,0 1 0,0 0 0,1 1 0,-1 13 0,2-20-150,0-1 1,0 0-1,0 0 1,1 0 0,-1 0-1,0 0 1,1 0 0,-1 0-1,1 0 1,0 0-1,-1 0 1,1 0 0,0 0-1,-1 0 1,1 0-1,0 0 1,0-1 0,0 1-1,0 0 1,0 0 0,0-1-1,0 1 1,0-1-1,2 1 1,36 6 355,-22-7-212,-1-1 1,30-6-1,-30 3-320,0-1-1,25-13 1,-25 11-9,-1 1-1,30-9 1,-45 15 183,1 0 0,0 1 1,-1-1-1,1 0 0,0 0 0,-1 1 1,1-1-1,0 0 0,-1 1 1,1-1-1,-1 0 0,1 1 0,0-1 1,-1 1-1,1-1 0,-1 1 0,0 0 1,1-1-1,-1 1 0,1-1 0,-1 1 1,0 0-1,1-1 0,-1 2 0,1-1 36,0 1-1,-1-1 1,1 0-1,0 1 1,0-1-1,0 0 1,0 0-1,0 0 0,0 0 1,0 0-1,1 0 1,-1 0-1,0 0 1,0 0-1,1 0 0,2 0 1,9 1-66,0-1 0,1 0 0,26-3 0,-26 1-1528,0 1 0,1 0-1,14 2 1,-24 0 934,-3-1-1682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3.796"/>
    </inkml:context>
    <inkml:brush xml:id="br0">
      <inkml:brushProperty name="width" value="0.025" units="cm"/>
      <inkml:brushProperty name="height" value="0.025" units="cm"/>
    </inkml:brush>
  </inkml:definitions>
  <inkml:trace contextRef="#ctx0" brushRef="#br0">38 314 12236,'-7'-9'1510,"5"6"-1453,-1 0 175,0 1-1,1-1 0,-1 0 0,1 0 1,0 0-1,0 0 0,0-1 0,1 1 1,-1 0-1,1-1 0,-1 1 0,1-1 1,0 0-1,1 1 0,-1-1 0,1 0 1,-1 0-1,1 1 0,0-1 1,1 0-1,-1 0 0,1 1 0,-1-1 1,1 0-1,3-6 0,2 0-127,1 1 0,0 1 0,0-1-1,1 1 1,0 0 0,1 1 0,0 0 0,0 0 0,12-6-1,10-5 256,55-23 0,-54 28-164,0 2 0,1 1-1,1 2 1,-1 1-1,1 2 1,0 1-1,0 1 1,58 4-1,-87-1-192,-1 0 1,0 1-1,0 0 0,0-1 0,1 1 0,-1 0 0,0 1 0,0-1 0,-1 1 0,1 0 0,0 0 0,0 0 0,-1 0 1,0 1-1,1-1 0,-1 1 0,0 0 0,0 0 0,0 0 0,-1 1 0,1-1 0,-1 0 0,1 1 0,-1 0 0,-1-1 1,3 7-1,-2-4 14,-1 1 1,0 0 0,-1-1 0,1 1 0,-1 0 0,-1-1-1,1 1 1,-1 0 0,0-1 0,-1 1 0,1-1 0,-1 1 0,-1-1-1,1 0 1,-7 12 0,-13 18 325,-32 41 0,36-55-181,1 2 0,1 0 0,1 0 0,-21 51 0,34-69-171,0 1-1,1-1 1,0 1 0,0-1-1,0 1 1,1 0-1,0 0 1,0-1-1,1 1 1,0 0-1,0-1 1,1 1-1,-1-1 1,1 1-1,1-1 1,-1 0-1,1 0 1,0 0-1,1 0 1,-1 0-1,1-1 1,7 8-1,-1-2-577,0 0-1,1-1 1,20 16-1,39 17-7247,-35-27 144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4.143"/>
    </inkml:context>
    <inkml:brush xml:id="br0">
      <inkml:brushProperty name="width" value="0.025" units="cm"/>
      <inkml:brushProperty name="height" value="0.025" units="cm"/>
    </inkml:brush>
  </inkml:definitions>
  <inkml:trace contextRef="#ctx0" brushRef="#br0">30 0 18225,'0'0'5189,"-30"47"-5221,53-45-96,1-2-1858,1-3-3715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2:55.078"/>
    </inkml:context>
    <inkml:brush xml:id="br0">
      <inkml:brushProperty name="width" value="0.025" units="cm"/>
      <inkml:brushProperty name="height" value="0.025" units="cm"/>
    </inkml:brush>
  </inkml:definitions>
  <inkml:trace contextRef="#ctx0" brushRef="#br0">1405 456 7175,'23'-50'1750,"22"-72"0,-40 108-1326,-2-1 1,1 0 0,-2 0 0,0 0 0,0 0 0,-2 0-1,0-1 1,0 1 0,-2 0 0,-3-16 0,4 26-359,-1 0 0,0 1 1,0-1-1,0 1 0,0-1 1,-1 1-1,0 0 0,0 0 1,0 0-1,0 0 0,-1 1 1,1-1-1,-1 1 0,0 0 0,0 0 1,0 1-1,-1-1 0,1 1 1,0 0-1,-1 0 0,0 0 1,1 0-1,-1 1 0,-8-1 1,-1-1-65,0 1 0,-1 1 1,1 1-1,-1 0 0,1 1 0,-1 0 1,-22 6-1,0 3 20,1 2 1,0 1-1,1 2 1,0 2-1,2 0 0,-41 29 1,-1 8 53,-101 93 1,101-76-28,3 4 1,4 2 0,3 4-1,3 2 1,4 3 0,-63 125-1,88-144-29,3 2 0,3 0-1,3 2 1,3 0 0,3 1 0,4 2-1,2-1 1,4 1 0,2 118-1,7-166 1,2 1 1,0-1-1,2 1 0,1-1 0,1-1 0,1 1 0,2-1 1,21 42-1,-23-53-11,0-1 1,1-1 0,0 1 0,1-2-1,0 1 1,1-1 0,0-1 0,1 0-1,0-1 1,1 0 0,0 0 0,0-2-1,1 0 1,-1 0 0,2-1 0,21 6-1,-14-7 17,0-1-1,-1 0 1,2-2-1,-1-1 1,0 0 0,0-2-1,0 0 1,38-9-1,-27 2 139,-1-1-1,0-2 1,-1-1-1,0-1 1,33-21-1,5-10 326,-2-3-1,-2-3 1,111-111 0,-80 61-114,-5-5 0,-4-4 1,-5-3-1,-6-4 0,-4-3 0,73-165 0,-109 202-306,43-148-1,-69 191-121,-1-1 1,-3 0 0,-1 0 0,-1-1-1,-3 1 1,-3-45 0,0 70-36,0 1 0,-1-1 0,0 0 0,-1 1 0,-1-1-1,0 1 1,-1 0 0,-1 1 0,0 0 0,0 0 0,-2 0 0,1 1 0,-15-15 0,10 14-122,-1 1 0,0 0 0,0 1-1,-1 1 1,-1 0 0,0 1 0,0 1 0,0 0 0,-1 1-1,-28-7 1,2 4-102,0 2-1,-1 2 0,0 2 1,0 2-1,0 2 1,1 2-1,-1 1 1,-68 15-1,26 2-207,1 4-1,0 3 0,-98 47 1,-33 33-1685,-4 10-1970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32.958"/>
    </inkml:context>
    <inkml:brush xml:id="br0">
      <inkml:brushProperty name="width" value="0.025" units="cm"/>
      <inkml:brushProperty name="height" value="0.025" units="cm"/>
    </inkml:brush>
  </inkml:definitions>
  <inkml:trace contextRef="#ctx0" brushRef="#br0">2 1 6951,'0'0'4847,"-1"6"-4345,1-4-456,0 0-1,0 1 1,0-1 0,0 0 0,0 0 0,1 0 0,-1 1 0,1-1 0,-1 0 0,1 0 0,0 0 0,0 0 0,0 0-1,0 0 1,0 0 0,0 0 0,1 0 0,-1-1 0,0 1 0,3 2 0,4 3 92,1 0 0,-1-1 0,19 10 0,8 2-93,0-1 0,1-2 0,1-2 0,0-1 0,1-2 0,64 9 0,241 4 61,-282-21-100,1233 10 1707,-584-53-1534,150-2-101,-676 43-52,760-8-12,-5-33 143,-770 32 671,-168 9-796,-4-6-6727,1-4-3496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24.810"/>
    </inkml:context>
    <inkml:brush xml:id="br0">
      <inkml:brushProperty name="width" value="0.025" units="cm"/>
      <inkml:brushProperty name="height" value="0.025" units="cm"/>
    </inkml:brush>
  </inkml:definitions>
  <inkml:trace contextRef="#ctx0" brushRef="#br0">62 257 8488,'0'0'1367,"-9"6"-508,-43 31 1490,51-37-2007,22 0-332,75 4 89,0-4 0,0-5 0,118-21-1,-105 16-50,0 5-1,207 17 0,-19 1-7,-84-12-28,600-17 56,-151-86 257,-454 60-130,330-23 0,11 34-505,-256 12 183,-155 12 283,0 6 0,0 6 0,211 34 0,-296-29-144,1-3 0,56 0 0,-84-7-724,1-1 0,-1-2 0,0 0 0,0-1 0,0-2 0,27-10-1,33-19-5468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0:33.053"/>
    </inkml:context>
    <inkml:brush xml:id="br0">
      <inkml:brushProperty name="width" value="0.025" units="cm"/>
      <inkml:brushProperty name="height" value="0.025" units="cm"/>
    </inkml:brush>
  </inkml:definitions>
  <inkml:trace contextRef="#ctx0" brushRef="#br0">0 433 9737,'5'10'801,"-3"-4"-744,1 1 0,0-1 0,0 0 0,0 0 0,1-1 0,0 1 0,0-1 0,1 1-1,-1-1 1,1-1 0,0 1 0,1-1 0,-1 1 0,1-2 0,0 1 0,0-1 0,0 1 0,0-2 0,0 1 0,1-1 0,-1 0 0,1 0 0,8 1 0,15 0 127,1-1 0,-1-2 0,0-1 0,38-6 0,120-29 477,35-5-337,-80 34-146,203 16 0,-55 1-91,887-21 1120,-1117 11-1150,406-6 795,-5-40 38,198-114-177,-199 40-593,-226 79-121,-191 37 92,0 1 0,0 3 0,60 6 0,-56 5 204,-43-9-369,-1-1 0,0 1 0,1-1-1,0 0 1,-1 0 0,1 0 0,0 0 0,-1-1 0,1 0 0,0 0 0,-1 0 0,1-1-1,0 0 1,-1 1 0,1-1 0,-1-1 0,1 1 0,-1-1 0,1 0 0,-1 0 0,0 0 0,6-5-1,29-32-3619,-1-16-2995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40.292"/>
    </inkml:context>
    <inkml:brush xml:id="br0">
      <inkml:brushProperty name="width" value="0.025" units="cm"/>
      <inkml:brushProperty name="height" value="0.025" units="cm"/>
    </inkml:brush>
  </inkml:definitions>
  <inkml:trace contextRef="#ctx0" brushRef="#br0">1 144 5445,'0'0'138,"0"0"-1,0 0 1,0 0-1,0 0 1,0 0-1,0 0 1,1 0-1,-1 0 1,0 0-1,0 0 1,0 1 0,0-1-1,0 0 1,0 0-1,1 0 1,-1 0-1,0 0 1,0 0-1,0 0 1,0 0-1,0 0 1,0 0-1,0 0 1,0 1-1,0-1 1,0 0-1,1 0 1,-1 0-1,0 0 1,0 0 0,0 0-1,0 1 1,0-1-1,0 0 1,0 0-1,0 0 1,0 0-1,0 0 1,0 0-1,0 1 1,0-1-1,0 0 1,0 0-1,0 0 1,0 0-1,0 0 1,0 0 0,-1 0-1,1 1 1,0-1-1,0 0 1,0 0-1,0 0 1,0 0-1,0 0 1,0 0-1,0 0 1,0 0-1,0 1 1,-1-1-1,1 0 1,0 0-1,0 0 1,0 0 0,23 4 2913,47 3-4335,-41-5 2247,198 17-104,-1-9 1,390-35-1,1336-118 818,361 119-748,-2046 24-364,58 10 315,-267-5-730,0 3-1,0 2 1,84 27 0,-80-9-1351,-61-36-6951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5:08.126"/>
    </inkml:context>
    <inkml:brush xml:id="br0">
      <inkml:brushProperty name="width" value="0.025" units="cm"/>
      <inkml:brushProperty name="height" value="0.025" units="cm"/>
    </inkml:brush>
  </inkml:definitions>
  <inkml:trace contextRef="#ctx0" brushRef="#br0">1 549 15150,'0'0'929,"9"3"-2311,15 4 1229,0-1 0,0 0 0,0-2 0,43 1 0,115-5-497,-79-2 532,23 1-139,963 28 103,-786-10 99,1-14 0,313-37 0,826-42 151,-671 91-64,-29 1 24,-1-42-27,-251-19 52,536-31 239,141 69-23,306-10-28,-1050-2-228,885-21 217,-332 1-104,61-40-135,2 68 347,-857 16-174,323-33 0,738-58 43,-583 103 728,400-11 1,-781-17-894,359 30-1,-263-2-82,376-34-1,-355-23 88,-186 15 210,-153 19 2887,-61 6-1363,-1 1-3973,5-11-2288,5-17-4451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6.677"/>
    </inkml:context>
    <inkml:brush xml:id="br0">
      <inkml:brushProperty name="width" value="0.025" units="cm"/>
      <inkml:brushProperty name="height" value="0.025" units="cm"/>
    </inkml:brush>
  </inkml:definitions>
  <inkml:trace contextRef="#ctx0" brushRef="#br0">106 101 10570,'-8'-4'1185,"-1"0"-810,1 0 0,0-1 0,1 0 0,-1 0 0,1-1 0,0 0 0,0 0-1,1-1 1,-1 1 0,1-1 0,1-1 0,-7-10 0,12 18-335,0 0 0,0 0-1,0 0 1,0-1 0,0 1-1,0 0 1,0 0 0,0-1 0,0 1-1,0 0 1,0 0 0,0-1-1,0 1 1,0 0 0,0 0 0,0-1-1,0 1 1,0 0 0,1 0-1,-1 0 1,0-1 0,0 1 0,0 0-1,0 0 1,0 0 0,0 0-1,1-1 1,-1 1 0,0 0 0,0 0-1,0 0 1,1 0 0,-1 0-1,0-1 1,0 1 0,0 0 0,1 0-1,-1 0 1,0 0 0,0 0-1,1 0 1,-1 0 0,0 0 0,0 0-1,0 0 1,1 0 0,-1 0-1,23-2-140,26 5-807,513 40 818,4-38 1119,-283-4-495,165 0-419,849 18 107,449 20-190,38-93 1142,-1556 49-688,-208 9-821,-4 0-3179,-10-4-725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1.918"/>
    </inkml:context>
    <inkml:brush xml:id="br0">
      <inkml:brushProperty name="width" value="0.025" units="cm"/>
      <inkml:brushProperty name="height" value="0.025" units="cm"/>
    </inkml:brush>
  </inkml:definitions>
  <inkml:trace contextRef="#ctx0" brushRef="#br0">272 1 9833,'0'0'3508,"-5"8"-2697,-2 9-443,1 1-1,1-1 1,1 1 0,0 0-1,1 0 1,1 0 0,0 24 0,-27 494 874,13-296-915,-82 614 239,25-283 779,62-461-1279,5 1 0,8 113 0,12-135-980,6-35-4578,-17-50 2523,1-3-1926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144"/>
    </inkml:context>
    <inkml:brush xml:id="br0">
      <inkml:brushProperty name="width" value="0.025" units="cm"/>
      <inkml:brushProperty name="height" value="0.025" units="cm"/>
    </inkml:brush>
  </inkml:definitions>
  <inkml:trace contextRef="#ctx0" brushRef="#br0">245 65 16111,'-2'-4'484,"0"0"0,-1 0 0,1 0-1,-1 1 1,0-1 0,0 1 0,0 0-1,0 0 1,0 0 0,-1 0 0,1 1 0,-1-1-1,0 1 1,0 0 0,-5-2 0,5 2-322,-1 1 0,0 0 1,0 0-1,1 1 1,-1-1-1,0 1 0,0 0 1,1 0-1,-1 1 1,0-1-1,0 1 0,-6 2 1,3 0-167,0 0 1,0 0-1,1 1 1,0 0-1,-1 0 1,1 1-1,1-1 1,-1 2-1,1-1 1,0 1 0,0 0-1,0 0 1,1 1-1,0-1 1,-8 15-1,12-20 1,0 1 0,0-1 0,1 0-1,-1 0 1,0 1 0,0-1 0,1 0 0,-1 1 0,1-1-1,-1 0 1,1 1 0,0-1 0,-1 1 0,1-1 0,0 1-1,0-1 1,0 1 0,0-1 0,0 1 0,1-1-1,-1 1 1,0-1 0,1 1 0,-1-1 0,1 0 0,-1 1-1,1-1 1,0 0 0,-1 1 0,1-1 0,0 0 0,0 0-1,0 0 1,0 1 0,0-1 0,0 0 0,0-1-1,1 1 1,-1 0 0,0 0 0,1 0 0,-1-1 0,2 2-1,7 0-43,0 1 0,1-1 0,-1-1 0,1 0 0,15 0-1,14 1-719,-36-2 725,0 1 0,0 0 0,0-1 0,0 1 0,0 1 0,0-1 0,0 1 0,-1-1 0,1 1 0,0 0 0,-1 0 0,1 1 0,-1-1 0,0 1 0,0 0 0,0 0 0,0 0 0,0 0 0,-1 0 0,1 0 0,-1 1 0,0-1 0,0 1 0,0 0 0,-1 0 0,1-1 0,-1 1 0,0 0 0,0 0 0,0 1 0,0-1 0,-1 0 0,0 0 0,0 0 0,0 6 0,-2 1 170,0 0 1,-1 0 0,0 0-1,0 0 1,-1 0 0,-1-1-1,0 1 1,0-1 0,-1 0-1,0-1 1,-15 17 0,-45 44 2426,61-65-2427,0-1 0,0 0 1,0 0-1,-1 0 0,1-1 0,-1 0 1,0 0-1,0 0 0,0-1 1,0 1-1,0-2 0,-10 3 0,16-4-151,-1 0 0,1 0-1,-1-1 1,1 1-1,-1 0 1,1 0 0,-1 0-1,1-1 1,-1 1-1,1 0 1,-1 0 0,1-1-1,0 1 1,-1 0 0,1-1-1,-1 1 1,1-1-1,0 1 1,-1-1 0,1 1-1,0 0 1,0-1-1,0 1 1,-1-1 0,1 1-1,0-1 1,0 1-1,0-1 1,0 1 0,0-1-1,0 1 1,0-1-1,0 0 1,0 1 0,0-1-1,0 1 1,0-1-1,0 1 1,0-1 0,0 1-1,1-1 1,-1 1-1,0-1 1,0 1 0,0 0-1,1-1 1,11-27-1387,2 14 1259,0 0 0,1 1-1,1 0 1,-1 1 0,2 1 0,0 1-1,0 0 1,19-7 0,10-7 103,-11 4 31,156-92 353,-160 91 169,-2 0-1,-1-2 1,51-51 0,-75 69-465,1-1 0,-1 1 1,0-1-1,-1 0 0,1 0 0,-1 0 0,3-9 0,-6 14-41,1 1 1,-1-1-1,0 0 0,0 1 1,0-1-1,0 0 0,0 0 0,0 0 1,0 1-1,0-1 0,0 0 0,0 0 1,0 1-1,0-1 0,0 0 0,0 0 1,-1 1-1,1-1 0,0 0 0,-1 1 1,1-1-1,-1 0 0,1 1 0,0-1 1,-1 0-1,0 0 0,-1 0-15,0 1 0,1-1 0,-1 1 0,0-1 0,0 1-1,0 0 1,0-1 0,0 1 0,0 0 0,1 0 0,-1 0 0,0 1-1,0-1 1,0 0 0,0 1 0,-2 0 0,-7 3 2,0 1 0,0 1 1,0-1-1,1 2 0,0-1 1,0 2-1,0-1 0,1 1 0,0 0 1,1 1-1,0 0 0,0 1 0,-9 14 1,16-22 13,-1 0-1,1 0 1,0 0 0,0 1 0,0-1 0,0 0-1,0 0 1,0 1 0,1-1 0,-1 1 0,1-1 0,-1 1-1,1-1 1,0 1 0,0 4 0,1-6 2,-1 0 1,1 0-1,-1 0 1,1 1-1,0-1 1,-1 0-1,1 0 1,0 0-1,0 0 1,0 0-1,0-1 1,0 1-1,0 0 1,0 0-1,0 0 1,0-1-1,0 1 1,0-1-1,0 1 1,1-1-1,-1 1 1,0-1-1,0 0 1,1 1-1,-1-1 1,0 0-1,0 0 1,1 0 0,-1 0-1,2 0 1,20-2 45,-1 0 1,1-2-1,-1 0 1,0-1 0,-1-2-1,36-14 1,-34 11-128,1 2 0,0 0 0,0 2 0,1 0 0,30-2 0,-54 8 90,0 0-1,0 0 1,0 0-1,1 0 1,-1 0-1,0 0 1,0 0-1,0 1 1,0-1-1,0 0 1,0 1-1,0-1 1,0 0-1,0 1 1,0-1-1,-1 1 1,1 0-1,0-1 1,0 1-1,0 0 1,0-1-1,-1 1 1,1 0-1,0 0 1,-1 0-1,1 0 1,-1-1-1,1 1 1,-1 0-1,1 0 1,-1 0-1,0 0 1,1 0-1,-1 0 1,0 0-1,0 1 1,0-1-1,0 0 1,0 0-1,0 0 1,0 0-1,0 0 1,0 0-1,0 0 1,-1 0-1,1 0 1,-1 1-1,1-1 24,-1 0-1,1 0 0,0 1 1,0-1-1,-1 0 1,1 0-1,0 0 0,0 0 1,0 0-1,0 0 1,0 0-1,0 0 0,0 0 1,1 0-1,-1 0 1,0 0-1,1 0 0,-1 0 1,1 0-1,-1 0 1,1 0-1,-1 0 0,1 0 1,-1 0-1,1 0 1,0 0-1,0-1 0,-1 1 1,1 0-1,0 0 1,0-1-1,0 1 0,0-1 1,0 1-1,0-1 1,0 1-1,0-1 0,0 0 1,0 1-1,0-1 1,0 0-1,0 0 0,0 0 1,2 0-1,5 1-13,16-4-1094,-12-8-4059,-10 4-1487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472"/>
    </inkml:context>
    <inkml:brush xml:id="br0">
      <inkml:brushProperty name="width" value="0.025" units="cm"/>
      <inkml:brushProperty name="height" value="0.025" units="cm"/>
    </inkml:brush>
  </inkml:definitions>
  <inkml:trace contextRef="#ctx0" brushRef="#br0">1 150 11915,'0'0'331,"9"0"-272,618-16-108,-196-5 1390,2106-4 901,-2095 21-2368,880-26 167,-1156 23-9,173-16-967,-336 23 746,0 0-226,-1 0 0,1-1 0,-1 1 0,1 0 0,-1-1 0,0 0 0,1 0 0,-1 1-1,0-1 1,1 0 0,-1-1 0,0 1 0,3-2 0,0-8-6738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849"/>
    </inkml:context>
    <inkml:brush xml:id="br0">
      <inkml:brushProperty name="width" value="0.025" units="cm"/>
      <inkml:brushProperty name="height" value="0.025" units="cm"/>
    </inkml:brush>
  </inkml:definitions>
  <inkml:trace contextRef="#ctx0" brushRef="#br0">1 2 9577,'0'0'9273,"9"-1"-9188,30 0-34,0 2 1,0 2-1,49 9 0,5 0-106,-1-4-176,-28-4 208,100 20-1,-158-23 17,0 1-1,0 0 0,0 0 1,0 0-1,-1 1 1,1 0-1,-1 0 1,10 7-1,-14-8 6,1-1-1,-1 1 1,1-1 0,-1 1-1,0-1 1,0 1-1,0 0 1,0-1 0,0 1-1,0 0 1,0 0 0,-1 0-1,1 0 1,-1 0-1,1 0 1,-1 0 0,0 0-1,0 0 1,0 0 0,0 0-1,0 0 1,0 0-1,0 0 1,-1 0 0,1-1-1,-1 1 1,1 0 0,-1 0-1,0 0 1,0 0-1,-1 2 1,-3 4 28,-1 0 1,1-1-1,-2 1 0,1-2 1,-1 1-1,0-1 1,-11 9-1,-64 39 343,54-37-271,-48 32 82,-211 126-1203,279-170-76,-1 0 0,1-1 0,-1 0 0,-1-1 0,-14 4 1,-1-6-6323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3.595"/>
    </inkml:context>
    <inkml:brush xml:id="br0">
      <inkml:brushProperty name="width" value="0.025" units="cm"/>
      <inkml:brushProperty name="height" value="0.025" units="cm"/>
    </inkml:brush>
  </inkml:definitions>
  <inkml:trace contextRef="#ctx0" brushRef="#br0">45 454 11179,'0'0'2098,"-6"10"-1175,-3 2-619,4-6-83,1 0-1,0 0 1,0 0 0,0 1 0,-4 13-1,37-44 2423,424-432 53,-447 450-2703,-2 2-9,0 0 0,1 0 0,-1 0 0,1 1 1,0-1-1,0 1 0,0 0 0,1 0 0,-1 1 0,1 0 0,7-2 0,-13 4-26,1 0-1,0 1 1,-1-1-1,1 1 1,-1-1-1,1 1 1,-1-1-1,1 1 1,-1-1-1,1 1 1,-1 0-1,1-1 1,-1 1-1,0 0 1,1-1-1,-1 1 0,0 0 1,0 0-1,1-1 1,-1 1-1,0 0 1,0 0-1,0-1 1,0 1-1,0 0 1,0 0-1,0-1 1,0 2-1,0 30-183,0-28 196,-7 108 98,3-79-106,2 0-1,1 1 1,4 47-1,-1-74-112,-1 0 0,1 0 0,0 0 1,1 0-1,0 0 0,0-1 0,0 1 0,1-1 0,0 0 0,6 8 0,-5-8-359,1 0-1,-1 0 1,1-1 0,0 0-1,1 0 1,-1 0 0,1-1-1,0 0 1,9 4 0,31 7-4402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4.415"/>
    </inkml:context>
    <inkml:brush xml:id="br0">
      <inkml:brushProperty name="width" value="0.025" units="cm"/>
      <inkml:brushProperty name="height" value="0.025" units="cm"/>
    </inkml:brush>
  </inkml:definitions>
  <inkml:trace contextRef="#ctx0" brushRef="#br0">129 94 11755,'0'0'6326,"-7"11"-5979,-1 5-321,0 0 0,1 1 1,1-1-1,1 2 0,0-1 0,1 0 0,1 1 0,0 0 1,0 26-1,6 57-373,-2 68-401,-2-167 744,1 0 0,0 0 1,0 0-1,-1 0 0,0 0 0,1 0 0,-1 0 0,0 0 0,0 0 0,0 0 0,0 0 0,0 0 0,0 0 0,-1-1 0,1 1 0,-1 0 0,1-1 0,-1 1 1,-2 1-1,3-3-5,0 1 0,0-1 0,0 0 0,0 1 0,0-1 0,0 0 0,0 0 0,0 0 0,0 0 0,0 0 0,0 0 0,0 0 0,0 0 1,0 0-1,0-1 0,0 1 0,0 0 0,0-1 0,0 1 0,0-1 0,0 1 0,1-1 0,-1 1 0,0-1 0,0 1 0,0-1 0,1 0 1,-1 1-1,0-1 0,1 0 0,-1 0 0,1 0 0,-1 1 0,1-1 0,-1 0 0,1 0 0,0 0 0,-1 0 0,1 0 0,0 0 0,-1-2 1,-4-18-122,0 0 0,2-1 0,0 0 0,2 1 0,0-1 0,2-22 0,0 12 164,-2-14 203,13-89 0,-10 122-68,0 1 0,1-1-1,1 1 1,0-1 0,1 1-1,0 0 1,1 0 0,0 1-1,1 0 1,0 0 0,16-18-1,-18 24-139,1 1 0,0-1 0,0 2 0,0-1 0,0 0 0,0 1 0,1 0 0,-1 1 0,1 0 0,0 0 0,0 0 0,0 1 0,12-2 0,8 2-164,0 0-1,32 4 1,-42-2 13,-5 1-64,0-1 0,1 2 0,-1 0 1,0 0-1,21 10 0,-30-12 188,-1 0-1,0 0 1,0 0 0,0 1 0,0-1-1,0 0 1,0 1 0,0 0 0,0-1-1,-1 1 1,1 0 0,-1 0 0,1 0-1,-1 0 1,2 4 0,-3-4 58,1-1 0,-1 1 0,0 0-1,0 0 1,0 0 0,-1-1 0,1 1 0,0 0 0,-1 0 0,1-1 0,-1 1 0,1 0 0,-1-1 0,0 1 0,0 0-1,0-1 1,0 1 0,0-1 0,0 0 0,0 1 0,0-1 0,-1 0 0,1 0 0,-3 2 0,-18 15 310,-1-1 1,0-1 0,-2-1 0,1-2-1,-2 0 1,0-1 0,0-2-1,-33 9 1,51-18-869,8-1 452,0 0 0,0 0 0,0 0-1,0 0 1,1 0 0,-1 0 0,0 0 0,0 0 0,0 0 0,0 0 0,0 0 0,0 0 0,1-1 0,-1 1 0,0 0-1,0 0 1,0 0 0,0 0 0,0 0 0,0 0 0,0 0 0,1 0 0,-1 0 0,0 0 0,0-1 0,0 1 0,0 0-1,0 0 1,0 0 0,0 0 0,0 0 0,0 0 0,0 0 0,0-1 0,0 1 0,0 0 0,0 0 0,1 0 0,-1 0-1,0 0 1,0-1 0,0 1 0,0 0 0,-1 0 0,1 0 0,0 0 0,0 0 0,0 0 0,0-1 0,0 1 0,0 0-1,0 0 1,0 0 0,0 0 0,0 0 0,0 0 0,0-1 0,0 1 0,0 0 0,-1 0 0,1 0 0,0 0 0,0 0-1,0 0 1,0 0 0,0 0 0,0 0 0,-1 0 0,23-17-4828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074"/>
    </inkml:context>
    <inkml:brush xml:id="br0">
      <inkml:brushProperty name="width" value="0.025" units="cm"/>
      <inkml:brushProperty name="height" value="0.025" units="cm"/>
    </inkml:brush>
  </inkml:definitions>
  <inkml:trace contextRef="#ctx0" brushRef="#br0">258 10 10794,'0'0'6342,"8"-3"-5845,-5 2-466,25-4 69,-19 14 126,-12 14 362,-5-4 17,0 0 0,-2-1 1,0 0-1,-22 29 0,5-8-172,-5 12-297,8-11-261,-2 0 1,-1-2-1,-40 42 0,67-79 59,-1-1 0,1 1 0,-1 0 0,0 0 0,1 0 0,-1-1 0,0 1 0,0 0 0,1-1 0,-1 1 0,0-1 0,0 1 0,0-1 0,0 1 1,0-1-1,0 1 0,0-1 0,0 0 0,0 0 0,0 0 0,0 1 0,0-1 0,0 0 0,0 0 0,0 0 0,-1-1 0,1 0-32,0 1 0,0-1 0,1 0 0,-1-1 0,1 1 0,-1 0 0,1 0 0,-1 0 0,1 0 0,-1 0 0,1 0 0,0-1 0,0 1 0,0 0 0,-1 0 0,1-1 0,1 1 0,-1-1 0,9-70-3218,-8 66 3004,25-121-6420,-14 59 1655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438"/>
    </inkml:context>
    <inkml:brush xml:id="br0">
      <inkml:brushProperty name="width" value="0.025" units="cm"/>
      <inkml:brushProperty name="height" value="0.025" units="cm"/>
    </inkml:brush>
  </inkml:definitions>
  <inkml:trace contextRef="#ctx0" brushRef="#br0">34 1 7976,'0'0'10473,"-34"74"-9576,38-41-416,21-1-193,10-2-224,12-3-32,4-2-544,13-10-866,0-10-608,2-5-512,-9-6-2210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846"/>
    </inkml:context>
    <inkml:brush xml:id="br0">
      <inkml:brushProperty name="width" value="0.025" units="cm"/>
      <inkml:brushProperty name="height" value="0.025" units="cm"/>
    </inkml:brush>
  </inkml:definitions>
  <inkml:trace contextRef="#ctx0" brushRef="#br0">94 2237 10025,'-11'2'833,"3"-1"-497,2 0-28,-1-1 1,0 1 0,1 1-1,-1-1 1,1 1 0,-1 0-1,1 1 1,0-1 0,-11 7-1,34-10 461,12-8-595,-1-2 0,0-1 0,-1-1 0,42-26 0,-23 12-67,930-586 974,-459 275 390,182-93-45,154-99-1630,-830 515 178,28-16-216,-2-3-1,88-78 1,-135 111 140,0-1 0,0 0 0,0 0 0,-1 0 0,1 0-1,-1 0 1,1 0 0,-1 0 0,0 0 0,1-1 0,-1 1-1,-1 0 1,2-4 0,-2 5-114,-1 0-1,1 0 1,-1 0-1,1 0 1,-1 0-1,0 0 1,1 1-1,-1-1 1,0 0-1,0 1 1,0-1 0,1 0-1,-1 1 1,0-1-1,0 1 1,0-1-1,0 1 1,0 0-1,0-1 1,0 1-1,0 0 1,0 0-1,0 0 1,0 0 0,0 0-1,0 0 1,0 0-1,-1 0 1,1 0-1,0 0 1,0 0-1,-1 1 1,-37-1-10162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6.403"/>
    </inkml:context>
    <inkml:brush xml:id="br0">
      <inkml:brushProperty name="width" value="0.025" units="cm"/>
      <inkml:brushProperty name="height" value="0.025" units="cm"/>
    </inkml:brush>
  </inkml:definitions>
  <inkml:trace contextRef="#ctx0" brushRef="#br0">1 0 11115,'0'0'4206,"2"14"-3837,5 13-232,2 1 0,1-1 0,1-1 1,1 0-1,29 46 0,98 132-64,-133-197-67,121 157-223,7-6 0,295 268-1,133 62 1702,7 7-880,-556-484-602,498 413 97,-497-414-270,59 38-770,-21-27-3013,-26-17-2383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078"/>
    </inkml:context>
    <inkml:brush xml:id="br0">
      <inkml:brushProperty name="width" value="0.025" units="cm"/>
      <inkml:brushProperty name="height" value="0.025" units="cm"/>
    </inkml:brush>
  </inkml:definitions>
  <inkml:trace contextRef="#ctx0" brushRef="#br0">457 1 9161,'0'0'10329,"-14"12"-10035,-209 217 320,162-154-548,-82 86-2470,132-153 738,7-10-1740,4-15-614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424"/>
    </inkml:context>
    <inkml:brush xml:id="br0">
      <inkml:brushProperty name="width" value="0.025" units="cm"/>
      <inkml:brushProperty name="height" value="0.025" units="cm"/>
    </inkml:brush>
  </inkml:definitions>
  <inkml:trace contextRef="#ctx0" brushRef="#br0">25 0 8072,'0'0'9961,"0"11"-9785,-10 80 346,-4 76-1535,14-130-252,3 1 1,8 48-1,-8-68 714,1-1 0,1 0 1,0 0-1,2 0 0,0-1 1,1 0-1,10 17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506"/>
    </inkml:context>
    <inkml:brush xml:id="br0">
      <inkml:brushProperty name="width" value="0.025" units="cm"/>
      <inkml:brushProperty name="height" value="0.025" units="cm"/>
    </inkml:brush>
  </inkml:definitions>
  <inkml:trace contextRef="#ctx0" brushRef="#br0">54 0 5189,'0'0'17990,"1"13"-15748,-2 21-1286,-2-1 0,-1 1-1,-1 0 1,-13 40-1,12-50-944,0-1 0,2 1-1,0 0 1,2 0 0,0 40-1,4-58-27,2-16-15260,-4-10 308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769"/>
    </inkml:context>
    <inkml:brush xml:id="br0">
      <inkml:brushProperty name="width" value="0.025" units="cm"/>
      <inkml:brushProperty name="height" value="0.025" units="cm"/>
    </inkml:brush>
  </inkml:definitions>
  <inkml:trace contextRef="#ctx0" brushRef="#br0">1 30 12236,'0'0'8327,"101"-29"-8134,-27 44-129,9-1-385,5-4-3010,-3-4-2626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8.794"/>
    </inkml:context>
    <inkml:brush xml:id="br0">
      <inkml:brushProperty name="width" value="0.025" units="cm"/>
      <inkml:brushProperty name="height" value="0.025" units="cm"/>
    </inkml:brush>
  </inkml:definitions>
  <inkml:trace contextRef="#ctx0" brushRef="#br0">93 0 13581,'6'7'5129,"-6"10"-3746,-6 17-1436,6-32 368,-6 28-77,-67 286-1437,66-295 596,3-14-891,2-14-3215,2-19 694,0-12-266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9.159"/>
    </inkml:context>
    <inkml:brush xml:id="br0">
      <inkml:brushProperty name="width" value="0.025" units="cm"/>
      <inkml:brushProperty name="height" value="0.025" units="cm"/>
    </inkml:brush>
  </inkml:definitions>
  <inkml:trace contextRef="#ctx0" brushRef="#br0">0 202 7271,'0'0'10346,"7"13"-9652,5 11-433,4 9 228,25 37 1,-35-60-442,1 0 1,1 0-1,0-1 1,0-1-1,0 1 1,1-1-1,1-1 0,15 11 1,-19-15 22,0 1-1,0-1 1,1 0-1,-1-1 1,1 0 0,0 0-1,-1 0 1,1-1 0,0 0-1,0 0 1,0 0-1,0-1 1,0 0 0,0-1-1,0 0 1,0 0 0,-1 0-1,13-4 1,-11 1 195,-1 0 0,1 0 0,-1-1 0,0 0 1,0 0-1,-1-1 0,1 1 0,-1-1 0,0-1 0,-1 1 0,0-1 0,0 0 1,0 0-1,-1-1 0,4-7 0,4-12 236,0-1 1,-2 0-1,-1-1 0,-2 0 1,5-31-1,-7 20-1785,0-60 0,-5 100 1213,0 0 0,0 0 0,0 0 1,0 0-1,0 0 0,-1 0 0,1 0 0,0 0 0,0 0 0,0 0 0,0 0 0,0 0 0,0 0 0,0 0 0,0 0 0,-1 0 0,1 0 0,0 0 0,0 0 0,0 0 0,0 0 1,0 0-1,0-1 0,0 1 0,0 0 0,0 0 0,-1 0 0,1 0 0,0 0 0,0 0 0,0 0 0,0 0 0,0 0 0,0-1 0,0 1 0,0 0 0,0 0 0,0 0 0,0 0 0,0 0 1,0 0-1,0 0 0,0 0 0,0-1 0,0 1 0,0 0 0,0 0 0,0 0 0,0 0 0,0 0 0,0 0 0,0 0 0,0-1 0,0 1 0,0 0 0,0 0 0,0 0 0,-2 8-4814,2 0-3306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2.910"/>
    </inkml:context>
    <inkml:brush xml:id="br0">
      <inkml:brushProperty name="width" value="0.025" units="cm"/>
      <inkml:brushProperty name="height" value="0.025" units="cm"/>
    </inkml:brush>
  </inkml:definitions>
  <inkml:trace contextRef="#ctx0" brushRef="#br0">0 59 10090,'0'0'384,"57"0"513,-16-5 64,16 0-513,3-2-224,11 2-192,3 1 0,1-1 0,5 0-256,1 2-352,1 0-481,3-5-769,9-1-2146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259"/>
    </inkml:context>
    <inkml:brush xml:id="br0">
      <inkml:brushProperty name="width" value="0.025" units="cm"/>
      <inkml:brushProperty name="height" value="0.025" units="cm"/>
    </inkml:brush>
  </inkml:definitions>
  <inkml:trace contextRef="#ctx0" brushRef="#br0">1 40 12588,'11'-3'1879,"59"-11"-1782,0 4 0,121-3 0,161 20-931,-114-1 502,-144-1 2731,162 31 1,-191-31-4327,-76-15-1389,-1-3-1728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650"/>
    </inkml:context>
    <inkml:brush xml:id="br0">
      <inkml:brushProperty name="width" value="0.025" units="cm"/>
      <inkml:brushProperty name="height" value="0.025" units="cm"/>
    </inkml:brush>
  </inkml:definitions>
  <inkml:trace contextRef="#ctx0" brushRef="#br0">149 1 8040,'0'0'3747,"2"54"-2530,-10-16-160,-10 9-192,1 10-256,-6 7-385,-1 8-128,5 6-96,-2 7-801,8 0-480,5-3-320,8-4-3268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045"/>
    </inkml:context>
    <inkml:brush xml:id="br0">
      <inkml:brushProperty name="width" value="0.025" units="cm"/>
      <inkml:brushProperty name="height" value="0.025" units="cm"/>
    </inkml:brush>
  </inkml:definitions>
  <inkml:trace contextRef="#ctx0" brushRef="#br0">1 0 8520,'1'14'1244,"2"58"-80,-1-16-1062,15 97 0,-14-137 290,1 1 0,1-1 0,0-1 0,1 1 0,0-1 0,1 0 0,1 0 0,0-1 0,1 0 0,19 22 0,-17-21 577,3 2-3257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753"/>
    </inkml:context>
    <inkml:brush xml:id="br0">
      <inkml:brushProperty name="width" value="0.025" units="cm"/>
      <inkml:brushProperty name="height" value="0.025" units="cm"/>
    </inkml:brush>
  </inkml:definitions>
  <inkml:trace contextRef="#ctx0" brushRef="#br0">135 0 12236,'0'0'6827,"-8"12"-6650,-1 4-159,0 0 0,2 0 0,-1 0 0,2 1 0,0 1 0,2-1 0,-6 35 0,-3 105 119,-6 46 489,21-349 4264,0 118-4922,1-12-175,1 0 0,2 1-1,2 0 1,2 0 0,16-42-1,-25 78 196,0 0 0,1 0-1,-1 0 1,1 1 0,0-1 0,0 1 0,0-1-1,0 1 1,0 0 0,1-1 0,-1 1-1,1 0 1,-1 1 0,1-1 0,0 0 0,-1 1-1,1-1 1,0 1 0,0 0 0,0 0-1,0 0 1,7 0 0,-8 1-40,0 0 0,1 0 1,-1 0-1,0 1 0,1-1 0,-1 1 1,0 0-1,0 0 0,0 0 0,0 0 0,0 0 1,0 0-1,0 0 0,0 0 0,0 1 1,0-1-1,-1 1 0,1 0 0,0-1 1,-1 1-1,0 0 0,1 0 0,-1 0 0,0 0 1,0 0-1,0 0 0,0 0 0,0 1 1,-1-1-1,1 0 0,0 3 0,-1-3 31,0-1-1,1 1 1,-1-1-1,0 1 1,0-1-1,0 1 1,0-1-1,0 1 1,0-1-1,-1 1 1,1-1-1,0 1 0,-1-1 1,1 1-1,-1-1 1,0 1-1,1-1 1,-1 0-1,0 1 1,0-1-1,0 0 1,0 0-1,0 0 1,0 0-1,-2 2 1,-1 0 23,0 0 0,0-1 1,-1 1-1,1-1 1,-1 0-1,0 0 0,-9 2 1,-7 0 97,0 0 0,-38 0 0,51-3-101,-23-4-439,30 2 208,0 1 0,0-1 0,1 0 0,-1 0-1,0 0 1,0 0 0,1 1 0,-1-1 0,0 0-1,1 0 1,-1-1 0,1 1 0,-1 0-1,1 0 1,0 0 0,-1 0 0,1 0 0,0 0-1,0 0 1,0-1 0,0 1 0,0 0 0,0 0-1,0-2 1,0-19-5432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5.305"/>
    </inkml:context>
    <inkml:brush xml:id="br0">
      <inkml:brushProperty name="width" value="0.025" units="cm"/>
      <inkml:brushProperty name="height" value="0.025" units="cm"/>
    </inkml:brush>
  </inkml:definitions>
  <inkml:trace contextRef="#ctx0" brushRef="#br0">200 1 13773,'0'0'2659,"-5"9"-2147,-163 304 513,167-310-1001,0-1-4,1-1 1,-1 1 0,0 0-1,0-1 1,0 1 0,0-1-1,0 0 1,0 1 0,-1-1-1,1 0 1,0 0 0,-1 1-1,1-1 1,-1 0 0,1-1-1,-1 1 1,1 0 0,-4 1-1,6-28-169,3 12-90,0 0 1,1 1-1,0 0 1,9-15-1,-9 19 278,0-1 1,-1 0-1,0 0 1,0 0-1,-1 0 0,-1 0 1,1-1-1,0-14 1,-7 87 66,2-50-102,1-1 0,0 1-1,0 0 1,1-1 0,1 1 0,0-1-1,0 1 1,1-1 0,1 1-1,0-1 1,1 0 0,6 16 0,-4-18-7,0 0 0,0 0 1,1 0-1,0-1 0,12 11 1,-15-16 9,0 1 1,0-1 0,-1 0 0,2-1 0,-1 1 0,0-1-1,1 0 1,-1 0 0,1 0 0,-1 0 0,1-1 0,0 0-1,0 0 1,5 0 0,-9-1 10,-1-1 0,1 0 1,0 0-1,-1 0 0,1 0 0,-1 0 0,0 0 1,1 0-1,-1 0 0,0 0 0,1 0 0,-1 0 1,0 0-1,0 0 0,0 0 0,0 0 0,0 0 0,0-1 1,0 1-1,0 0 0,0 0 0,-1 0 0,1 0 1,0 0-1,-1 0 0,0-2 0,-7-13 29,0 0-1,-1 1 1,-1-1-1,0 2 1,-16-18-1,-19-28 6,-19-28 1139,63 87-850,17 9-544,13 4-62,0-2-1,1 0 1,0-3-1,1 0 0,-1-2 1,1-1-1,53-1 1,10-2-3002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061"/>
    </inkml:context>
    <inkml:brush xml:id="br0">
      <inkml:brushProperty name="width" value="0.025" units="cm"/>
      <inkml:brushProperty name="height" value="0.025" units="cm"/>
    </inkml:brush>
  </inkml:definitions>
  <inkml:trace contextRef="#ctx0" brushRef="#br0">294 1 9705,'0'0'8163,"-8"11"-7336,-59 79-325,-82 82 0,144-167-507,0 1 1,0-2 0,-1 1 0,0 0 0,-11 5 0,-4-4-2977,21-7 2675,-1 0 0,1 1 1,-1-1-1,1 0 0,0 1 0,-1-1 0,1 0 1,0 1-1,0-1 0,-1 0 0,1 0 0,0 1 1,0-1-1,0 0 0,0 0 0,0 1 0,0-1 0,0 0 1,0 0-1,1-1 0,-1-1-1109,0-21-7345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9.822"/>
    </inkml:context>
    <inkml:brush xml:id="br0">
      <inkml:brushProperty name="width" value="0.025" units="cm"/>
      <inkml:brushProperty name="height" value="0.025" units="cm"/>
    </inkml:brush>
  </inkml:definitions>
  <inkml:trace contextRef="#ctx0" brushRef="#br0">1 66 15407,'0'0'6470,"71"-29"-3908,-36 18-576,6 2-96,-2 2-1057,2 2-705,-5 2-128,-8 2-321,-6 1-896,-10 0-1089,-39 9-20820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393"/>
    </inkml:context>
    <inkml:brush xml:id="br0">
      <inkml:brushProperty name="width" value="0.025" units="cm"/>
      <inkml:brushProperty name="height" value="0.025" units="cm"/>
    </inkml:brush>
  </inkml:definitions>
  <inkml:trace contextRef="#ctx0" brushRef="#br0">0 1 8488,'0'0'8146,"6"8"-7756,23 27-496,1-1 0,1-2 0,2-1 0,1-2 0,1-1 0,45 26 0,-61-47-4106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7.116"/>
    </inkml:context>
    <inkml:brush xml:id="br0">
      <inkml:brushProperty name="width" value="0.025" units="cm"/>
      <inkml:brushProperty name="height" value="0.025" units="cm"/>
    </inkml:brush>
  </inkml:definitions>
  <inkml:trace contextRef="#ctx0" brushRef="#br0">280 0 13805,'0'0'5061,"-7"10"-4650,-43 55-63,3-1-55,-108 111 0,142-166-123,7-11-134,10-24-240,20-39-438,3 7 171,-13 28-11,0-1 0,16-56 0,-30 75 445,-6 15-131,-7 17 272,11-14-89,0-1 1,0 1 0,0-1 0,1 1 0,0 0 0,0-1-1,0 1 1,1 0 0,0 0 0,0-1 0,0 1 0,1 0-1,0 0 1,0-1 0,0 1 0,1 0 0,0-1-1,0 1 1,0-1 0,0 0 0,1 0 0,0 0 0,0 0-1,8 8 1,-2-4-39,-1-1 1,2-1-1,-1 0 0,1 0 1,0-1-1,0 0 0,1-1 0,0 0 1,0-1-1,0 0 0,16 3 0,-9 2 125,-29-4 244,-33-2-20,39-5-318,-1 1-1,0-1 1,1 0-1,-1-1 1,1 1-1,0-1 1,-1 0-1,1-1 1,1 1-1,-1-1 1,0 0-1,1 0 1,0 0-1,-5-8 1,-10-12 3,-24-37 0,37 51 57,-25-30-16,-8-14 393,56 54-467,7 6 41,0 1 0,-1 1 0,34 17 0,17 6 23,107 21-1371,-82-34-2654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8.888"/>
    </inkml:context>
    <inkml:brush xml:id="br0">
      <inkml:brushProperty name="width" value="0.025" units="cm"/>
      <inkml:brushProperty name="height" value="0.025" units="cm"/>
    </inkml:brush>
  </inkml:definitions>
  <inkml:trace contextRef="#ctx0" brushRef="#br0">1 407 15246,'0'0'1810,"10"-1"-780,25-9-359,-1-1 0,1-1 0,-2-2 0,0-2-1,35-21 1,-12 7-334,57-27 148,202-115-981,-313 171 418,24-18-1904,-14 5-2289,-9 2-2098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9.313"/>
    </inkml:context>
    <inkml:brush xml:id="br0">
      <inkml:brushProperty name="width" value="0.025" units="cm"/>
      <inkml:brushProperty name="height" value="0.025" units="cm"/>
    </inkml:brush>
  </inkml:definitions>
  <inkml:trace contextRef="#ctx0" brushRef="#br0">376 0 13389,'0'0'3219,"-7"9"-1522,-180 240 1354,86-109-3000,91-127-46,-37 55 66,44-63-84,0 1 0,0 0 0,0 0 0,1 1 0,0-1 0,0 0 0,0 1 0,1-1 0,-1 12 1,2-17 8,0 0 0,0 0 0,0 0 0,1 0 1,-1 0-1,0 0 0,1 0 0,-1 0 1,1 0-1,-1 0 0,1 0 0,-1-1 0,1 1 1,0 0-1,-1 0 0,1 0 0,0-1 1,0 1-1,-1 0 0,1-1 0,0 1 0,0-1 1,0 1-1,0-1 0,0 1 0,0-1 1,0 1-1,0-1 0,0 0 0,0 0 0,0 0 1,2 1-1,42 0 91,-30-2-71,34-3 20,-1-2-1,0-3 0,92-27 1,-125 31-119,56-18-2095,-2-6-3262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5.923"/>
    </inkml:context>
    <inkml:brush xml:id="br0">
      <inkml:brushProperty name="width" value="0.025" units="cm"/>
      <inkml:brushProperty name="height" value="0.025" units="cm"/>
    </inkml:brush>
  </inkml:definitions>
  <inkml:trace contextRef="#ctx0" brushRef="#br0">0 748 13933,'9'-7'59,"21"-14"37,1 1 0,1 2 0,35-16 0,117-42 901,-73 31-259,674-249 2931,24 80-2960,-791 210-787,4-1-465,0 1-1,37-1 0,-55 5-1233,-30 4-3167,-1 0 444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6.254"/>
    </inkml:context>
    <inkml:brush xml:id="br0">
      <inkml:brushProperty name="width" value="0.025" units="cm"/>
      <inkml:brushProperty name="height" value="0.025" units="cm"/>
    </inkml:brush>
  </inkml:definitions>
  <inkml:trace contextRef="#ctx0" brushRef="#br0">0 152 11819,'0'0'2803,"4"-9"-1645,-1 4-1073,0 0-1,1 1 1,-1-1 0,1 0-1,0 1 1,0 0-1,0 0 1,1 0-1,0 1 1,-1 0 0,1-1-1,0 1 1,0 1-1,1-1 1,-1 1-1,1 0 1,-1 0 0,8-1-1,66-18 38,1 3 0,1 3 0,0 4 0,0 4 0,119 3-1,-199 4-112,-1 0-1,1 0 1,0 0-1,0 0 1,-1 0-1,1 0 0,0 0 1,0 0-1,-1 1 1,1-1-1,0 0 1,-1 0-1,1 1 0,0-1 1,-1 0-1,1 1 1,0-1-1,-1 1 1,1-1-1,-1 0 0,1 1 1,0 0-1,-1-1 1,0 1-1,1-1 1,-1 1-1,1 0 0,-1-1 1,0 1-1,1 1 1,-1-1 18,0 1 0,0 0 0,0-1 0,0 1 0,0 0 1,-1-1-1,1 1 0,-1-1 0,1 1 0,-1 0 0,0-1 0,1 1 1,-2 1-1,-34 42 1088,-119 87 1101,-4 5-6285,140-117-1685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343"/>
    </inkml:context>
    <inkml:brush xml:id="br0">
      <inkml:brushProperty name="width" value="0.025" units="cm"/>
      <inkml:brushProperty name="height" value="0.025" units="cm"/>
    </inkml:brush>
  </inkml:definitions>
  <inkml:trace contextRef="#ctx0" brushRef="#br0">124 56 15310,'0'0'684,"-3"-9"1366,-13-28-572,16 36-1462,0 1 0,0-1 0,-1 1 0,1-1-1,0 1 1,0-1 0,-1 1 0,1-1 0,0 1-1,-1-1 1,1 1 0,-1 0 0,1-1 0,0 1-1,-1 0 1,1-1 0,-1 1 0,1 0 0,-1-1-1,1 1 1,-1 0 0,1 0 0,-1 0-1,1 0 1,-1-1 0,0 1 0,1 0 0,-1 0-1,1 0 1,-1 0 0,1 0 0,-1 0 0,1 0-1,-1 1 1,0-1 0,1 0 0,-1 0 0,1 0-1,-1 0 1,1 1 0,-1-1 0,1 0 0,-1 1-1,1-1 1,0 0 0,-1 1 0,1-1 0,-1 0-1,1 1 1,-15 21-95,14-21 116,-5 13-6,0 0-1,1 0 1,0 1 0,1 0 0,1 0 0,1 0-1,0 0 1,1 0 0,0 1 0,2 15 0,3 25-118,18 78-1,-8-55 137,-11-56-72,12 68 77,3 136 1,-19-231 119,1 1-1,-2 0 1,1 0 0,0 0 0,-1-1 0,1 1-1,-1 0 1,-3-4 0,-7-14-89,-9-44-124,4-1-1,-18-127 0,30 159 197,2 22 237,3 24-295,0-8-102,0 0 0,0 0 1,1 0-1,0-1 1,0 1-1,0 0 1,0 0-1,4 6 1,-2-6-26,0-1 1,0 1-1,1-1 1,0 0 0,0 0-1,-1 0 1,2 0-1,-1-1 1,0 1 0,0-1-1,1 0 1,-1-1 0,1 1-1,0-1 1,0 0-1,-1 0 1,1 0 0,0-1-1,0 1 1,0-1 0,0 0-1,0-1 1,-1 1-1,1-1 1,0 0 0,0 0-1,5-3 1,0 1 32,0-1-1,0 0 1,-1 0 0,0-1-1,0 0 1,0-1 0,0 0 0,-1-1-1,0 0 1,0 0 0,10-13-1,13-23 7,-31 86-497,-1-34 551,0 27 169,2-35-235,-1-1 1,1 1-1,-1 0 0,1 0 1,-1 0-1,1-1 1,0 1-1,-1 0 0,1-1 1,0 1-1,0 0 1,-1-1-1,1 1 0,0-1 1,0 1-1,0-1 1,0 0-1,0 1 0,0-1 1,-1 0-1,1 1 1,0-1-1,0 0 1,0 0-1,0 0 0,0 0 1,0 0-1,0 0 1,0 0-1,0-1 0,0 1 1,0 0-1,0 0 1,1-1-1,6-1 53,1-1 0,-1 0-1,0 0 1,0-1 0,0 0 0,-1 0 0,1-1-1,11-9 1,55-52 190,-50 44-229,-8 6-5,-13 12-3,0 0-1,0 0 1,0 1 0,1-1 0,0 1 0,-1 0 0,1 0-1,0 0 1,1 1 0,-1-1 0,0 1 0,1 0 0,-1 0-1,1 1 1,7-2 0,-11 4-3,0 1-1,0 0 1,0 0-1,-1 0 1,1 0-1,0 0 1,-1 0 0,1 0-1,-1 1 1,0-1-1,0 0 1,0 0-1,0 0 1,0 0 0,-1 4-1,2 2 75,-1 0-29,1 0 0,1 0-1,-1 0 1,1 0 0,1-1-1,3 10 1,-5-16-39,-1 1 0,1-1 0,0 1 0,-1-1-1,1 0 1,0 1 0,0-1 0,0 0 0,0 1 0,0-1 0,1 0 0,-1 0 0,0 0 0,1 0 0,-1 0 0,0 0 0,1-1-1,-1 1 1,1 0 0,-1-1 0,1 1 0,-1-1 0,1 1 0,0-1 0,-1 0 0,1 0 0,-1 0 0,1 0 0,0 0-1,-1 0 1,1 0 0,0 0 0,-1-1 0,1 1 0,-1 0 0,1-1 0,-1 0 0,3 0 0,1-4 23,0 0 1,-1 0 0,0 0-1,0 0 1,0-1-1,-1 0 1,1 0 0,-1 0-1,-1 0 1,1 0 0,-1 0-1,2-13 1,-2 18-61,0-1-1,0 1 1,0 0 0,0 0 0,1 0-1,-1 0 1,0 0 0,0 0 0,1 0-1,-1 1 1,0-1 0,1 1 0,-1 0-1,1 0 1,-1 0 0,0 0 0,1 0 0,3 1-1,15-3-920,-17 1 372,0 0-1,0-1 1,0 0-1,-1 1 1,1-1-1,0-1 1,-1 1 0,0 0-1,1-1 1,4-5-1,11-13-5395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673"/>
    </inkml:context>
    <inkml:brush xml:id="br0">
      <inkml:brushProperty name="width" value="0.025" units="cm"/>
      <inkml:brushProperty name="height" value="0.025" units="cm"/>
    </inkml:brush>
  </inkml:definitions>
  <inkml:trace contextRef="#ctx0" brushRef="#br0">1 1 10634,'0'0'8808,"45"49"-9640,2-35-2852,8-8-5509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318"/>
    </inkml:context>
    <inkml:brush xml:id="br0">
      <inkml:brushProperty name="width" value="0.025" units="cm"/>
      <inkml:brushProperty name="height" value="0.025" units="cm"/>
    </inkml:brush>
  </inkml:definitions>
  <inkml:trace contextRef="#ctx0" brushRef="#br0">242 380 6342,'-2'-11'2247,"1"5"-2028,-1-10 1217,0 1-1,-1 0 0,-1 0 1,-11-26-1,14 38-1222,0 1-1,0-1 0,0 1 1,-1 0-1,1 0 1,-1-1-1,0 1 1,0 0-1,0 0 0,0 1 1,0-1-1,0 0 1,0 1-1,0-1 1,-1 1-1,-2-2 0,3 3-181,-1 0-1,1-1 0,-1 1 0,1 0 0,-1 0 0,1 1 0,-1-1 0,1 0 1,-1 1-1,1 0 0,-1-1 0,1 1 0,0 0 0,-1 0 0,1 0 0,0 1 1,0-1-1,0 0 0,0 1 0,0 0 0,-2 2 0,-9 8 34,1 1 0,1 0-1,0 1 1,1 0 0,0 0-1,1 1 1,1 1 0,0 0 0,1 0-1,1 0 1,0 1 0,2 0-1,0 0 1,-3 21 0,7-36-66,0 0 1,-1 0-1,1 0 1,0 0-1,0 0 1,0-1-1,0 1 1,1 0 0,-1 0-1,0 0 1,1 0-1,-1 0 1,1 0-1,0-1 1,0 1-1,0 0 1,0 0-1,0-1 1,0 1-1,0-1 1,2 3-1,-1-3-1,-1 0 0,1-1 0,0 1 0,-1 0 0,1-1 0,0 0 0,0 1 0,0-1 0,0 0 0,-1 0 0,1 0 0,0 0-1,0 0 1,0 0 0,0 0 0,0-1 0,-1 1 0,3-1 0,8-3 9,0-1 0,-1 0 1,0-1-1,0 0 0,15-11 0,31-27 309,-1-2 0,-3-2 0,-2-3 0,-2-2 0,63-88 0,-107 134-288,1 0-11,0-1 0,-1 1 0,0-1 0,0 0 0,-1-1 0,0 1 0,0-1 0,-1 0 0,0 0 0,1-10 0,-4 19-17,0 0 1,0 0-1,0 0 1,0 0-1,0-1 1,0 1-1,0 0 0,0 0 1,0 0-1,0 0 1,0 0-1,0-1 1,0 1-1,0 0 0,0 0 1,0 0-1,-1 0 1,1 0-1,0 0 1,0 0-1,0 0 0,0 0 1,0-1-1,0 1 1,-1 0-1,1 0 0,0 0 1,0 0-1,0 0 1,0 0-1,0 0 1,-1 0-1,1 0 0,0 0 1,0 0-1,0 0 1,0 0-1,0 0 1,-1 0-1,1 0 0,0 0 1,0 0-1,0 0 1,0 0-1,0 0 1,0 0-1,-1 1 0,1-1 1,0 0-1,0 0 1,0 0-1,0 0 1,0 0-1,0 0 0,0 0 1,-1 0-1,1 1 1,0-1-1,0 0 1,0 0-1,0 0 0,0 0 1,0 0-1,0 1 1,-10 5 20,0 1 0,0 0 0,1 1 1,0 0-1,1 0 0,-1 1 0,-12 19 0,4-5 113,2 0 0,-18 37 0,29-52-128,1 1 0,0-1 0,0 1 0,0 0 0,1 0 0,-1 9 0,3-16-12,0 0 0,-1-1-1,1 1 1,0 0 0,0-1-1,0 1 1,1 0 0,-1-1 0,0 1-1,1-1 1,-1 1 0,1 0-1,-1-1 1,1 1 0,0-1 0,-1 1-1,1-1 1,0 0 0,0 1-1,0-1 1,0 0 0,1 0 0,-1 1-1,0-1 1,0 0 0,1 0 0,-1 0-1,0-1 1,1 1 0,-1 0-1,1 0 1,-1-1 0,1 1 0,0-1-1,-1 0 1,1 1 0,0-1-1,-1 0 1,3 0 0,6 0 23,0 0-1,0-1 1,0-1 0,0 0-1,0 0 1,0-1 0,-1 0-1,1 0 1,-1-1 0,0-1-1,0 1 1,15-11 0,-12 6-31,0 0 0,0-1 0,-1 0 1,0-1-1,-1 0 0,0 0 0,16-25 0,-26 35 15,0 1-1,1 0 1,-1 0-1,0 0 1,0 0-1,0-1 1,1 1-1,-1 0 0,0 0 1,0-1-1,0 1 1,0 0-1,0 0 1,1-1-1,-1 1 1,0 0-1,0-1 1,0 1-1,0 0 0,0 0 1,0-1-1,0 1 1,0 0-1,0-1 1,0 1-1,0 0 1,0 0-1,0-1 1,0 1-1,0 0 1,0-1-1,0 1 0,-1 0 1,1 0-1,0-1 1,0 1-1,0 0 1,0 0-1,-1-1 1,1 1-1,-14 3-152,-16 15 3,16-6 152,3-5 14,1 2-1,-1 0 0,1 0 0,1 1 0,0 0 1,0 0-1,1 1 0,1 0 0,-11 20 0,18-30-16,0-1 0,-1 1 0,1-1-1,0 1 1,0 0 0,0-1 0,0 1-1,0 0 1,0-1 0,0 1 0,0-1-1,0 1 1,0 0 0,0-1-1,0 1 1,0 0 0,0-1 0,0 1-1,1-1 1,-1 1 0,0 0 0,1-1-1,-1 1 1,0-1 0,1 1 0,-1-1-1,0 1 1,1-1 0,-1 1-1,1-1 1,23 6-82,33-11-9,-53 5 104,42-8 90,-5 1-110,83-5-1,-120 13 16,0-1 0,0 1 0,0 0-1,-1 0 1,1 0 0,0 0 0,-1 1 0,1-1 0,-1 1-1,4 2 1,-5-3 41,-1 1 0,1-1 0,0 0 0,-1 0 0,1 0-1,0 0 1,0 0 0,0 0 0,0-1 0,0 1 0,0-1 0,0 1 0,0-1-1,0 0 1,0 0 0,1 0 0,-1 0 0,0 0 0,0 0 0,0-1 0,0 1-1,0-1 1,0 1 0,0-1 0,0 0 0,0 0 0,0 1 0,-1-2 0,1 1-1,0 0 1,0 0 0,-1 0 0,3-3 0,11-10 452,-1-1 1,17-23-1,-26 33-468,-2 0 0,1-1 0,-1 1 0,0-1 0,0 0 0,0 0 0,-1 0 0,0 0 0,0 0 0,0-1 0,0-9-1,-2 15-201,0 2-28,0 1 1,1-1 0,-1 1 0,0-1 0,0 0 0,1 1-1,-1-1 1,1 1 0,-1-1 0,1 0 0,0 0 0,-1 1-1,1-1 1,1 1 0,3 2-453,0-1 0,1 1 0,-1-1 0,0-1 0,1 1 0,0-1 0,0 0-1,0-1 1,0 1 0,0-1 0,0 0 0,0 0 0,0-1 0,12-1 0,-17 2 461,52-1-6377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693"/>
    </inkml:context>
    <inkml:brush xml:id="br0">
      <inkml:brushProperty name="width" value="0.025" units="cm"/>
      <inkml:brushProperty name="height" value="0.025" units="cm"/>
    </inkml:brush>
  </inkml:definitions>
  <inkml:trace contextRef="#ctx0" brushRef="#br0">41 0 10698,'0'0'13554,"-6"14"-13612,-2 13 95,0 1 0,2 0 1,1 1-1,2-1 0,-1 41 1,4-47-259,1 43-558,0-61 588,-1 0 0,1 1 0,0-1-1,0 0 1,1 1 0,-1-1 0,1 0 0,0 0 0,0 0-1,0 0 1,6 6 0,2-4-1708,-9-6 1741,-1 0 0,0 0 0,0 0 0,0 0 0,0 0 0,1 0 0,-1 0 0,0 0 0,0 0 0,0 0 0,0 0 0,1 0 0,-1 0 0,0 0 0,0 0 0,0 0 0,0 0 0,1 0 0,-1 0 0,0 0 0,0 0 0,0 0 0,0-1 0,0 1 0,1 0 0,-1 0 0,0 0 0,0 0 0,0 0 0,0 0 0,0-1 0,0 1 0,0 0 0,0 0 0,0 0 0,1 0 0,-1 0 0,0-1 0,0 1 0,0 0 0,0 0 0,0 0 0,0 0 0,0-1 0,0 1 0,0 0 0,0 0 0,0 0 0,0-16-6360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724"/>
    </inkml:context>
    <inkml:brush xml:id="br0">
      <inkml:brushProperty name="width" value="0.025" units="cm"/>
      <inkml:brushProperty name="height" value="0.025" units="cm"/>
    </inkml:brush>
  </inkml:definitions>
  <inkml:trace contextRef="#ctx0" brushRef="#br0">72 0 11787,'0'0'10661,"-5"10"-10207,-3 4-158,0 1 0,2 0 1,0 0-1,1 0 0,-6 29 0,2 0-101,-2 11-871,9-18-7614,13-39 197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155"/>
    </inkml:context>
    <inkml:brush xml:id="br0">
      <inkml:brushProperty name="width" value="0.025" units="cm"/>
      <inkml:brushProperty name="height" value="0.025" units="cm"/>
    </inkml:brush>
  </inkml:definitions>
  <inkml:trace contextRef="#ctx0" brushRef="#br0">1 17 14157,'0'0'7239,"50"5"-4452,-14-5-449,10 0-480,1-1-577,7-6-897,0 1-320,-1 2-64,-10 1-800,-13 2-1250,-10 1-1377</inkml:trace>
  <inkml:trace contextRef="#ctx0" brushRef="#br0" timeOffset="1">12 211 13677,'0'0'10154,"75"16"-9898,-34-20-224,0-4-1313,6-2-2883,-4-3-4228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037"/>
    </inkml:context>
    <inkml:brush xml:id="br0">
      <inkml:brushProperty name="width" value="0.025" units="cm"/>
      <inkml:brushProperty name="height" value="0.025" units="cm"/>
    </inkml:brush>
  </inkml:definitions>
  <inkml:trace contextRef="#ctx0" brushRef="#br0">1 119 11211,'0'0'10570,"43"-35"-9834,2 30-351,8-3-225,7-2-64,1 2-64,9 1 32,-8-4-544,2 1-1218,-4-2-2978,-7 0-2019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542"/>
    </inkml:context>
    <inkml:brush xml:id="br0">
      <inkml:brushProperty name="width" value="0.025" units="cm"/>
      <inkml:brushProperty name="height" value="0.025" units="cm"/>
    </inkml:brush>
  </inkml:definitions>
  <inkml:trace contextRef="#ctx0" brushRef="#br0">45 150 11179,'0'0'4970,"9"-8"-2296,29-25-1072,-21 10-225,-17 23-1338,0-1 1,1 1-1,-1 0 1,0-1-1,0 1 0,0-1 1,0 1-1,0-1 1,0 1-1,0 0 1,0-1-1,0 1 0,0-1 1,0 1-1,0 0 1,-1-1-1,1 1 0,0-1 1,0 1-1,0 0 1,0-1-1,-1 1 1,1 0-1,0-1 0,-1 1 1,1 0-1,0-1 1,0 1-1,-1 0 1,0-1-1,0 1-15,-1-1 0,1 1-1,-1-1 1,0 1 0,1 0 0,-1 0-1,0-1 1,1 1 0,-1 1 0,0-1 0,1 0-1,-1 0 1,1 0 0,-1 1 0,0-1-1,1 1 1,-1 0 0,1-1 0,-2 2 0,-3 2-34,0 1 0,0 0 0,1 0 0,0 1 0,0-1 0,1 1 0,-1 0 0,1 0 0,0 1 0,1-1 0,0 1 0,0 0 0,0 0 0,1 0 0,0 0 0,0 0 0,1 0 0,0 1 1,0-1-1,1 1 0,0 7 0,0-14 2,1 0 1,-1 0-1,1-1 1,0 1 0,-1 0-1,1 0 1,0-1-1,-1 1 1,1 0 0,0-1-1,0 1 1,0-1-1,0 1 1,0-1 0,0 0-1,-1 1 1,1-1-1,0 0 1,0 1 0,0-1-1,0 0 1,0 0-1,0 0 1,0 0-1,0 0 1,0 0 0,1-1-1,31-2-19,-19-1 37,1 0 1,-1-2-1,1 0 1,-2 0-1,1-1 1,24-17-1,-14 7-70,-2-1 0,38-38 0,-39 21-23,-22 23-16,-19 18-146,13 0 265,0-1 0,0 1 0,0 0-1,1 0 1,-1 1 0,-6 9 0,11-13-11,0-1 1,0 1-1,0 0 0,0 0 1,0 1-1,1-1 0,-1 0 1,1 0-1,0 1 0,0-1 1,0 1-1,0-1 0,1 1 1,0 0-1,-1-1 0,1 1 1,1-1-1,-1 1 0,1 4 1,0-7-8,-1 0 1,1-1-1,0 1 1,-1 0-1,1 0 1,0-1 0,0 1-1,0 0 1,0-1-1,-1 1 1,1-1 0,0 1-1,0-1 1,0 1-1,0-1 1,0 0-1,0 1 1,0-1 0,1 0-1,-1 0 1,0 0-1,0 0 1,1 0-1,32-1 313,-25 1-184,4-2-87,-1 0 1,1-1-1,0 0 1,-1 0-1,0-2 0,0 1 1,0-2-1,-1 0 1,16-10-1,-11 6-3,1-2 0,-1 0-1,-1-1 1,0-1 0,16-20-1,-42 47-29,6-8 4,1 0 0,0-1-1,0 1 1,0 1 0,0-1-1,1 1 1,0-1 0,0 1-1,0 0 1,1 0 0,0 0-1,0 1 1,1-1 0,0 0-1,-1 8 1,2-13-3,1 0-1,-1 0 1,1 0-1,-1 0 1,1 0-1,0-1 1,-1 1-1,1 0 1,0 0-1,0 0 1,0-1-1,-1 1 1,1 0-1,0-1 1,0 1 0,0 0-1,0-1 1,0 1-1,0-1 1,0 0-1,0 1 1,0-1-1,1 0 1,-1 0-1,0 0 1,0 1-1,0-1 1,0 0-1,0-1 1,0 1 0,0 0-1,0 0 1,2-1-1,43-5 713,-24-2-644,0-2 1,0 0 0,-1-1-1,0-1 1,-1-1-1,0-1 1,-1 0 0,-1-2-1,26-28 1,-45 46-930,-4 4 818,1 0 1,0 1-1,0-1 1,0 1-1,1 0 1,-4 10-1,6-13-22,0-1 0,1 0 0,-1 1-1,1-1 1,0 1 0,0-1 0,0 1-1,0-1 1,1 1 0,-1-1 0,1 0-1,0 1 1,0-1 0,0 0 0,0 1-1,1-1 1,-1 0 0,1 0-1,0 0 1,0 0 0,0 0 0,0-1-1,0 1 1,1-1 0,-1 1 0,4 1-1,0 0-552,0 0 0,1-1 1,-1-1-1,1 1 0,-1-1 0,1 0 0,0 0 0,0-1 0,0 0 0,0 0 0,0 0 0,8-1 0,19 0-5063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892"/>
    </inkml:context>
    <inkml:brush xml:id="br0">
      <inkml:brushProperty name="width" value="0.025" units="cm"/>
      <inkml:brushProperty name="height" value="0.025" units="cm"/>
    </inkml:brush>
  </inkml:definitions>
  <inkml:trace contextRef="#ctx0" brushRef="#br0">135 8 6374,'0'0'12983,"-9"-2"-11787,4 1-1143,0-1 0,0 1 0,0 1 0,0-1 0,0 1 0,0 0 1,0 0-1,0 1 0,0-1 0,0 1 0,0 0 0,0 0 0,0 1 0,0 0 1,1-1-1,-1 2 0,1-1 0,-1 0 0,-6 6 0,10-7-109,-1 0 1,0 0-1,1 0 0,-1 0 0,1 0 1,-1 1-1,1-1 0,0 1 0,-1-1 1,1 1-1,0-1 0,0 1 0,0 0 1,-1 3-1,2-5 28,0 1 0,0-1 1,0 1-1,1 0 0,-1-1 0,0 1 1,0-1-1,1 1 0,-1-1 0,0 1 0,1-1 1,-1 0-1,0 1 0,1-1 0,-1 1 1,1-1-1,-1 0 0,1 1 0,-1-1 0,1 0 1,-1 1-1,1-1 0,-1 0 0,1 0 1,-1 0-1,1 1 0,-1-1 0,1 0 1,0 0-1,-1 0 0,1 0 0,13 1-226,-1 0 0,1-1 0,16-1 0,-9 0 438,149 1-793,-162 5 729,-15 4 217,-14 7 632,-11 1 84,-1-1-1,0-2 1,-2-1 0,-60 14-1,95-28-1107,1 1-1,-1 0 1,0 0-1,0 0 0,0-1 1,0 1-1,0 0 0,1 0 1,-1-1-1,0 1 0,0 0 1,0 0-1,0-1 0,0 1 1,0 0-1,0 0 0,0-1 1,0 1-1,0 0 1,0 0-1,0-1 0,0 1 1,0 0-1,0-1 0,0 1 1,0 0-1,0 0 0,-1-1 1,1 1-1,0 0 0,0 0 1,0 0-1,0-1 1,0 1-1,-1 0 0,1 0 1,0 0-1,0-1 0,0 1 1,-1 0-1,1 0 0,0 0 1,0 0-1,-1 0 0,1-1 1,0 1-1,0 0 0,-1 0 1,1 0-1,0 0 1,0 0-1,-1 0 0,1 0 1,0 0-1,0 0 0,-1 0 1,1 0-1,0 0 0,0 0 1,-1 0-1,1 0 0,-1 1 1,19-18-3657,9-1-842,6-4-1062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0.367"/>
    </inkml:context>
    <inkml:brush xml:id="br0">
      <inkml:brushProperty name="width" value="0.025" units="cm"/>
      <inkml:brushProperty name="height" value="0.025" units="cm"/>
    </inkml:brush>
  </inkml:definitions>
  <inkml:trace contextRef="#ctx0" brushRef="#br0">105 223 9897,'0'0'8809,"-9"3"-8078,-47 21 146,54-23-839,-1 0 0,0 1 1,1 0-1,-1 0 0,1-1 0,0 2 1,0-1-1,-1 0 0,2 0 1,-1 1-1,0-1 0,0 1 0,1-1 1,-1 1-1,1 0 0,0-1 1,0 1-1,0 0 0,0 0 0,0 0 1,0 5-1,1-8-41,0 1-1,0-1 1,0 1 0,0-1 0,0 1-1,1-1 1,-1 1 0,0-1-1,0 1 1,1-1 0,-1 1 0,0-1-1,0 1 1,1-1 0,-1 1-1,0-1 1,1 0 0,-1 1-1,1-1 1,-1 1 0,1-1 0,-1 0-1,0 0 1,1 1 0,-1-1-1,1 0 1,-1 0 0,1 1 0,0-1-1,-1 0 1,2 0 0,24 0 313,25-15 531,-28 3-687,0-1 0,-1-1 0,0-1-1,-2 0 1,1-2 0,-2-1 0,0 0-1,-1-1 1,19-28 0,-33 42-155,-1-1 0,0 1 1,0 0-1,-1-1 0,0 0 1,0 0-1,0 0 1,-1 0-1,2-11 0,-3 15-8,0 1-1,0-1 1,0 0-1,0 0 1,0 0-1,0 0 1,-1 1-1,1-1 1,-1 0-1,0 0 1,1 1-1,-1-1 1,0 0-1,0 1 1,0-1-1,0 1 1,0-1-1,0 1 1,-1 0-1,1-1 1,0 1-1,-1 0 1,1 0-1,-1 0 1,1 0 0,-1 0-1,1 0 1,-1 0-1,0 1 1,1-1-1,-1 0 1,0 1-1,0 0 1,0-1-1,1 1 1,-4 0-1,-8-1 29,-1 1 1,0 1-1,0 0 0,0 1 0,0 0 0,0 1 1,1 0-1,-1 2 0,1-1 0,0 2 1,1-1-1,-1 2 0,1 0 0,-18 13 0,29-19-26,0-1-1,0 1 0,0-1 0,-1 1 0,1-1 0,1 1 0,-1 0 1,0 0-1,0-1 0,0 1 0,0 0 0,0 0 0,1 0 0,-1 0 1,0 0-1,1 0 0,-1 0 0,1 0 0,-1 0 0,1 0 1,-1 0-1,1 0 0,0 2 0,0-2-10,1 0 0,0 0 0,-1-1 0,1 1 0,0 0 0,0-1-1,0 1 1,0-1 0,0 1 0,0-1 0,0 1 0,0-1 0,0 0 0,0 0 0,0 1 0,0-1 0,0 0 0,0 0 0,2 0 0,62-2-137,66-21-916,-97 15 869,1 2-1,-1 1 1,1 1 0,36 2 0,-70 2 224,1 0 0,0 0 0,-1 0 0,1 0 0,-1 1 0,1-1 0,-1 1 0,1-1 0,-1 1 0,0-1 0,1 1 0,-1 0 0,0 0 0,1 0 0,-1-1 0,0 1 0,0 1 0,0-1 0,1 0 0,-1 0 0,-1 0 0,1 0 1,2 3-1,-2 0 52,0-1 0,0 0 1,0 1-1,0-1 0,-1 1 0,0-1 1,1 1-1,-1-1 0,0 1 1,-1 3-1,-1 9 256,-2-1-1,1 1 0,-10 22 1,12-34-563,-1 0 1,1 0 0,0 0 0,0 0 0,0 1-1,0-1 1,1 0 0,0 1 0,0 4-1,4-7-5084,11-3-5242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1.694"/>
    </inkml:context>
    <inkml:brush xml:id="br0">
      <inkml:brushProperty name="width" value="0.025" units="cm"/>
      <inkml:brushProperty name="height" value="0.025" units="cm"/>
    </inkml:brush>
  </inkml:definitions>
  <inkml:trace contextRef="#ctx0" brushRef="#br0">208 354 8776,'0'0'1858,"-9"-2"-214,4 1-1426,-1 0 0,1 0 0,0 1 0,-1-1 0,1 1 0,0 1 0,-1-1 0,1 1 0,0 0 0,0 0 0,-1 0-1,1 1 1,0-1 0,0 1 0,0 1 0,-9 4 0,2 2 268,-1 1-1,2 0 1,-17 17-1,24-23-415,1 1-1,-1 0 0,0-1 0,1 2 0,0-1 0,1 0 0,-1 0 0,1 1 0,0-1 0,0 1 0,0 0 0,0 7 0,2-12-71,0 0 1,0 0-1,1 0 0,-1 0 0,0 0 0,1 1 0,-1-1 1,1 0-1,-1 0 0,1 0 0,-1 0 0,1 0 1,0 0-1,0-1 0,-1 1 0,1 0 0,0 0 1,0 0-1,0-1 0,0 1 0,0 0 0,0-1 0,0 1 1,0-1-1,0 1 0,0-1 0,0 0 0,0 1 1,1-1-1,-1 0 0,0 0 0,0 0 0,0 1 1,0-1-1,1-1 0,-1 1 0,0 0 0,0 0 0,2-1 1,6 1 121,-1-1 0,1 0 0,-1-1 0,13-3 1,0-3 66,0-2 0,-1 0 0,0-1 1,0 0-1,-2-2 0,1 0 0,-2-2 0,0 0 1,0 0-1,-2-2 0,0 0 0,-1-1 1,13-20-1,-26 37-191,0 0 1,-1 0-1,1-1 0,0 1 1,-1-1-1,1 1 1,0 0-1,-1-1 0,0 1 1,1-1-1,-1 1 0,0-1 1,0 0-1,0 1 1,0-1-1,0-2 0,-1 4-1,1-1 0,0 1 0,-1-1 0,1 1 0,-1 0 0,1 0 0,-1-1 0,1 1 0,-1 0 0,1 0 0,-1 0 0,0-1 0,1 1 0,-1 0 0,1 0 0,-1 0 0,1 0 0,-1 0 0,0 0 0,1 0 0,-1 0 0,1 1 0,-1-1 0,1 0-1,-1 0 1,1 0 0,-1 0 0,0 1 0,-6 2-8,0 0-1,1 1 1,0-1-1,-1 1 1,-8 8 0,0 2 93,1 0 0,-18 22 0,27-30-63,1 0 0,0 0 0,0 1 0,0-1 0,1 1 0,0 0 0,1 0 0,-1 0 0,1 0 0,-1 9 0,3-15-20,0-1 0,0 1-1,1 0 1,-1 0 0,0 0 0,0 0 0,1 0 0,-1 0 0,1 0 0,-1 0 0,1-1 0,-1 1 0,1 0 0,0 0 0,-1-1 0,1 1 0,0 0 0,-1-1 0,1 1 0,0 0 0,0-1 0,0 1 0,0-1 0,-1 0-1,1 1 1,0-1 0,0 0 0,0 1 0,0-1 0,0 0 0,0 0 0,0 0 0,0 0 0,0 0 0,0 0 0,0 0 0,0 0 0,0 0 0,0-1 0,0 1 0,0 0 0,0-1 0,47-9 459,-19-4-394,-1-1-1,0-1 0,-1-1 1,-1-1-1,-1-2 1,-1 0-1,27-29 0,-27 17-240,-25 26 29,-15 17 138,-32 36 144,45-44-112,0 1-1,1-1 0,-1 1 0,1 0 0,-1-1 0,1 1 0,0 0 0,1 0 1,-1 0-1,1 1 0,0-1 0,0 0 0,-1 5 0,2-8-24,1 0 0,-1 0-1,1 0 1,-1 0 0,1-1-1,-1 1 1,1 0 0,0 0-1,-1-1 1,1 1 0,0-1 0,0 1-1,-1 0 1,1-1 0,0 0-1,0 1 1,0-1 0,0 1-1,0-1 1,-1 0 0,1 0 0,0 1-1,0-1 1,0 0 0,0 0-1,0 0 1,0 0 0,0 0 0,0 0-1,0 0 1,1-1 0,35-2 297,-22-2-234,-1 0-1,1 0 1,-1-2 0,0 0-1,24-16 1,32-15-1845,-81 62 366,5-16 1438,1-2 69,1 0 0,0 0 0,0 1-1,0 0 1,0 0 0,1 0 0,0 0-1,1 0 1,0 1 0,0-1 0,0 1-1,0 11 1,3-19-68,-1 1-1,1 0 1,-1-1 0,1 1-1,-1-1 1,1 1 0,0-1-1,-1 1 1,1-1-1,0 1 1,-1-1 0,1 1-1,0-1 1,0 0 0,0 0-1,-1 1 1,1-1-1,0 0 1,0 0 0,0 0-1,-1 0 1,1 0-1,0 0 1,0 0 0,0 0-1,0 0 1,-1 0 0,1-1-1,0 1 1,0 0-1,0 0 1,1-1 0,30-9 815,-5-4-458,0 0 0,-1-2 0,0-1 0,35-30 0,-17 8-207,55-63-1,-79 80-167,-8 10-91,0-1 0,0-1 0,-2 0 1,1 0-1,-2-1 0,0 0 1,11-25-1,-20 40 85,0-1 1,0 1-1,0 0 0,0 0 1,0 0-1,1 0 0,-1-1 1,0 1-1,0 0 0,0 0 1,0 0-1,0-1 0,0 1 1,0 0-1,0 0 0,0 0 1,0-1-1,0 1 0,0 0 1,0 0-1,0 0 0,0-1 0,0 1 1,-1 0-1,1 0 0,0 0 1,0 0-1,0-1 0,0 1 1,0 0-1,0 0 0,0 0 1,-1 0-1,1 0 0,0-1 1,0 1-1,0 0 0,0 0 1,-1 0-1,1 0 0,0 0 1,0 0-1,0 0 0,0 0 1,-1 0-1,1 0 0,0 0 1,0 0-1,0 0 0,-1 0 1,1 0-1,0 0 0,0 0 1,0 0-1,-1 0 0,1 0 1,0 0-1,0 0 0,0 0 1,-13 6-146,-5 8 159,2 1 1,-1 1-1,2 0 1,0 1-1,1 1 1,1 0-1,0 1 0,2 0 1,0 1-1,1 0 1,-9 28-1,15-37-46,1 0 0,0 0 0,1 0 1,0 0-1,1 0 0,0 1 0,1-1 0,0 1 0,1-1 0,0 0 0,1 1 0,0-1 0,1 0 0,0 0 0,1 0 0,0-1 0,0 1 1,8 11-1,-5-10-47,0 0 0,-1 0 1,0 1-1,-1-1 1,-1 1-1,0 1 0,-1-1 1,0 0-1,-1 1 1,0 0-1,-1-1 0,-1 22 1,-1-32 104,1-1 1,0 0-1,-1 1 1,1-1-1,-1 0 1,0 0-1,1 0 1,-1 1-1,0-1 1,-1 0-1,1 0 0,0 0 1,0-1-1,-1 1 1,1 0-1,-1 0 1,0-1-1,1 1 1,-1-1-1,0 1 1,0-1-1,0 0 1,0 0-1,0 0 0,0 0 1,0 0-1,-1 0 1,1-1-1,0 1 1,0-1-1,-1 1 1,1-1-1,0 0 1,-1 0-1,-3 0 1,1-1 14,0 1 1,1-1 0,-1 0 0,0 0 0,1-1-1,-1 1 1,1-1 0,0 0 0,-1 0 0,1 0-1,0-1 1,0 0 0,0 1 0,1-1 0,-1-1-1,-4-4 1,1-1-184,0-1 0,1-1 0,0 1-1,1-1 1,0 0 0,-4-13 0,8 21 121,-1 0 1,1 0-1,1 0 1,-1 0 0,0 0-1,1-1 1,0 1-1,0 0 1,0 0-1,0-1 1,0 1-1,0 0 1,1 0 0,0 0-1,0-1 1,-1 1-1,2 0 1,-1 0-1,0 0 1,1 0 0,-1 1-1,1-1 1,0 0-1,0 1 1,0-1-1,0 1 1,4-4-1,6-1 149,0-1-1,0 2 0,0 0 1,1 1-1,0 0 0,19-5 1,88-13 105,0 1-3818,-47 0-3904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358"/>
    </inkml:context>
    <inkml:brush xml:id="br0">
      <inkml:brushProperty name="width" value="0.025" units="cm"/>
      <inkml:brushProperty name="height" value="0.025" units="cm"/>
    </inkml:brush>
  </inkml:definitions>
  <inkml:trace contextRef="#ctx0" brushRef="#br0">71 96 12812,'-3'17'9444,"-6"17"-6605,-20 83-3687,-1 20 859,41-192 302,-1 7-147,8-97 1,-18 66-402,-2 72 82,-1 13-32,-1 13 64,4-17 113,0 1 0,0-1 0,0 1 0,0 0 0,0-1 0,1 1 0,0-1 1,-1 1-1,1-1 0,0 1 0,0-1 0,0 1 0,1-1 0,-1 0 0,0 0 1,1 1-1,2 2 0,-1-3-1,0 0 0,0-1 0,0 1 0,0 0 0,0-1 0,1 0 0,-1 1 0,0-2 0,1 1 0,-1 0 0,0 0 1,1-1-1,5 0 0,7 0 12,-1-1 1,0 0-1,1-2 1,-1 1-1,0-2 1,0 0 0,0-1-1,-1-1 1,1 0-1,-1 0 1,-1-2-1,1 0 1,-1 0-1,-1-1 1,0-1 0,0 0-1,-1-1 1,0 0-1,0 0 1,12-20-1,-42 59-194,1 1 0,-15 32-1,26-48 149,1 0-1,1 0 1,0 1 0,0 0-1,2 0 1,-1 0-1,2 0 1,0 0 0,1 1-1,0 14 1,2-28-120,-1 1-1,0 0 1,1 0 0,0 0 0,-1 0 0,1-1 0,0 1 0,0 0 0,0-1-1,0 1 1,0-1 0,0 1 0,1-1 0,-1 1 0,0-1 0,1 0-1,-1 0 1,1 1 0,0-1 0,-1 0 0,1-1 0,0 1 0,-1 0-1,1 0 1,0-1 0,0 1 0,0-1 0,0 1 0,-1-1 0,1 0 0,0 0-1,0 0 1,3 0 0,21 1-4156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886"/>
    </inkml:context>
    <inkml:brush xml:id="br0">
      <inkml:brushProperty name="width" value="0.025" units="cm"/>
      <inkml:brushProperty name="height" value="0.025" units="cm"/>
    </inkml:brush>
  </inkml:definitions>
  <inkml:trace contextRef="#ctx0" brushRef="#br0">132 1 8968,'0'0'11062,"-8"3"-10705,-6 2-260,1 1 0,0 0 0,-19 13 0,28-16-89,0-1 0,1 0 0,-1 1 0,1 0 0,0 0 1,0 0-1,0 0 0,0 0 0,0 1 0,1-1 0,-1 1 0,1 0 0,0 0 0,0 0 1,0 0-1,1 0 0,0 0 0,-1 0 0,0 7 0,3-10-17,-1 0 0,0 0 0,1 1 0,-1-1 1,1 0-1,-1 0 0,1 0 0,-1 0 0,1-1 0,0 1 0,-1 0 0,1 0 0,0 0 0,0 0 0,0-1 0,0 1 1,0 0-1,0-1 0,0 1 0,0-1 0,0 1 0,0-1 0,0 1 0,0-1 0,0 0 0,0 0 0,0 1 0,0-1 1,1 0-1,-1 0 0,2 0 0,46 0 379,-36-1-231,106-7 1532,-119 4-1497,0-1 0,1 1 0,-1 0-1,1 0 1,0-1 0,0 1 0,3-5-1,-2 3-73,-2 3-116,0 1 1,1 0 0,-1 0-1,1 0 1,0 0 0,-1 0-1,1 0 1,0 0-1,0 0 1,0 0 0,1 0-1,1-2 1,-1 3-20,0 0 0,1 0 0,-1 1 0,0-1 0,1 1 0,-1-1 0,0 1 0,1 0 0,-1 0 0,1 0 0,3 0 0,192 0-3178,-195 0 2728,1 0 1,-1-1 0,0 1-1,1-1 1,-1 1-1,0-1 1,0 0 0,1-1-1,-1 1 1,0 0 0,0-1-1,0 1 1,-1-1 0,6-4-1,10-16-5595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208"/>
    </inkml:context>
    <inkml:brush xml:id="br0">
      <inkml:brushProperty name="width" value="0.025" units="cm"/>
      <inkml:brushProperty name="height" value="0.025" units="cm"/>
    </inkml:brush>
  </inkml:definitions>
  <inkml:trace contextRef="#ctx0" brushRef="#br0">61 0 7399,'0'0'7015,"-5"11"-5318,-3 9-1186,1 0-1,1 0 0,1 1 1,-3 25-1,2 15-335,-9 171 72,15-231-186,-1 0 0,1 0 0,0 0 0,0-1 1,1 1-1,-1 0 0,0 0 0,0 0 0,0-1 1,0 1-1,1 0 0,-1 0 0,0-1 0,1 1 1,-1 0-1,1-1 0,-1 1 0,1 0 0,-1-1 0,1 1 1,-1-1-1,1 1 0,-1-1 0,1 1 0,0-1 1,-1 1-1,1-1 0,0 1 0,0-1 0,26-1 1984,26-23 1036,-23 5-1967,60-40 764,-73 46-2245,-1 0 1,-1 0 0,17-20 0,-26 23-2259,-7 4-5721,-3 6 2378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540"/>
    </inkml:context>
    <inkml:brush xml:id="br0">
      <inkml:brushProperty name="width" value="0.025" units="cm"/>
      <inkml:brushProperty name="height" value="0.025" units="cm"/>
    </inkml:brush>
  </inkml:definitions>
  <inkml:trace contextRef="#ctx0" brushRef="#br0">0 0 9033,'0'0'8167,"10"56"-7814,-3-47-289,6-5 32,-1-2-1217,3-2-673,0-6-961,0-13-1344,4-10-674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027"/>
    </inkml:context>
    <inkml:brush xml:id="br0">
      <inkml:brushProperty name="width" value="0.025" units="cm"/>
      <inkml:brushProperty name="height" value="0.025" units="cm"/>
    </inkml:brush>
  </inkml:definitions>
  <inkml:trace contextRef="#ctx0" brushRef="#br0">48 1 12043,'0'0'1431,"-5"11"96,-4 12-1089,1 0-1,1 1 1,1 0 0,2 0 0,0 0-1,0 47 1,3-41-382,2 1-1,1 0 1,1 0-1,14 55 1,-11-76 1748,-2-24-502,-2-23-543,-3 12-711,0 16-632,0 0 0,1 0 0,1 1 0,2-18 0,-3 25 538,1 1 0,0-1 1,0 0-1,0 0 0,0 1 1,0-1-1,0 0 0,0 1 1,0-1-1,0 1 0,0-1 1,0 1-1,0-1 0,0 1 1,0 0-1,0 0 0,0 0 1,1-1-1,-1 1 0,0 0 1,0 0-1,0 1 0,2-1 1,31 3 164,-32-3-157,-2 0 35,18 3 8,-1-1 0,0-1 0,1 0-1,29-4 1,-44 3 10,0 0 0,1-1 0,-1 1 1,0-1-1,0 0 0,0 0 0,0 0 0,0 0 0,0-1 0,-1 1 0,1-1 0,0 0 1,-1 1-1,1-1 0,-1 0 0,1-1 0,-1 1 0,0 0 0,0-1 0,0 1 1,0-1-1,-1 0 0,1 1 0,-1-1 0,1 0 0,-1 0 0,0 0 0,0 0 0,0 0 1,-1 0-1,1 0 0,-1-1 0,0 1 0,0-3 0,0 5-31,0 0 0,0 0 0,0 0 0,0 1 0,0-1 0,0 0-1,0 0 1,0 1 0,0-1 0,-1 0 0,1 0 0,0 1 0,0-1 0,-1 0 0,1 1 0,-1-1-1,1 0 1,-1 1 0,1-1 0,-1 1 0,1-1 0,-1 1 0,1-1 0,-1 1 0,0-1 0,1 1-1,-1-1 1,-1 0 0,-24 3-332,22-1 372,0 1 0,0 0 0,0 0 0,0 0 0,0 0 0,1 0-1,-1 1 1,1-1 0,-1 1 0,1 0 0,-3 4 0,3-3 58,1 1 0,-1 0 0,1 0 0,0 0 1,1 0-1,-1 0 0,0 7 0,1-10-57,1-1-1,0 1 1,0-1-1,0 0 0,0 1 1,0-1-1,0 1 1,0-1-1,0 0 1,1 1-1,-1-1 1,1 1-1,-1-1 1,1 0-1,-1 1 1,1-1-1,0 0 1,-1 0-1,1 0 1,0 0-1,0 1 0,0-1 1,0 0-1,0 0 1,0 0-1,0-1 1,0 1-1,1 0 1,-1 0-1,0-1 1,0 1-1,1-1 1,1 2-1,15 2 195,0-1 0,0-1 0,1 0 0,-1-1-1,32-3 1,92-18-507,-145 22 330,0 0-1,-1 0 0,1 0 1,0 1-1,0-1 1,1 1-1,-1 0 1,0 0-1,1 0 0,0 0 1,-1 0-1,1 0 1,0 0-1,1 1 1,-1-1-1,1 1 0,-1 0 1,1-1-1,0 1 1,-1 7-1,4-10-22,0 0 0,0 1 1,0-1-1,0-1 0,0 1 0,0 0 0,0 0 0,0-1 0,0 1 0,0-1 0,0 1 0,1-1 0,-1 0 1,0 0-1,0 0 0,0 0 0,0-1 0,5 0 0,0 1 83,37-2-590,62-11 0,-41 4-4030,-40 9 1146,-19 0-2235,-11 6 2148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484"/>
    </inkml:context>
    <inkml:brush xml:id="br0">
      <inkml:brushProperty name="width" value="0.025" units="cm"/>
      <inkml:brushProperty name="height" value="0.025" units="cm"/>
    </inkml:brush>
  </inkml:definitions>
  <inkml:trace contextRef="#ctx0" brushRef="#br0">251 1 15791,'0'0'4292,"-47"69"-3523,23-35-321,-8-1-320,6 1 129,-4-5-33,6-2-160,1-5-32,5-5-96,3-7-1089,7-6-1602,4-4-2242</inkml:trace>
  <inkml:trace contextRef="#ctx0" brushRef="#br0" timeOffset="1">75 57 15375,'0'0'8968,"58"-1"-8263,-39 11-289,9 5-224,1 1-160,7 0-576,-1 0-1506,1 0-2306,-6-3-3139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393"/>
    </inkml:context>
    <inkml:brush xml:id="br0">
      <inkml:brushProperty name="width" value="0.025" units="cm"/>
      <inkml:brushProperty name="height" value="0.025" units="cm"/>
    </inkml:brush>
  </inkml:definitions>
  <inkml:trace contextRef="#ctx0" brushRef="#br0">0 5 16592,'0'0'5093,"66"-5"-6215,-45 5-2753,2 0-2243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725"/>
    </inkml:context>
    <inkml:brush xml:id="br0">
      <inkml:brushProperty name="width" value="0.025" units="cm"/>
      <inkml:brushProperty name="height" value="0.025" units="cm"/>
    </inkml:brush>
  </inkml:definitions>
  <inkml:trace contextRef="#ctx0" brushRef="#br0">1 3 5477,'0'0'16848,"55"-2"-33440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5.069"/>
    </inkml:context>
    <inkml:brush xml:id="br0">
      <inkml:brushProperty name="width" value="0.025" units="cm"/>
      <inkml:brushProperty name="height" value="0.025" units="cm"/>
    </inkml:brush>
  </inkml:definitions>
  <inkml:trace contextRef="#ctx0" brushRef="#br0">44 126 9929,'-9'2'2451,"-25"3"-327,59-5 1791,44-2-3191,809-47 1764,-628 49-3393,882-25-1991,-862 6 3468,603-18 1867,-859 37-2621,-12 0 67,1 0-1,-1-1 1,1 1-1,0 0 1,-1 1-1,1-1 1,-1 0-1,1 1 0,-1-1 1,1 1-1,-1 0 1,1 0-1,-1 0 1,0 0-1,1 0 1,1 2-1,-4-3 61,0 0 1,0 0-1,0 0 0,0 0 0,0 0 1,0 0-1,-1 0 0,1 0 1,0 0-1,0 0 0,0 0 0,0 0 1,0 0-1,0 0 0,-1 0 1,1 0-1,0 0 0,0 0 0,0 0 1,0 0-1,0 0 0,0 0 0,-1 0 1,1 0-1,0 0 0,0 0 1,0 0-1,0 0 0,0 1 0,0-1 1,0 0-1,0 0 0,-1 0 1,1 0-1,0 0 0,0 0 0,0 0 1,0 0-1,0 1 0,0-1 1,0 0-1,0 0 0,0 0 0,0 0 1,0 0-1,0 0 0,0 0 1,0 1-1,0-1 0,0 0 0,0 0 1,0 0-1,0 0 0,0 0 0,0 0 1,0 1-1,0-1 0,0 0 1,0 0-1,0 0 0,0 0 0,0 0 1,0 0-1,0 0 0,1 1 1,-1-1-1,0 0 0,-28 1-6399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211"/>
    </inkml:context>
    <inkml:brush xml:id="br0">
      <inkml:brushProperty name="width" value="0.025" units="cm"/>
      <inkml:brushProperty name="height" value="0.025" units="cm"/>
    </inkml:brush>
  </inkml:definitions>
  <inkml:trace contextRef="#ctx0" brushRef="#br0">50 356 12588,'0'0'4372,"-8"1"-1922,-19 2-462,12-1 611,32-4-1490,97-15-1020,0-4-1,129-43 0,213-94-254,-207 67-936,-240 87 431,2 0-405,-2 3-6146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539"/>
    </inkml:context>
    <inkml:brush xml:id="br0">
      <inkml:brushProperty name="width" value="0.025" units="cm"/>
      <inkml:brushProperty name="height" value="0.025" units="cm"/>
    </inkml:brush>
  </inkml:definitions>
  <inkml:trace contextRef="#ctx0" brushRef="#br0">1 53 13613,'0'0'2173,"9"-7"-657,-3 2-1343,1 0 0,-1 1 1,1 0-1,1 0 0,-1 1 0,0 0 1,1 0-1,0 0 0,-1 1 1,1 0-1,0 1 0,14-1 1,14 0 157,73 0-70,-99 2-253,1 1 0,-1 0 0,1 1 0,-1 0 0,0 0 0,0 1 0,16 8 0,-24-10 28,0 0 0,-1 0 0,1 1-1,-1-1 1,0 1 0,1-1 0,-1 1 0,0 0-1,0-1 1,0 1 0,0 0 0,0 0 0,-1 0 0,1-1-1,0 1 1,-1 0 0,0 0 0,1 0 0,-1 0-1,0 0 1,0 0 0,0 0 0,0 0 0,0 0 0,-1 0-1,1 0 1,0 0 0,-1 0 0,-1 3 0,-1 5 252,0 0 0,-1 0 0,0 0 0,-7 11 0,-92 125 623,18-29-867,68-83-814,13-12-3046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1.818"/>
    </inkml:context>
    <inkml:brush xml:id="br0">
      <inkml:brushProperty name="width" value="0.025" units="cm"/>
      <inkml:brushProperty name="height" value="0.025" units="cm"/>
    </inkml:brush>
  </inkml:definitions>
  <inkml:trace contextRef="#ctx0" brushRef="#br0">87 17 8232,'0'0'11670,"-3"11"-11404,-7 25 68,2 1-1,2 1 0,-2 56 0,5 130 1175,4-143-1242,-1-47-148,2-1-1,2 0 1,14 59-1,-23-153 3955,2 6-3857,0 39-185,-3-23-36,-2 1 0,-1 0-1,-22-56 1,24 85-230,6 21-72,7 21 46,-3-28 235,-1 0-1,1-1 1,0 0 0,1 0 0,-1 0-1,1 0 1,-1 0 0,1-1-1,1 1 1,-1-1 0,0 0-1,1-1 1,-1 1 0,1-1 0,0 0-1,0 0 1,0 0 0,0 0-1,0-1 1,0 0 0,0 0-1,0-1 1,1 1 0,-1-1 0,0 0-1,0-1 1,1 1 0,-1-1-1,0 0 1,0 0 0,6-3-1,-4 2 112,0 0 0,-1-1 0,1 1 0,0-2 0,-1 1 0,0-1 0,0 0 0,0 0 0,0-1 0,-1 0 0,0 0 0,0 0 0,0 0 0,-1-1 0,1 0-1,-1 0 1,0 0 0,-1 0 0,0-1 0,0 1 0,0-1 0,2-9 0,-3 2-21,-1 1 0,-1 0-1,-1-17 1,1 2-79,-15 87-539,14-53 551,0-1-7,1-1-1,-1 1 1,1 0 0,0-1-1,0 1 1,1 0 0,0 5-1,0-9 10,-1 0 0,1 0 0,-1 0-1,1 1 1,0-1 0,0 0-1,-1 0 1,1 0 0,0 0 0,0 0-1,0 0 1,0-1 0,0 1-1,0 0 1,1 0 0,-1-1-1,0 1 1,0-1 0,0 1 0,1-1-1,-1 1 1,0-1 0,0 0-1,1 0 1,-1 1 0,0-1-1,1 0 1,-1 0 0,0 0 0,2-1-1,8 0 16,0-1-1,0 0 0,0-1 1,0 0-1,-1 0 0,0-1 0,1-1 1,-1 0-1,-1 0 0,1-1 1,-1 0-1,14-12 0,-6 5 10,1 1-1,23-11 1,-40 22-22,0 1 0,1-1 0,-1 1 1,0-1-1,0 1 0,1-1 1,-1 1-1,0 0 0,1 0 0,-1-1 1,1 1-1,-1 0 0,0 0 1,1 1-1,-1-1 0,0 0 0,1 0 1,-1 1-1,0-1 0,1 0 1,-1 1-1,0 0 0,1-1 0,1 2 1,18 26 30,-19-25-23,0 1 1,0-1-1,0 0 0,0 0 1,1 0-1,-1 0 1,1-1-1,3 3 0,-5-4-2,0-1-1,1 1 0,-1 0 1,1-1-1,-1 0 0,1 1 0,-1-1 1,1 0-1,-1 0 0,1 0 0,-1 0 1,1 0-1,-1 0 0,1 0 0,-1 0 1,1-1-1,-1 1 0,1 0 1,-1-1-1,1 1 0,-1-1 0,0 0 1,1 0-1,-1 1 0,2-2 0,1-2 64,0 1 0,0-1-1,0 0 1,-1 0 0,1 0-1,-1 0 1,0-1-1,0 1 1,-1-1 0,1 0-1,-1 0 1,0 0-1,2-7 1,1-5 179,0 0-1,3-32 0,-8 43-206,7-86 316,-7 85-372,0 0 0,-1 0 0,1 1 1,-1-1-1,0 0 0,-1 0 0,0 1 1,0-1-1,0 1 0,-6-12 0,7 18-37,1 0-1,0 0 0,0 0 1,0 0-1,0 0 0,0-1 1,0 1-1,0 0 0,0 0 1,0 0-1,0 0 1,0 0-1,0 0 0,0 0 1,0-1-1,0 1 0,-1 0 1,1 0-1,0 0 0,0 0 1,0 0-1,0 0 0,0 0 1,0 0-1,0 0 0,-1 0 1,1 0-1,0 0 1,0 0-1,0 0 0,0 0 1,0 0-1,-1 0 0,1 0 1,0 0-1,0 0 0,0 0 1,0 0-1,0 0 0,0 0 1,-1 0-1,1 0 1,0 0-1,0 0 0,0 0 1,0 0-1,0 0 0,0 0 1,0 0-1,-1 0 0,1 0 1,0 1-1,0-1 0,0 0 1,0 0-1,0 0 1,0 0-1,-3 13-2514,2 19-2851,1-29 4199,0 9-3959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182"/>
    </inkml:context>
    <inkml:brush xml:id="br0">
      <inkml:brushProperty name="width" value="0.025" units="cm"/>
      <inkml:brushProperty name="height" value="0.025" units="cm"/>
    </inkml:brush>
  </inkml:definitions>
  <inkml:trace contextRef="#ctx0" brushRef="#br0">1 3 13196,'0'0'8232,"51"-3"-8520,-21 8-2787,0-3-4036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829"/>
    </inkml:context>
    <inkml:brush xml:id="br0">
      <inkml:brushProperty name="width" value="0.025" units="cm"/>
      <inkml:brushProperty name="height" value="0.025" units="cm"/>
    </inkml:brush>
  </inkml:definitions>
  <inkml:trace contextRef="#ctx0" brushRef="#br0">203 259 7847,'0'0'6834,"-5"-8"-3562,-1 0-2693,-1 0 0,1 1 0,-1 0 0,0 0 0,-1 1 0,1 0 0,-10-5 0,15 9-555,0 1 0,0 0 0,-1-1 0,1 1-1,0 0 1,-1 1 0,1-1 0,-1 0 0,1 1 0,-1-1 0,1 1 0,-1 0 0,1 0 0,-1 0 0,1 0 0,-1 0 0,1 0 0,-1 1 0,1-1-1,-1 1 1,1 0 0,-1 0 0,1 0 0,0 0 0,-1 0 0,1 0 0,0 1 0,0-1 0,0 1 0,0-1 0,0 1 0,0 0 0,1 0 0,-1 0-1,1 0 1,-1 0 0,-2 4 0,-2 6-37,-1-1 1,2 1-1,0 0 0,0 0 1,1 1-1,0 0 0,1-1 0,1 1 1,0 0-1,0 1 0,2-1 0,0 18 1,1-30 4,-1 1-1,1-1 1,-1 0 0,1 1 0,-1-1 0,1 0-1,0 1 1,0-1 0,0 0 0,0 0 0,0 1-1,0-1 1,0 0 0,0 0 0,0 0-1,0-1 1,1 1 0,-1 0 0,0 0 0,1-1-1,-1 1 1,1 0 0,-1-1 0,0 0 0,1 1-1,-1-1 1,1 0 0,-1 0 0,1 1 0,-1-1-1,1 0 1,-1-1 0,1 1 0,0 0 0,2-1-1,3 0 34,0 0 0,0-1-1,0 0 1,0 0 0,-1 0-1,12-6 1,2-6 263,0-1-1,0 0 1,-2-2-1,0 0 1,-1-1-1,-1-1 1,0 0-1,-2-1 1,0-1 0,-1 0-1,-1-1 1,-2 0-1,0 0 1,12-41-1,-20 57-266,0 1 0,-1-1 0,0 0 0,0 0 0,0 0 0,0-1-1,-1 1 1,0 0 0,-1 0 0,-1-8 0,1 15-59,-1 0 0,0 0 0,0 0 0,1 0 0,-1 0-1,0 0 1,1 1 0,-1-1 0,1 1 0,0-1 0,-1 1 0,1 0 0,0-1 0,-1 3 0,-8 15-21,0 1-1,1 0 1,2 0 0,0 1 0,1 0-1,1 0 1,0 1 0,2-1 0,1 1 0,0 31-1,2-51 47,0-1 0,0 1 0,0-1 0,0 1 0,0-1 0,1 1 0,-1-1 0,0 1 0,1-1 0,-1 1 0,1-1 0,0 0 0,-1 1-1,1-1 1,0 0 0,0 0 0,0 1 0,0-1 0,0 0 0,0 0 0,0 0 0,0 0 0,0 0 0,1 0 0,-1 0 0,2 0 0,-1 0 22,1-1 0,0 1 1,0-1-1,0 1 0,0-1 1,0 0-1,0 0 0,0 0 1,0-1-1,-1 1 0,1-1 1,5-1-1,3-2 85,0 0-1,-1 0 1,1-1 0,-1-1 0,18-12-1,-12 3-59,1-1-1,-2 0 1,0-1-1,-1-1 0,-1 0 1,0 0-1,10-22 0,-24 81-668,0-35 633,-1 1-10,1-1-1,-1 1 0,2 0 0,-1 0 0,1 0 0,0 8 0,1-13 11,-1 0 1,0 0-1,1-1 1,0 1-1,-1 0 1,1-1-1,0 1 1,0 0-1,0-1 0,0 0 1,0 1-1,0-1 1,0 1-1,1-1 1,-1 0-1,0 0 1,1 0-1,-1 0 0,1 0 1,-1 0-1,1 0 1,0 0-1,-1-1 1,1 1-1,0 0 0,-1-1 1,1 0-1,0 1 1,3-1-1,5 1 84,1-1 0,0 0-1,-1 0 1,1-1 0,0-1 0,-1 0-1,1 0 1,-1-1 0,0 0 0,0-1-1,0 0 1,0-1 0,-1 0 0,17-11-1,-16 9-51,-1 0 0,1 0 0,-1-1 0,0-1 0,-1 1 0,0-1-1,-1-1 1,0 1 0,0-1 0,-1 0 0,0-1 0,-1 0 0,5-12-1,-9 22-22,-1 0 0,1-1-1,-1 1 1,1-1 0,-1 1-1,1 0 1,-1-1 0,0 1-1,0-1 1,1 1 0,-1-1-1,0 1 1,-1-1 0,1 1-1,0-1 1,0 1 0,-1-1-1,1 1 1,0-1 0,-1 1-1,0 0 1,1-1-1,-1 1 1,0 0 0,0-1-1,1 1 1,-1 0 0,-2-1-1,2 1-11,-1 1 0,1 0 0,-1 0 0,0 0 0,1 0-1,-1 0 1,1 0 0,-1 0 0,0 0 0,1 1 0,-1-1-1,1 1 1,-1-1 0,1 1 0,-1 0 0,1-1 0,0 1-1,-1 0 1,1 0 0,0 0 0,-1 0 0,1 0 0,0 0-1,0 0 1,0 1 0,-1 0 0,-5 6 19,0 0-1,0 0 1,1 0 0,0 1-1,0 0 1,1 1 0,0-1-1,1 1 1,0-1 0,1 1-1,0 1 1,0-1 0,1 0-1,0 1 1,0 12 0,3-21-13,-1 1 1,0-1-1,1 0 0,-1 0 1,1-1-1,-1 1 0,1 0 1,0 0-1,0 0 1,0 0-1,0 0 0,0-1 1,0 1-1,0-1 1,1 1-1,-1-1 0,1 1 1,-1-1-1,1 0 0,0 1 1,-1-1-1,1 0 1,0 0-1,0 0 0,-1 0 1,1-1-1,0 1 1,0 0-1,0-1 0,0 0 1,0 1-1,0-1 1,0 0-1,0 0 0,4 0 1,-2 0-303,1 0 0,0 0 0,0 0 0,0-1 0,-1 0 1,1 0-1,0 0 0,0-1 0,-1 1 0,1-1 0,-1 0 0,0 0 1,1-1-1,6-4 0,15-22-5822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193"/>
    </inkml:context>
    <inkml:brush xml:id="br0">
      <inkml:brushProperty name="width" value="0.025" units="cm"/>
      <inkml:brushProperty name="height" value="0.025" units="cm"/>
    </inkml:brush>
  </inkml:definitions>
  <inkml:trace contextRef="#ctx0" brushRef="#br0">0 1 15535,'0'0'5957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526"/>
    </inkml:context>
    <inkml:brush xml:id="br0">
      <inkml:brushProperty name="width" value="0.025" units="cm"/>
      <inkml:brushProperty name="height" value="0.025" units="cm"/>
    </inkml:brush>
  </inkml:definitions>
  <inkml:trace contextRef="#ctx0" brushRef="#br0">14 0 5573,'0'0'7784,"0"82"-5991,-4-25 129,-1 6-1025,3 6-769,0-1-96,2-5-1697,0-8-3845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0.830"/>
    </inkml:context>
    <inkml:brush xml:id="br0">
      <inkml:brushProperty name="width" value="0.025" units="cm"/>
      <inkml:brushProperty name="height" value="0.025" units="cm"/>
    </inkml:brush>
  </inkml:definitions>
  <inkml:trace contextRef="#ctx0" brushRef="#br0">78 1 13549,'0'0'6294,"-1"11"-4858,-23 178 2818,-7 94-202,31-281-4134,1 1-47,-1-1 0,0 1 0,0 0-1,0-1 1,-1 1 0,1-1-1,0 1 1,-1 0 0,0-1 0,1 1-1,-1-1 1,0 1 0,0-1 0,-1 0-1,1 1 1,-2 1 0,2-5-96,-1-1 1,1 0-1,0 0 1,1 0-1,-1 0 1,0 0-1,0 0 1,1 0-1,0 0 1,-1 0-1,1 0 0,0 0 1,0 0-1,0 0 1,0-4-1,0 2-58,-1-20-978,1 1 0,4-40-1,14-8-4082,5 16-1623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872"/>
    </inkml:context>
    <inkml:brush xml:id="br0">
      <inkml:brushProperty name="width" value="0.025" units="cm"/>
      <inkml:brushProperty name="height" value="0.025" units="cm"/>
    </inkml:brush>
  </inkml:definitions>
  <inkml:trace contextRef="#ctx0" brushRef="#br0">19 146 13933,'0'0'2669,"-4"-11"929,-10-36-992,14 45-2554,0 0 0,-1 0 0,1-1 0,0 1 0,0 0 0,0 0 0,0-1 0,1 1 0,-1 0 0,1 0 0,-1 0 0,1 0 0,0 0 0,-1 0 0,1 0 0,0 0 0,0 0 0,1 0 0,-1 0 0,0 0 0,1 1 0,-1-1 0,1 0 0,-1 1 0,1-1 0,0 1 0,0 0 0,0 0 0,0-1 0,0 1 0,0 1 0,2-2 0,6-2 102,1 0 0,-1 1 1,1 0-1,17-2 0,30-1-743,1 3 0,90 7 0,-136-4 552,1 1 1,0 1-1,-1 0 0,1 1 0,-1 1 0,18 7 0,-27-10 52,0 1-1,-1 0 0,1 0 0,0 0 0,-1 1 0,1 0 1,-1-1-1,0 1 0,0 0 0,0 0 0,0 1 0,0-1 0,-1 0 1,0 1-1,1 0 0,-1 0 0,-1-1 0,1 1 0,0 0 1,-1 1-1,0-1 0,0 0 0,0 0 0,0 6 0,-2 3 180,0-1 0,0 1 1,-2-1-1,1 0 0,-2 1 0,1-1 0,-2-1 0,1 1 0,-2 0 0,0-1 0,0 0 0,-1-1 0,0 1 0,0-1 0,-11 9 0,8-6-66,-1-2 0,-1 0 0,0 0 0,0-1 0,-1 0-1,0-1 1,-1-1 0,0 0 0,0-1 0,-1 0 0,-23 7-1,-4-12-1487,42-2 1266,-1 0-1,0 0 0,1 0 0,-1 0 0,0 0 0,1 0 0,-1 0 1,1-1-1,-1 1 0,0 0 0,1 0 0,-1-1 0,1 1 0,-1 0 1,1-1-1,-1 1 0,1-1 0,-1 1 0,1-1 0,0 1 0,-1-1 1,0 0-1,1 0-62,0 0 1,0 0-1,1 0 1,-1 0-1,0 0 1,0 0-1,1 0 1,-1 0-1,0 0 1,1 1-1,-1-1 1,1 0-1,-1 0 1,1 0 0,-1 0-1,1 1 1,0-1-1,-1 0 1,1 1-1,1-2 1,6-4-1527,-1 1 0,1 0 1,0 0-1,16-7 0,14-4-6468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248"/>
    </inkml:context>
    <inkml:brush xml:id="br0">
      <inkml:brushProperty name="width" value="0.025" units="cm"/>
      <inkml:brushProperty name="height" value="0.025" units="cm"/>
    </inkml:brush>
  </inkml:definitions>
  <inkml:trace contextRef="#ctx0" brushRef="#br0">175 179 14125,'0'0'9316,"-8"-5"-6941,-1-1-2097,-1 1 0,0 1-1,0 0 1,-20-5-1,26 8-266,0-1-1,0 1 0,0 1 1,0-1-1,0 1 1,0-1-1,-1 1 1,1 1-1,0-1 0,0 0 1,0 1-1,0 0 1,0 0-1,0 0 0,0 1 1,0-1-1,0 1 1,0 0-1,-3 2 1,6-4-34,0 1 0,1-1 0,-1 1 0,0-1 0,0 1 0,0-1 0,1 1 0,-1-1 0,0 1 0,1 0 0,-1-1 0,1 1 1,-1 0-1,1 0 0,-1-1 0,1 1 0,-1 0 0,1 0 0,0 0 0,-1 0 0,1 0 0,0-1 0,0 1 0,0 0 0,0 0 0,0 0 1,0 0-1,0 0 0,0 0 0,0 0 0,0 0 0,0 1 0,2-1-2,-1 0-1,1 0 1,0 0 0,-1 0 0,1 0 0,0-1-1,-1 1 1,1 0 0,0-1 0,0 1-1,0-1 1,0 0 0,-1 0 0,4 0 0,67-3 1,-11-6 37,-35 4 66,0 2 1,28-1-1,-53 3 116,-1 0 0,1 1-1,-1-1 1,0 0 0,1 0 0,-1 0-1,0 1 1,1-1 0,-1 0-1,0 0 1,0 0 0,0 0 0,0 1-1,0-1 1,0 0 0,0 0 0,0 0-1,0 0 1,0 0 0,0 1 0,0-1-1,-1 0 1,1 0 0,0 0 0,-1 1-1,0-2 1,-7-25 222,-3-6-290,5 13-421,-2 0 1,-11-23 0,18 42-673,4 1-1015,6 1 584,1 1 0,-1 0-1,0 0 1,1 1 0,12 5-1,18 6-3243,1-5-20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628"/>
    </inkml:context>
    <inkml:brush xml:id="br0">
      <inkml:brushProperty name="width" value="0.025" units="cm"/>
      <inkml:brushProperty name="height" value="0.025" units="cm"/>
    </inkml:brush>
  </inkml:definitions>
  <inkml:trace contextRef="#ctx0" brushRef="#br0">138 74 9513,'0'0'3886,"0"-8"305,0 5-3905,0 0-1,0 1 1,0-1-1,0 0 1,-1 0-1,1 1 1,-1-1 0,0 0-1,0 1 1,0-1-1,0 0 1,0 1-1,0 0 1,-1-1-1,1 1 1,-1 0 0,1-1-1,-1 1 1,0 0-1,0 0 1,0 0-1,0 1 1,-1-1 0,-3-2-1,3 3-253,0 0-1,0 1 1,1-1-1,-1 1 1,0-1-1,0 1 1,0 0-1,0 0 0,0 1 1,0-1-1,0 1 1,-5 1-1,4 0-62,-1 1 0,1-1 0,0 1 0,0 1 0,0-1 0,0 0 0,1 1 0,0 0 0,-1 0 0,1 0 0,1 0 0,-1 1 0,0-1 0,1 1 0,0-1 0,0 1 0,1 0 0,-1 0 0,1 0 0,-1 5 0,3-9 27,-1 0 0,0 0 0,1 0 0,-1-1-1,1 1 1,-1 0 0,1 0 0,-1 0 0,1-1 0,0 1 0,-1 0-1,1 0 1,0-1 0,0 1 0,-1-1 0,1 1 0,0-1 0,0 1-1,0-1 1,0 1 0,0-1 0,0 0 0,0 1 0,0-1 0,-1 0-1,1 0 1,0 0 0,0 0 0,2 0 0,36 2-107,-33-2 106,198 0 101,-203 0-84,-1 0-1,0 0 1,1 0 0,-1 0 0,0 0-1,1 0 1,-1 0 0,0 0-1,1 0 1,-1 0 0,0 0 0,1 0-1,-1 0 1,0 0 0,1 0 0,-1 0-1,0 1 1,1-1 0,-1 0-1,0 0 1,0 0 0,1 0 0,-1 1-1,0-1 1,0 0 0,0 0-1,1 1 1,-1-1 0,0 0 0,0 1-1,0-1 1,0 0 0,1 0-1,-1 1 1,0-1 0,0 1 0,-5 12 713,-16 12 497,-5-2-716,-46 29-1,64-46-812,-1-1 0,0 0 0,-1 0 0,1-1-1,-1 0 1,0-1 0,0 0 0,0-1 0,-17 3-1,26-5 132,0 0 0,1 0 0,-1 0 0,0 0-1,1 0 1,-1 0 0,0 0 0,0 0 0,1 0 0,-1-1-1,0 1 1,1 0 0,-1 0 0,0-1 0,1 1 0,-1 0-1,1-1 1,-1 1 0,0 0 0,1-1 0,-1 1 0,1-1 0,-1 1-1,1-1 1,-1 1 0,1-1 0,0 0 0,-1 1 0,1-1-1,0 1 1,-1-1 0,1 0 0,0 1 0,0-1 0,0 0-1,-1 1 1,1-1 0,0 0 0,0 0 0,0 1 0,0-1-1,1-1 1,-2-25-7207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959"/>
    </inkml:context>
    <inkml:brush xml:id="br0">
      <inkml:brushProperty name="width" value="0.025" units="cm"/>
      <inkml:brushProperty name="height" value="0.025" units="cm"/>
    </inkml:brush>
  </inkml:definitions>
  <inkml:trace contextRef="#ctx0" brushRef="#br0">143 1 12332,'0'0'7543,"-5"13"-5846,-9 27-911,1 1 0,2 0 0,2 1 0,-6 71-1,14-70-683,6 64 0,-3-90-166,1 1 1,1-1 0,0 0-1,1 0 1,1-1 0,11 23-1,0-18-214,-17-21 276,1 0 1,-1 0-1,0 1 1,1-1-1,-1 0 1,0 0 0,1 0-1,-1 0 1,0 0-1,1 0 1,-1 0-1,0 0 1,1 0-1,-1 0 1,0 0 0,1 0-1,-1 0 1,0-1-1,1 1 1,-1 0-1,0 0 1,1 0-1,-1 0 1,0-1-1,1 1 1,-1 0 0,0 0-1,0-1 1,1 1-1,-1 0 1,0 0-1,0-1 1,0 1-1,1 0 1,-1-1-1,1-2 22,0 1-1,0-1 0,-1 0 0,1 1 0,-1-1 1,0 0-1,1 1 0,-1-1 0,-1 0 1,1 0-1,0 1 0,0-1 0,-1 0 0,-1-4 1,-6-10 182,0 0 1,-1 0-1,-1 0 1,-1 2-1,-20-25 1,-14-22-52,18 14 388,55 45-5,58 16-730,-34-3-1540,1-6-4206,-13-4-4137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304"/>
    </inkml:context>
    <inkml:brush xml:id="br0">
      <inkml:brushProperty name="width" value="0.025" units="cm"/>
      <inkml:brushProperty name="height" value="0.025" units="cm"/>
    </inkml:brush>
  </inkml:definitions>
  <inkml:trace contextRef="#ctx0" brushRef="#br0">1 196 12236,'0'0'11776,"13"8"-11045,-4-2-572,-6-4-102,1 1-1,0 0 1,0-1 0,-1 0 0,1 0 0,1 0 0,-1 0 0,0-1 0,0 1 0,1-1 0,-1 0 0,0-1 0,1 1 0,-1-1 0,1 0 0,-1 0 0,1 0 0,-1 0 0,8-2 0,1-3 91,0-1 0,0 0 1,0 0-1,-1-1 1,0-1-1,-1 0 1,18-15-1,-25 20-106,-1-1 0,1 1-1,-1-1 1,1 1 0,-1-1 0,0 0-1,0 0 1,-1-1 0,1 1 0,-1 0-1,0-1 1,0 0 0,0 1 0,-1-1-1,0 0 1,0 0 0,0 0 0,0 0 0,-1 0-1,0 0 1,0 0 0,0 0 0,-1 0-1,-1-9 1,1 12-35,0-1-1,-1 0 1,1 1 0,0 0 0,-1-1-1,0 1 1,1 0 0,-1 0-1,0 0 1,0 0 0,0 0 0,0 0-1,-1 0 1,1 1 0,0-1-1,-1 1 1,1 0 0,-1 0-1,1 0 1,-1 0 0,0 0 0,1 0-1,-1 1 1,0-1 0,0 1-1,1 0 1,-1 0 0,0 0-1,0 0 1,-3 1 0,1-1-26,0 1 1,-1 0-1,1 0 1,0 1-1,0-1 1,0 1 0,0 0-1,0 1 1,0-1-1,0 1 1,1 0-1,-1 0 1,1 1-1,-7 6 1,0 4 8,0 1 0,1 0 0,1 1 0,0 0 0,1 1 0,1-1 0,0 1 0,2 1 0,0-1 0,0 1 0,2 0 0,0 0 0,2 0 0,-1 29 0,3-45-11,0 1 1,-1 0-1,1 0 0,0 0 1,0-1-1,1 1 0,-1 0 0,0-1 1,1 0-1,0 1 0,-1-1 1,1 0-1,0 0 0,0 1 0,1-1 1,-1-1-1,0 1 0,0 0 1,1-1-1,-1 1 0,1-1 0,0 0 1,-1 0-1,1 0 0,0 0 1,0 0-1,0 0 0,-1-1 0,1 1 1,0-1-1,6 0 0,3 1-336,1-1-1,0-1 1,0 1-1,-1-2 1,1 0-1,13-4 1,-11 1-975,0-1 0,-1 0 0,1-2 0,-1 1 0,17-13 0,19-18-5699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815"/>
    </inkml:context>
    <inkml:brush xml:id="br0">
      <inkml:brushProperty name="width" value="0.025" units="cm"/>
      <inkml:brushProperty name="height" value="0.025" units="cm"/>
    </inkml:brush>
  </inkml:definitions>
  <inkml:trace contextRef="#ctx0" brushRef="#br0">90 41 13325,'0'0'10735,"-6"13"-10537,-11 29-71,2 1 1,2 1-1,2 0 0,1 1 1,3 0-1,2 0 1,0 67-1,5-110-101,0 0-1,0 1 1,0-1-1,0 0 0,0 1 1,1-1-1,-1 0 1,1 0-1,0 1 1,-1-1-1,1 0 1,0 0-1,0 0 1,0 0-1,1 0 0,-1 0 1,0 0-1,1 0 1,-1-1-1,1 1 1,0 0-1,0-1 1,2 2-1,-2-2 46,0 0 0,1-1 0,-1 1 0,0-1-1,0 0 1,1 0 0,-1 1 0,1-1 0,-1-1 0,0 1 0,1 0-1,-1-1 1,0 1 0,0-1 0,1 0 0,-1 1 0,0-1 0,0 0-1,0 0 1,0-1 0,0 1 0,0 0 0,3-4 0,10-7 183,0-2 1,-2 0 0,1 0-1,-2-1 1,0-1 0,18-31-1,-6 5-19,27-73 1,-42 92-177,-1 0 0,-1 0 1,-1-1-1,-1 0 1,-2 0-1,0 0 0,-1-25 1,-2 49-68,0 0-1,0 1 1,-1-1 0,1 0 0,0 1 0,0-1 0,-1 0 0,1 0 0,0 0 0,-1 1 0,1-1-1,0 0 1,-1 0 0,1 0 0,0 0 0,-1 0 0,1 1 0,-1-1 0,1 0 0,0 0 0,-1 0-1,1 0 1,0 0 0,-1 0 0,1 0 0,-1 0 0,1-1 0,0 1 0,-1 0 0,1 0-1,0 0 1,-1 0 0,1 0 0,0-1 0,-1 1 0,1 0 0,0 0 0,-1 0 0,1-1 0,0 1-1,0 0 1,-1-1 0,1 1 0,0 0 0,0 0 0,-1-1 0,1 1 0,0 0 0,0-1 0,0 1-1,0-1 1,0 1 0,0 0 0,0-1 0,-1 1 0,1 0 0,0-1 0,0 1 0,0-1-1,0 1 1,1 0 0,-1-1 0,0 1 0,0 0 0,0-1 0,-19 26-493,8 7 439,1 0 0,2 0 0,0 1 1,-3 45-1,5 136 77,7-204-35,0 0-1,1 1 1,0-1-1,1 0 1,5 14-1,-8-22-156,1 0 0,0 0 0,0 0 1,0 0-1,0-1 0,0 1 0,0 0 0,1-1 0,-1 1 0,1-1 0,-1 1 1,1-1-1,-1 0 0,1 0 0,2 2 0,-3-3-133,0 0 0,1 0 0,-1 0 0,0 1 0,1-1 0,-1-1 0,0 1 0,1 0 0,-1 0 0,0 0 0,0-1 0,1 1 0,-1-1 0,0 1 0,0-1 0,0 1 0,1-1 0,-1 0 0,0 0 1,0 1-1,0-1 0,0 0 0,0 0 0,0 0 0,-1 0 0,2-2 0,15-21-7522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6.461"/>
    </inkml:context>
    <inkml:brush xml:id="br0">
      <inkml:brushProperty name="width" value="0.025" units="cm"/>
      <inkml:brushProperty name="height" value="0.025" units="cm"/>
    </inkml:brush>
  </inkml:definitions>
  <inkml:trace contextRef="#ctx0" brushRef="#br0">22 86 13132,'0'0'3967,"1"-10"245,2-48 320,-18 90-2978,12-20-1608,1-1 0,0 1 1,0 0-1,1 0 1,1 0-1,2 20 0,-2-30 35,0 0-1,1 1 1,0-1-1,-1 0 1,1 0-1,0 0 1,0 0-1,0 0 1,1 0-1,-1 0 1,0 0-1,1 0 0,-1-1 1,1 1-1,0 0 1,3 2-1,-2-3 11,0 1-1,0-1 0,0 0 0,0 0 0,0-1 0,0 1 0,0-1 1,1 1-1,-1-1 0,0 0 0,0 0 0,1 0 0,-1-1 0,0 1 1,5-2-1,2-1 25,0 0 0,0-1-1,0-1 1,0 1 0,-1-2 0,0 1 0,0-1 0,0 0 0,10-11 0,70-73 37,-76 76-50,-1 0 137,5-2-1462,-25 42 537,4-16 821,0 0 0,0 0 0,1 1 0,0-1 0,1 1 1,0-1-1,0 1 0,1 20 0,2-25-27,0-1 0,0 1 0,0-1 0,1 0 0,0 0 0,0 0 0,0 0 0,1 0-1,0 0 1,0 0 0,0-1 0,0 0 0,1 1 0,0-1 0,-1 0 0,2-1 0,-1 1 0,0-1 0,8 5 0,72 40-705,-60-36-760,-1 1 1,-1 1-1,0 1 0,30 27 0,-48-38 1534,-1 0 1,0 0-1,-1 0 0,1 0 1,-1 1-1,0-1 0,0 1 0,0 0 1,-1 0-1,1-1 0,-1 1 1,0 0-1,-1 0 0,1 0 1,-1 0-1,0 0 0,0 0 1,-1 0-1,1 0 0,-1 0 0,0 0 1,-1 0-1,1 0 0,-1-1 1,0 1-1,0 0 0,-5 7 1,4-7 59,1-1 1,0 0 0,-1-1-1,0 1 1,0 0 0,0-1-1,0 0 1,-1 1 0,1-1-1,-1-1 1,0 1 0,1 0-1,-1-1 1,-1 0 0,1 0 0,0 0-1,0 0 1,-1-1 0,1 0-1,-1 0 1,1 0 0,-1 0-1,0-1 1,1 0 0,-1 1-1,0-2 1,1 1 0,-1-1-1,1 1 1,-10-4 0,9 2-110,0-1 0,0 0 1,1 0-1,-1 0 0,0-1 1,1 0-1,0 0 0,0 0 1,0 0-1,0-1 0,1 1 1,0-1-1,0 0 0,0 0 1,0 0-1,1 0 0,-2-7 1,-2-3-19,1-1 0,1 1 0,1-1 0,-3-30 0,5 38 158,1 1-1,0 0 0,0 0 1,1 0-1,0-1 1,0 1-1,0 0 1,1 0-1,0 0 0,1 1 1,0-1-1,0 0 1,7-11-1,-3 9-122,1 0 0,0 1 0,0 0 0,0 0 0,1 1 0,0 0 0,1 1 0,12-7 1,-11 6-519,27-15-2462,-12 4-1996,14-12-8863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207"/>
    </inkml:context>
    <inkml:brush xml:id="br0">
      <inkml:brushProperty name="width" value="0.025" units="cm"/>
      <inkml:brushProperty name="height" value="0.025" units="cm"/>
    </inkml:brush>
  </inkml:definitions>
  <inkml:trace contextRef="#ctx0" brushRef="#br0">175 114 14382,'1'-9'3656,"-1"8"-3613,2-7 797,-2 0 0,0-1 0,0 1 0,0 0 0,-1-1 0,-1-7 0,1 14-773,1 0-1,-1 0 1,0 0 0,1 0 0,-1 0 0,0 1 0,0-1-1,0 0 1,0 1 0,0-1 0,0 1 0,-1-1-1,1 1 1,0-1 0,-1 1 0,1 0 0,-1 0-1,0 0 1,1 0 0,-1 0 0,0 0 0,0 0 0,1 0-1,-1 1 1,0-1 0,0 1 0,0-1 0,0 1-1,0 0 1,0 0 0,0 0 0,0 0 0,0 0 0,0 0-1,0 1 1,1-1 0,-5 2 0,2-1-84,-1 1 1,1 1-1,0-1 1,0 1-1,0-1 1,0 1-1,0 0 1,1 1-1,-1-1 1,1 0-1,0 1 1,0 0 0,0 0-1,1 0 1,-1 0-1,-1 5 1,-32 72-62,32-72 66,1 0 0,0 0-1,1 0 1,0 1 0,0-1 0,0 15 0,2-23 6,1-1 1,-1 1 0,0 0-1,0 0 1,1-1 0,-1 1-1,0 0 1,1-1-1,-1 1 1,1 0 0,-1-1-1,1 1 1,-1-1 0,1 1-1,-1 0 1,1-1 0,-1 0-1,1 1 1,0-1 0,-1 1-1,1-1 1,0 0-1,0 1 1,-1-1 0,1 0-1,0 0 1,0 0 0,-1 1-1,1-1 1,0 0 0,0 0-1,-1 0 1,1 0 0,0 0-1,0 0 1,0-1 0,-1 1-1,1 0 1,0 0-1,-1-1 1,1 1 0,1-1-1,35-13 103,-27 7-32,-1-2 0,0 0 1,0 0-1,-1 0 0,0-1 0,0 0 0,-1-1 0,-1 1 0,0-2 0,0 1 1,-1 0-1,0-1 0,-1 0 0,3-16 0,-38 74-257,28-39 237,0 0 1,0 0-1,0 0 0,1 0 1,1 1-1,-1-1 1,1 1-1,0 0 0,1-1 1,0 1-1,1 10 0,0-16-40,0-1 0,0 0 0,0 0 0,0 0 0,0 0-1,1 0 1,-1 0 0,0 0 0,1 0 0,-1-1-1,1 1 1,-1-1 0,1 1 0,-1-1 0,1 1-1,-1-1 1,1 0 0,-1 0 0,1 1 0,0-1 0,-1 0-1,1-1 1,2 1 0,39-7-195,-39 6-106,-1-1-1,1 0 1,-1 0 0,0 0 0,0-1 0,0 1 0,0-1 0,0 0 0,0 0-1,-1 0 1,3-4 0,14-24-6405,1-3-4489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603"/>
    </inkml:context>
    <inkml:brush xml:id="br0">
      <inkml:brushProperty name="width" value="0.025" units="cm"/>
      <inkml:brushProperty name="height" value="0.025" units="cm"/>
    </inkml:brush>
  </inkml:definitions>
  <inkml:trace contextRef="#ctx0" brushRef="#br0">26 1 19346,'0'0'3919,"-2"13"-3151,-10 81-559,4 1-1,4 110 0,4-202-270,0 0-1,1 0 1,-1 0-1,1-1 1,-1 1-1,1 0 1,0 0 0,0 0-1,0-1 1,0 1-1,1 0 1,-1-1 0,1 1-1,0-1 1,3 4-1,-5-6 38,1 1 0,0-1 0,-1 1 0,1-1-1,0 1 1,-1-1 0,1 0 0,0 1 0,0-1-1,0 0 1,-1 0 0,1 0 0,0 0 0,0 0 0,0 0-1,0 0 1,-1 0 0,1 0 0,0 0 0,0 0 0,1 0-1,0-1-11,0 0-1,0 0 0,-1 0 0,1-1 0,0 1 0,-1 0 0,1 0 1,0-1-1,-1 1 0,0-1 0,1 0 0,0-2 0,11-15-1030,-2 0 1,0-1-1,-1-1 0,13-41 0,19-92-5317,-34 121 5185,-7 29 1162,11-52-1113,-8 20 4993,-7 45 1940,-4 8-4117,-2 1-1104,-1 13-171,2 1-1,1 0 1,2 0 0,0 0-1,3 1 1,0-1 0,4 34 0,-1-59-369,1-1 0,-1 1 0,1-1 0,0 1 0,1-1 0,-1 0 0,1 0 0,1 0 0,-1-1 0,1 1 0,0-1 0,0 1 0,7 5 0,-9-9-220,1 0 1,-1 1-1,1-2 1,-1 1-1,1 0 1,0 0-1,0-1 1,0 0-1,0 0 1,0 1-1,0-2 1,6 2-1,-6-2-292,-1 0 0,1 0 0,0 0 0,-1 0 0,1-1 0,0 1 0,-1-1 0,1 0 0,-1 0 0,1 0 0,-1 0 0,0 0 0,1 0 0,-1-1 0,0 1-1,0-1 1,4-3 0,13-19-10794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025"/>
    </inkml:context>
    <inkml:brush xml:id="br0">
      <inkml:brushProperty name="width" value="0.025" units="cm"/>
      <inkml:brushProperty name="height" value="0.025" units="cm"/>
    </inkml:brush>
  </inkml:definitions>
  <inkml:trace contextRef="#ctx0" brushRef="#br0">80 58 14414,'0'0'11045,"-2"8"-10479,-3 22-317,5-28-232,-1-1 0,1 1-1,-1 0 1,1-1 0,0 1 0,0 0 0,0-1 0,0 1 0,0 0 0,0 0 0,0-1 0,1 1 0,-1 0-1,1-1 1,-1 1 0,1-1 0,-1 1 0,1 0 0,1 1 0,-1-3 255,-5 0-106,-1-1 0,1 1 1,0-1-1,0 0 0,0 0 0,0 0 0,-5-3 0,2 1-184,-25-8-578,32 11 383,9 5-177,42 18 355,66 18 0,26 12 25,-143-53 24,1 0 0,-1 0 1,0 1-1,1-1 0,-1 0 0,1 0 0,-1 1 0,1-1 0,-1 0 1,1 0-1,-1 0 0,0 0 0,1 0 0,-1 0 0,1 0 0,-1 0 1,1 0-1,-1 0 0,1 0 0,-1 0 0,1 0 0,-1 0 0,1 0 1,-1 0-1,1-1 0,-1 1 0,0 0 0,1 0 0,-1-1 0,1 1 1,-1 0-1,0 0 0,1-1 0,-1 1 0,0 0 0,1-1 0,-1 1 1,0-1-1,0 1 0,1 0 0,-1-1 0,0 1 0,0-1 0,1 0 1,-3-32 1455,-22-50 1338,19 69-2614,-4-10-187,6 16-148,-1-1 1,2 0-1,-1 0 0,1 0 0,-2-16 0,37 28-5998,-7 2 613,11-2-4483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177"/>
    </inkml:context>
    <inkml:brush xml:id="br0">
      <inkml:brushProperty name="width" value="0.025" units="cm"/>
      <inkml:brushProperty name="height" value="0.025" units="cm"/>
    </inkml:brush>
  </inkml:definitions>
  <inkml:trace contextRef="#ctx0" brushRef="#br0">96 27 9225,'9'-4'2642,"-3"1"-1999,27-12 356,-5 11 3771,-28 8-1553,-11 11-1955,-3-4-355,0-2 0,-1 0 0,-21 10 0,-35 22 990,70-40-1935,1-1 0,-1 0 0,0 1 0,1-1-1,-1 1 1,0-1 0,1 1 0,-1-1 0,1 1 0,-1-1 0,1 1 0,-1 0 0,1-1 0,-1 1 0,1 0 0,0-1 0,-1 1 0,1 0 0,0-1 0,0 1 0,-1 1 0,13 5-3527,27-7-6717,-38 0 9890,25-2-9516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718"/>
    </inkml:context>
    <inkml:brush xml:id="br0">
      <inkml:brushProperty name="width" value="0.025" units="cm"/>
      <inkml:brushProperty name="height" value="0.025" units="cm"/>
    </inkml:brush>
  </inkml:definitions>
  <inkml:trace contextRef="#ctx0" brushRef="#br0">1 6 12844,'0'0'13821,"0"12"-13532,0-8-243,0 10 10,0 0 1,1 1 0,1-1 0,0 0 0,5 19-1,-6-31-42,0 1 0,0-1-1,0 0 1,0 1-1,1-1 1,-1 0-1,0 0 1,1 1-1,0-1 1,-1 0-1,1-1 1,0 1 0,0 0-1,0 0 1,0-1-1,5 3 1,-5-3 13,1-1 0,0 1 0,0-1 0,0 1 0,0-1 0,0 0 0,0 0 0,-1-1 0,1 1 0,0-1 0,0 1 0,0-1 1,0 0-1,-1 0 0,1 0 0,0 0 0,-1 0 0,1-1 0,3-2 0,9-7 136,0 0-1,0-1 1,-1-1 0,23-26-1,26-24 178,-63 91-794,-5 0 423,3-21 30,0-1-1,1 1 1,-1 0 0,2 0-1,-1-1 1,1 1-1,0 0 1,0 0-1,1 0 1,0 0 0,2 8-1,-2-14 12,0 0 0,0 0-1,0 0 1,0 0 0,1 0-1,-1 0 1,0 0 0,1 0 0,-1 0-1,1 0 1,-1-1 0,1 1-1,-1-1 1,1 1 0,-1-1-1,1 1 1,-1-1 0,1 0 0,0 0-1,-1 0 1,1 0 0,0 0-1,-1 0 1,1 0 0,1-1-1,3 0 48,0 0 0,0 0 0,0-1-1,0 0 1,11-4 0,6-9-5,0 0 0,-1-1 0,-1-1 0,28-29 1,-7 6-485,-48 71-305,3-27 648,1 1-1,-1-1 0,1 1 1,1 0-1,-1 0 0,1 0 0,0 0 1,0 0-1,0 0 0,1 1 1,-1-1-1,1 0 0,1 0 1,0 7-1,1-11-187,1 1-1,0-1 1,-1 0 0,1-1-1,0 1 1,-1 0 0,1-1-1,0 1 1,0-1 0,-1 0-1,1 0 1,0 0-1,0-1 1,-1 1 0,5-1-1,-2 0-708,26-5-5794,3-7-4596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126"/>
    </inkml:context>
    <inkml:brush xml:id="br0">
      <inkml:brushProperty name="width" value="0.025" units="cm"/>
      <inkml:brushProperty name="height" value="0.025" units="cm"/>
    </inkml:brush>
  </inkml:definitions>
  <inkml:trace contextRef="#ctx0" brushRef="#br0">192 51 19058,'-11'0'2990,"-3"-1"-2119,1 1 0,-1 1 0,0 0 0,0 1 0,-24 6 0,34-7-812,0 0 0,0 0 0,1 1 0,-1 0-1,0-1 1,1 1 0,-1 0 0,1 1 0,0-1 0,0 1 0,-1-1 0,2 1 0,-1 0 0,0 0-1,1 0 1,-1 0 0,1 1 0,0-1 0,0 1 0,0 0 0,0-1 0,1 1 0,0 0 0,0 0-1,0 0 1,0 0 0,0 0 0,1 4 0,-1-5-60,1 0 0,0 0 0,0 0-1,0 1 1,0-1 0,0 0 0,1 0 0,-1 0 0,1 0 0,0 0-1,0 0 1,0 0 0,1-1 0,-1 1 0,3 3 0,-2-4 2,0-1 1,-1 0 0,1 1 0,1-1 0,-1 0 0,0-1-1,0 1 1,0 0 0,0 0 0,1-1 0,-1 0-1,0 1 1,0-1 0,1 0 0,-1 0 0,0 0-1,1 0 1,-1 0 0,0-1 0,0 1 0,4-2-1,0 0 25,1 0 0,-1-1 0,0 0 0,0 0 0,0-1 0,0 0 0,-1 0 0,0 0 0,1 0 0,-1-1 0,-1 0-1,1 0 1,-1 0 0,6-9 0,-4 5-49,0 0-1,0 0 0,-1-1 1,-1 0-1,1 0 1,-2 0-1,1 0 0,2-17 1,-5 26-119,-1-1 0,0 1 0,0 0 0,0-1 0,0 1 0,0-1 1,0 1-1,-1 0 0,1-1 0,0 1 0,-1-1 0,1 1 0,-1 0 1,1-1-1,-1 1 0,0 0 0,1 0 0,-1 0 0,0 0 0,0-1 1,0 1-1,0 0 0,0 0 0,0 0 0,0 1 0,0-1 0,-1 0 1,1 0-1,0 1 0,-2-2 0,2 2-120,0 0 0,0 0 0,0-1 0,0 1 1,0 0-1,-1 0 0,1 0 0,0 0 0,0 1 0,0-1 0,0 0 0,0 0 0,0 0 1,0 1-1,0-1 0,0 1 0,0-1 0,0 1 0,1-1 0,-1 1 0,0-1 0,0 1 1,0 0-1,0 0 0,1-1 0,-1 1 0,0 0 0,1 0 0,-1 0 0,1 0 1,-1 0-1,1 0 0,-1-1 0,1 1 0,0 0 0,-1 1 0,1-1 0,0 1 0,-4 18-3912,4 1-2825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677"/>
    </inkml:context>
    <inkml:brush xml:id="br0">
      <inkml:brushProperty name="width" value="0.025" units="cm"/>
      <inkml:brushProperty name="height" value="0.025" units="cm"/>
    </inkml:brush>
  </inkml:definitions>
  <inkml:trace contextRef="#ctx0" brushRef="#br0">163 151 8392,'0'0'4164,"2"-9"-1287,6-29-533,-8 37-2298,0 1 0,0-1-1,0 1 1,0-1 0,0 1 0,0-1 0,0 1 0,0-1 0,0 1 0,0-1 0,0 1-1,0-1 1,0 1 0,0 0 0,-1-1 0,1 1 0,0-1 0,0 1 0,-1-1-1,1 1 1,0 0 0,0-1 0,-1 1 0,1-1 0,0 1 0,-1 0 0,1 0-1,-1-1 1,1 1 0,0 0 0,-1-1 0,1 1 0,-1 0 0,1 0 0,-1 0 0,1 0-1,-1 0 1,1-1 0,-1 1 0,1 0 0,-1 0 0,1 0 0,-1 0 0,1 0-1,-1 0 1,1 0 0,-1 1 0,1-1 0,-1 0 0,1 0 0,0 0 0,-1 0 0,1 1-1,-1-1 1,-22 11 474,15-4-441,1 1 0,0-1 0,0 1 0,1 1 0,0-1 1,1 1-1,0 0 0,0 0 0,1 1 0,0-1 0,0 1 1,1 0-1,1 0 0,-2 12 0,-1 6 68,2 0 0,1 0 0,1 0 0,3 30 0,0-41-213,1 0 0,1 0 0,1-1 0,7 19 1,-7-24-58,0 0 1,-2 1-1,1-1 1,-1 1-1,-1 0 1,0 0-1,-1 0 1,0 0-1,-1 0 1,-2 18-1,2-28 176,-1 0 1,0 0-1,1 0 0,-1 0 0,0 0 0,-1 0 1,1 0-1,0 0 0,-1 0 0,1-1 0,0 1 0,-1 0 1,0-1-1,1 1 0,-1-1 0,0 0 0,0 1 1,0-1-1,0 0 0,0 0 0,0 0 0,0-1 1,0 1-1,-1 0 0,1-1 0,-3 1 0,4-1-16,-1 0-1,0 0 0,0 1 1,1-1-1,-1-1 0,0 1 1,1 0-1,-1 0 0,0-1 1,1 1-1,-1-1 0,0 1 1,1-1-1,-1 0 0,1 1 1,-1-1-1,1 0 0,0 0 1,-1 0-1,1 0 0,0 0 1,-1-1-1,1 1 0,0 0 1,0-1-1,0 1 0,0 0 1,0-1-1,1 1 0,-1-1 1,0 1-1,1-1 0,-1 0 1,1 1-1,-1-3 0,-1-10-53,0 0-1,1 0 0,0 0 1,2 0-1,-1-1 1,2 1-1,0 0 0,0 0 1,1 1-1,1-1 1,1 1-1,0-1 0,0 1 1,15-23-1,5-2-109,2 2 0,1 0 0,45-41 0,-47 51 71,0-1 1,-2-2 0,-1 0-1,-1-1 1,25-47-1,-46 75 60,0 0-1,0 0 0,0 1 1,0-1-1,-1 0 1,1 0-1,-1 0 0,1 0 1,-1 0-1,0 0 1,0 0-1,1 0 0,-2-4 1,1 6-1,0-1 0,-1 1 0,1 0 0,0-1-1,-1 1 1,1-1 0,0 1 0,-1 0 0,1 0 0,0-1 0,-1 1 0,1 0 0,-1 0 0,1-1 0,0 1 0,-1 0 0,1 0 0,-1 0 0,1 0 0,-1 0 0,1-1 0,-1 1-1,1 0 1,-1 0 0,1 0 0,-1 0 0,1 1 0,0-1 0,-1 0 0,1 0 0,-1 0 0,1 0 0,-1 0 0,0 1 0,-3 0 4,0 1 1,0 0 0,0 0-1,0 1 1,0-1 0,0 1-1,1 0 1,-1 0 0,1 0-1,-4 5 1,-8 12 49,1 0-1,1 1 1,-15 31-1,24-44-33,0 0 0,1 0 1,0 0-1,1 0 0,0 0 0,0 1 0,0-1 0,1 1 0,1-1 0,0 1 1,0 0-1,0-1 0,3 13 0,-2-19-1,0 0 0,0-1 0,0 1 1,0-1-1,1 1 0,-1-1 0,0 1 0,1-1 1,-1 0-1,1 0 0,0 0 0,-1 0 0,1 0 0,0 0 1,0 0-1,0 0 0,-1-1 0,1 1 0,0-1 1,0 1-1,0-1 0,0 0 0,0 0 0,0 0 0,4 0 1,52-6 452,-44 1-448,0 0 0,0-1 0,-1 0 1,0-1-1,0 0 0,0-1 1,16-15-1,-5 3 37,-1-1 0,31-37 1,-35 23 1276,-19 23 494,-18 19-1072,13-1-759,0-1 0,0 0 0,0 1 0,0 0 0,1 0 0,0 0 0,1 1 0,-1 0 0,1-1 1,0 1-1,-3 14 0,4-15-1,0 1 0,0-1 1,1 1-1,0-1 1,0 1-1,1 0 0,0 0 1,0 0-1,0-1 1,1 1-1,0 0 1,0-1-1,4 10 0,-4-14-65,-1-1 0,1 0 0,0 1 0,0-1 0,0 0 0,0 0 0,0 0 0,0 0 0,0 0 0,1 0 0,-1 0 0,0 0 0,0 0 0,1-1 0,-1 1 0,1 0 0,-1-1 0,0 1-1,1-1 1,-1 0 0,1 1 0,-1-1 0,1 0 0,-1 0 0,3 0 0,-3 0-255,1 0 0,-1 0 0,1-1 1,0 1-1,-1-1 0,1 1 0,-1-1 0,1 1 0,-1-1 0,1 0 0,-1 0 0,1 0 0,-1 0 1,0 0-1,2-2 0,14-20-6997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017"/>
    </inkml:context>
    <inkml:brush xml:id="br0">
      <inkml:brushProperty name="width" value="0.025" units="cm"/>
      <inkml:brushProperty name="height" value="0.025" units="cm"/>
    </inkml:brush>
  </inkml:definitions>
  <inkml:trace contextRef="#ctx0" brushRef="#br0">10 1 11851,'0'0'2787,"-10"63"-2050,10-36-673,15 1-1474,4-1-1729,4-3-2306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394"/>
    </inkml:context>
    <inkml:brush xml:id="br0">
      <inkml:brushProperty name="width" value="0.025" units="cm"/>
      <inkml:brushProperty name="height" value="0.025" units="cm"/>
    </inkml:brush>
  </inkml:definitions>
  <inkml:trace contextRef="#ctx0" brushRef="#br0">57 357 9993,'0'0'9620,"-4"10"-8856,-2 1-617,0-2 114,1 0 1,1 0 0,-1 1 0,2 0 0,-1 0 0,1 0 0,-2 14 0,8-24-113,0 0 0,0 0 0,0-1 0,0 1 0,0-1 0,0 0 0,0 0 0,0 0 0,-1 0 0,5-3 0,12-9 16,0 0 0,-1-1 1,0-2-1,-1 0 1,-1 0-1,-1-1 1,0-1-1,-1-1 0,11-20 1,-15 22-221,0 0-1,-1-1 1,-2 0 0,1 0 0,-2-1-1,-1 0 1,0 0 0,-1 0-1,-1-1 1,0-35 0,-3 53 41,0 1 0,0-1-1,0 1 1,0-1 0,0 1 0,0-1 0,-1 1 0,1-1 0,-1 1-1,1-1 1,-1 1 0,0-1 0,1 1 0,-1 0 0,0 0 0,0-1-1,0 1 1,0 0 0,0 0 0,0 0 0,-1 0 0,1 0 0,0 0-1,-2-1 1,1 1-4,-1 0 0,0 0 1,0 1-1,1-1 0,-1 1 0,0-1 0,0 1 0,0 0 0,0 0 0,0 1 0,0-1 0,-3 1 1,-6 2-8,0 0 1,1 1 0,-1 0 0,1 1 0,-12 7 0,4-2 90,1 1 0,0 0 1,1 2-1,0 0 0,1 1 1,-20 21-1,35-33-66,-1-1 1,1 1-1,0-1 0,0 1 0,0 0 0,0-1 1,0 1-1,0 0 0,0 0 0,0 0 1,1-1-1,-1 1 0,1 0 0,0 0 1,-1 0-1,1 0 0,0 0 0,0 0 1,0 3-1,1-4 0,0 1 1,-1-1-1,1 1 1,0-1-1,0 0 1,0 1-1,0-1 1,0 0-1,0 0 1,0 0-1,1 0 1,-1 0-1,0 0 1,0 0-1,1 0 1,-1 0-1,1 0 1,2 0-1,8 3 0,1 0-1,-1-1 1,1-1-1,23 2 1,-19-3-12,20 4-17,1 1-1,39 12 1,-64-14 33,0 1-1,0 0 1,0 1 0,-1 1 0,1 0 0,-2 1 0,1 0 0,20 19 0,28 25-3848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741"/>
    </inkml:context>
    <inkml:brush xml:id="br0">
      <inkml:brushProperty name="width" value="0.025" units="cm"/>
      <inkml:brushProperty name="height" value="0.025" units="cm"/>
    </inkml:brush>
  </inkml:definitions>
  <inkml:trace contextRef="#ctx0" brushRef="#br0">0 50 18738,'0'0'1057,"89"-24"1217,-27 13 416,14 1-1216,3 6-705,4 4-705,5 0-2018,-9 0-3395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073"/>
    </inkml:context>
    <inkml:brush xml:id="br0">
      <inkml:brushProperty name="width" value="0.025" units="cm"/>
      <inkml:brushProperty name="height" value="0.025" units="cm"/>
    </inkml:brush>
  </inkml:definitions>
  <inkml:trace contextRef="#ctx0" brushRef="#br0">77 0 20499,'0'0'2114,"2"68"-2018,-9-17-31,-1 11-33,3 2 0,-1 1-32,2-1-161,2-4-255,-3-6-577,5-8-1025,-12-9-224,5-11 160,-5-17 96,1-9-5124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405"/>
    </inkml:context>
    <inkml:brush xml:id="br0">
      <inkml:brushProperty name="width" value="0.025" units="cm"/>
      <inkml:brushProperty name="height" value="0.025" units="cm"/>
    </inkml:brush>
  </inkml:definitions>
  <inkml:trace contextRef="#ctx0" brushRef="#br0">6 209 12011,'0'-2'101,"-2"-11"1263,0-1 1,1 0-1,1 1 0,0-1 1,4-27-1,-2 37-1201,-1 0-1,1 0 0,-1-1 1,1 1-1,1 0 1,-1 1-1,0-1 0,1 0 1,0 1-1,0-1 1,0 1-1,0 0 0,1 0 1,-1 0-1,1 0 1,0 1-1,0 0 0,0-1 1,0 1-1,0 1 1,0-1-1,5-1 0,19-4-117,1 1 0,-1 1-1,1 2 1,0 1-1,0 1 1,38 4-1,-49-3-25,-10 0-73,1 1 0,-1 0-1,0 0 1,0 0 0,0 1 0,0 1-1,0-1 1,-1 1 0,9 4-1,-14-6 39,-1 0-1,1 0 1,-1 1-1,1-1 1,-1 0-1,0 0 1,1 1-1,-1-1 1,0 1-1,0-1 0,0 1 1,0-1-1,0 1 1,0 0-1,0 0 1,-1-1-1,2 5 1,-2-4 43,0 1 1,0 0-1,-1-1 1,1 1-1,0 0 1,-1-1-1,0 1 0,0 0 1,1-1-1,-2 1 1,1-1-1,0 1 1,0-1-1,-1 0 1,1 1-1,-3 1 1,-18 23 626,-44 42 0,40-43-558,-35 43 0,60-68-259,0 0 0,0 0 0,0 0 0,0 1 0,1-1 0,-1 0 0,0 0 0,1 1 0,-1-1 0,1 0 0,-1 1 0,1-1 0,-1 1 1,1-1-1,0 0 0,0 1 0,0-1 0,0 3 0,1-4-126,-1 1-1,1-1 1,0 1 0,0-1-1,-1 1 1,1-1 0,0 0 0,0 1-1,0-1 1,-1 0 0,1 0-1,0 1 1,0-1 0,0 0 0,0 0-1,0 0 1,-1 0 0,1 0-1,0 0 1,0-1 0,0 1 0,0 0-1,-1 0 1,1-1 0,0 1-1,0 0 1,0-1 0,-1 1 0,1-1-1,0 1 1,1-1 0,28-17-7500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846"/>
    </inkml:context>
    <inkml:brush xml:id="br0">
      <inkml:brushProperty name="width" value="0.025" units="cm"/>
      <inkml:brushProperty name="height" value="0.025" units="cm"/>
    </inkml:brush>
  </inkml:definitions>
  <inkml:trace contextRef="#ctx0" brushRef="#br0">89 13 10442,'-2'10'3795,"-5"17"-1493,-2 0 0,-13 29 0,10-28-781,1 1-1,-13 56 0,23-75-1223,4-9-6,8-16 223,12-30-89,-14 21-650,-1 0 0,-1-1 0,-1 0 0,-2-1 0,0 1 0,0-50 0,-24 121 70,19-44 222,-1 9 190,0 0 1,0 0-1,1 0 1,0 15-1,1-24-238,0 0 0,0-1 0,0 1 0,1 0 0,-1 0 1,0 0-1,1-1 0,-1 1 0,1 0 0,0-1 0,0 1 0,-1 0 0,1-1 0,0 1 0,0-1 0,0 1 0,1-1 0,-1 0 0,0 1 0,0-1 1,1 0-1,-1 0 0,1 0 0,-1 0 0,1 0 0,-1 0 0,1 0 0,0-1 0,0 1 0,-1 0 0,1-1 0,0 0 0,2 1 0,4-1 47,-1 0-1,0-1 0,0 1 0,0-2 1,0 1-1,0-1 0,0 0 0,0 0 1,0-1-1,-1 0 0,1 0 0,-1-1 1,0 0-1,0 0 0,0 0 0,-1-1 1,6-5-1,7-8-108,0 0 0,-1-2 1,20-31-1,-32 45-571,-5 10 243,-13 27 181,2-8 511,-13 47-1,23-63-249,-1-1 0,2 0 0,-1 0 0,1 0 0,0 1 1,0-1-1,0 0 0,3 10 0,-2-15-54,-1 1 0,1-1 0,0 0 0,0 1 0,0-1 0,0 0 1,0 1-1,0-1 0,0 0 0,1 0 0,-1 0 0,0 0 0,1 0 0,-1 0 0,1-1 1,-1 1-1,1 0 0,-1-1 0,1 1 0,-1-1 0,1 1 0,0-1 0,-1 0 0,1 0 0,-1 0 1,1 0-1,0 0 0,-1 0 0,1 0 0,0 0 0,-1-1 0,1 1 0,-1-1 0,4 0 1,3-2 33,1 0 1,-1 0-1,0 0 1,0-1 0,0-1-1,0 1 1,-1-1-1,0 0 1,0-1 0,8-8-1,60-68-802,-66 72 508,4-10-364,-1 2-165,-16 30 378,2-7 374,-4 7 17,0 0-1,1 0 0,0 0 1,1 1-1,1-1 0,0 1 0,0 0 1,0 16-1,3-28-75,0 0 1,0 0 0,0 0-1,0 0 1,0 0 0,0 0-1,1 0 1,-1 0 0,0 0-1,1-1 1,-1 1-1,0 0 1,1 0 0,-1 0-1,1 0 1,0-1 0,-1 1-1,1 0 1,-1 0-1,1-1 1,0 1 0,0-1-1,-1 1 1,1 0 0,0-1-1,0 0 1,0 1 0,1 0-1,0-1-281,-1 0 0,0 1-1,1-1 1,-1 0 0,1 0-1,-1 0 1,1 0 0,-1-1 0,0 1-1,1 0 1,-1-1 0,1 1-1,-1 0 1,0-1 0,1 0 0,-1 1-1,0-1 1,0 0 0,1 0-1,0-1 1,15-17-7824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2.222"/>
    </inkml:context>
    <inkml:brush xml:id="br0">
      <inkml:brushProperty name="width" value="0.025" units="cm"/>
      <inkml:brushProperty name="height" value="0.025" units="cm"/>
    </inkml:brush>
  </inkml:definitions>
  <inkml:trace contextRef="#ctx0" brushRef="#br0">2 0 16015,'0'0'486,"0"10"-230,-1-5-307,0 0-1,1 0 1,0 1-1,0-1 1,1 0-1,-1 0 1,1 1-1,0-1 1,1 0 0,-1 0-1,1 0 1,0 0-1,0-1 1,0 1-1,1 0 1,0-1-1,0 1 1,0-1-1,0 0 1,1 0-1,-1-1 1,1 1 0,0-1-1,6 4 1,1 1-611,0-2 1,1 0-1,22 9 0,-29-14 792,0 1-1,-1-1 0,1 0 0,0 0 0,-1 0 0,1-1 0,0 1 1,0-1-1,0-1 0,0 1 0,-1 0 0,1-1 0,9-3 1,-14 4-31,0 1 1,1-1-1,-1 0 1,1 0 0,-1 0-1,0 0 1,1-1 0,-1 1-1,1 0 1,-1 0 0,0 0-1,1 0 1,-1 0 0,0 0-1,1 0 1,-1-1-1,0 1 1,1 0 0,-1 0-1,0-1 1,1 1 0,-1 0-1,0 0 1,1-1 0,-1 1-1,0 0 1,0-1 0,0 1-1,1 0 1,-1-1 0,0 1-1,0 0 1,0-1-1,0 1 1,0-1 0,0 1-1,1 0 1,-1-1 0,0 1-1,0 0 1,0-1 0,0 1-1,0-1 1,-1 1 0,1 0-1,0-1 1,0 1-1,0-1 1,0 1 0,0 0-1,0-1 1,-1 1 0,1 0-1,0-1 1,0 1 0,-1 0-1,1-1 1,-22-6 1968,17 8-2052,1 0 1,0 0-1,-1 0 0,1 1 1,0-1-1,0 1 0,0 0 0,0 0 1,0 1-1,1-1 0,-1 1 1,0-1-1,1 1 0,-5 6 1,5-6 15,1-1 1,-1 1 0,1 0-1,-1 0 1,1 0 0,0 0-1,0 1 1,1-1 0,-1 1-1,1-1 1,0 1 0,0-1-1,0 1 1,0 0 0,0-1-1,1 1 1,0 6 0,0-9-40,1 1 0,-1-1 0,1 1 0,0-1-1,0 0 1,0 1 0,0-1 0,0 0 0,0 0 0,0 0 0,0 0 0,1 0 0,-1 0 0,0 0 0,1 0 0,-1 0 0,0 0 0,1-1 0,-1 1 0,1-1 0,-1 1 0,1-1 0,3 1 0,44 6-554,-40-6 383,35 2-437,-29-3 543,0 1-1,0 1 0,0 0 1,0 0-1,0 2 1,0 0-1,25 10 0,-40-13 100,1-1 0,0 0 0,-1 0-1,1 1 1,0-1 0,-1 1 0,1-1-1,0 0 1,-1 1 0,1-1 0,-1 1-1,1 0 1,-1-1 0,1 1-1,-1-1 1,1 1 0,-1 0 0,1-1-1,-1 1 1,0 0 0,1 0 0,-1-1-1,0 1 1,0 0 0,0 0 0,0-1-1,0 1 1,0 0 0,0 0 0,0-1-1,0 1 1,0 0 0,0 1-1,-1 0 48,0-1 0,0 1-1,-1 0 1,1-1 0,-1 1-1,1 0 1,-1-1 0,1 0-1,-1 1 1,0-1 0,1 0-1,-3 1 1,-59 26 840,60-27-967,-73 21 173,24-16-3138,16-6-5337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504"/>
    </inkml:context>
    <inkml:brush xml:id="br0">
      <inkml:brushProperty name="width" value="0.025" units="cm"/>
      <inkml:brushProperty name="height" value="0.025" units="cm"/>
    </inkml:brush>
  </inkml:definitions>
  <inkml:trace contextRef="#ctx0" brushRef="#br0">38 269 13741,'0'0'7858,"-5"10"-7132,2-5-642,-19 37 323,21-40-386,0 1 0,-1 0 0,2 0 0,-1 0 0,0 0 0,0 0 0,1 0 0,0 0 0,0 0 0,0 0 0,0 0 0,0 0 1,0 0-1,1 0 0,0 4 0,0-6-23,0 0 0,1 1 0,-1-1 1,0 0-1,0 0 0,0 0 1,1 0-1,-1 0 0,1 0 1,-1 0-1,1 0 0,-1-1 0,1 1 1,-1-1-1,1 1 0,0-1 1,-1 1-1,1-1 0,0 0 1,-1 0-1,1 0 0,0 0 0,-1 0 1,1 0-1,0 0 0,-1-1 1,1 1-1,-1 0 0,1-1 1,2-1-1,2 1-30,0-1 0,0 0-1,0-1 1,0 0 0,-1 0 0,11-6 0,51-35-2530,-50 34 2096,-1 0-1,27-22 1,-24 15 551,-1-2 0,0 0 0,25-35 0,-37 45 70,0 0 0,0 0 0,-1-1 0,-1 0 0,1 0 0,-2 0 0,1 0 0,-2-1-1,1 0 1,-1 1 0,0-17 0,-1 25-148,-1 1 0,0 0 0,0 0-1,0-1 1,-1 1 0,1 0-1,0 0 1,0-1 0,-1 1 0,1 0-1,-1 0 1,1 0 0,-1 0 0,1 0-1,-1 0 1,-1-2 0,2 3 9,-1-1 0,1 1 0,-1 0 0,1-1 0,-1 1 0,1 0 0,-1 0 0,0 0 0,1-1 0,-1 1 0,1 0 0,-1 0 0,0 0 1,1 0-1,-1 0 0,1 0 0,-1 0 0,0 0 0,1 0 0,-1 1 0,1-1 0,-1 0 0,0 0 0,-2 2 42,0-1 0,0 1 0,0 0 0,1 0 0,-1 0 0,1 0 0,-1 0 0,1 0 0,0 1-1,-4 4 1,-2 7 313,0 0-1,1 0 1,1 0-1,0 1 1,1 0-1,1 0 1,0 1-1,1-1 1,1 1-1,-1 23 1,2-29-281,1 0 1,0 0 0,1 0-1,0 0 1,1-1 0,0 1-1,0 0 1,1-1-1,0 0 1,1 1 0,0-1-1,1 0 1,-1-1 0,2 1-1,-1-1 1,1 0 0,12 12-1,3-6-428,-21-14 311,1 0-1,-1 0 0,0 0 0,0 0 0,0-1 1,1 1-1,-1 0 0,0 0 0,0 0 1,0 0-1,1 0 0,-1-1 0,0 1 1,0 0-1,0 0 0,0 0 0,0-1 1,1 1-1,-1 0 0,0 0 0,0 0 1,0-1-1,0 1 0,0 0 0,0 0 1,0-1-1,0 1 0,0 0 0,0 0 1,0-1-1,0 1 0,0 0 0,0 0 1,0-1-1,0 1 0,0 0 0,0 0 1,0 0-1,0-1 0,0 1 0,-1 0 0,1 0 1,0 0-1,0-1 0,-19-39-1657,-19-16 107,24 37 1536,0-1 0,1 0 0,2-2-1,-12-24 1,23 45 126,0 1-1,0-1 0,0 1 0,0-1 1,0 1-1,0-1 0,0 1 0,-1-1 1,1 1-1,1-1 0,-1 1 0,0-1 1,0 0-1,0 1 0,0-1 0,0 1 1,0-1-1,1 1 0,-1 0 0,0-1 1,0 1-1,1-1 0,-1 1 0,0-1 1,0 1-1,1 0 0,-1-1 0,1 1 1,-1 0-1,0-1 0,1 1 0,-1 0 1,1-1-1,-1 1 0,1 0 0,0-1 1,28-3 1006,35 9-849,-61-5-174,26 4-227,88 10-1826,-35-11-8274,-33-3-1858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127"/>
    </inkml:context>
    <inkml:brush xml:id="br0">
      <inkml:brushProperty name="width" value="0.025" units="cm"/>
      <inkml:brushProperty name="height" value="0.025" units="cm"/>
    </inkml:brush>
  </inkml:definitions>
  <inkml:trace contextRef="#ctx0" brushRef="#br0">43 91 13581,'0'0'11798,"-5"12"-11297,-4 14-142,1 0 0,-6 38 0,11-51-252,1 1 0,1-1 0,0 1 0,1-1 0,0 1 0,1-1 0,1 1 0,4 15 0,-6-27-104,1 1-1,0 0 1,0-1 0,0 1 0,0-1 0,0 0 0,0 1 0,1-1-1,-1 0 1,1 0 0,0 0 0,0 0 0,-1 0 0,1 0-1,0-1 1,1 1 0,3 2 0,-4-3 44,0-1 1,0 1-1,0-1 1,0 1-1,0-1 0,0 0 1,1 0-1,-1 0 0,0 0 1,0 0-1,0-1 1,0 1-1,1 0 0,-1-1 1,0 0-1,0 0 1,2 0-1,4-4 99,0 1-1,-1-1 1,1-1 0,-1 1-1,0-1 1,-1-1 0,1 1-1,8-13 1,-4 5-134,-1 0-1,0-1 1,-1 0-1,-1-1 1,-1 1 0,0-2-1,-1 1 1,0-1-1,-2 0 1,0 0-1,3-27 1,-8 45-42,-1-1 0,1 1 0,0-1 1,0 1-1,0 0 0,0 0 0,0-1 0,0 1 0,0 0 1,0 0-1,0 0 0,1 0 0,-1 0 0,0 0 0,0 0 1,0 1-1,-1 3 20,0-1 0,0 0 0,1 1 0,0-1 0,-1 1 0,2-1 0,-1 1 0,0 0-1,1-1 1,0 1 0,0 0 0,0-1 0,1 1 0,1 8 0,-1-10 14,0-1-1,0 0 0,1 1 0,-1-1 1,0 0-1,1 0 0,0 0 1,-1 0-1,1 0 0,0 0 0,0-1 1,0 1-1,0 0 0,0-1 0,0 0 1,0 1-1,1-1 0,-1 0 1,0 0-1,1 0 0,-1-1 0,1 1 1,-1 0-1,1-1 0,-1 0 1,1 0-1,4 0 0,1 0 13,0 0-1,-1-1 1,1 0-1,0 0 0,0-1 1,-1 0-1,1 0 1,-1-1-1,1 0 1,8-5-1,-12 6-6,-1 0 0,0 0 1,1 0-1,-1 0 0,0-1 0,-1 1 0,1-1 0,0 0 0,-1 0 0,1 0 0,-1 0 0,0-1 0,0 1 0,0 0 1,-1-1-1,1 0 0,-1 1 0,0-1 0,0 0 0,0 1 0,0-1 0,0-7 0,-1 11-9,0-1 0,0 0 0,0 0 0,0 0 1,0 1-1,0-1 0,0 0 0,-1 0 0,1 1 0,0-1 0,0 0 0,-1 0 0,1 1 0,0-1 0,-1 0 0,1 1 1,-1-1-1,1 0 0,-1 1 0,1-1 0,-1 1 0,1-1 0,-1 1 0,0-1 0,1 1 0,-1-1 0,0 1 1,1 0-1,-2-1 0,-26 2-127,23 1 94,-1 0 1,0 0-1,1 0 1,0 1-1,-1 0 1,1 0-1,-7 6 1,7-4 16,0 0-1,1 1 1,0 0 0,0-1 0,0 1 0,-4 12-1,7-17 15,0 0-1,1 0 0,-1 0 0,1 0 0,0 1 1,-1-1-1,1 0 0,0 0 0,0 1 0,0-1 0,-1 0 1,1 0-1,1 1 0,-1-1 0,0 0 0,0 1 0,0-1 1,1 0-1,-1 0 0,0 0 0,1 1 0,0-1 0,-1 0 1,1 0-1,-1 0 0,1 0 0,0 0 0,0 0 0,0 0 1,0 0-1,0 0 0,0 0 0,0 0 0,0-1 0,0 1 1,0 0-1,0-1 0,0 1 0,0-1 0,0 1 1,1-1-1,1 1 0,38 8 12,0-2 0,59 3 0,-31-4-191,40 9 337,-110-57 2792,-7 11-2820,-1 1 1,-18-40 0,14 38-165,-15-52 0,28 84 0,0 0-1,0-1 1,0 1-1,0 0 1,0 0-1,0-1 1,1 1-1,-1 0 1,0-1-1,0 1 0,0 0 1,0 0-1,0-1 1,0 1-1,1 0 1,-1 0-1,0 0 1,0-1-1,0 1 1,1 0-1,-1 0 1,0 0-1,0 0 1,1-1-1,-1 1 1,0 0-1,0 0 0,1 0 1,-1 0-1,0 0 1,0 0-1,1 0 1,-1 0-1,0 0 1,0 0-1,1 0 1,-1 0-1,0 0 1,1 0-1,-1 0 1,0 0-1,0 0 0,1 0 1,-1 0-1,0 0 1,0 0-1,1 1 1,-1-1-1,0 0 1,0 0-1,1 0 1,-1 0-1,0 1 1,17 6-1295,46 20-4517,-19-16-4263,-21-9-1980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472"/>
    </inkml:context>
    <inkml:brush xml:id="br0">
      <inkml:brushProperty name="width" value="0.025" units="cm"/>
      <inkml:brushProperty name="height" value="0.025" units="cm"/>
    </inkml:brush>
  </inkml:definitions>
  <inkml:trace contextRef="#ctx0" brushRef="#br0">74 0 12043,'0'0'11595,"-6"12"-10810,-4 5-256,2 1-1,0 0 1,1 0-1,1 1 1,-8 37-1,13-45-222,-11 85 885,11-87-1165,1 0-1,0 0 0,0 0 0,1 0 0,0 0 1,1-1-1,0 1 0,5 12 0,-7-19-24,1 0 0,1 1 0,-1-1 0,0 0 0,0 0-1,1 0 1,-1 0 0,1 0 0,0-1 0,0 1 0,-1 0-1,1-1 1,0 0 0,0 1 0,0-1 0,1 0-1,-1 0 1,0 0 0,0 0 0,4 1 0,-2-2 0,1 1 1,-1-1-1,0 0 1,0 0-1,0-1 0,0 1 1,0-1-1,0 0 1,0 0-1,0 0 1,5-3-1,3-2 2,1-1 0,-1 0 0,0 0 1,0-2-1,19-17 0,58-70 1096,-102 146-629,10-34-512,0 0 0,1 0-1,1 0 1,2 25-1,-1-20-497,5-3-2744,7-17-6287,-1-8-6546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4.943"/>
    </inkml:context>
    <inkml:brush xml:id="br0">
      <inkml:brushProperty name="width" value="0.025" units="cm"/>
      <inkml:brushProperty name="height" value="0.025" units="cm"/>
    </inkml:brush>
  </inkml:definitions>
  <inkml:trace contextRef="#ctx0" brushRef="#br0">198 441 13196,'0'0'11611,"-9"-6"-10607,6 4-940,1 0-37,0 0 0,-1 0 0,1 0 0,0 1 0,-1-1 0,1 1 0,-1-1 0,0 1 1,1 0-1,-1 0 0,0 0 0,0 0 0,0 1 0,0-1 0,0 1 0,1 0 0,-1 0 0,0 0 0,0 0 0,0 0 0,0 0 0,0 1 0,0 0 0,0-1 0,0 1 0,1 0 0,-1 1 0,0-1 0,1 0 0,-1 1 0,1-1 0,-4 4 0,-6 5 10,1 1 0,1 0 0,0 0 0,-11 18 0,17-24-23,0 1 1,1 0-1,0 0 0,0 0 0,1 0 0,-1 0 0,1 1 0,1-1 0,-1 1 0,1-1 0,0 1 0,0 9 0,2-15-1,0 0 0,-1 0 0,1 0 0,0 1 0,0-1-1,-1 0 1,1 0 0,0 0 0,0 0 0,0-1 0,0 1 0,0 0 0,1 0 0,-1 0 0,0-1-1,0 1 1,0-1 0,1 1 0,-1-1 0,0 1 0,0-1 0,1 0 0,-1 0 0,0 0 0,1 0-1,-1 0 1,1 0 0,-1 0 0,0 0 0,1 0 0,1-1 0,48-7 770,-34 1-764,0-2-1,-1 0 1,0-1 0,-1 0 0,0-1 0,0-1 0,-1 0 0,-1-1-1,0-1 1,-1 0 0,0 0 0,-1-1 0,-1-1 0,0 0-1,-2 0 1,14-34 0,-52 87-606,24-25 659,0 1 0,1-1 0,1 1 0,0 0 0,0 0 0,1 0 0,-2 25 0,5-37-61,0 0 0,0-1 0,0 1 0,0 0 0,0 0 0,1-1 0,-1 1 0,0 0 0,0-1 0,0 1-1,1 0 1,-1-1 0,0 1 0,1 0 0,-1-1 0,1 1 0,-1-1 0,0 1 0,1 0 0,-1-1 0,1 1-1,0-1 1,-1 0 0,1 1 0,-1-1 0,1 1 0,0-1 0,0 1 0,25-1 646,-19-2-482,1 0 0,-1 0 0,-1-1 0,1 0 0,9-5 0,7-10-149,0-1 0,-1 0 1,-1-2-1,-1-1 0,-1 0 1,-1-2-1,-1 0 0,-2-1 0,0 0 1,-1-1-1,-1-1 0,-2 0 1,13-46-1,-22 67-89,-1 0 1,0 0-1,0 0 0,-1 0 1,0-1-1,0-8 0,0 14 52,0 0-1,-1 0 1,1 0 0,0 0-1,-1-1 1,1 1-1,0 0 1,-1 0 0,1 1-1,-1-1 1,0 0-1,1 0 1,-1 0 0,0 0-1,0 0 1,1 1-1,-1-1 1,0 0 0,0 1-1,0-1 1,0 0-1,0 1 1,0-1 0,0 1-1,0 0 1,0-1-1,0 1 1,0 0 0,0 0-1,0-1 1,0 1-1,0 0 1,0 0 0,0 0-1,-1 0 1,1 0 0,0 1-1,0-1 1,0 0-1,0 0 1,0 1 0,-1 0-1,-7 2-23,2 0-1,-1 0 1,0 1-1,1 0 1,0 1-1,-1 0 1,2 0-1,-1 0 0,1 1 1,0 0-1,-11 13 1,4-2 33,0 0 1,2 1-1,-17 32 1,20-33 29,2 0 0,0 1 0,-7 33 0,11-45-26,1 0 1,0 0 0,1 0-1,-1 0 1,1 1 0,0-1-1,1 0 1,-1 0 0,1 0-1,1 0 1,-1 0 0,1 0-1,0-1 1,0 1 0,4 7 0,-3-10 2,0 0 1,0-1 0,0 1 0,0-1-1,0 0 1,1 0 0,-1 0 0,1 0 0,0 0-1,-1-1 1,1 1 0,0-1 0,0 0-1,0 0 1,0-1 0,0 1 0,0-1 0,0 0-1,0 0 1,0 0 0,7-2 0,-1 1 25,0-1 1,1 0-1,-1 0 1,0-1-1,0-1 1,0 0-1,9-5 1,8-7 72,-1-2 0,-1-1 0,-1-1 0,0-1 0,-2 0 1,22-29-1,-28 31-84,0-1 0,-2-1 1,0-1-1,-2 0 0,0-1 1,-2 0-1,15-47 0,-23 65-8,-1 0 0,0 0 0,0 0 0,-1 0 0,0 0 0,0-9 0,0 14-15,0-1 0,0 0 1,-1 0-1,1 0 0,0 0 0,0 1 0,-1-1 0,1 0 0,0 0 0,-1 1 0,1-1 0,-1 0 0,1 1 0,-1-1 0,0 0 0,1 1 0,-1-1 0,0 1 0,1-1 1,-1 1-1,0-1 0,1 1 0,-1-1 0,0 1 0,0 0 0,0-1 0,1 1 0,-1 0 0,0 0 0,0 0 0,0 0 0,0 0 0,1 0 0,-1 0 0,0 0 1,0 0-1,0 0 0,0 0 0,0 0 0,1 0 0,-1 1 0,0-1 0,0 0 0,-1 1 0,-2 2-8,0-1 1,0 0-1,0 1 0,0 0 1,0 0-1,0 0 0,1 1 1,-1-1-1,1 1 0,0 0 1,0 0-1,1 0 0,-1 0 1,1 0-1,0 0 0,0 1 1,0-1-1,-1 6 0,-2 6 19,0 1 0,0 0 0,-2 31 0,4-15 28,1 0 0,4 38 0,-2-60-26,1 0 0,1-1 0,0 1 1,1 0-1,0-1 0,0 1 0,1-1 0,1 0 0,0 0 0,8 12 0,-13-21-10,1 0 0,-1 0 0,1 0 1,-1 0-1,1-1 0,0 1 0,-1 0 0,1-1 0,0 1 0,-1 0 1,1-1-1,0 1 0,0-1 0,0 1 0,-1-1 0,1 1 0,0-1 0,0 1 1,0-1-1,0 0 0,0 0 0,0 0 0,1 1 0,-1-2 4,0 1-1,0-1 0,-1 1 1,1-1-1,0 1 1,-1-1-1,1 1 0,-1-1 1,1 0-1,-1 1 1,1-1-1,-1 0 0,1 0 1,-1 1-1,0-1 1,1 0-1,-1 0 0,0 0 1,0 1-1,1-3 1,0-3 4,0-1 0,0 1 0,-1-1 0,0 1 0,-1-12 0,-1 11-12,0 0 1,0 1-1,-1 0 1,0 0-1,0 0 1,0 0 0,-1 0-1,0 0 1,-6-5-1,6 6 3,0 0 0,0 0 0,1 0-1,-1-1 1,1 1 0,0-1 0,1 0-1,-1 0 1,1 0 0,-2-8 0,5 13 1,-1 0 1,0 0-1,1 0 0,-1 0 1,1 0-1,-1 0 0,1 0 1,-1 1-1,1-1 0,0 0 1,-1 0-1,1 0 0,0 1 1,0-1-1,-1 0 0,1 1 1,0-1-1,0 1 0,0-1 1,0 1-1,0-1 0,0 1 1,0-1-1,0 1 1,0 0-1,0 0 0,0-1 1,0 1-1,2 0 0,41-5-76,-36 4 78,37-3-2,-10 0-146,-1 1 0,65 4 0,-98-1 134,0 0-1,0 1 1,0-1-1,0 1 1,0 0-1,0-1 1,0 1-1,0 0 1,0-1-1,-1 1 1,1 0-1,0 0 1,0 0-1,-1 0 1,1 0-1,-1 0 1,1 0-1,-1 0 1,1 0-1,-1 0 1,1 0-1,-1 0 0,0 0 1,0 0-1,1 0 1,-1 0-1,0 1 1,0-1-1,0 0 1,0 0-1,-1 0 1,1 0-1,0 0 1,0 0-1,-1 0 1,1 1-1,0-1 1,-1 0-1,-1 1 1,-15 45-11,9-32 38,5-10-13,0 0-1,0 0 1,1 0-1,0 0 1,0 1-1,0-1 1,1 1-1,-1 0 1,2-1-1,-2 7 1,5-12 19,-1 0 1,0 0-1,1-1 0,-1 1 1,0-1-1,0 1 0,1-1 1,-1 0-1,0 0 0,0 0 1,0 0-1,0-1 0,2-1 1,13-11-195,-1 0 0,-1-2 0,-1 0 1,0 0-1,-1-2 0,0 1 0,-2-2 1,12-23-1,-13 25-562,-25 42 730,-1 1 512,-17 40 1,30-59-406,0 1 0,0 0 1,1-1-1,0 1 0,1 0 1,0 0-1,0 0 0,0 0 0,1 0 1,1 12-1,-1-19-95,1 0 0,-1 0 0,0 0 0,0 0 0,1 0 0,-1 0-1,1 0 1,-1-1 0,0 1 0,1 0 0,0 0 0,-1 0 0,1-1 0,-1 1 0,1 0 0,0 0 0,0-1 0,-1 1 0,1-1-1,0 1 1,0-1 0,0 1 0,0-1 0,0 1 0,0-1 0,1 1 0,31-2 291,-24-2-239,-1 1 0,1-1 0,-1-1 0,0 1-1,9-6 1,3-5-151,0-1 0,-1-1 0,-1 0-1,0-1 1,-2-1 0,0-1 0,-1 0-1,0-1 1,-2-1 0,19-38 0,-31 47 4,-13 22 70,-14 23 54,17-16 122,-1 1-1,-11 32 1,19-43-142,-1 0-1,2 0 1,-1 1 0,1-1 0,0 1-1,0-1 1,1 1 0,0 0 0,1-1 0,1 11-1,-2-17-61,1 0 0,-1 1 0,1-1 0,0 0 1,-1 0-1,1 0 0,0 1 0,0-1 0,0 0 0,-1 0 0,1 0 0,1 0 0,-1-1 0,0 1 0,0 0 0,0 0 0,0-1 0,0 1 0,1 0 0,-1-1 0,0 1 0,1-1 0,-1 0 0,0 1 0,1-1 0,-1 0 0,2 0 0,-1 0-388,0 0 0,0 0 0,0 0 0,-1 0 1,1 0-1,0-1 0,0 1 0,0-1 0,-1 1 0,1-1 0,0 0 1,0 1-1,1-3 0,16-15-7713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274"/>
    </inkml:context>
    <inkml:brush xml:id="br0">
      <inkml:brushProperty name="width" value="0.025" units="cm"/>
      <inkml:brushProperty name="height" value="0.025" units="cm"/>
    </inkml:brush>
  </inkml:definitions>
  <inkml:trace contextRef="#ctx0" brushRef="#br0">2 1 18546,'-1'0'6630,"8"4"-6534,12 9-160,7 1-1378,5 0-2561,1-1-1987,1-2-4740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593"/>
    </inkml:context>
    <inkml:brush xml:id="br0">
      <inkml:brushProperty name="width" value="0.025" units="cm"/>
      <inkml:brushProperty name="height" value="0.025" units="cm"/>
    </inkml:brush>
  </inkml:definitions>
  <inkml:trace contextRef="#ctx0" brushRef="#br0">188 10 15150,'-8'-2'4538,"5"2"-4178,-16-3 1449,0 0-1,-40 2 1,54 1-1641,-1 0 0,0 1 0,0 0 0,1 0 0,-1 1 0,0 0 0,-6 3-1,10-4-149,0 0 0,0 0-1,0 0 1,1 0 0,-1 1-1,1-1 1,-1 1 0,1-1-1,-1 1 1,1-1 0,0 1-1,-1 0 1,1 0 0,0 0-1,0-1 1,1 1 0,-1 0-1,0 0 1,1 0 0,-2 4-1,2-5-41,0 0-1,0 0 0,0 0 1,0 1-1,1-1 0,-1 0 1,0 0-1,0 0 0,1 0 0,-1 0 1,1 1-1,-1-1 0,1 0 1,-1 0-1,1 0 0,0 0 1,-1-1-1,1 1 0,0 0 0,0 0 1,0 0-1,0 0 0,0-1 1,0 1-1,0 0 0,0-1 1,0 1-1,0-1 0,0 1 0,0-1 1,0 0-1,0 1 0,0-1 1,0 0-1,2 0 0,50 5-858,-42-5 760,217 1-4986,-227-1 5116,1-1 0,0 1-1,-1 0 1,1 0-1,0 1 1,-1-1-1,1 0 1,-1 0-1,1 1 1,0-1-1,-1 1 1,1 0 0,-1-1-1,1 1 1,-1 0-1,0 0 1,3 2-1,-4-3 42,0 1-1,1 0 1,-1-1-1,0 1 1,0 0-1,0 0 1,0-1-1,0 1 1,-1 0-1,1-1 1,0 1-1,0 0 1,0 0-1,-1-1 1,1 1-1,0 0 1,-1-1-1,1 1 1,0-1-1,-1 1 1,1 0 0,-1-1-1,1 1 1,-1-1-1,1 1 1,-2 0-1,-54 38 2711,47-33-2635,-33 22 1657,27-16-1310,-1-1 0,-1 0 1,0-2-1,-35 15 1,52-24-622,-1 0 1,1 0-1,-1 0 1,1-1-1,0 1 1,-1 0-1,1 0 0,-1-1 1,1 1-1,0 0 1,-1-1-1,1 1 1,0 0-1,-1-1 1,1 1-1,0 0 1,0-1-1,-1 1 1,1-1-1,0 1 1,0-1-1,0 1 1,-1-1-1,1 1 0,0 0 1,0-1-1,0 1 1,0-1-1,0 1 1,0-1-1,0 1 1,0-1-1,0 1 1,0-1-1,0 1 1,0-1-1,1 1 1,-1-1-1,0 1 0,0-1 1,0 1-1,1 0 1,-1-1-1,0 1 1,1-1-1,0-1-510,6-24-6738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924"/>
    </inkml:context>
    <inkml:brush xml:id="br0">
      <inkml:brushProperty name="width" value="0.025" units="cm"/>
      <inkml:brushProperty name="height" value="0.025" units="cm"/>
    </inkml:brush>
  </inkml:definitions>
  <inkml:trace contextRef="#ctx0" brushRef="#br0">227 1 11723,'0'0'5926,"-13"4"-2494,-14 4-1767,-46 21-1,60-23-1438,1 0 0,0 1 0,0 0 0,1 1 0,0 1 1,-20 18-1,30-26-244,0 0 1,0 0-1,1 0 1,-1 0-1,0 0 1,0 0-1,0 1 1,1-1-1,-1 0 1,0 0-1,1 1 1,-1-1-1,1 0 1,0 1-1,-1-1 1,1 1-1,0-1 1,0 0-1,0 2 1,0-2 2,1 0 0,-1 0 1,1 0-1,-1 0 0,1 0 1,-1 0-1,1-1 0,0 1 1,-1 0-1,1 0 0,0-1 0,0 1 1,0 0-1,-1-1 0,1 1 1,0-1-1,0 1 0,0-1 1,0 0-1,1 1 0,9 2-90,-1-1 1,0 0-1,1-1 0,13 0 0,-4 0-74,13 2-95,-21-3 154,1 0 0,0 2 0,-1-1 0,1 1 0,-1 1 0,0 0 1,0 1-1,0 1 0,12 5 0,-23-9 135,0 0 0,0 0 0,0-1 0,0 1 0,0 0 0,0 0 0,-1 0 0,1 0 0,0 0 0,-1 0 0,1 1 1,-1-1-1,1 0 0,-1 0 0,1 0 0,-1 0 0,0 1 0,0-1 0,0 0 0,1 0 0,-1 0 0,0 1 0,-1-1 0,1 0 0,0 0 0,0 1 0,0-1 0,-1 0 0,1 0 0,0 0 1,-1 0-1,0 1 0,1-1 0,-1 0 0,1 0 0,-1 0 0,0 0 0,0 0 0,0 0 0,1-1 0,-1 1 0,-2 1 0,-3 4 177,-1 0 0,1-1 0,-1 0 0,-12 7 0,9-5-121,-1-1 0,0 0 0,-1 0 0,1-1 0,-1-1 0,0 0 0,0-1 0,0 0 0,-19 2 0,30-5-225,1 0 0,-1 0 0,1 0 0,-1 0 0,1 0 0,-1 0 0,1 0 0,-1 0 0,1-1 0,-1 1 0,1 0 0,-1 0 0,1 0 0,0 0 0,-1-1 0,1 1 0,-1 0 0,1-1 0,0 1 1,-1 0-1,1-1 0,-1 1 0,1 0 0,0-1 0,0 1 0,-1-1 0,1 1 0,0-1 0,0 1 0,-1 0 0,1-1 0,0 1 0,0-1 0,0 1 0,0-1 0,0 1 0,0-1 0,0 1 0,0-1 0,0 1 0,0-1 0,0 1 0,0-1 0,0 1 0,0-1 1,0 1-1,1-2 0,-1-1-987,0-22-8468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251"/>
    </inkml:context>
    <inkml:brush xml:id="br0">
      <inkml:brushProperty name="width" value="0.025" units="cm"/>
      <inkml:brushProperty name="height" value="0.025" units="cm"/>
    </inkml:brush>
  </inkml:definitions>
  <inkml:trace contextRef="#ctx0" brushRef="#br0">97 64 14318,'0'0'3624,"8"1"-42,17 5-1856,-13-3-1070,0 0 1,0 0-1,1-2 1,-1 1-1,22-1 0,-33-2-629,1 1 0,-1-1-1,0 1 1,0-1-1,1 0 1,-1 0 0,0 1-1,0-1 1,0 0 0,0 0-1,0 0 1,0 0-1,0 0 1,0-1 0,0 1-1,-1 0 1,1 0-1,0-1 1,-1 1 0,1 0-1,-1 0 1,1-1-1,-1 1 1,0-1 0,0 1-1,1 0 1,-1-1 0,0 1-1,0-1 1,-1-2-1,1 2-21,0 0 0,0 0 0,0 1-1,0-1 1,0 0 0,-1 0 0,1 0 0,-1 0-1,1 0 1,-1 1 0,0-1 0,1 0-1,-1 1 1,0-1 0,0 0 0,0 1 0,-1-1-1,1 1 1,0 0 0,-1-1 0,1 1-1,0 0 1,-3-1 0,-3 0-28,-1 0 0,0 1 1,0 0-1,0 0 0,1 1 0,-1 0 0,0 1 1,0 0-1,0 0 0,0 0 0,1 1 0,-1 0 1,1 1-1,-1-1 0,1 2 0,0-1 0,0 1 1,0 0-1,0 0 0,-7 8 0,9-9 31,0 0 0,1 1-1,-1 0 1,1 0 0,0 0-1,0 0 1,1 0 0,-1 1-1,1 0 1,0 0 0,1 0-1,-1 0 1,1 0 0,0 0-1,0 1 1,0-1 0,1 1-1,0 0 1,0-1 0,0 1-1,1 0 1,0-1 0,0 1-1,0 0 1,1 0 0,0-1-1,0 1 1,3 9 0,-1-10 3,0 0 0,0 0 0,1-1 1,0 1-1,0-1 0,0 1 0,0-1 1,1-1-1,-1 1 0,1 0 0,0-1 1,0 0-1,0-1 0,1 1 0,8 2 1,3 2-1045,0-2 0,1 0 1,33 4-1,-9-6-5175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644"/>
    </inkml:context>
    <inkml:brush xml:id="br0">
      <inkml:brushProperty name="width" value="0.025" units="cm"/>
      <inkml:brushProperty name="height" value="0.025" units="cm"/>
    </inkml:brush>
  </inkml:definitions>
  <inkml:trace contextRef="#ctx0" brushRef="#br0">1 1 19506,'0'0'6631,"18"47"-6535,-6-35-64,5-3-929,2-4-1890,-1-1-3491,5-4-3171</inkml:trace>
  <inkml:trace contextRef="#ctx0" brushRef="#br0" timeOffset="1">202 59 13837,'0'0'15182,"-4"1"-16046,14-1-12045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140"/>
    </inkml:context>
    <inkml:brush xml:id="br0">
      <inkml:brushProperty name="width" value="0.025" units="cm"/>
      <inkml:brushProperty name="height" value="0.025" units="cm"/>
    </inkml:brush>
  </inkml:definitions>
  <inkml:trace contextRef="#ctx0" brushRef="#br0">55 72 14734,'0'0'13437,"-4"12"-13336,-5 13-59,-1 2-10,1 0 1,1 1-1,-6 45 0,14-72-32,0 0 0,0-1 0,0 1 0,0-1 0,0 1 0,0 0 0,0-1 0,0 1 0,0-1 0,0 1 0,0-1 0,1 1 0,-1 0 0,0-1 0,1 1 0,-1-1 0,0 1 0,1-1 0,-1 1 0,0-1 0,1 1 0,-1-1 0,1 0 0,-1 1 0,1-1 0,-1 0 0,1 1 0,-1-1 0,1 0 0,-1 0-1,1 1 1,0-1 0,-1 0 0,1 0 0,-1 0 0,1 0 0,-1 0 0,1 0 0,0 0 0,-1 0 0,1 0 0,0 0 0,-1 0 0,1 0 0,-1 0 0,1 0 0,-1 0 0,1-1 0,0 1 0,-1 0 0,1-1 0,0 1 0,32-16 65,72-57-43,-73 48-19,1 2 1,39-20-1,-72 43-9,0 1 0,1-1-1,-1 0 1,0 1 0,0-1 0,1 1 0,-1-1-1,0 1 1,0-1 0,0 1 0,0-1 0,0 1-1,0-1 1,1 1 0,-1-1 0,0 1 0,0-1-1,0 1 1,-1-1 0,1 1 0,0-1 0,0 1-1,0-1 1,0 0 0,0 1 0,0-1 0,-1 1-1,1-1 1,0 1 0,-1 0 0,-18 35-46,15-31 51,0 0 1,1 1-1,0-1 1,0 1-1,0-1 1,1 1-1,0 0 1,0 0-1,1 0 1,-1 0-1,1 1 1,1-1 0,-1 12-1,2-17 8,-1 0 0,1 0-1,0 0 1,0 0 0,0 0 0,-1-1 0,1 1-1,0 0 1,0-1 0,0 1 0,0-1-1,0 1 1,0-1 0,0 1 0,1-1-1,-1 0 1,0 1 0,0-1 0,0 0 0,0 0-1,0 0 1,1 0 0,-1 0 0,0 0-1,0 0 1,0 0 0,0-1 0,0 1 0,0 0-1,1-1 1,-1 1 0,1-2 0,40-13 228,-21 2-204,-1-1-1,-1-1 0,0-1 1,-1-1-1,-1 0 1,-1-1-1,0-1 1,-1-1-1,16-29 0,-46 71-251,11-18 262,0 0 0,0 1 1,1 0-1,-1-1 1,1 1-1,0 1 0,1-1 1,-1 0-1,1 1 1,0-1-1,0 1 0,1-1 1,0 1-1,0 0 0,0 0 1,0 0-1,1 7 1,1-12-23,0 0 1,0 1-1,0-1 0,0 0 1,1 0-1,-1 0 1,0 0-1,1 0 1,-1 0-1,0 0 1,1 0-1,-1-1 1,1 1-1,-1 0 1,1-1-1,0 0 1,-1 1-1,1-1 0,-1 0 1,1 0-1,0 1 1,-1-1-1,1-1 1,0 1-1,-1 0 1,3-1-1,45-4 438,-27-2-440,0-1 0,-1 0 0,0-2 0,-1 0 0,0-2 0,-1 0 0,0-1 1,-1-1-1,18-17 0,-49 43-125,8-8 131,0 1-1,0-1 1,0 1 0,1 0-1,-1 0 1,1 0-1,0 0 1,1 1-1,-1 0 1,1 0 0,0 0-1,1 0 1,0 0-1,-1 0 1,2 1 0,-1-1-1,0 8 1,2-14-21,0 1 0,0 0 0,0 0 0,0-1 1,0 1-1,1 0 0,-1 0 0,0-1 0,0 1 1,1 0-1,-1-1 0,0 1 0,1 0 0,-1-1 1,1 1-1,-1 0 0,1-1 0,-1 1 0,1-1 0,-1 1 1,1-1-1,0 1 0,-1-1 0,1 0 0,0 1 1,-1-1-1,2 1 0,26 2 186,-21-4-109,1 0-1,0-1 1,-1 1-1,1-1 1,9-5-1,5-5-53,-1-2-1,-1 0 0,0-2 1,-1 0-1,-1-1 0,0-1 1,-1 0-1,18-27 0,-42 54-127,0 0-1,1 1 1,0-1-1,0 1 1,1 1-1,1-1 1,0 1-1,0 0 1,1 0-1,0 0 1,1 0-1,-2 17 1,4-27-30,1 1-1,-1-1 1,1 0-1,-1 1 1,1-1-1,-1 0 1,1 0-1,-1 1 1,1-1-1,0 0 1,0 0 0,0 0-1,0 0 1,0 0-1,0 0 1,0 0-1,0 0 1,0 0-1,0-1 1,0 1-1,1 0 1,-1-1 0,0 1-1,0-1 1,1 1-1,-1-1 1,1 0-1,-1 1 1,0-1-1,1 0 1,-1 0-1,0 0 1,1 0-1,-1 0 1,1 0 0,-1 0-1,3-1 1,3 0-943,1 0-1,-1 0 1,0-1 0,0 1 0,0-2 0,10-3 0,21-18-5218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486"/>
    </inkml:context>
    <inkml:brush xml:id="br0">
      <inkml:brushProperty name="width" value="0.025" units="cm"/>
      <inkml:brushProperty name="height" value="0.025" units="cm"/>
    </inkml:brush>
  </inkml:definitions>
  <inkml:trace contextRef="#ctx0" brushRef="#br0">183 1 13389,'0'0'12347,"-13"2"-11674,2 0-513,0 1 1,0 0-1,0 1 1,1 0-1,-1 0 1,1 1-1,-12 9 1,16-11-115,0 1 1,1 0 0,0 0-1,0 1 1,0-1 0,1 1-1,-1 0 1,1 0 0,0 1-1,0-1 1,1 1-1,0 0 1,0 0 0,0 0-1,1 0 1,-3 12 0,5-17-80,0-1 0,0 1 0,0 0 0,0-1 0,0 1 0,1-1 0,-1 1 0,0-1 0,0 1 1,1-1-1,-1 1 0,0-1 0,1 1 0,-1-1 0,0 1 0,1-1 0,-1 1 0,1-1 0,-1 0 0,1 1 1,-1-1-1,1 0 0,-1 1 0,1-1 0,-1 0 0,1 0 0,-1 1 0,1-1 0,0 0 0,-1 0 0,1 0 1,-1 0-1,1 0 0,0 0 0,-1 0 0,1 0 0,0 0 0,32 0-174,-23-1 100,25 0-29,63-12 0,-63 7 555,61-3 0,-96 10-405,1-1-1,-1 0 1,0 0-1,0 1 1,0-1-1,0 0 1,1 1-1,-1-1 1,0 0-1,0 1 0,0-1 1,0 0-1,0 1 1,0-1-1,0 0 1,0 1-1,0-1 1,0 0-1,0 1 1,0-1-1,-1 0 1,1 0-1,0 1 1,0-1-1,0 0 1,0 1-1,0-1 0,-1 0 1,1 0-1,0 1 1,0-1-1,0 0 1,-1 0-1,1 1 1,0-1-1,0 0 1,-1 0-1,1 0 1,0 1-1,-1-1 1,1 0-1,-1 0 1,-11 13 196,-11 5 306,0-1 1,-1-1-1,-1-2 0,-1 0 0,-43 16 0,69-30-629,0 1 1,0-1 0,-1 0 0,1 0 0,0 1-1,0-1 1,-1 0 0,1 0 0,0 0-1,0 1 1,-1-1 0,1 0 0,0 0 0,-1 0-1,1 0 1,0 0 0,-1 0 0,1 0-1,0 0 1,-1 0 0,1 0 0,0 0-1,-1 0 1,1 0 0,0 0 0,-1 0 0,1 0-1,0 0 1,0 0 0,-1 0 0,1 0-1,0-1 1,-1 1 0,1 0 0,0 0 0,-1 0-1,1 0 1,0-1 0,0 1 0,0 0-1,-1 0 1,1-1 0,0 1 0,0 0-1,0 0 1,-1-1 0,11-14-5600,11-6-806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1.846"/>
    </inkml:context>
    <inkml:brush xml:id="br0">
      <inkml:brushProperty name="width" value="0.025" units="cm"/>
      <inkml:brushProperty name="height" value="0.025" units="cm"/>
    </inkml:brush>
  </inkml:definitions>
  <inkml:trace contextRef="#ctx0" brushRef="#br0">0 55 12780,'0'0'14061,"71"-16"-12427,-35 10-1250,3 0-352,2 1-288,-4-3-2466,4-5-5991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849"/>
    </inkml:context>
    <inkml:brush xml:id="br0">
      <inkml:brushProperty name="width" value="0.025" units="cm"/>
      <inkml:brushProperty name="height" value="0.025" units="cm"/>
    </inkml:brush>
  </inkml:definitions>
  <inkml:trace contextRef="#ctx0" brushRef="#br0">236 0 14029,'0'0'9705,"-13"1"-8130,-6 1-1331,1 1 1,0 1-1,1 0 0,-20 8 0,27-8-112,1-1 0,0 2 1,0-1-1,0 1 0,0 1 0,1-1 0,0 1 0,0 1 0,1 0 1,-13 14-1,19-20-136,1-1 1,-1 1 0,0 0-1,1-1 1,-1 1 0,1 0-1,-1-1 1,1 1-1,0 0 1,-1 0 0,1-1-1,0 1 1,-1 0 0,1 0-1,0 0 1,0 0-1,0-1 1,-1 1 0,1 0-1,0 0 1,0 0 0,1 0-1,-1 0 1,0-1-1,0 1 1,0 0 0,0 0-1,1 0 1,-1 0-1,0-1 1,1 1 0,-1 0-1,1 0 1,-1-1 0,1 1-1,-1 0 1,1-1-1,-1 1 1,1 0 0,0-1-1,-1 1 1,1-1 0,0 1-1,0-1 1,-1 0-1,1 1 1,0-1 0,0 0-1,-1 1 1,1-1 0,0 0-1,0 0 1,0 0-1,0 1 1,1-1 0,9 2-16,1-1 0,0 0-1,17 0 1,-9-1 7,-13 1 4,8-1-7,1 1 0,-1 1 0,0 0 0,0 1 0,0 1 0,0 1 0,22 9 0,-36-13 13,0-1-1,0 1 1,-1-1 0,1 1-1,0 0 1,0-1 0,-1 1-1,1 0 1,0 0-1,-1 0 1,1 0 0,0-1-1,-1 1 1,1 0 0,-1 0-1,0 0 1,1 0-1,-1 0 1,0 0 0,0 0-1,1 0 1,-1 0 0,0 0-1,0 1 1,0-1 0,0 0-1,-1 0 1,1 0-1,0 0 1,0 0 0,0 0-1,-1 0 1,1 0 0,-1 0-1,1 0 1,-1 0 0,1-1-1,-1 1 1,1 0-1,-1 0 1,0 0 0,1 0-1,-3 1 1,-38 33 101,36-31-62,-18 13 76,14-8-225,-1-1 0,0-1-1,-1 0 1,1-1 0,-1 1 0,-22 7-1,33-14-63,-1 0-1,1 0 0,0 0 1,-1 0-1,1 0 0,-1 0 0,1 0 1,-1 0-1,1 0 0,-1 0 0,1 0 1,-1 0-1,1 0 0,0 0 0,-1-1 1,1 1-1,-1 0 0,1 0 1,-1 0-1,1-1 0,0 1 0,-1 0 1,1-1-1,0 1 0,-1 0 0,1-1 1,0 1-1,0 0 0,-1-1 0,1 1 1,0-1-1,0 1 0,0-1 0,-1 1 1,1 0-1,0-1 0,0 1 1,0-1-1,0 1 0,0-1 0,0 1 1,0-1-1,0 1 0,0-1 0,0 1 1,0 0-1,0-1 0,0 1 0,1-1 1,-1 1-1,0-1 0,0 1 0,0-4-486,0-18-5418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228"/>
    </inkml:context>
    <inkml:brush xml:id="br0">
      <inkml:brushProperty name="width" value="0.025" units="cm"/>
      <inkml:brushProperty name="height" value="0.025" units="cm"/>
    </inkml:brush>
  </inkml:definitions>
  <inkml:trace contextRef="#ctx0" brushRef="#br0">1 55 11851,'0'0'2835,"10"0"315,9 1-1929,0 1 144,0-2 1,0 0 0,20-3-1,-40 3-1330,0 0-1,-1 0 0,1 0 1,0 0-1,0 0 1,0 0-1,0-1 0,-1 1 1,1 0-1,0-1 1,0 1-1,0-1 0,0 1 1,0-1-1,0 1 0,0-1 1,0 0-1,0 1 1,0-1-1,0 0 0,1 0 1,-1 0-1,0 0 1,0 0-1,1 0 0,-1 0 1,0 0-1,1 0 1,-1 0-1,1 0 0,0 0 1,-1 0-1,1 0 1,0 0-1,0-1 0,-1 1 1,1 0-1,0 0 1,0 0-1,0 0 0,1-1 1,-1 1-1,0 0 1,0 0-1,1 0 0,-1 0 1,0 0-1,1 0 0,-1-1 1,1 1-1,0 0 1,-1 0-1,1 0 0,0 1 1,-1-1-1,1 0 1,0 0-1,0 0 0,0 0 1,0 1-1,0-1 1,0 0-1,0 1 0,0-1 1,0 1-1,0-1 1,0 1-1,0 0 0,2-1 1,-4 1-23,0 0 0,0 0 0,-1 0 1,1 0-1,0 0 0,0 0 0,0 0 0,0 1 1,-1-1-1,1 0 0,0 1 0,0-1 0,0 1 1,0-1-1,0 1 0,0 0 0,0-1 1,0 1-1,0 0 0,0 0 0,1 0 0,-1-1 1,0 1-1,0 0 0,1 0 0,-1 0 0,1 0 1,-1 0-1,0 0 0,1 0 0,0 1 0,-1-1 1,1 0-1,0 0 0,0 0 0,-1 0 0,1 1 1,0-1-1,0 0 0,1 2 0,-1-1 15,0 0-1,1 0 0,-1 1 0,1-1 1,0 0-1,-1 0 0,1 0 1,0 0-1,0 0 0,1-1 0,-1 1 1,0 0-1,0 0 0,1-1 1,-1 1-1,1-1 0,0 1 0,-1-1 1,1 0-1,0 1 0,0-1 1,3 1-1,6 2 56,0-1 1,0 0-1,1-1 0,-1 0 0,1 0 1,-1-2-1,19 0 0,84-14-52,-40 3-457,-73 11 425,0 0 0,0 0-1,0 0 1,0 0 0,0 1-1,0-1 1,0 0-1,0 0 1,-1 1 0,1-1-1,0 0 1,0 1-1,0-1 1,0 1 0,0-1-1,-1 1 1,1-1 0,0 1-1,0 0 1,-1-1-1,1 1 1,-1 0 0,1 0-1,0-1 1,-1 1-1,1 0 1,-1 0 0,0 0-1,1 0 1,-1 0 0,0-1-1,1 1 1,-1 0-1,0 0 1,0 2 0,0-1 18,1 0 1,-1-1-1,1 1 1,0 0-1,-1-1 1,1 1 0,0 0-1,0-1 1,0 1-1,0-1 1,0 0-1,0 1 1,0-1 0,1 0-1,-1 0 1,0 1-1,1-1 1,-1 0-1,3 1 1,5 1-170,-1-1 0,1 0 0,0-1 1,-1 0-1,1 0 0,0-1 0,0 0 0,0-1 0,-1 0 0,16-3 0,-23 4-54,0-1 0,0 1 0,0-1 0,-1 1 0,1-1 0,0 1-1,0-1 1,0 0 0,-1 1 0,1-1 0,0 0 0,-1 0 0,1 0-1,-1 1 1,1-1 0,-1 0 0,1-2 0,2-11-5118,-2-8-5721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558"/>
    </inkml:context>
    <inkml:brush xml:id="br0">
      <inkml:brushProperty name="width" value="0.025" units="cm"/>
      <inkml:brushProperty name="height" value="0.025" units="cm"/>
    </inkml:brush>
  </inkml:definitions>
  <inkml:trace contextRef="#ctx0" brushRef="#br0">0 33 8584,'0'0'19122,"62"-32"-18641,-26 32-417,5 5-833,-1 8-2178,-4 1-5028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360"/>
    </inkml:context>
    <inkml:brush xml:id="br0">
      <inkml:brushProperty name="width" value="0.025" units="cm"/>
      <inkml:brushProperty name="height" value="0.025" units="cm"/>
    </inkml:brush>
  </inkml:definitions>
  <inkml:trace contextRef="#ctx0" brushRef="#br0">83 243 13132,'-1'-8'1031,"1"6"-893,-3-36 1412,3 37-1457,0-1-1,-1 1 0,1-1 1,0 1-1,-1-1 1,1 1-1,-1-1 0,1 1 1,-1 0-1,0-1 1,1 1-1,-1 0 0,0 0 1,0-1-1,0 1 1,0 0-1,0 0 0,0 0 1,0 0-1,-1 0 1,1 0-1,0 1 0,0-1 1,-3-1-1,2 2-29,1 0-1,0 1 0,0-1 1,0 0-1,0 1 0,0-1 1,0 1-1,0-1 0,0 1 1,0 0-1,0-1 0,0 1 1,0 0-1,0 0 1,0 0-1,1-1 0,-1 1 1,0 0-1,0 0 0,1 0 1,-1 0-1,1 0 0,-1 0 1,1 0-1,0 1 0,-1-1 1,1 1-1,-12 40-129,10-34 209,-4 17-93,1 1 0,2-1 1,-1 44-1,4-68-49,-1 0 0,1 0 0,0 0 0,0 0 0,0 0 0,0 0 0,0 0 0,0 0 0,0 0 0,0 0 0,1 0 0,-1 0 0,0 0 0,1 0 0,-1 0 0,0 0 0,1 0 0,-1 0 0,1 0 0,0 0 0,-1 0 0,1 0 0,0 0 0,-1-1 0,1 1 0,0 0 0,0-1 0,0 1 0,0 0 1,-1-1-1,1 1 0,0-1 0,0 1 0,0-1 0,0 0 0,0 1 0,0-1 0,1 0 0,-1 0 0,0 0 0,0 0 0,0 0 0,0 0 0,0 0 0,0 0 0,0 0 0,0 0 0,0-1 0,0 1 0,0 0 0,0-1 0,0 1 0,0-1 0,1 0 0,5-2 145,0-1-1,0 1 1,-1-1 0,0-1 0,0 1 0,9-9-1,8-12 723,-1-1-1,31-47 0,-42 56-392,-1 0-1,-1 0 1,0-1-1,-2 0 1,11-38-1,-52 143-78,32-81-396,-1 6-6,-1 0 1,2 0 0,0 1-1,0-1 1,1 1 0,0-1-1,1 1 1,3 21 0,-2-32 5,0-1 0,-1 0 1,1 0-1,0 0 1,0 0-1,0 0 1,0 0-1,0 0 1,0 0-1,0 0 1,0 0-1,0 0 1,1-1-1,-1 1 1,0 0-1,0-1 0,1 1 1,-1-1-1,1 1 1,-1-1-1,0 0 1,1 0-1,-1 1 1,1-1-1,-1 0 1,0 0-1,1-1 1,-1 1-1,1 0 0,-1 0 1,0-1-1,1 1 1,-1 0-1,2-2 1,3 1 31,1-1 0,-1 0-1,0-1 1,0 0 0,0 0 0,6-4 0,8-9 60,-2-1 1,0-1-1,0-1 1,-2 0-1,-1-1 1,0-1-1,13-24 0,-28 45-94,0 0-1,0 0 1,0-1-1,0 1 1,0 0-1,0 0 0,0 0 1,0-1-1,0 1 1,0 0-1,0 0 1,0-1-1,0 1 1,0 0-1,1 0 0,-1 0 1,0-1-1,0 1 1,0 0-1,0 0 1,1 0-1,-1 0 1,0-1-1,0 1 0,0 0 1,1 0-1,-1 0 1,0 0-1,0 0 1,0 0-1,1 0 1,-1 0-1,0 0 0,0 0 1,1 0-1,-1-1 1,0 1-1,0 0 1,1 1-1,-1-1 1,0 0-1,0 0 0,1 0 1,-1 0-1,0 0 1,0 0-1,0 0 1,1 0-1,-1 0 1,0 0-1,0 0 0,1 1 1,3 18-74,-5 41 71,1-45-6,0-13 12,-1-1 1,1 1-1,0 0 0,0-1 0,0 1 0,0-1 0,1 1 0,-1 0 0,0-1 0,1 1 0,-1 0 0,1-1 0,-1 1 0,1-1 0,0 1 0,0-1 0,0 0 0,0 1 0,0-1 0,0 0 0,0 1 0,0-1 0,0 0 0,0 0 0,1 0 0,-1 0 0,1 0 0,-1 0 0,0-1 0,1 1 0,-1 0 0,1-1 0,0 1 1,-1-1-1,1 0 0,-1 1 0,1-1 0,0 0 0,-1 0 0,1 0 0,0 0 0,-1 0 0,1 0 0,0-1 0,1 0 0,6-1 68,0 0 0,-1-1 0,1 0-1,-1 0 1,0-1 0,0 0 0,10-7 0,6-5 59,-1-2 0,0 0 0,-1-1 0,-1-1 0,0-1 0,-2-1 0,-1-1 0,0 0 0,19-37 1,-36 50 86,-13 15-156,-14 18-96,8-3 20,-30 47-1,44-62 17,1 1 1,0-1-1,0 1 0,0 0 1,1 0-1,0 0 0,0 0 1,0 0-1,1 0 0,0 0 1,0 1-1,1-1 0,-1 0 1,2 1-1,0 7 0,-1-13-9,1 0-1,-1 0 0,1 0 0,-1 0 0,1 0 0,0 0 1,0 0-1,0 0 0,-1 0 0,1 0 0,0-1 1,0 1-1,0 0 0,0 0 0,0-1 0,0 1 1,1-1-1,-1 1 0,0-1 0,0 1 0,0-1 1,0 0-1,1 0 0,-1 1 0,0-1 0,0 0 1,1 0-1,-1 0 0,0 0 0,0-1 0,0 1 0,1 0 1,-1 0-1,0-1 0,0 1 0,0-1 0,0 1 1,3-2-1,0 1-286,0-1 0,0 0 1,0 0-1,0 0 0,0 0 0,0-1 1,0 1-1,0-1 0,5-6 0,7-18-3476,-2-9-2696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707"/>
    </inkml:context>
    <inkml:brush xml:id="br0">
      <inkml:brushProperty name="width" value="0.025" units="cm"/>
      <inkml:brushProperty name="height" value="0.025" units="cm"/>
    </inkml:brush>
  </inkml:definitions>
  <inkml:trace contextRef="#ctx0" brushRef="#br0">0 0 20403,'0'0'7143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111"/>
    </inkml:context>
    <inkml:brush xml:id="br0">
      <inkml:brushProperty name="width" value="0.025" units="cm"/>
      <inkml:brushProperty name="height" value="0.025" units="cm"/>
    </inkml:brush>
  </inkml:definitions>
  <inkml:trace contextRef="#ctx0" brushRef="#br0">257 72 12139,'0'0'11809,"0"8"-10725,5 254 733,18-85-4916,-20-152 2194,0 3-699,2-13-6195,-8-21 1660</inkml:trace>
  <inkml:trace contextRef="#ctx0" brushRef="#br0" timeOffset="1">1 153 14446,'0'0'13036,"6"-54"-12267,22 43-257,8-4-352,5 1-128,6-1 0,2 2-192,0 3-1185,4 1-1506,-6 2-2274,-4 2-2690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783"/>
    </inkml:context>
    <inkml:brush xml:id="br0">
      <inkml:brushProperty name="width" value="0.025" units="cm"/>
      <inkml:brushProperty name="height" value="0.025" units="cm"/>
    </inkml:brush>
  </inkml:definitions>
  <inkml:trace contextRef="#ctx0" brushRef="#br0">129 96 12172,'0'0'10623,"-9"-3"-9443,7 2-1159,-1 0 1,1 0 0,-1 0 0,1 0 0,-1 0-1,0 1 1,1 0 0,-1-1 0,0 1 0,1 0-1,-1 0 1,0 0 0,0 1 0,-3 0 0,3 0-21,0 1 0,0 0 0,0 0-1,0 0 1,0 0 0,1 0 0,-1 0 0,1 1 0,-1-1 0,1 1 0,0 0 0,0 0 0,0 0 0,-2 5 0,-2 2 18,1 0-1,0 0 0,1 1 1,0-1-1,1 1 0,0 0 0,1 0 1,0 1-1,0-1 0,2 0 1,-1 1-1,1-1 0,2 16 1,-1-25 1,0-1 1,-1 1-1,1 0 1,0-1-1,0 1 1,0-1-1,0 1 1,0-1-1,1 0 1,-1 1-1,0-1 1,1 0-1,-1 0 1,1 0-1,-1 0 1,1 0-1,-1 0 1,1 0-1,0-1 1,-1 1-1,1 0 1,0-1-1,-1 0 1,1 1-1,0-1 1,0 0-1,0 0 1,-1 0-1,1 0 1,0 0-1,0 0 1,0-1-1,-1 1 1,1 0-1,0-1 1,0 0-1,2-1 1,5 0 204,-1-1 0,0 0 0,0-1 0,0 0 0,0 0 0,9-8 0,0-1-61,-2-1 1,0-1 0,0 0-1,-2-1 1,0 0-1,-1-1 1,0 0 0,-1-1-1,-1-1 1,-1 1-1,8-26 1,-17 44-169,0 0-1,0 0 0,0 1 1,-1-1-1,1 0 1,0 0-1,0 0 1,0 0-1,0 0 1,-1 0-1,1 0 1,0 0-1,0 0 1,0 0-1,0 0 1,-1 0-1,1 0 1,0 0-1,0 0 1,0 0-1,0 0 1,-1 0-1,1 0 1,0 0-1,0 0 1,0 0-1,0 0 1,-1-1-1,1 1 1,0 0-1,0 0 1,0 0-1,0 0 1,0 0-1,0 0 1,-1 0-1,1-1 1,0 1-1,0 0 1,0 0-1,0 0 1,0 0-1,0 0 1,0-1-1,0 1 1,0 0-1,0 0 1,0 0-1,0 0 1,0-1-1,0 1 1,0 0-1,0 0 1,0 0-1,0 0 1,0-1-1,0 1 1,0 0-1,0 0 1,-12 11-313,4-2 288,0 1-1,2 1 1,-1-1 0,1 1 0,1 1 0,0-1 0,0 1 0,2-1-1,-1 1 1,1 0 0,1 1 0,-2 20 0,4-32 31,0-1 1,1 1-1,-1 0 1,0 0-1,0 0 1,0-1 0,1 1-1,-1 0 1,0-1-1,1 1 1,-1 0-1,1-1 1,-1 1-1,1 0 1,-1-1-1,1 1 1,-1-1-1,1 1 1,0-1 0,-1 1-1,1-1 1,0 1-1,-1-1 1,1 0-1,0 1 1,0-1-1,-1 0 1,1 0-1,0 1 1,0-1-1,-1 0 1,1 0 0,0 0-1,0 0 1,0 0-1,-1 0 1,1 0-1,0 0 1,0-1-1,0 1 1,-1 0-1,1 0 1,1-1-1,37-14 346,-16-2-288,-2 0 1,0-1-1,-1-1 1,-1-1-1,0-1 1,22-33-1,8-9 72,-58 75-170,0 0-1,1 1 0,-12 23 1,17-30 33,0 0 0,1 0 0,-1 0 0,2 0 0,-1 0 0,1 0 0,0 1 0,0-1 0,0 0 0,1 1 0,1 11 1,0-17 4,-1 0 0,1 0 1,-1 0-1,1 0 0,0 0 1,0 0-1,0-1 0,-1 1 1,1 0-1,0 0 1,0 0-1,0-1 0,0 1 1,0-1-1,1 1 0,-1-1 1,0 1-1,0-1 1,0 0-1,0 1 0,0-1 1,1 0-1,-1 0 0,0 0 1,0 0-1,0 0 1,1 0-1,-1 0 0,0 0 1,0-1-1,0 1 0,2-1 1,41-11 184,-24 0-97,-1-1 1,0-1-1,-1 0 0,0-1 1,-1-1-1,20-25 1,5-4 269,-41 46-364,0 0 1,-1 0-1,1 0 1,-1 0-1,0 0 0,1 1 1,-1-1-1,0 0 1,1 0-1,-1 0 0,0 0 1,0 0-1,0 1 0,0-1 1,0 0-1,-1 0 1,1 0-1,0 0 0,-1 2 1,-5 20-7,3-11-155,0 1 0,0-1-1,1 1 1,0 0 0,1 24 0,1-35-54,1 1 1,-1-1-1,0 0 0,1 0 1,0 0-1,-1 0 1,1 0-1,0 1 0,0-1 1,0-1-1,1 1 1,-1 0-1,0 0 0,1 0 1,-1-1-1,3 3 1,-1-2-276,0-1 0,0 1 1,-1-1-1,1 0 1,0 0-1,0 0 0,0 0 1,0-1-1,0 1 1,0-1-1,0 0 1,0 0-1,0 0 0,0 0 1,5-1-1,21-5-6358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209"/>
    </inkml:context>
    <inkml:brush xml:id="br0">
      <inkml:brushProperty name="width" value="0.025" units="cm"/>
      <inkml:brushProperty name="height" value="0.025" units="cm"/>
    </inkml:brush>
  </inkml:definitions>
  <inkml:trace contextRef="#ctx0" brushRef="#br0">232 83 8296,'0'0'3966,"-1"-11"-47,-5-34-199,6 43-3546,0 1-1,-1 0 1,1-1-1,-1 1 1,1 0-1,-1 0 1,1-1-1,-1 1 1,0 0-1,0 0 1,0 0-1,0 0 1,1 0-1,-1 0 1,0 0-1,-1 0 1,1 0-1,0 1 1,0-1-1,0 0 1,0 1-1,-1-1 1,1 1-1,0-1 1,0 1-1,-1 0 1,1-1-1,-1 1 1,1 0-1,0 0 1,-1 0-1,1 0 1,0 0-1,-1 0 1,1 0-1,0 1 1,-1-1-1,-1 1 1,-2 0-7,-1 1 1,0 0-1,0 0 0,1 1 1,-1 0-1,-6 4 1,-3 4-105,0 0 0,0 1 0,1 1 1,-17 21-1,26-28-72,0 0 0,0 0 0,1 1 0,0-1 1,0 1-1,1 0 0,-1 0 0,2 1 0,-1-1 0,1 0 0,0 1 1,0 0-1,0 11 0,2-18-27,0 0 0,0 0 1,0 1-1,1-1 0,-1 0 1,0 0-1,1 0 0,-1 1 0,1-1 1,-1 0-1,1 0 0,-1 0 1,1 0-1,0 0 0,-1 0 1,1 0-1,0 0 0,0 0 0,0 0 1,0-1-1,0 1 0,0 0 1,1 1-1,2-1-36,-1 1 1,1-1-1,0 0 0,-1 0 1,1 0-1,0 0 1,7 0-1,4-1-63,1 0 0,-1-1 0,17-4 0,139-39-488,-62 13 595,-109 31 52,0 0 0,0 0 0,0 0 1,0 0-1,0 0 0,0 0 0,0 1 0,0-1 1,0 0-1,0 0 0,0 0 0,0 0 0,0 0 1,0 0-1,0 1 0,0-1 0,0 0 0,0 0 1,0 0-1,0 0 0,0 0 0,0 0 0,1 0 1,-1 0-1,0 1 0,0-1 0,0 0 0,0 0 1,0 0-1,0 0 0,0 0 0,0 0 0,0 0 1,0 0-1,1 0 0,-1 0 0,0 0 0,0 0 1,0 0-1,0 0 0,0 0 0,0 0 0,0 0 1,1 1-1,-1-1 0,0 0 0,0-1 0,0 1 1,0 0-1,0 0 0,0 0 0,1 0 0,-1 0 1,-16 14 476,-25 17-131,-29 16 339,-39 25 10,34-29-3412,66-41 691,7-13-16202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785"/>
    </inkml:context>
    <inkml:brush xml:id="br0">
      <inkml:brushProperty name="width" value="0.025" units="cm"/>
      <inkml:brushProperty name="height" value="0.025" units="cm"/>
    </inkml:brush>
  </inkml:definitions>
  <inkml:trace contextRef="#ctx0" brushRef="#br0">177 360 5990,'0'0'10612,"-8"-8"-7483,5 4-2641,-21-19 720,23 22-1158,0 1 1,0-1-1,0 1 0,0-1 0,0 1 1,0-1-1,0 1 0,0 0 0,0-1 1,0 1-1,0 0 0,0 0 0,0 0 1,0-1-1,0 1 0,0 0 0,0 1 1,0-1-1,0 0 0,-1 0 0,1 0 1,0 1-1,0-1 0,0 1 0,0-1 1,0 0-1,0 1 0,1 0 0,-1-1 1,0 1-1,-1 1 0,-9 9 132,0 1 1,1 0-1,1 1 0,0 0 0,1 0 0,0 1 1,1 0-1,0 1 0,2-1 0,-1 1 1,2 0-1,0 1 0,1-1 0,-3 30 0,6-43-181,0 0 1,0-1-1,0 1 0,0 0 0,0 0 0,0-1 0,0 1 0,1 0 0,-1-1 0,1 1 1,-1 0-1,1-1 0,0 1 0,-1-1 0,1 1 0,0-1 0,0 1 0,0-1 0,0 1 1,0-1-1,1 0 0,-1 0 0,0 0 0,1 1 0,-1-1 0,0-1 0,1 1 0,0 0 1,-1 0-1,1 0 0,-1-1 0,1 1 0,0-1 0,-1 1 0,1-1 0,0 0 0,-1 0 1,1 0-1,0 1 0,0-2 0,-1 1 0,1 0 0,0 0 0,-1 0 0,1-1 0,2 0 1,6-2 18,-1 1 1,0-2 0,0 1 0,0-1 0,0-1 0,-1 1-1,10-8 1,14-12 55,-2-2 0,0-1 0,-2-1 1,-1-2-1,-2 0 0,0-2 0,-3 0 0,0-2 0,-2 0 0,-2-2 0,17-44 0,-31 68-31,0 1-1,0-1 0,-1 0 1,-1-1-1,0 1 1,0-13-1,-2 22-33,0 1-1,0 0 0,0-1 1,-1 1-1,1-1 0,0 1 1,-1 0-1,0-1 0,1 1 1,-1 0-1,0-1 0,0 1 1,-1 0-1,1 0 0,0 0 1,-1 0-1,1 0 0,-1 0 1,1 1-1,-1-1 1,0 0-1,0 1 0,0 0 1,0-1-1,0 1 0,0 0 1,0 0-1,0 0 0,-1 0 1,1 0-1,0 0 0,-1 1 1,1-1-1,0 1 0,-1 0 1,-3 0-1,-6 0-37,1 1 0,0 0 0,-1 1 0,1 0 0,0 1 0,0 0 1,0 1-1,0 0 0,1 0 0,0 2 0,0-1 0,0 1 0,1 0 0,-1 1 0,1 0 0,1 1 0,0 0 0,0 0 0,0 1 0,1 0 0,-11 17 1,17-23 23,-1-1 1,1 1-1,0-1 1,0 1 0,0-1-1,0 1 1,0 0-1,0 0 1,1-1 0,0 1-1,-1 0 1,1 0-1,0 0 1,0-1 0,1 1-1,-1 0 1,1 3-1,0-4 0,0-1 0,0 1 0,0 0 0,0 0 0,0-1 0,1 1 0,-1-1 0,1 1 0,-1-1 0,1 1 0,-1-1-1,1 0 1,0 0 0,0 0 0,-1 0 0,1 0 0,0 0 0,2 0 0,10 3-12,0-2 1,0 1-1,0-2 0,1 0 1,19-1-1,-17 0 12,10-1 5,-9 1 8,0 0 1,0 0-1,32 6 1,-47-5-6,0-1 1,1 1 0,-1 0-1,0 0 1,0 0 0,0 0 0,0 1-1,0-1 1,0 1 0,0 0-1,-1 0 1,1 0 0,0 0 0,-1 0-1,0 1 1,1-1 0,-1 1-1,0-1 1,0 1 0,-1 0 0,1 0-1,-1 0 1,1 0 0,-1 0-1,0 0 1,1 6 0,-1 1 130,0 0 1,-1 0-1,-1 0 1,0 0-1,0 0 1,-1 0-1,0 0 1,-1 0-1,-4 10 1,-5 19-1762,6 1-3859,5-27-2583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3.732"/>
    </inkml:context>
    <inkml:brush xml:id="br0">
      <inkml:brushProperty name="width" value="0.025" units="cm"/>
      <inkml:brushProperty name="height" value="0.025" units="cm"/>
    </inkml:brush>
  </inkml:definitions>
  <inkml:trace contextRef="#ctx0" brushRef="#br0">20 125 13293,'0'0'11216,"0"15"-10384,0 164 592,3-60-1479,-21 190 0,17-304 92,-2 20-86,2-20 147,4-16 232,56-214 2203,-38 155-2450,27-77-242,-42 131-40,2 0 0,0 0-1,0 0 1,1 1 0,1 0 0,21-22-1,-30 35 138,1 0 0,-1 0-1,1 0 1,0 1 0,0-1-1,0 1 1,0-1 0,0 1-1,0 0 1,0 0 0,1 0-1,-1 0 1,0 0 0,1 1 0,-1-1-1,0 0 1,1 1 0,-1 0-1,1 0 1,-1 0 0,1 0-1,-1 0 1,4 1 0,-4 0 39,-1 0 1,1 0 0,0 0 0,-1 0 0,0 0 0,1 1-1,-1-1 1,0 1 0,0-1 0,0 1 0,0-1-1,0 1 1,0 0 0,0-1 0,0 1 0,-1 0-1,1 0 1,-1-1 0,1 1 0,-1 0 0,0 0 0,1 0-1,-1 0 1,0 0 0,0 0 0,-1 0 0,1-1-1,0 1 1,-1 0 0,0 2 0,-1 4 96,0 0 1,-1-1-1,1 0 0,-2 1 1,1-1-1,-1 0 0,0-1 1,-1 1-1,1-1 0,-1 0 1,-1 0-1,1 0 1,-11 8-1,-3 2 47,-1-2 1,0 0-1,-24 12 1,41-24-154,-1 1-9,1-1 0,-1 0-1,1 0 1,-1 0 0,0 0 0,0-1 0,0 0-1,0 0 1,0 0 0,0 0 0,0 0 0,0-1-1,-8 0 1,13-1-235,-1-1 0,0 0-1,0 1 1,0-1 0,1 1 0,-1-1-1,1 0 1,0 1 0,-1-1-1,1 1 1,0 0 0,0-1 0,0 1-1,0-1 1,1-1 0,17-18-1274,1 1 0,1 1 0,0 0 0,2 2 0,38-24 0,-17 11-777,-16 10 1187,66-43-1026,-29 30 6940,-82 53 7632,-1 19-9948,13-27-2536,1 0 1,1 0-1,0 0 0,1 0 0,-2 16 1,5-27 80,0 0 1,0 0-1,0 0 1,0 0-1,0-1 1,0 1-1,0 0 1,0-1 0,1 1-1,-1-1 1,0 1-1,0-1 1,0 1-1,1-1 1,-1 0-1,0 0 1,1 0-1,-1 0 1,0 0 0,0 0-1,1 0 1,-1 0-1,2 0 1,37-2 78,-38 2-73,13-2 97,1 0 0,-1-1 0,0-1 0,0 0 1,0-1-1,0 0 0,-1-2 0,25-14 0,-38 21-40,0-1 0,-1 1 0,1-1 0,-1 1 0,1-1 0,0 1 1,-1-1-1,1 1 0,-1-1 0,1 0 0,-1 1 0,1-1 0,-1 0 0,0 1 0,1-1 0,-1 0 0,0 0 0,0 1 0,1-1 0,-1 0 0,0 0 0,0 1 0,0-1 0,0 0 0,0 0 0,0 0 0,0 1 0,0-1 0,-1-1 0,1 0-7,-1 0-1,-1 0 0,1 0 1,0 1-1,0-1 0,-1 0 1,1 1-1,-1-1 0,1 1 1,-1-1-1,-2-1 0,-60-33-239,47 27 318,0-3-195,17 12 52,0-1 0,0 1 0,0 0 0,0 0-1,0 0 1,-1 0 0,1 0 0,0 0 0,0-1 0,0 1 0,0 0 0,0 0 0,0 0 0,0 0 0,0 0-1,0-1 1,0 1 0,0 0 0,0 0 0,0 0 0,0 0 0,0 0 0,0-1 0,0 1 0,0 0-1,0 0 1,0 0 0,0 0 0,0 0 0,1 0 0,-1-1 0,0 1 0,0 0 0,0 0 0,0 0 0,0 0-1,0 0 1,0 0 0,0 0 0,0 0 0,1-1 0,-1 1 0,0 0 0,0 0 0,0 0 0,0 0 0,0 0-1,1 0 1,-1 0 0,0 0 0,0 0 0,0 0 0,35 0-815,-16 1 630,-5-1-397,1-1 0,-1 0-1,1-1 1,-1 0 0,17-6 0,-24 6-93,-1 0 0,1-1-1,-1 0 1,0-1 0,8-5 0,-9 5-404,0 0-1,-1 0 1,1-1-1,-1 1 1,0-1-1,6-9 1,9-20-6837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5.876"/>
    </inkml:context>
    <inkml:brush xml:id="br0">
      <inkml:brushProperty name="width" value="0.025" units="cm"/>
      <inkml:brushProperty name="height" value="0.025" units="cm"/>
    </inkml:brush>
  </inkml:definitions>
  <inkml:trace contextRef="#ctx0" brushRef="#br0">110 3 8904,'-3'-3'6937,"-4"12"-2403,-16 32-520,-24 58-1092,41-87-2738,2-1 0,-1 1 0,1 1 0,1-1 0,1 0-1,-1 1 1,2 0 0,-1 18 0,2-30-182,0 0-1,1 0 1,-1 0 0,0 0-1,0-1 1,1 1 0,-1 0-1,0 0 1,1 0-1,-1-1 1,1 1 0,-1 0-1,1-1 1,-1 1 0,1 0-1,-1-1 1,1 1 0,0-1-1,-1 1 1,1-1 0,0 1-1,0-1 1,-1 1-1,1-1 1,0 0 0,0 1-1,1-1 1,29 0 65,-23-2-51,0 0-1,0 0 1,0-1 0,-1 0 0,11-6 0,-4-2 12,0-2 1,0 1-1,-1-2 0,0 0 0,-1 0 0,19-32 1,12-13 24,-42 58-85,-2 8-6,0 1-1,0 0 0,-1-1 1,0 1-1,-5 13 1,4-15 37,1 0 1,0 0 0,0 0-1,1 0 1,-1 0 0,1 1-1,1-1 1,-1 0 0,2 13-1,-1-19-33,0 1 0,1 0 0,-1 0 0,1 0-1,-1 0 1,1-1 0,-1 1 0,1 0 0,-1 0 0,1-1-1,0 1 1,-1 0 0,1-1 0,0 1 0,-1-1 0,1 1 0,0-1-1,0 1 1,0-1 0,0 0 0,-1 1 0,1-1 0,0 0-1,0 0 1,0 1 0,0-1 0,0 0 0,0 0 0,0 0-1,0 0 1,0 0 0,0-1 0,0 1 0,-1 0 0,1 0-1,0 0 1,0-1 0,0 1 0,0-1 0,0 1 0,1-1-1,36-20-3927,-13-3-997,-1-6-2088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4.112"/>
    </inkml:context>
    <inkml:brush xml:id="br0">
      <inkml:brushProperty name="width" value="0.025" units="cm"/>
      <inkml:brushProperty name="height" value="0.025" units="cm"/>
    </inkml:brush>
  </inkml:definitions>
  <inkml:trace contextRef="#ctx0" brushRef="#br0">86 1 8584,'0'0'12268,"-5"10"-11046,-1 8-1001,1-1 0,1 1 0,0 0 0,1 0 0,1 0 1,1 1-1,1-1 0,0 1 0,2-1 0,0 0 0,6 28 0,11 32-397,36 98 1,-52-165 126,7 9 107,-6-30 564,-8-34 342,-5 23-865,0-1-1,-1 1 1,-2 1 0,0 0-1,-1 1 1,-1 0 0,-27-28-1,10 9-70,31 38-27,0 0-1,-1 0 1,1 0 0,0-1 0,0 1-1,-1 0 1,1 0 0,0-1 0,0 1-1,0 0 1,-1 0 0,1-1-1,0 1 1,0 0 0,0-1 0,0 1-1,0 0 1,-1-1 0,1 1-1,0 0 1,0-1 0,0 1 0,0 0-1,0-1 1,0 1 0,0 0 0,0-1-1,0 1 1,1 0 0,-1-1-1,0 1 1,0 0 0,0 0 0,0-1-1,1 0 1,12 0-24,24 8 67,-34-6-11,17 4-653,93 21 1241,-76-21-4566,1-3-5185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084"/>
    </inkml:context>
    <inkml:brush xml:id="br0">
      <inkml:brushProperty name="width" value="0.025" units="cm"/>
      <inkml:brushProperty name="height" value="0.025" units="cm"/>
    </inkml:brush>
  </inkml:definitions>
  <inkml:trace contextRef="#ctx0" brushRef="#br0">38 5 6758,'0'0'21850,"-6"10"-21668,4-6-166,-21 44 138,21-45-150,1 0-1,0 0 1,1 0-1,-1 1 1,0-1 0,1 0-1,0 0 1,0 1-1,0-1 1,0 0 0,0 0-1,1 1 1,-1-1-1,1 0 1,0 0 0,0 0-1,3 6 1,-3-7-5,0-1 0,0 0 1,0 0-1,1 0 0,-1 0 1,1 0-1,-1-1 0,0 1 1,1 0-1,0 0 0,-1-1 0,1 1 1,-1-1-1,1 0 0,0 1 1,-1-1-1,1 0 0,-1 0 1,1 0-1,0 0 0,-1 0 0,1-1 1,0 1-1,-1 0 0,3-1 1,39-15 44,-25 4-24,-2 0 0,1-1-1,19-21 1,25-20 281,-65 95-301,2-35 1,-6 36 13,7-41-17,1 0 0,0-1 0,0 1 0,0 0 0,0 0 0,0 0 0,1 0 1,-1 0-1,0 0 0,0 0 0,0 0 0,1-1 0,-1 1 0,1 0 0,-1 0 0,0 0 0,1-1 0,-1 1 0,1 0 0,0 0 1,-1-1-1,1 1 0,0 0 0,-1-1 0,1 1 0,0-1 0,0 1 0,-1-1 0,1 1 0,0-1 0,0 0 0,0 1 1,0-1-1,-1 0 0,1 0 0,0 0 0,0 1 0,0-1 0,1 0 0,7 0-290,42 0-4025,-45-1 2798,0 0 0,0 0 0,0 0 0,0-1 0,0 1-1,7-5 1,9-5-6183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896"/>
    </inkml:context>
    <inkml:brush xml:id="br0">
      <inkml:brushProperty name="width" value="0.025" units="cm"/>
      <inkml:brushProperty name="height" value="0.025" units="cm"/>
    </inkml:brush>
  </inkml:definitions>
  <inkml:trace contextRef="#ctx0" brushRef="#br0">109 266 12748,'0'0'8088,"0"-10"-5339,6-91 2445,-6 101-5146,-8 1-59,0 1-1,0 0 1,0 0 0,0 1-1,1 0 1,-1 1-1,1 0 1,0 0-1,0 0 1,0 1-1,1 0 1,-1 0 0,-10 12-1,17-17 11,0 0 0,0 1 1,0-1-1,0 0 0,0 0 0,-1 0 0,1 0 0,0 1 1,0-1-1,0 0 0,0 0 0,0 1 0,0-1 0,0 0 0,0 0 1,0 0-1,0 1 0,0-1 0,0 0 0,0 0 0,0 0 1,0 1-1,0-1 0,0 0 0,0 0 0,0 0 0,0 1 1,1-1-1,-1 0 0,0 0 0,0 0 0,0 1 0,0-1 1,0 0-1,0 0 0,1 0 0,-1 0 0,0 0 0,0 1 0,0-1 1,1 0-1,-1 0 0,0 0 0,0 0 0,1 0 0,15 3 47,25-4 199,-38 1-209,71-7 417,47-1-137,-104-67 1990,-13 58-2445,-3 15 55,-1 0 0,0 0 0,1 0-1,-1 0 1,1 0 0,-1 0 0,1 0-1,0 0 1,0 0 0,0 0 0,0 1 0,0-1-1,2-2 1,-1 4 46,-1 0 0,1 0-1,-1 0 1,1 0-1,-1 0 1,1 0 0,0 0-1,-1 0 1,1 1 0,-1-1-1,1 1 1,-1-1 0,1 1-1,-1 0 1,0-1-1,1 1 1,-1 0 0,0 0-1,0 0 1,1 0 0,0 2-1,6 1 40,-1 0 1,1 0-1,0 0 0,0-1 0,0 0 0,0-1 1,0 0-1,1 0 0,-1-1 0,0 0 0,12 0 0,-15-1 23,1 0 0,-1 0 0,0-1 0,1 0 0,-1 0 0,0 0 0,1 0 0,-1-1 0,0 0 0,0 0 0,-1 0 0,1-1 0,0 0 0,-1 0 0,1 0 0,-1 0 0,0-1 0,6-7 0,-7 8-1,0 0-1,-1 0 1,0-1-1,1 1 1,-1-1-1,-1 1 1,1-1-1,-1 0 1,1 0-1,-1 0 1,0 0-1,0 0 1,0-5-1,-1 9-21,0 0 0,0 0 1,-1-1-1,1 1 0,0 0 0,0 0 1,0 0-1,0-1 0,-1 1 0,1 0 1,0 0-1,0 0 0,0 0 0,-1 0 1,1-1-1,0 1 0,0 0 0,-1 0 1,1 0-1,0 0 0,0 0 0,-1 0 1,1 0-1,0 0 0,0 0 0,-1 0 1,1 0-1,0 0 0,0 0 0,-1 0 1,1 0-1,0 0 0,0 0 0,-1 0 1,1 0-1,0 0 0,0 1 0,-1-1 1,1 0-1,0 0 0,0 0 0,0 0 0,-1 0 1,1 1-1,0-1 0,0 0 0,-13 8-123,7-1 118,0-1-1,1 2 1,-1-1 0,1 1-1,1-1 1,-1 1 0,1 1-1,1-1 1,0 0 0,0 1-1,0 0 1,1 0 0,0-1-1,1 1 1,0 17 0,1-25 6,1 1 0,0-1 0,0 0 0,0 1 0,0-1 0,0 0 0,0 0 0,0 0 0,1 0 0,-1 0 0,0 0 1,1 0-1,-1-1 0,0 1 0,1 0 0,-1-1 0,1 1 0,-1-1 0,1 1 0,-1-1 0,1 0 0,0 0 0,-1 1 1,1-1-1,-1 0 0,1-1 0,-1 1 0,4 0 0,48-6 130,-39 1-108,0 0 0,0 0 1,-1-1-1,0-1 0,0 0 0,22-17 1,65-63 108,-43 34-41,-63 59-83,1 1 1,-1-1-1,2 1 1,-1 0-1,1 1 0,0-1 1,0 1-1,1 0 1,0 0-1,0 0 1,1 0-1,-2 12 1,4-19-6,1 0 0,0-1 1,0 1-1,0 0 1,-1 0-1,1 0 1,0-1-1,0 1 1,0 0-1,0-1 1,0 1-1,0-1 1,0 1-1,1-1 0,-1 0 1,0 1-1,0-1 1,0 0-1,0 0 1,1 0-1,-1 0 1,0 0-1,0 0 1,0 0-1,0 0 0,2-1 1,36-1 120,-7-5-974,-1-1 1,53-22-1,-78 28 283,-4 1-140,5-3-1107,-5 0-3782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243"/>
    </inkml:context>
    <inkml:brush xml:id="br0">
      <inkml:brushProperty name="width" value="0.025" units="cm"/>
      <inkml:brushProperty name="height" value="0.025" units="cm"/>
    </inkml:brush>
  </inkml:definitions>
  <inkml:trace contextRef="#ctx0" brushRef="#br0">1 26 14670,'0'0'13164,"53"-25"-15246,-35 40-1889,-1 3-3909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573"/>
    </inkml:context>
    <inkml:brush xml:id="br0">
      <inkml:brushProperty name="width" value="0.025" units="cm"/>
      <inkml:brushProperty name="height" value="0.025" units="cm"/>
    </inkml:brush>
  </inkml:definitions>
  <inkml:trace contextRef="#ctx0" brushRef="#br0">56 0 18866,'0'0'11979,"-8"11"-11925,1-1-45,0 0 1,0 1-1,-9 19 1,15-27-39,-1 0-1,1 0 1,0 1 0,-1-1 0,2 0-1,-1 0 1,0 1 0,1-1-1,-1 0 1,1 1 0,0-1-1,0 0 1,0 1 0,1-1 0,-1 0-1,1 1 1,0-1 0,0 0-1,0 0 1,0 0 0,0 0-1,1 0 1,-1 0 0,4 4 0,-3-5-4,0 0 0,1-1 1,-1 1-1,1 0 1,-1-1-1,1 0 0,0 0 1,0 0-1,0 0 0,-1 0 1,1-1-1,0 1 1,0-1-1,0 0 0,0 1 1,0-1-1,0-1 1,0 1-1,0 0 0,0-1 1,0 1-1,-1-1 1,1 0-1,3-2 0,6-1-11,-1 0 0,1-1 0,-1-1 0,13-8 0,81-64-41,-142 145-140,32-60 187,0 1-1,1 0 0,0 0 0,0 0 0,1 0 1,0 0-1,1 1 0,-1 0 0,2-1 0,-1 1 1,1 0-1,1 0 0,-1 0 0,2 11 0,-1-19-59,1 0-1,-1-1 1,1 1-1,-1 0 0,1 0 1,-1-1-1,1 1 0,-1 0 1,1-1-1,-1 1 0,1 0 1,0-1-1,-1 1 1,1-1-1,0 1 0,0-1 1,0 0-1,-1 1 0,1-1 1,0 0-1,0 1 1,0-1-1,0 0 0,-1 0 1,1 0-1,0 0 0,0 0 1,0 0-1,0 0 1,0 0-1,0 0 0,-1 0 1,1 0-1,0-1 0,0 1 1,0 0-1,0-1 0,-1 1 1,1 0-1,0-1 1,0 1-1,0-1 0,34-21-5909,-9-8-2283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980"/>
    </inkml:context>
    <inkml:brush xml:id="br0">
      <inkml:brushProperty name="width" value="0.025" units="cm"/>
      <inkml:brushProperty name="height" value="0.025" units="cm"/>
    </inkml:brush>
  </inkml:definitions>
  <inkml:trace contextRef="#ctx0" brushRef="#br0">1 80 13645,'0'0'8056,"2"8"-6983,-1-6-968,0 1 0,0-1 0,-1 0 0,1 0 1,1 0-1,-1 1 0,0-1 0,0 0 1,1-1-1,-1 1 0,1 0 0,0 0 0,0-1 1,-1 1-1,1-1 0,0 1 0,0-1 1,4 2-1,-3-2 51,1 0 1,0 0-1,0 0 0,0-1 1,0 1-1,0-1 1,0 0-1,0 0 1,0-1-1,0 1 0,0-1 1,0 0-1,0 0 1,4-2-1,2 0-89,-1-1 1,1 0-1,-1-1 1,0 0-1,17-12 1,-24 15-59,1 1-1,-1-1 1,1 0 0,-1 0 0,0 0-1,0-1 1,0 1 0,0-1 0,0 1 0,-1-1-1,1 1 1,-1-1 0,1 0 0,-1 0 0,0 1-1,0-1 1,0 0 0,-1 0 0,1 0 0,-1 0-1,1-1 1,-1 1 0,0 0 0,-1-4 0,1 6-26,-1 0 1,1 0-1,-1 0 1,0 0 0,1 0-1,-1 0 1,0 0-1,0 1 1,0-1-1,0 0 1,0 0 0,0 1-1,0-1 1,0 1-1,0-1 1,0 1 0,0-1-1,0 1 1,0 0-1,0-1 1,-1 1 0,1 0-1,0 0 1,0 0-1,0 0 1,0 0 0,-1 0-1,1 0 1,0 0-1,0 0 1,0 1-1,0-1 1,0 0 0,-1 1-1,1-1 1,-1 2-1,-41 18-235,35-15 261,0 1 1,1 1-1,0 0 0,0 0 0,0 0 1,1 1-1,0 0 0,1 0 1,0 0-1,0 1 0,0-1 0,1 1 1,1 0-1,0 1 0,0-1 0,0 1 1,1-1-1,-1 17 0,3-25-7,0 0-1,0 1 0,1-1 0,-1 0 1,0 0-1,0 0 0,1 0 1,-1 0-1,1 0 0,-1 0 1,1 0-1,-1 0 0,1 0 1,-1 0-1,1 0 0,0 0 0,0 0 1,-1 0-1,1-1 0,0 1 1,0 0-1,0 0 0,0-1 1,2 2-1,0-1 4,1 0 1,-1 1-1,1-1 0,0-1 1,-1 1-1,1-1 1,0 1-1,4-1 0,4 0 19,-1-1-1,1-1 0,0 1 1,19-7-1,5-7 22,-1-2 0,0-1 0,-2-2 0,0-1 0,40-34 0,-67 51-38,-17 12 219,1 2 0,0-1 0,1 1 0,-13 17 0,18-22-149,0 1-1,1-1 1,-1 1 0,1 0-1,0 0 1,1 0 0,-1 0 0,1 1-1,1-1 1,-1 0 0,0 10-1,2-15-73,1 0 0,-1 0 0,0 1 0,1-1 0,0 0 0,-1 0 0,1 0 0,0 0 0,-1-1 0,1 1 0,0 0 0,0 0 0,0 0 0,0 0 0,0-1 0,0 1 0,0-1 0,0 1 0,0-1 0,0 1 0,0-1 0,0 1 1,0-1-1,0 0 0,1 0 0,-1 1 0,0-1 0,0 0 0,0 0 0,1 0 0,-1 0 0,1-1 0,49 0-31,-43 0-33,49-8-930,-29 4-1135,-1 1-3571,-18 4-1728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517"/>
    </inkml:context>
    <inkml:brush xml:id="br0">
      <inkml:brushProperty name="width" value="0.025" units="cm"/>
      <inkml:brushProperty name="height" value="0.025" units="cm"/>
    </inkml:brush>
  </inkml:definitions>
  <inkml:trace contextRef="#ctx0" brushRef="#br0">1 188 12876,'0'0'3636,"9"6"-2563,-4-3-1028,-1-1 0,1 1 0,0-1 0,0 0 0,0 0 1,0 0-1,0 0 0,0-1 0,1 0 0,-1-1 0,0 1 0,1-1 1,-1 0-1,0 0 0,1 0 0,-1-1 0,0 0 0,1 0 1,-1 0-1,0-1 0,0 1 0,0-1 0,6-4 0,6-2 240,-1-1 0,0-1 0,-1-1 0,25-20-1,-35 26-150,0 1 0,-1-1-1,1 0 1,-1 0-1,0-1 1,-1 1-1,1-1 1,-1 0-1,0 0 1,0 0-1,-1 0 1,0 0-1,0-1 1,-1 1-1,1 0 1,0-13-1,-2 19-117,0-1-1,0 0 0,0 0 1,0 1-1,0-1 0,0 0 1,-1 0-1,1 1 0,0-1 1,0 0-1,-1 1 0,1-1 1,0 0-1,-1 0 0,1 1 1,0-1-1,-1 1 0,1-1 0,-1 0 1,1 1-1,-1-1 0,0 1 1,1-1-1,-1 1 0,1 0 1,-1-1-1,0 1 0,1 0 1,-1-1-1,-1 1 0,-27 1 113,23 1-135,0 0 1,0 0-1,0 1 1,0 0-1,0 0 0,1 0 1,-9 7-1,5-1 73,1 1-1,0 0 0,0 0 0,1 1 0,0 0 1,1 0-1,0 0 0,1 1 0,0 0 0,1 0 1,0 1-1,1-1 0,-2 24 0,4-35-59,1 0 0,0 1 0,0-1 0,0 0 0,0 1-1,1-1 1,-1 0 0,0 1 0,1-1 0,-1 0 0,0 1 0,1-1-1,0 0 1,-1 0 0,1 1 0,0-1 0,-1 0 0,1 0 0,0 0 0,0 0-1,0 0 1,0 0 0,0 0 0,0 0 0,3 1 0,-1-1 4,0 0 0,0 1 1,1-1-1,-1-1 0,1 1 0,-1 0 1,0-1-1,1 0 0,-1 0 0,5 0 1,4-1 9,0-1 1,0 0 0,0 0 0,-1-1-1,15-6 1,-1-4 4,0-1-1,-1-1 1,-1-1 0,0-2 0,-1 0-1,-1-1 1,-1-1 0,-1 0 0,-1-2-1,24-35 1,-65 111 286,14-28-120,4-14-188,2-5 253,0 0 1,1-1 0,-1 1 0,2 0 0,-1 1-1,0 6 1,2-13-207,0 0 1,0 0-1,0 0 1,0 0-1,0 0 0,0 0 1,0 0-1,1 0 1,-1 0-1,0 0 0,1 0 1,-1 0-1,1-1 1,-1 1-1,1 0 0,-1 0 1,1 0-1,0-1 1,-1 1-1,2 1 0,-1-2-20,1 1 0,0 0 0,0 0 0,-1-1 0,1 1 0,0-1 0,0 1-1,-1-1 1,1 0 0,0 0 0,0 0 0,0 0 0,0 0 0,-1 0 0,3-1-1,16-3 59,-1-2-1,0 0 1,0-1-1,-1-1 0,0 0 1,0-2-1,23-15 0,-15 8-215,55-23 1,-80 39 110,1 0 0,0 1 0,-1-1 0,1 1 0,0-1 0,-1 1 0,1 0 0,0 0 0,-1 0 0,1 0 1,0 0-1,3 0 0,-4 0 11,-1 1 0,1-1 0,-1 0 0,1 1 0,-1-1 0,1 0 0,-1 1 0,1-1 0,-1 1 0,1-1 0,-1 0 0,0 1 0,1-1 0,-1 1 0,0-1 0,1 1 0,-1 0 0,0-1 0,1 1 0,-1-1 0,0 1 0,0-1 0,0 1 0,0 0 0,1 5 0,-2-1 1,1 0-1,0 0 0,-1 0 1,0 1-1,-3 7 0,3-9 26,0-2-4,0-1-1,1 1 1,-1 0 0,1-1 0,-1 1 0,1 0-1,0-1 1,-1 1 0,1 0 0,0-1 0,0 1-1,0 0 1,0 0 0,0-1 0,1 1 0,-1 0-1,0-1 1,1 1 0,0 0 0,-1-1-1,1 1 1,0-1 0,-1 1 0,1-1 0,0 1-1,0-1 1,0 0 0,1 1 0,-1-1 0,1 1-1,2-1 23,-1 0 0,0-1 0,1 1 0,-1-1-1,0 0 1,1 0 0,-1 0 0,0-1 0,1 1-1,-1-1 1,0 0 0,1 0 0,-1 0 0,0 0-1,4-2 1,21-10 101,41-25 1,23-12-122,-82 46-75,-1 0 1,1 1-1,0 0 1,0 1 0,1-1-1,-1 2 1,15-1-1,-24 2 50,-1 0 0,0 0-1,1 0 1,-1 0 0,1 0-1,-1 0 1,0 0 0,1 0-1,-1 0 1,1 0 0,-1 1-1,0-1 1,1 0 0,-1 0-1,0 0 1,1 1 0,-1-1-1,0 0 1,1 0 0,-1 1-1,0-1 1,0 0 0,1 1-1,-1-1 1,0 0 0,0 1-1,1-1 1,-1 0 0,0 1-1,0-1 1,0 0 0,0 1-1,0-1 1,0 1 0,0 0-1,-3 18-303,-17 18-2338,19-35 2066,-1 0 0,0-1 0,0 1 0,0-1-1,0 1 1,-1-1 0,1 0 0,0 0 0,0 0 0,-1 0 0,1 0 0,-5 0 0,-6 0-5888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880"/>
    </inkml:context>
    <inkml:brush xml:id="br0">
      <inkml:brushProperty name="width" value="0.025" units="cm"/>
      <inkml:brushProperty name="height" value="0.025" units="cm"/>
    </inkml:brush>
  </inkml:definitions>
  <inkml:trace contextRef="#ctx0" brushRef="#br0">1 1 17072,'0'0'7751,"54"34"-7975,-27-14-2018,3 2-2755,-6 0-4932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226"/>
    </inkml:context>
    <inkml:brush xml:id="br0">
      <inkml:brushProperty name="width" value="0.025" units="cm"/>
      <inkml:brushProperty name="height" value="0.025" units="cm"/>
    </inkml:brush>
  </inkml:definitions>
  <inkml:trace contextRef="#ctx0" brushRef="#br0">1 242 14157,'0'0'13400,"10"-1"-12477,0-1-862,0 0-1,0 0 0,0-1 1,-1 0-1,0-1 0,1 0 1,-1-1-1,0 0 1,-1 0-1,1-1 0,-1 0 1,8-7-1,-5 4-63,0 0 0,-1-1 0,0 0 0,0-1-1,-1 0 1,-1-1 0,0 1 0,0-1 0,-2-1 0,1 0 0,7-21 0,-14 33-11,1 0 0,-1 1 0,0-1 0,0 0 0,1 0 0,-1 0 0,0 1 0,0-1 0,0 0 1,0 0-1,0 0 0,0 0 0,0 1 0,0-1 0,0 0 0,-1 0 0,1 0 0,0 1 0,0-1 0,-1 0 1,1 0-1,-1 1 0,1-1 0,-1 0 0,1 1 0,-1-1 0,1 0 0,-1 1 0,1-1 0,-2 0 0,1 1-9,0-1 0,-1 1 0,1 0 0,-1 0 0,1 0 0,-1 0 0,1 0 0,-1 0 0,1 0 0,-1 1 0,1-1 0,-1 0-1,1 1 1,-3 1 0,-3 0-23,1 1-1,-1 1 1,1 0-1,0-1 0,-10 10 1,6-2 42,1 0 1,1 1-1,0 0 1,0 0-1,1 1 1,1-1 0,0 2-1,1-1 1,0 0-1,1 1 1,1 0-1,0 0 1,-1 16 0,4-27-24,0 0 0,1-1 0,-1 1 1,0 0-1,1 0 0,0-1 0,-1 1 0,1 0 1,0-1-1,1 1 0,-1-1 0,0 1 1,1-1-1,-1 0 0,1 1 0,0-1 0,0 0 1,0 0-1,0 0 0,0 0 0,0-1 1,0 1-1,1-1 0,-1 1 0,0-1 0,1 0 1,0 0-1,-1 0 0,1 0 0,0 0 1,-1 0-1,1-1 0,4 1 0,5 1-730,1-1-1,0 0 0,-1-1 1,1 0-1,-1-1 0,18-3 1,28-13-6931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716"/>
    </inkml:context>
    <inkml:brush xml:id="br0">
      <inkml:brushProperty name="width" value="0.025" units="cm"/>
      <inkml:brushProperty name="height" value="0.025" units="cm"/>
    </inkml:brush>
  </inkml:definitions>
  <inkml:trace contextRef="#ctx0" brushRef="#br0">210 63 11563,'0'0'10543,"-8"-4"-8888,5 2-1609,-1-1-1,0 1 1,0 1-1,0-1 0,0 0 1,0 1-1,0 0 1,-1 0-1,1 0 1,0 1-1,-1-1 1,1 1-1,0 0 1,-1 0-1,1 1 1,0-1-1,-1 1 1,1 0-1,0 0 0,0 0 1,-1 1-1,1-1 1,0 1-1,1 0 1,-1 0-1,0 1 1,0-1-1,-3 4 1,1-1-20,-1 0 1,1 0-1,0 1 0,1 0 1,-1 0-1,1 0 1,0 1-1,1 0 0,0 0 1,0 0-1,0 0 1,1 1-1,0-1 0,0 1 1,1 0-1,0 0 1,0 0-1,0 9 1,2-16-26,0 1 0,0-1 0,0 0 1,0 0-1,0 0 0,0 1 1,0-1-1,1 0 0,-1 0 1,0 0-1,1 0 0,-1 0 0,1 0 1,-1 0-1,1 0 0,0 0 1,-1 0-1,1 0 0,0 0 1,0 0-1,0 0 0,0 0 0,-1 0 1,1-1-1,0 1 0,0 0 1,0-1-1,1 1 0,0 0 1,1-1 6,1 1 0,-1-1 0,0 1 0,0-1 0,1 0 0,-1-1 0,0 1 0,1 0 0,-1-1 1,6-1-1,2-2 18,-1 0 1,1 0 0,-1-1-1,0 0 1,16-11 0,-13 5 27,0 0 0,-1 0 1,0-1-1,-1-1 0,0 0 0,-1-1 1,-1 0-1,0 0 0,-1-1 1,0 0-1,8-25 0,-16 29 239,-8 15-158,-8 15-82,8-9 18,1 1 0,0 0 0,1 0 1,0 1-1,0-1 0,1 1 1,1 0-1,0 1 0,1-1 1,0 1-1,1 0 0,0-1 1,1 17-1,1-28-64,1 0 0,-1 0 0,1 0 0,-1 0 0,1 0 0,0 0 0,0 0 0,0 0 1,-1 0-1,1 0 0,0 0 0,0-1 0,0 1 0,0 0 0,0-1 0,1 1 0,-1-1 0,0 1 0,0-1 0,0 0 1,0 1-1,1-1 0,-1 0 0,0 0 0,0 0 0,0 1 0,1-1 0,-1-1 0,0 1 0,0 0 0,1 0 0,-1 0 0,2-1 1,45-11 189,-34 4-193,-1 0 1,1-1-1,-1-1 1,-1 0-1,14-14 1,9-7-2349,-49 48-11990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227"/>
    </inkml:context>
    <inkml:brush xml:id="br0">
      <inkml:brushProperty name="width" value="0.025" units="cm"/>
      <inkml:brushProperty name="height" value="0.025" units="cm"/>
    </inkml:brush>
  </inkml:definitions>
  <inkml:trace contextRef="#ctx0" brushRef="#br0">129 1 9417,'0'0'7073,"-10"11"-3774,-8 10-1638,0 0 0,-18 31 0,30-42-1149,-1 0 0,2 1-1,0 0 1,0 0 0,1 0 0,0 1-1,1 0 1,0-1 0,-1 17 0,4-26-505,0-1 0,0 1 0,0 0 1,0-1-1,0 1 0,1-1 0,-1 1 1,0 0-1,1-1 0,0 1 0,-1-1 1,1 1-1,0-1 0,0 0 0,0 1 1,0-1-1,0 0 0,0 0 0,0 1 1,0-1-1,0 0 0,0 0 0,1 0 1,1 1-1,1 0 8,0-1 0,0 1 1,1 0-1,-1-1 0,0 0 0,1 0 1,-1 0-1,9 0 0,3-1-263,1-1 1,-1 0-1,32-7 0,-45 7 7,1 0-1,0 1 1,-1-1 0,1 1 0,0 0-1,0 0 1,0 0 0,-1 0-1,1 0 1,5 2 0,-8-1 235,0-1 0,0 1 1,0 0-1,0-1 0,-1 1 1,1 0-1,0-1 0,0 1 0,-1 0 1,1 0-1,-1 0 0,1-1 1,-1 1-1,1 0 0,-1 0 1,1 0-1,-1 0 0,0 0 0,1 0 1,-1 0-1,0 0 0,0 0 1,0 0-1,0 0 0,0 0 0,0 0 1,0 0-1,0 0 0,0 0 1,-1 0-1,1 0 0,0 0 1,-1 0-1,1 0 0,-1 0 0,1 0 1,-1 0-1,1 0 0,-1 0 1,-1 1-1,-2 5 249,-1-1 1,1 0-1,-2 1 0,1-1 0,-1-1 1,0 1-1,0-1 0,0 0 1,-1-1-1,0 1 0,0-1 1,0-1-1,0 1 0,-1-1 1,1-1-1,-1 1 0,0-1 1,-14 2-1,21-4-341,0 0 0,0-1 0,0 1 1,0 0-1,0 0 0,0-1 0,0 1 0,0 0 0,1-1 1,-1 1-1,0-1 0,0 1 0,0-1 0,0 1 1,1-1-1,-1 0 0,0 0 0,1 1 0,-1-1 0,0 0 1,1 0-1,-1 0 0,1 1 0,-1-1 0,1 0 0,0 0 1,-1 0-1,1 0 0,0 0 0,0 0 0,-1-2 0,-1-34-7630,3 29 4280,-1-12-5189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271"/>
    </inkml:context>
    <inkml:brush xml:id="br0">
      <inkml:brushProperty name="width" value="0.025" units="cm"/>
      <inkml:brushProperty name="height" value="0.025" units="cm"/>
    </inkml:brush>
  </inkml:definitions>
  <inkml:trace contextRef="#ctx0" brushRef="#br0">97 0 16752,'0'0'2028,"-5"14"-431,-15 41 28,-33 103 2880,48-139-4211,0 1 1,2 0 0,0 0 0,1 0 0,1 1 0,3 24 0,-2-43-290,0 0 1,0-1-1,0 1 0,0 0 0,1-1 1,-1 1-1,1 0 0,0-1 0,-1 1 1,1-1-1,0 1 0,0-1 1,0 1-1,0-1 0,0 1 0,0-1 1,0 0-1,0 0 0,1 0 0,-1 0 1,0 1-1,1-2 0,-1 1 1,1 0-1,2 1 0,-1-1 16,1-1-1,-1 1 1,1-1 0,0 1-1,-1-1 1,1 0 0,0-1-1,-1 1 1,1-1-1,-1 0 1,6-1 0,6-3 22,0-1 1,-1 0 0,0-1 0,19-13-1,4-7-26,22-14 4,-58 41-23,-1 0 1,0 0 0,0-1 0,1 1-1,-1 0 1,0 0 0,1 0-1,-1 0 1,0 0 0,1 0 0,-1-1-1,0 1 1,1 0 0,-1 0 0,0 0-1,1 0 1,-1 0 0,0 0-1,1 1 1,-1-1 0,0 0 0,1 0-1,-1 0 1,0 0 0,1 0 0,-1 0-1,0 1 1,1-1 0,-1 0-1,0 0 1,0 0 0,1 1 0,-1-1-1,0 0 1,0 0 0,1 1 0,-1-1-1,0 0 1,0 0 0,0 1 0,0-1-1,1 0 1,-1 1 0,0-1-1,0 0 1,0 1 0,0-1 0,0 0-1,0 1 1,0-1 0,0 0 0,0 1-1,0-1 1,0 0 0,0 1-1,0-1 1,0 0 0,0 1 0,0-1-1,-1 0 1,1 1 0,0 0 0,-10 49 48,7-43-41,1 1-1,0-1 0,1 1 1,-2 14-1,3-22-5,0 1 1,0-1-1,1 1 0,-1-1 0,0 1 0,0-1 0,0 0 0,0 1 0,1-1 0,-1 1 1,0-1-1,0 0 0,1 1 0,-1-1 0,0 0 0,1 1 0,-1-1 0,0 0 0,1 1 0,-1-1 1,1 0-1,-1 0 0,0 0 0,1 1 0,-1-1 0,1 0 0,-1 0 0,1 0 0,-1 0 1,0 0-1,2 0 0,22 0 57,22-10 48,-12-5-127,55-32 1,6-4-363,-94 50 374,-1 1 0,0 0 0,0 0 0,0 0 1,1-1-1,-1 1 0,0 0 0,0 0 0,0 0 0,1 0 1,-1 0-1,0 0 0,0 0 0,1-1 0,-1 1 0,0 0 1,0 0-1,1 0 0,-1 0 0,0 0 0,1 0 1,-1 0-1,0 0 0,0 0 0,1 0 0,-1 0 0,0 0 1,0 1-1,1-1 0,-1 0 0,0 0 0,0 0 0,0 0 1,1 0-1,-1 0 0,0 1 0,0-1 0,0 0 0,1 0 1,-1 0-1,0 1 0,0-1 0,-4 13-98,-16 19 163,18-30-76,-3 4 30,1 0-1,0 0 1,0 0 0,0 1-1,0-1 1,1 1 0,0 0-1,1 0 1,0 0-1,0 1 1,0-1 0,0 10-1,2-16-87,0-1 0,1 1 0,-1-1 0,0 0 0,1 1 0,-1-1 0,1 0-1,-1 1 1,0-1 0,1 0 0,-1 0 0,1 1 0,-1-1 0,1 0 0,-1 0 0,1 0 0,-1 0-1,1 1 1,-1-1 0,1 0 0,-1 0 0,1 0 0,-1 0 0,1 0 0,-1 0 0,1-1-1,-1 1 1,1 0 0,-1 0 0,1 0 0,-1 0 0,1-1 0,-1 1 0,1-1 0,19-6-4135,4-12-4007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884"/>
    </inkml:context>
    <inkml:brush xml:id="br0">
      <inkml:brushProperty name="width" value="0.025" units="cm"/>
      <inkml:brushProperty name="height" value="0.025" units="cm"/>
    </inkml:brush>
  </inkml:definitions>
  <inkml:trace contextRef="#ctx0" brushRef="#br0">95 1 13261,'0'0'14643,"-5"13"-14537,-11 30-49,-32 100 231,41-120-251,1 1 0,2 1 0,0-1-1,-1 28 1,5-50-37,0-1 0,0 0 0,0 1 0,0-1 0,0 1 0,1-1 0,-1 0 0,0 1 0,1-1 0,-1 0 0,1 0 0,-1 1 0,1-1 0,-1 0 0,1 0 0,0 0 0,0 0 0,0 1 0,0-1 0,0 0-1,0-1 1,0 1 0,0 0 0,0 0 0,1 1 0,1-2 0,-1 1 0,1 0 0,-1-1 0,1 1 0,-1-1 0,1 0 0,0 1 0,-1-1 0,1-1 0,-1 1 0,1 0 0,3-1 0,3-2 1,0 1 0,0-1 0,-1-1-1,1 0 1,-1 0 0,14-9 0,-7 2 12,-1 0 0,0-1-1,-1-1 1,-1 0 0,0-1-1,0 0 1,11-19 0,-33 52 35,4-11-26,1 1 0,0 0-1,1 0 1,0 1 0,0-1 0,1 1-1,0-1 1,1 1 0,0 0 0,1 0-1,0 0 1,1 20 0,0-29 1,1 1 1,0 0-1,0-1 1,0 1-1,-1-1 1,2 1 0,-1-1-1,0 0 1,0 1-1,0-1 1,1 0-1,-1 0 1,0 0-1,1 0 1,-1 0 0,1 0-1,0 0 1,-1 0-1,1-1 1,-1 1-1,1-1 1,0 1-1,0-1 1,-1 0-1,1 1 1,0-1 0,0 0-1,-1 0 1,1 0-1,0 0 1,0-1-1,-1 1 1,1 0-1,2-2 1,5 1 57,1-1-1,-1 0 1,0 0-1,-1-1 1,12-6 0,-18 8-215,47-28-273,-30 8-3006,-9-6-6700,-9 7-5689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279"/>
    </inkml:context>
    <inkml:brush xml:id="br0">
      <inkml:brushProperty name="width" value="0.025" units="cm"/>
      <inkml:brushProperty name="height" value="0.025" units="cm"/>
    </inkml:brush>
  </inkml:definitions>
  <inkml:trace contextRef="#ctx0" brushRef="#br0">1 1 17200,'0'0'7463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642"/>
    </inkml:context>
    <inkml:brush xml:id="br0">
      <inkml:brushProperty name="width" value="0.025" units="cm"/>
      <inkml:brushProperty name="height" value="0.025" units="cm"/>
    </inkml:brush>
  </inkml:definitions>
  <inkml:trace contextRef="#ctx0" brushRef="#br0">205 326 12107,'0'0'5019,"-8"-3"-1897,4 1-3040,0 0 0,1 0 0,-1 1 0,0 0 0,0 0 0,0 0 0,0 0 0,0 1 0,-1-1 0,1 1 0,0 0 0,0 0 0,0 1 0,0-1 0,0 1 0,0 0 0,0 0 0,0 0 0,0 1 0,0-1 0,0 1 0,1 0 0,-1 0 0,-4 4 0,0 0-49,0 1 0,1-1 0,0 2 0,0-1 0,1 1-1,0 0 1,0 0 0,0 1 0,1 0 0,1 0 0,0 0-1,0 0 1,0 1 0,1 0 0,1 0 0,0-1 0,0 1-1,1 1 1,0 14 0,1-24-33,0 0 0,0 1 0,0-1 0,1 0 0,-1 1-1,1-1 1,-1 0 0,1 0 0,-1 0 0,1 1 0,0-1 0,-1 0 0,1 0 0,0 0 0,0 0 0,0 0-1,0 0 1,0 0 0,0-1 0,0 1 0,0 0 0,0 0 0,2 0 0,1 0 57,-1 0 0,1 0 0,-1 0 0,1 0 0,0-1 0,-1 1 0,1-1 0,6-1 0,0 1 170,-1-2 1,1 1-1,-1-1 1,1-1-1,-1 0 1,10-4-1,12-11-1,-2 0 0,0-2 0,-1-2 0,-1 0 0,-1-2-1,-1 0 1,-2-2 0,0-1 0,-2-1 0,-1 0 0,-1-2 0,19-38-1,-31 54-211,-1-1-1,-1 0 1,8-28-1,-12 40-31,-1 1 0,1-1 0,0 0 0,-1 0 0,1 1 0,-1-1 0,0 0 0,0 0 0,0 1 0,0-1 0,-1 0 0,1 0 0,-1 1 0,0-1 0,1 0 0,-1 1 0,0-1 0,-1 1 0,1-1 0,0 1 0,-1 0 0,1-1 0,-1 1 1,0 0-1,0 0 0,1 0 0,-2 0 0,1 0 0,-3-1 0,-2 0-95,0 0 1,-1 1 0,0 0 0,1 1-1,-1 0 1,0 0 0,0 0 0,0 1-1,1 0 1,-1 1 0,0 0-1,0 0 1,1 0 0,-1 1 0,0 0-1,1 1 1,-10 4 0,3 0 7,-1 0 0,1 1 0,1 1 0,-1 0-1,2 1 1,-1 0 0,-15 17 0,24-21 95,-1-1 1,1 0-1,0 1 0,1 0 0,-1 0 0,1 0 0,0 0 0,1 1 0,0-1 1,-2 9-1,3-13 8,1 1 0,-1-1 0,1 1 0,0-1 0,0 1 0,0-1 0,0 0 0,0 1 0,0-1 0,1 1 0,0-1 0,-1 1 0,1-1 0,0 0 0,0 1 0,0-1 0,0 0 0,0 0 0,1 0 0,-1 0 0,1 0 0,-1 0 0,1 0 0,0-1 0,0 1 0,0 0 0,0-1 0,0 1 0,0-1 0,4 2-1,11 3 15,0-1-1,0 0 0,0-1 0,0-1 1,35 2-1,-38-5 15,1 1-1,-1 1 1,1 0 0,-1 1 0,0 0 0,0 1 0,0 1-1,-1 0 1,17 9 0,-28-12 36,0-1-1,0 1 1,0-1-1,0 1 1,0 0-1,-1 0 1,1-1-1,-1 1 1,1 0-1,-1 0 1,0 1-1,0-1 1,0 0-1,0 0 1,0 1-1,0-1 1,-1 0-1,1 1 0,-1-1 1,1 1-1,-1-1 1,0 0-1,0 1 1,0-1-1,0 1 1,-1-1-1,1 1 1,-1-1-1,1 0 1,-1 1-1,0-1 1,-2 4-1,-4 8 283,0 1-1,-1-2 1,-1 1-1,-12 14 0,-7 13-555,28-41 168,0 0-1,-1 0 0,1 0 1,0 0-1,0 1 1,0-1-1,0 0 0,0 0 1,0 0-1,0 0 0,0 1 1,0-1-1,0 0 1,0 0-1,0 0 0,0 0 1,0 1-1,0-1 1,0 0-1,0 0 0,0 0 1,0 1-1,0-1 1,0 0-1,0 0 0,0 0 1,0 0-1,0 1 1,0-1-1,0 0 0,0 0 1,0 0-1,1 0 1,-1 1-1,0-1 0,0 0 1,0 0-1,0 0 1,0 0-1,0 0 0,1 0 1,-1 0-1,0 1 1,0-1-1,0 0 0,0 0 1,1 0-1,-1 0 1,0 0-1,0 0 0,0 0 1,1 0-1,-1 0 1,0 0-1,0 0 0,0 0 1,1 0-1,-1 0 1,13-3-3533,6-9-3112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4.450"/>
    </inkml:context>
    <inkml:brush xml:id="br0">
      <inkml:brushProperty name="width" value="0.025" units="cm"/>
      <inkml:brushProperty name="height" value="0.025" units="cm"/>
    </inkml:brush>
  </inkml:definitions>
  <inkml:trace contextRef="#ctx0" brushRef="#br0">3 251 14318,'0'0'159,"-1"1"0,1-1 0,0 1 1,0-1-1,-1 1 0,1-1 0,0 1 1,0 0-1,0-1 0,-1 1 0,1-1 1,0 1-1,0-1 0,0 1 0,0 0 1,0-1-1,0 1 0,1-1 1,-1 1-1,0 0 0,0-1 0,0 1 1,0-1-1,1 1 0,-1-1 0,0 1 1,0-1-1,1 1 0,-1-1 0,1 1 1,-1-1-1,0 1 0,1-1 0,-1 0 1,1 1-1,-1-1 0,1 1 1,-1-1-1,1 0 0,0 1 0,31-3 2595,32-23-667,-44 13-1901,-1-1-1,0 0 0,-1-2 0,0 0 1,-1-1-1,-1 0 0,-1-2 0,0 0 0,18-28 1,-19 7-99,-14 38-85,0 0 0,0 0-1,0 0 1,0 1 0,0-1 0,0 0 0,0 0 0,0 0 0,0 0-1,0 1 1,-1-1 0,1 0 0,0 0 0,-1 0 0,1 1 0,0-1 0,-1 0-1,1 0 1,-1 1 0,1-1 0,-1 0 0,0 1 0,1-1 0,-1 1-1,1-1 1,-1 1 0,0-1 0,0 1 0,1-1 0,-1 1 0,0 0 0,0-1-1,0 1 1,1 0 0,-1 0 0,0-1 0,0 1 0,0 0 0,0 0-1,0 0 1,-1 0 0,-7 1-19,0 0-1,0 0 1,1 1 0,-1 0-1,0 0 1,1 1-1,0 1 1,-1-1 0,1 1-1,0 0 1,1 1-1,-1 0 1,1 0 0,0 1-1,1 0 1,-1 0-1,1 0 1,-7 9 0,3-3 41,1-1 0,0 2 0,1-1 0,0 1 1,1 0-1,1 1 0,0-1 0,1 1 1,0 0-1,-4 21 0,8-32-14,1 0 1,0 0-1,-1 0 0,1 1 1,0-1-1,0 0 0,0 0 0,1 0 1,-1 0-1,1 0 0,0 0 1,0 0-1,0 0 0,0-1 1,0 1-1,1 0 0,-1 0 0,1-1 1,0 1-1,-1-1 0,1 1 1,1-1-1,-1 0 0,0 0 0,0 0 1,1 0-1,-1 0 0,1-1 1,0 1-1,-1-1 0,1 1 1,0-1-1,0 0 0,0 0 0,0 0 1,4 0-1,10 2-25,1-1 0,0 0-1,0-1 1,35-4 0,-44 3-34,4-1-566,0-1 0,1 0 0,19-6 0,12-11-4404,7-15-6944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155"/>
    </inkml:context>
    <inkml:brush xml:id="br0">
      <inkml:brushProperty name="width" value="0.025" units="cm"/>
      <inkml:brushProperty name="height" value="0.025" units="cm"/>
    </inkml:brush>
  </inkml:definitions>
  <inkml:trace contextRef="#ctx0" brushRef="#br0">78 12 10250,'0'0'12887,"-6"8"-12167,-2 5-499,0 0 0,1 0 0,0 0 0,1 0 0,1 1-1,0 0 1,-3 16 0,4-7-52,0-6-95,0 0-1,2-1 1,0 1-1,1 0 1,0 0-1,4 26 1,-3-41-68,1 1 1,0 0-1,-1-1 0,1 1 1,0-1-1,1 1 1,-1-1-1,0 0 1,1 0-1,-1 1 1,1-1-1,0 0 1,0 0-1,0 0 1,0-1-1,0 1 1,0 0-1,0-1 1,0 1-1,1-1 1,-1 0-1,1 0 0,-1 0 1,1 0-1,-1 0 1,1-1-1,0 1 1,-1-1-1,1 1 1,0-1-1,-1 0 1,1 0-1,0 0 1,-1 0-1,1-1 1,0 1-1,2-2 1,6 0 48,-1 0 0,1-1 0,-1-1 0,0 1 0,0-2 0,0 1 0,-1-1 0,10-7 1,0-2 45,-2-1 1,0-1 0,0 0 0,-1-1 0,-2-1 0,1 0 0,-2-1 0,-1-1-1,0 0 1,-1 0 0,13-37 0,-55 104-369,22-28 266,0 0 0,2 1 0,0 0-1,1 0 1,1 0 0,1 1 0,1-1 0,-1 34-1,4-52 4,0-1 0,0 0 0,0 1 0,0-1 0,0 1 0,1-1 0,-1 1 0,1-1 0,-1 0 0,1 1 0,-1-1 0,1 0 0,0 0 0,0 1 0,0-1 0,-1 0 0,1 0 0,0 0 0,0 0 0,0 0 0,1 0 0,-1 0 0,2 1 0,-1-1 36,1 0 1,0 0 0,0 0-1,0-1 1,0 1 0,0-1-1,-1 0 1,1 1 0,0-1-1,0 0 1,3-1 0,3 0 118,0-1 1,0 0 0,-1 0-1,0-1 1,1 0-1,-1 0 1,9-6 0,-1-3 3,0 1-1,-1-2 1,-1 0 0,0-1 0,0 0-1,-2-1 1,0 0 0,13-22-1,-16 23-213,-2 0-1,1-1 0,-1 0 0,-1 0 0,-1 0 0,0-1 0,-1 1 1,-1-1-1,0 0 0,0-21 0,-3 37 14,0 0 0,0-1 0,0 1 0,0 0 0,0 0 0,0 0 0,0-1 0,0 1 1,0 0-1,0 0 0,0-1 0,0 1 0,0 0 0,0 0 0,0 0 0,0-1 0,-1 1 0,1 0 0,0 0 0,0 0 0,0-1 0,0 1 0,-1 0 1,1 0-1,0 0 0,0 0 0,0 0 0,-1-1 0,1 1 0,0 0 0,0 0 0,0 0 0,-1 0 0,1 0 0,0 0 0,0 0 0,-1 0 0,1 0 1,0 0-1,0 0 0,0 0 0,-1 0 0,1 0 0,0 0 0,0 0 0,-1 0 0,1 0 0,0 0 0,0 0 0,0 0 0,-1 1 0,1-1 0,0 0 1,0 0-1,0 0 0,-1 0 0,1 0 0,0 1 0,0-1 0,0 0 0,0 0 0,-1 1 0,-11 10-2510,-4 33-7588,5-19 1575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873"/>
    </inkml:context>
    <inkml:brush xml:id="br0">
      <inkml:brushProperty name="width" value="0.025" units="cm"/>
      <inkml:brushProperty name="height" value="0.025" units="cm"/>
    </inkml:brush>
  </inkml:definitions>
  <inkml:trace contextRef="#ctx0" brushRef="#br0">22 445 13773,'0'0'6102,"9"-6"-3737,-7 5-2279,9-6 539,0-1-1,0 0 0,13-12 1,-21 17-510,0 1 1,-1-1-1,1 0 1,-1 0-1,1 0 1,-1 0 0,0-1-1,-1 1 1,1 0-1,0-1 1,-1 1-1,0-1 1,0 0 0,0 1-1,0-1 1,-1 0-1,1 0 1,-1 0-1,0-5 1,0 8-103,-1 0 0,1 0 1,-1 0-1,1 0 0,-1 0 0,1 0 1,-1 0-1,0 0 0,1 0 0,-1 0 1,0 0-1,0 0 0,0 1 0,0-1 1,1 0-1,-1 1 0,0-1 0,0 0 1,0 1-1,-1-1 0,1 1 0,0 0 1,0-1-1,0 1 0,0 0 0,0 0 1,0 0-1,-1-1 0,1 1 0,0 1 1,0-1-1,0 0 0,0 0 0,0 0 1,-1 0-1,-1 1 0,-1 0-35,0 0-1,0 0 1,0 0 0,0 0-1,1 1 1,-1 0 0,0-1 0,1 1-1,-6 4 1,5-3 13,1 1-1,-1-1 1,1 1 0,0 0 0,0 0 0,0 0-1,0 0 1,1 1 0,0-1 0,0 1-1,0 0 1,0-1 0,1 1 0,-1 0 0,1 0-1,1 0 1,-1 0 0,1 0 0,0 0 0,0 0-1,1 9 1,0-13 8,-1 0 0,1 1 0,0-1 0,-1 0 0,1 0 0,0 0-1,0 0 1,0 0 0,0 0 0,0 0 0,0 0 0,0 0 0,1 0 0,-1-1 0,0 1 0,0 0 0,1-1 0,-1 1-1,0-1 1,1 1 0,-1-1 0,0 0 0,1 0 0,-1 0 0,1 1 0,-1-1 0,2-1 0,48 0 53,-42 1-42,5-2 13,1-1 0,-1 0 0,0-1 1,25-10-1,-24 8-304,0 0-1,1 2 1,21-5 0,-70 46-450,37-40 718,-1 0 0,1 0 0,0 0 0,-1-1 0,0 0 0,0 0 0,0 0 0,2-4 0,6-7-105,9-11-596,-2-1 1,17-31-1,46-121-6863,-42 87 4654,-67 163 8900,2 20-3705,21-71-2113,0 1-1,2-1 1,1 1 0,0 0-1,2-1 1,0 1-1,4 27 1,-3-44-147,0 0 1,0 0-1,0 0 1,0 0-1,1-1 0,-1 1 1,1 0-1,0-1 1,0 1-1,0-1 0,1 0 1,-1 0-1,1 0 1,0 0-1,0 0 0,0-1 1,0 1-1,0-1 1,0 0-1,1 1 0,-1-2 1,1 1-1,0 0 1,-1-1-1,1 0 0,0 1 1,0-1-1,0-1 0,0 1 1,7 0-1,-11-2-12,1 1 0,0 0-1,-1-1 1,1 1 0,-1-1 0,1 1-1,-1-1 1,1 1 0,-1-1-1,1 1 1,-1-1 0,1 1-1,-1-1 1,0 0 0,1 1 0,-1-1-1,0 0 1,1 1 0,-1-1-1,0 0 1,0 1 0,0-1 0,0 0-1,0 1 1,0-1 0,0 0-1,0 0 1,0 1 0,0-1-1,0 0 1,0 1 0,0-1 0,-1 0-1,1 1 1,0-1 0,0 0-1,-1 0 1,-9-30-837,1 17 588,0 1 0,-1 0 1,0 1-1,-1 0 1,-1 1-1,0 0 0,0 1 1,-27-17-1,-16-15 5166,109 41-3838,13 14-2225,-28-3-2722,0-6-4486,-13-3-3096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279"/>
    </inkml:context>
    <inkml:brush xml:id="br0">
      <inkml:brushProperty name="width" value="0.025" units="cm"/>
      <inkml:brushProperty name="height" value="0.025" units="cm"/>
    </inkml:brush>
  </inkml:definitions>
  <inkml:trace contextRef="#ctx0" brushRef="#br0">134 22 897,'0'0'19031,"-9"-4"-16602,9 3-2425,-2 0 58,0-1 0,-1 0 0,0 0 0,1 1 0,-1-1 0,0 1 0,1 0 0,-1 0-1,0 0 1,0 0 0,0 1 0,0-1 0,0 1 0,0 0 0,0-1 0,0 1 0,0 1 0,0-1-1,0 0 1,0 1 0,0-1 0,0 1 0,0 0 0,0 0 0,0 0 0,0 1 0,1-1-1,-1 1 1,1-1 0,-1 1 0,1 0 0,-1 0 0,-3 4 0,3-3-52,1 0 1,-1-1 0,1 1 0,0 0-1,0 0 1,0 1 0,0-1-1,0 0 1,1 1 0,0-1-1,-1 1 1,1-1 0,0 1-1,0 4 1,1-7-13,1 0 1,-1 0-1,1 0 0,0 0 0,-1-1 1,1 1-1,0 0 0,-1 0 1,1-1-1,0 1 0,0-1 0,-1 1 1,1-1-1,0 1 0,0-1 1,0 1-1,0-1 0,0 1 1,0-1-1,0 0 0,0 0 0,0 0 1,0 1-1,0-1 0,0 0 1,0 0-1,1-1 0,38 3-94,-33-3 74,25 1-67,14 0-389,88 9-1,-133-9 492,0 0 1,0 1-1,0-1 0,0 0 0,0 0 0,-1 0 0,1 1 1,0-1-1,0 0 0,0 1 0,0-1 0,0 1 0,0-1 1,-1 1-1,1-1 0,0 1 0,0 0 0,0 0 1,-7 10 587,-31 9 760,32-17-1172,-27 12 509,-72 31 613,92-41-1407,0-1 1,-1 0 0,0-1-1,0 0 1,-26 1-1,38-4 24,1 0 0,0 0 0,0 0 0,-1 0-1,1 0 1,0 0 0,0-1 0,0 1 0,-1 0-1,1 0 1,0 0 0,0 0 0,0-1 0,0 1-1,-1 0 1,1 0 0,0 0 0,0-1 0,0 1-1,0 0 1,0 0 0,0-1 0,0 1 0,0 0-1,0 0 1,0-1 0,0 1 0,-1 0 0,2 0-1,-1-1 1,0 1 0,0 0 0,0 0-1,0-1 1,0 1 0,0 0 0,0 0 0,0-1-1,0 1 1,0 0 0,0 0 0,1 0 0,-1-1-1,0 1 1,0 0 0,0 0 0,0 0 0,1-1-1,-1 1 1,0 0 0,0 0 0,0 0 0,1 0-1,-1 0 1,0-1 0,12-12-2830,11-8-1689,6-2-427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660"/>
    </inkml:context>
    <inkml:brush xml:id="br0">
      <inkml:brushProperty name="width" value="0.025" units="cm"/>
      <inkml:brushProperty name="height" value="0.025" units="cm"/>
    </inkml:brush>
  </inkml:definitions>
  <inkml:trace contextRef="#ctx0" brushRef="#br0">157 354 7271,'0'0'14115,"-12"3"-13774,-1 1-321,1 1 0,-1 0 0,1 0 0,0 2 0,1-1 0,-12 9-1,19-12-15,1 0-1,-1-1 0,0 2 0,1-1 0,0 0 1,0 1-1,0-1 0,0 1 0,1 0 0,-1 0 0,1 0 1,0 0-1,0 0 0,1 1 0,-1-1 0,1 1 1,0-1-1,0 1 0,0-1 0,1 1 0,-1-1 1,1 1-1,0 0 0,1 6 0,0-10 30,0 1 0,0-1-1,-1 0 1,1 0 0,0 0 0,0 0 0,0 0-1,0 0 1,0 0 0,0 0 0,1-1-1,-1 1 1,0 0 0,0-1 0,0 1 0,1 0-1,-1-1 1,0 0 0,1 1 0,-1-1-1,0 0 1,1 0 0,-1 1 0,1-1 0,-1 0-1,0 0 1,1-1 0,-1 1 0,3-1-1,45-8 1329,-30 1-1159,0-1-1,-1-1 1,0 0 0,-1-2 0,0 0 0,-1-1 0,21-20 0,-7 3-116,-1-3 0,37-52 0,-51 63-71,-1 0 0,16-35-1,-26 49-13,-1-1 0,0 0 0,0 0 0,0-1 0,-2 1 0,1-1 0,-1 1 0,0-1 0,-2-17 0,1 24-11,-1 0 0,1 1 0,-1-1 0,0 1 1,0-1-1,-1 1 0,1 0 0,0-1 0,-1 1 0,1 0 1,-1 0-1,0 0 0,0 0 0,1 0 0,-1 0 0,-1 1 1,1-1-1,0 1 0,0-1 0,-1 1 0,1 0 0,0 0 1,-1 0-1,1 0 0,-1 0 0,0 1 0,1-1 0,-1 1 1,0-1-1,1 1 0,-1 0 0,0 0 0,-3 1 0,-4-1-21,-1 1-1,1 0 1,0 0-1,0 1 0,0 0 1,0 1-1,-16 6 1,10-1 36,1 1 0,0 0 0,1 1 0,-20 17-1,30-24 12,0 0 0,0 0-1,0 1 1,1-1-1,0 1 1,0 0 0,0 0-1,0 0 1,0 1-1,1-1 1,0 1 0,0-1-1,0 1 1,1 0-1,-1-1 1,1 1 0,0 0-1,1 0 1,-1 0-1,1 7 1,0-11-12,1 1 1,0-1-1,-1 1 1,1-1-1,0 1 1,0-1-1,0 1 1,0-1-1,0 0 1,0 0-1,1 1 1,-1-1-1,0 0 1,1 0-1,-1 0 1,1 0-1,-1-1 1,1 1-1,-1 0 1,1-1-1,-1 1 1,4 0-1,45 9 67,-34-8-64,11 3 8,-11-3-22,0 0 0,0 2 0,0 0 0,-1 1 0,22 9 0,-34-12 5,1 0 0,-1 0 0,1 0-1,-1 1 1,0 0 0,0-1 0,0 1 0,0 0 0,-1 0 0,1 1-1,-1-1 1,0 1 0,0-1 0,0 1 0,0-1 0,0 1-1,-1 0 1,0 0 0,0 0 0,0 0 0,0 0 0,0 0 0,-1 0-1,0 0 1,0 0 0,-1 7 0,-13 53 80,2-14-4325,11-33-2768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7.085"/>
    </inkml:context>
    <inkml:brush xml:id="br0">
      <inkml:brushProperty name="width" value="0.025" units="cm"/>
      <inkml:brushProperty name="height" value="0.025" units="cm"/>
    </inkml:brush>
  </inkml:definitions>
  <inkml:trace contextRef="#ctx0" brushRef="#br0">291 148 7655,'-11'-6'4912,"2"1"-4237,-8-5 194,-1 1 0,1 1-1,-21-7 1,33 13-589,0 1 0,1-1 0,-1 1 0,0 0-1,0 0 1,0 1 0,0 0 0,0 0 0,0 0 0,0 0 0,0 1-1,0 0 1,0 0 0,0 0 0,1 0 0,-1 1 0,0 0 0,1 0 0,-7 3-1,5 0-57,-1 1-1,1 0 1,0 0-1,0 0 0,1 0 1,-1 1-1,2 0 1,-1 0-1,1 0 0,0 1 1,0-1-1,1 1 0,0 0 1,0 0-1,1 0 1,-2 11-1,4-17-206,1-1-1,-1 1 1,0-1 0,0 1 0,0-1-1,1 0 1,-1 1 0,1-1 0,-1 0-1,1 1 1,0-1 0,-1 0-1,1 1 1,0-1 0,0 0 0,0 0-1,0 0 1,0 0 0,0 0-1,0 0 1,0 0 0,0 0 0,1-1-1,1 2 1,1 0 75,0 0 1,0-1-1,1 0 0,-1 0 1,0 0-1,1 0 0,-1 0 1,6-1-1,1 0 72,0 0 1,0-1-1,0-1 0,0 1 0,-1-2 1,16-4-1,-13 0-133,-1 0 0,0 0 0,0-1 0,0-1-1,-1 0 1,-1 0 0,1-1 0,-2-1 0,13-15 0,-15 18-81,-1-1 0,0-1 1,0 1-1,0-1 0,-1 0 0,-1-1 0,0 1 1,0-1-1,-1 1 0,-1-1 0,1 0 0,0-15 1,-3 26 41,0 0 0,0-1 0,0 1 0,0-1 1,0 1-1,-1 0 0,1-1 0,0 1 0,0-1 1,0 1-1,0 0 0,0-1 0,-1 1 1,1 0-1,0-1 0,0 1 0,-1 0 0,1-1 1,0 1-1,-1 0 0,1 0 0,0-1 1,-1 1-1,1 0 0,0 0 0,-1-1 0,1 1 1,0 0-1,-1 0 0,1 0 0,-1 0 1,1 0-1,-1 0 0,1 0 0,0 0 0,-1 0 1,1 0-1,-1 0 0,1 0 0,0 0 0,-1 0 1,1 0-1,-1 0 0,1 0 0,0 0 1,-1 0-1,1 1 0,-1-1 0,1 0 0,0 0 1,-1 1-1,1-1 0,0 0 0,0 0 1,-1 1-1,-21 14-110,10-4 119,1 1 0,1 0 1,0 1-1,1 0 0,-11 19 0,17-26 26,-1 1 0,1-1-1,0 1 1,0 0 0,1 0 0,0 1-1,0-1 1,0 0 0,1 0 0,1 1 0,-1-1-1,1 1 1,1 12 0,0-18-14,0 0 1,-1 0-1,1 0 1,0 0-1,1 0 1,-1 0-1,0-1 1,0 1-1,1 0 1,-1 0-1,1-1 1,0 1-1,-1-1 1,1 0-1,0 1 1,0-1-1,0 0 0,0 0 1,0 0-1,0-1 1,0 1-1,0 0 1,0-1-1,0 1 1,3 0-1,63 2 221,-53-3-228,-4 0-270,1-1 0,0 0 1,0-1-1,16-4 0,-17 3-901,0-1 0,0-1 0,-1 0 0,16-9 0,18-16-6115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6.647"/>
    </inkml:context>
    <inkml:brush xml:id="br0">
      <inkml:brushProperty name="width" value="0.025" units="cm"/>
      <inkml:brushProperty name="height" value="0.025" units="cm"/>
    </inkml:brush>
  </inkml:definitions>
  <inkml:trace contextRef="#ctx0" brushRef="#br0">0 246 9513,'9'0'4079,"2"0"-2839,-1-2 1,0 0 0,0 0 0,0-1 0,-1 0 0,1 0 0,-1-1 0,17-10 0,-22 12-1014,0 0-1,0 0 1,-1 0 0,1-1 0,-1 1 0,0-1 0,0 0 0,0 0 0,0 0 0,0-1 0,0 1 0,-1 0 0,0-1 0,0 0 0,0 0 0,0 1 0,0-1 0,-1 0 0,0 0 0,0-1 0,0 1 0,0 0 0,0 0 0,-1 0 0,0-1 0,0-6 0,-1 10-212,1 0-1,-1 1 1,1-1 0,-1 0-1,1 0 1,-1 1 0,1-1 0,-1 1-1,0-1 1,1 0 0,-1 1-1,0-1 1,1 1 0,-1-1 0,0 1-1,0 0 1,1-1 0,-1 1-1,0 0 1,0 0 0,0-1 0,0 1-1,1 0 1,-1 0 0,0 0-1,0 0 1,0 0 0,0 0 0,0 0-1,-1 1 1,-29 7-220,23-3 190,1-1 0,-1 2 0,1-1 0,0 1 0,1 1 0,0-1 0,0 1 0,0 0 0,0 0 0,1 1 0,1-1 0,-1 1 0,1 0 0,0 1 0,-2 9 0,6-17 10,0 1 1,0-1-1,1 0 1,-1 1-1,0-1 1,1 0-1,0 1 1,-1-1 0,1 0-1,0 1 1,-1-1-1,1 0 1,0 0-1,0 0 1,0 0-1,0 0 1,0 0 0,0 0-1,0 0 1,1 0-1,-1 0 1,0-1-1,0 1 1,1 0-1,-1-1 1,1 1 0,-1-1-1,0 0 1,1 1-1,-1-1 1,1 0-1,-1 0 1,0 0-1,3 0 1,61 3-13,-56-3 8,-4 0 18,7 1-4,-1-1 0,0-1-1,1 0 1,-1 0-1,0-1 1,14-4-1,-22 4 34,0 1 0,0-1 0,0 1-1,0-1 1,-1 0 0,1 0 0,-1 0 0,1 0 0,-1-1-1,0 1 1,0 0 0,0-1 0,0 0 0,0 1-1,-1-1 1,1 0 0,-1 0 0,0 0 0,1 0 0,-2 0-1,1-1 1,0 1 0,0 0 0,-1 0 0,0 0 0,0-7-1,0-16 137,0 14-134,0-1 0,1 1 0,0 0 0,6-23 0,-7 33-61,1-1 0,0 1 0,0 0 0,0-1 0,0 1 0,0 0 0,1 0 0,-1 0 0,1 0 0,-1 0 0,1 0 0,0 0 0,0 1 0,-1-1 0,1 0 0,0 1 0,1 0 0,-1-1 0,0 1 0,0 0 0,1 0 0,-1 0 0,0 0 0,1 1 0,-1-1 0,1 1 0,-1-1 0,1 1 0,2 0 0,68-1-5776,-72 0 5554,-1 1-1,0 0 1,0 0 0,1 0 0,-1 0 0,0 0 0,0-1-1,1 1 1,-1 0 0,0 0 0,0 0 0,0-1 0,1 1 0,-1 0-1,0 0 1,0-1 0,0 1 0,0 0 0,0 0 0,1-1 0,-1 1-1,0 0 1,0-1 0,0 1 0,0 0 0,0 0 0,0-1-1,0 1 1,0 0 0,0-1 0,0 1 0,0 0 0,0 0 0,0-1-1,0 1 1,0 0 0,-1-1 0,1 1 0,0 0 0,0 0-1,0-1 1,-5-9-9505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227"/>
    </inkml:context>
    <inkml:brush xml:id="br0">
      <inkml:brushProperty name="width" value="0.025" units="cm"/>
      <inkml:brushProperty name="height" value="0.025" units="cm"/>
    </inkml:brush>
  </inkml:definitions>
  <inkml:trace contextRef="#ctx0" brushRef="#br0">97 1 8552,'0'0'7452,"-7"10"-5023,-2 6-1552,1 1-1,0-1 1,1 1-1,1 0 0,-7 36 1,-2 33 575,3 1 0,1 94 0,11-180-1449,0 0 1,-1 0-1,1 0 0,0 0 1,0-1-1,0 1 0,1 0 1,-1 0-1,0 0 0,0 0 1,0 0-1,1 0 0,-1 0 1,0-1-1,1 1 1,-1 0-1,1 0 0,-1 0 1,1-1-1,-1 1 0,1 0 1,0-1-1,-1 1 0,1 0 1,0-1-1,0 1 0,-1-1 1,1 1-1,0-1 1,1 1-1,1-1 5,-1 0-1,0 0 1,1 0 0,-1 0 0,0 0 0,1 0-1,-1-1 1,0 1 0,1-1 0,-1 0 0,0 0-1,2-1 1,11-5 30,-1-1 1,22-17-1,-32 22-38,45-35 9,-30 22-7,0 1 0,2 0-1,42-22 1,-62 36-2,-1 1-1,1-1 0,0 1 1,0 0-1,-1-1 0,1 1 1,0 0-1,0-1 1,0 1-1,-1 0 0,1 0 1,0 0-1,0 0 1,0 0-1,0 0 0,-1 0 1,1 0-1,0 0 0,0 0 1,0 0-1,0 0 1,-1 1-1,1-1 0,0 0 1,0 1-1,-1-1 1,1 1-1,0-1 0,0 0 1,-1 1-1,1 0 0,0 0 1,0 1-3,0 0 1,-1-1-1,1 1 1,-1 0 0,1 0-1,-1 0 1,0 0-1,0 0 1,0 0-1,0 0 1,0 0-1,0 0 1,-1 2-1,-2 9-8,-1 0-1,0-1 0,-7 17 1,5-16 14,3-8 1,0 0-1,1 1 1,0 0-1,0-1 1,0 1 0,0 0-1,-1 11 1,5-17-4,0 1 1,0 0 0,-1-1-1,1 0 1,0 1 0,0-1-1,-1 0 1,1 0 0,0 0-1,0 0 1,0 0 0,0 0-1,-1-1 1,1 1 0,3-1-1,11-5-205,0-1-1,0-1 1,0 0-1,-1-1 1,26-18-1,-8 0-410,37-37-1,-70 64 642,0 1 0,0 0 0,0 0 0,-1 0 0,1 0 0,0-1 0,0 1 0,0 0-1,0 0 1,0 0 0,1 0 0,-1 0 0,0-1 0,0 1 0,0 0 0,1 0 0,-1 0 0,0-1 0,1 1 0,-1 0 0,1 0-1,-1-1 1,1 1 0,-1 0 0,1-1 0,0 1 0,-1-1 0,1 1 0,0 0 0,-1-1 0,1 0 0,0 1 0,1 0 0,0 1 76,1 0 1,0 0-1,0 0 1,0 0-1,1 0 1,-1-1 0,0 1-1,1-1 1,3 1-1,7-1 9,0 0 0,0-1-1,1-1 1,-1 0 0,0-1-1,0 0 1,0-1 0,0-1-1,0 0 1,13-7 0,16-8-759,67-43 0,-108 61 612,-2 1 23,0 0 0,1-1-1,-1 1 1,0 0 0,0 0-1,1 0 1,-1 0 0,0 0-1,0 0 1,1 0 0,-1 0 0,0 0-1,0 0 1,1 0 0,-1 0-1,0 0 1,1 0 0,-1 0-1,0 0 1,0 0 0,1 0-1,-1 0 1,0 0 0,0 0 0,1 0-1,-1 1 1,0-1 0,0 0-1,1 0 1,-1 0 0,0 0-1,0 1 1,0-1 0,1 0 0,-1 0-1,0 0 1,0 1 0,0-1-1,0 0 1,1 0 0,-1 1-1,0-1 1,0 0 0,4 21-180,-3 37 371,-2-43-155,1-8 0,1 0 1,0 0-1,0 0 1,0 0-1,1 0 1,0 0-1,0-1 1,1 1-1,0-1 1,0 1 0,6 7-1,3 3-20,1 0 0,21 21-1,-24-30-152,-2 1 0,1 0 0,-1 1-1,-1-1 1,0 2 0,0-1 0,-1 1-1,0 0 1,-1 0 0,5 15 0,-10-21 163,1 0 1,-1 0-1,0 0 1,-1 0 0,1 0-1,-1 0 1,0-1 0,0 1-1,-1 0 1,1 0 0,-1-1-1,0 1 1,-1-1-1,1 1 1,-1-1 0,0 0-1,0 0 1,0 0 0,0 0-1,-1-1 1,1 1 0,-8 4-1,6-3 38,-1 0-1,1-1 1,-1 0-1,0-1 1,-1 1 0,1-1-1,0 0 1,-1-1-1,0 1 1,1-1-1,-1-1 1,0 1 0,0-1-1,0-1 1,-14 1-1,19-1-24,0-1 0,0 1 0,1-1 1,-1 1-1,0-1 0,1 0 0,-1 1 0,1-1 0,-1 0 0,1 0 0,-1 0 0,1 0 0,0-1 0,-1 1 1,1 0-1,0 0 0,0-1 0,0 1 0,0-1 0,0 1 0,-1-3 0,0-1 26,0 0 1,1 0-1,-1 0 0,1 0 1,0 0-1,0 0 0,1-8 1,-1 1-31,2-1 0,0 1 0,0 0 0,1 0 0,7-23 0,-5 25-152,0 1 1,0 0-1,1 0 0,1 0 0,-1 0 1,1 1-1,1 0 0,-1 0 0,1 0 0,1 1 1,-1 0-1,1 1 0,0-1 0,1 2 0,0-1 1,0 1-1,0 1 0,0-1 0,1 1 0,-1 1 1,16-4-1,-22 7-538,7-3-1066,-6-3-3009,-4-3-1006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593"/>
    </inkml:context>
    <inkml:brush xml:id="br0">
      <inkml:brushProperty name="width" value="0.025" units="cm"/>
      <inkml:brushProperty name="height" value="0.025" units="cm"/>
    </inkml:brush>
  </inkml:definitions>
  <inkml:trace contextRef="#ctx0" brushRef="#br0">0 9 20147,'0'0'1570,"57"-9"1408,-16 9-1184,4 0-1506,8 0-256,2 11-1697,1-4-2659,-3-2-8777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612"/>
    </inkml:context>
    <inkml:brush xml:id="br0">
      <inkml:brushProperty name="width" value="0.025" units="cm"/>
      <inkml:brushProperty name="height" value="0.025" units="cm"/>
    </inkml:brush>
  </inkml:definitions>
  <inkml:trace contextRef="#ctx0" brushRef="#br0">19 1 13869,'-2'12'8933,"-1"52"-8315,3 150 401,0-212-1016,0 0 0,-1-1 0,1 1 0,0 0 0,0 0 0,1-1 0,-1 1 0,0 0 0,1-1 0,-1 1 0,1 0 0,-1-1 0,1 1 0,0-1 0,-1 1 0,1-1 0,0 1 0,0-1 0,0 0 1,0 1-1,1-1 0,-1 0 0,0 0 0,0 0 0,1 0 0,-1 0 0,1 0 0,-1 0 0,1 0 0,-1-1 0,1 1 0,-1 0 0,1-1 0,0 1 0,-1-1 0,1 0 0,0 0 0,0 1 0,-1-1 0,1 0 0,3-1 0,7-1 28,0-1 0,-1 0 0,1-1 0,0 0 0,11-6 1,21-6 28,-43 15-42,-1 1 1,1 0-1,0 0 0,0 0 1,-1 0-1,1 0 0,0 0 1,-1 0-1,1 0 0,0 0 1,-1 0-1,1 0 0,0 0 1,-1 1-1,1-1 1,0 0-1,-1 0 0,1 1 1,-1-1-1,1 0 0,0 1 1,-1-1-1,1 1 0,-1-1 1,1 1-1,-1-1 0,0 1 1,1-1-1,-1 1 1,1-1-1,-1 1 0,1 1 1,-2 26 875,-1-22-792,0 0-1,0-1 0,-1 1 1,0 0-1,0-1 1,0 1-1,-5 5 0,-2-1 128,-1-1 0,0-1-1,0 0 1,-21 11-1,27-16-138,1-1-1,0 0 0,-1 0 0,0 0 0,1-1 0,-1 0 0,0 0 1,0 0-1,1 0 0,-1-1 0,0 1 0,0-1 0,0-1 0,0 1 1,0-1-1,-8-1 0,12 1-186,0 0 1,0 0-1,0 0 0,0 0 1,0 0-1,0-1 0,0 1 1,1 0-1,-1 0 0,0 0 1,1-1-1,-1 1 0,0 0 1,1-1-1,0 1 1,-1 0-1,1-1 0,0 1 1,0-1-1,0 1 0,0-3 1,3-34-7750,7 19 943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943"/>
    </inkml:context>
    <inkml:brush xml:id="br0">
      <inkml:brushProperty name="width" value="0.025" units="cm"/>
      <inkml:brushProperty name="height" value="0.025" units="cm"/>
    </inkml:brush>
  </inkml:definitions>
  <inkml:trace contextRef="#ctx0" brushRef="#br0">1 73 11499,'0'0'4484,"10"-8"-603,2-2-2718,1 0 0,0 1 0,23-11 0,-32 17-1034,0 1 0,0 0-1,1 1 1,-1-1 0,1 1 0,-1-1-1,1 1 1,-1 1 0,1-1 0,0 1 0,-1 0-1,1 0 1,0 0 0,0 0 0,-1 1 0,1 0-1,-1 0 1,1 0 0,-1 1 0,7 2-1,-9-3-120,-1 0-1,1 0 1,-1 1-1,1-1 1,-1 0-1,1 1 1,-1-1-1,0 1 1,0-1-1,0 1 1,0 0-1,0-1 1,0 1-1,0 0 1,-1 0-1,1 0 1,0 0-1,-1-1 1,0 1-1,1 0 1,-1 0-1,0 0 1,0 0-1,0 0 1,0 0-1,-1 0 1,1 0-1,0 0 1,-1 0-1,1 0 1,-1-1-1,0 1 1,0 0-1,0 0 1,0 0-1,0-1 1,-2 3-1,-5 9 70,0-1-1,-1-1 0,-19 20 1,22-24-59,-12 11 18,14-16 11,1 1 1,-1 1-1,1-1 1,-1 1 0,1-1-1,0 1 1,0 0-1,1 0 1,-1 0-1,1 1 1,0-1-1,0 0 1,0 1-1,0-1 1,1 1-1,0 0 1,-1 5 0,2-10-46,1 1 0,-1 0 0,0-1 0,0 1 1,0 0-1,1-1 0,-1 1 0,0 0 1,0-1-1,1 1 0,-1-1 0,1 1 1,-1 0-1,1-1 0,-1 1 0,1-1 1,-1 1-1,1-1 0,-1 0 0,1 1 1,-1-1-1,1 0 0,0 1 0,-1-1 1,1 0-1,0 0 0,0 1 0,29 3-323,27-9-1876,-51 2 1274,0 1 1,1-1 0,-1 0-1,0-1 1,-1 1 0,1-1-1,-1 0 1,6-5 0,22-17-7209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273"/>
    </inkml:context>
    <inkml:brush xml:id="br0">
      <inkml:brushProperty name="width" value="0.025" units="cm"/>
      <inkml:brushProperty name="height" value="0.025" units="cm"/>
    </inkml:brush>
  </inkml:definitions>
  <inkml:trace contextRef="#ctx0" brushRef="#br0">10 0 8776,'0'0'1089,"-9"55"-6246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639"/>
    </inkml:context>
    <inkml:brush xml:id="br0">
      <inkml:brushProperty name="width" value="0.025" units="cm"/>
      <inkml:brushProperty name="height" value="0.025" units="cm"/>
    </inkml:brush>
  </inkml:definitions>
  <inkml:trace contextRef="#ctx0" brushRef="#br0">155 187 7559,'0'0'17398,"-9"-6"-15893,7 5-1445,-1-1 1,1 0-1,-1 1 0,0 0 0,1-1 0,-1 1 0,0 0 0,0 1 0,0-1 0,0 0 0,0 1 1,-5-1-1,5 2-29,-1 0 1,1 0-1,0 0 1,0 0 0,0 0-1,0 1 1,0 0-1,0-1 1,1 1-1,-1 0 1,0 0 0,1 1-1,0-1 1,-1 0-1,-3 6 1,0-2-14,1 1 0,-1 0 0,1 0 0,0 0 0,1 1 0,0-1 0,0 1 0,1 0 1,-1 0-1,2 1 0,-1-1 0,-1 16 0,4-24-18,0 1-1,0 0 1,1-1 0,-1 1 0,0-1 0,1 1-1,-1-1 1,0 1 0,1-1 0,-1 1 0,1-1-1,-1 1 1,1-1 0,-1 1 0,1-1 0,-1 0-1,1 1 1,0-1 0,-1 0 0,1 1 0,-1-1-1,1 0 1,0 0 0,-1 0 0,1 0 0,0 0-1,-1 0 1,1 0 0,0 0 0,-1 0 0,1 0-1,-1 0 1,1 0 0,0 0 0,-1 0-1,1 0 1,0-1 0,-1 1 0,2-1 0,26-8-3,-15 0-45,0 0 0,-1-1 0,17-17 1,20-17-1144,-47 47 1086,-2 0 1,1 0-1,0 1 1,-1-1 0,1 0-1,-1 1 1,0-1 0,0 0-1,0 1 1,-2 5 0,-36 127 231,24-92 442,-15 74 0,24-83-332,-2 16-88,-2-1 0,-22 70-1,21-106 29,5-27-27,3-28-34,3 16-99,1 0 0,2 0 0,0 1-1,2 0 1,15-42 0,57-114-242,-72 166 200,69-128-636,-41 81 41,45-112 0,-78 173 622,-1 0-1,0-1 0,0 1 0,0 0 1,1 0-1,-1 0 0,0 0 0,0-1 1,0 1-1,0 0 0,0 0 0,0 0 1,1-1-1,-1 1 0,0 0 0,0 0 1,0-1-1,0 1 0,0 0 0,0 0 1,0-1-1,0 1 0,0 0 0,0 0 1,0-1-1,0 1 0,0 0 0,0 0 1,-1 0-1,1-1 0,0 1 0,0 0 1,0 0-1,0-1 0,0 1 0,0 0 1,0 0-1,-1 0 0,1 0 0,0-1 1,0 1-1,0 0 0,-1 0 0,1 0 1,0 0-1,0 0 0,-1-1 0,-11 8 136,-15 19 99,6 0-36,1 1 0,-20 37 0,34-53-101,1 0 1,0 1 0,1 0-1,0 0 1,0 0-1,1 0 1,1 1 0,0-1-1,0 17 1,2-26-125,0 0 1,0 0 0,1-1-1,-1 1 1,1 0-1,-1 0 1,1-1-1,0 1 1,0-1-1,0 1 1,0-1-1,1 1 1,-1-1-1,1 0 1,-1 1-1,1-1 1,0 0-1,0 0 1,0 0-1,0 0 1,0-1-1,0 1 1,0 0-1,1-1 1,-1 0-1,1 0 1,-1 1-1,1-1 1,4 1-1,39 6-2923,-1-7-3704,-6-1-2434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988"/>
    </inkml:context>
    <inkml:brush xml:id="br0">
      <inkml:brushProperty name="width" value="0.025" units="cm"/>
      <inkml:brushProperty name="height" value="0.025" units="cm"/>
    </inkml:brush>
  </inkml:definitions>
  <inkml:trace contextRef="#ctx0" brushRef="#br0">0 0 14734,'0'0'11435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493"/>
    </inkml:context>
    <inkml:brush xml:id="br0">
      <inkml:brushProperty name="width" value="0.025" units="cm"/>
      <inkml:brushProperty name="height" value="0.025" units="cm"/>
    </inkml:brush>
  </inkml:definitions>
  <inkml:trace contextRef="#ctx0" brushRef="#br0">155 137 11275,'0'0'13762,"-12"-5"-13468,6 1-271,4 3-22,1 0-1,-1-1 1,1 1-1,-1 0 1,0 0-1,0 0 1,1 0-1,-1 0 1,0 1-1,0-1 1,0 0-1,0 1 1,0 0 0,0-1-1,0 1 1,0 0-1,0 0 1,0 0-1,0 0 1,0 0-1,0 0 1,0 1-1,1-1 1,-1 1-1,0-1 1,0 1-1,0 0 1,0 0 0,0 0-1,1 0 1,-1 0-1,0 0 1,1 0-1,-1 1 1,-1 1-1,-47 79-13,47-76 25,0 0-1,0 1 0,1-1 0,0 1 1,0-1-1,0 1 0,1 0 0,0-1 1,0 1-1,1 0 0,0 0 1,1 7-1,-1-13-3,1 0 1,0 0-1,-1 0 1,1 0 0,0 0-1,-1 0 1,1-1-1,0 1 1,0 0-1,0 0 1,0-1 0,0 1-1,0-1 1,0 1-1,0-1 1,0 1-1,0-1 1,0 0-1,0 1 1,0-1 0,0 0-1,0 0 1,0 0-1,1 0 1,-1 0-1,0 0 1,0 0-1,2 0 1,35-5 319,-22 1-261,0-2-1,0 0 0,-1-1 0,0 0 1,0-1-1,0-1 0,-1 0 1,16-15-1,-2 0 134,-1-1-1,41-49 1,-66 72-175,37-50 457,-36 48-459,0 0-1,-1-1 0,0 1 1,0-1-1,0 1 0,0-1 1,-1 0-1,1 0 0,-1 0 1,0-6-1,-22 21 26,6 7-34,1 1 1,1 0 0,0 1-1,1 0 1,1 1-1,1 0 1,1 1-1,1 0 1,0 1 0,-5 28-1,12-48 3,1 0 1,-1 0-1,1 0 1,-1 0-1,1 1 0,0-1 1,0 0-1,0 0 0,0 0 1,0 0-1,1 0 1,-1 1-1,0-1 0,1 0 1,0 0-1,-1 0 0,1 0 1,0 0-1,0 0 1,0-1-1,0 1 0,1 0 1,-1 0-1,0-1 1,1 1-1,-1 0 0,1-1 1,0 0-1,-1 1 0,3 0 1,0-1 29,0 0 0,-1 0-1,1-1 1,0 0 0,-1 0 0,1 0 0,0 0 0,0 0 0,-1-1 0,1 0-1,0 1 1,-1-1 0,1-1 0,-1 1 0,1 0 0,-1-1 0,5-3 0,4-1 3,-1-2 0,0 1 1,0-2-1,-1 1 0,0-1 1,0-1-1,-1 0 0,0 0 1,-1-1-1,0 0 0,-1 0 1,0-1-1,8-19 0,-15 31-44,0 0 0,0-1 0,0 1 1,0 0-1,1 0 0,-1-1 0,0 1 0,0 0 0,0-1 0,0 1 0,0 0 0,0 0 0,0-1 0,0 1 0,0 0 0,0-1 0,0 1 0,0 0 0,0-1 0,0 1 0,0 0 0,0-1 0,0 1 0,0 0 0,0 0 0,-1-1 1,1 1-1,0 0 0,0-1 0,0 1 0,0 0 0,-1 0 0,1-1 0,0 1 0,0 0 0,-1 0 0,1 0 0,0-1 0,0 1 0,-1 0 0,-14 4 102,-15 17-74,6 4-40,-44 52 18,62-70-19,1 0 0,1 0 0,-1 1 0,1 0 0,1 0 0,-1 0 0,1 0 0,1 0 0,-3 12 0,5-19-40,0 0 0,0 0-1,0 0 1,0 0 0,0 1 0,1-1 0,-1 0-1,0 0 1,0 0 0,1 0 0,-1 0 0,1 0-1,-1 0 1,1 0 0,-1-1 0,1 1 0,0 0-1,-1 0 1,1 0 0,0 0 0,0-1 0,-1 1-1,1 0 1,0-1 0,0 1 0,0-1 0,0 1-1,0-1 1,0 1 0,0-1 0,0 0 0,0 1-1,0-1 1,0 0 0,0 0 0,0 0 0,0 0-1,2 0 1,46 0-3854,-46-1 3440,39-7-5641,8-12-2925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822"/>
    </inkml:context>
    <inkml:brush xml:id="br0">
      <inkml:brushProperty name="width" value="0.025" units="cm"/>
      <inkml:brushProperty name="height" value="0.025" units="cm"/>
    </inkml:brush>
  </inkml:definitions>
  <inkml:trace contextRef="#ctx0" brushRef="#br0">224 0 16592,'-10'2'3619,"-4"0"-3158,1 2-1,-1 0 0,1 1 1,-1 0-1,2 1 1,-1 0-1,0 1 1,1 1-1,1 0 0,-1 0 1,1 1-1,1 0 1,0 1-1,0 1 1,-16 22-1,25-32-471,0-1 0,1 1 0,-1 0 1,1 0-1,-1 0 0,1 0 0,0 0 0,-1 0 0,1 0 0,0 0 0,0 0 1,0 0-1,0 0 0,-1 0 0,1 0 0,1 0 0,-1 0 0,0 0 0,0 0 0,0 0 1,0 0-1,1 0 0,-1 0 0,0 0 0,1 0 0,0 1 0,0-1-14,1 0-1,-1 0 1,1 1-1,-1-1 0,1-1 1,-1 1-1,1 0 1,0 0-1,-1 0 0,1-1 1,0 1-1,0-1 1,3 1-1,11 0-109,-1 0-1,1-1 1,16-2-1,-12 1 113,31-1-21,-34 0 40,-1 1 0,0 1 0,0 1 0,31 4 0,-47-5 6,0 0-1,0 0 1,1 1-1,-1-1 1,0 0 0,0 0-1,1 0 1,-1 0 0,0 1-1,0-1 1,1 0 0,-1 0-1,0 1 1,0-1-1,0 0 1,1 0 0,-1 1-1,0-1 1,0 0 0,0 1-1,0-1 1,0 0 0,0 1-1,0-1 1,0 0-1,1 0 1,-1 1 0,0-1-1,0 0 1,0 1 0,-1-1-1,1 0 1,0 1 0,0-1-1,0 0 1,0 1 0,0-1-1,0 0 1,0 0-1,0 1 1,-1-1 0,1 0-1,0 1 1,0-1 0,0 0-1,-1 0 1,1 0 0,0 1-1,0-1 1,-1 0-1,1 0 1,0 0 0,0 1-1,-1-1 1,1 0 0,-1 0-1,-15 13 269,-23 9 544,-1-1-1,-59 21 1,21-22-3976,61-19-2854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3.503"/>
    </inkml:context>
    <inkml:brush xml:id="br0">
      <inkml:brushProperty name="width" value="0.025" units="cm"/>
      <inkml:brushProperty name="height" value="0.025" units="cm"/>
    </inkml:brush>
  </inkml:definitions>
  <inkml:trace contextRef="#ctx0" brushRef="#br0">408 17 14862,'0'0'10244,"-10"-4"-8957,5 2-1192,0 0-1,0 0 1,-1 0-1,1 1 1,-1 0-1,1 0 1,-1 0-1,0 1 1,1 0 0,-1 0-1,0 1 1,1-1-1,-1 1 1,1 0-1,-1 0 1,1 1 0,-1 0-1,1 0 1,0 0-1,-8 5 1,-13 11-9,1 0 1,1 2-1,1 0 0,1 2 1,1 0-1,1 1 1,0 1-1,2 1 0,1 1 1,-22 45-1,35-63-85,1 0 0,0 0 0,1 1 1,-1-1-1,1 0 0,1 1 0,0 0 0,0-1 0,1 13 0,0-17-1,1-1 1,-1 1-1,1-1 0,0 0 0,0 1 0,0-1 1,1 0-1,-1 0 0,1 0 0,0 0 0,0 0 0,0 0 1,0 0-1,0-1 0,0 1 0,1-1 0,-1 1 1,1-1-1,0 0 0,0 0 0,0 0 0,0-1 1,0 1-1,0-1 0,5 2 0,6 2 1,0-2 0,0 1-1,0-2 1,1 0 0,-1 0 0,25-2 0,-32 0 4,0 0 1,0 0 0,0-1-1,0 0 1,-1-1 0,1 1-1,0-1 1,-1-1 0,1 1-1,-1-1 1,1 0 0,-1-1-1,0 1 1,-1-1 0,10-8-1,-13 11 18,-1 0 0,0 0 0,0-1-1,0 1 1,0 0 0,0-1 0,0 1-1,0 0 1,-1-1 0,1 1 0,0-1 0,-1 1-1,1-1 1,-1 1 0,1-1 0,-1 1-1,0-1 1,0 0 0,0 1 0,0-1 0,0 0-1,0 1 1,0-1 0,-1-1 0,0 1 15,0 0 1,0 0-1,-1 1 1,1-1-1,0 1 1,-1-1-1,1 1 1,-1-1-1,0 1 1,1 0-1,-1 0 1,0 0-1,0 0 1,0 0-1,-3-1 1,-7-2 33,0 1 0,1 0 0,-1 1 0,0 0 0,-15 1 0,5-1-62,15 1-13,-1 0 0,1 1 0,-1 0 0,1 0 0,-1 0 1,1 1-1,-1 0 0,1 1 0,-1 0 0,-6 2 0,10 3-112,15-3 69,22-3 30,-29-1 7,29-2-142,0-2 1,-1-1-1,1-1 1,46-16-1,-36 9-858,63-9 0,-106 22 1009,0 0 0,0 0-1,1 0 1,-1 0 0,0-1 0,0 1 0,0 0-1,1 0 1,-1 0 0,0 0 0,0 1 0,0-1-1,1 0 1,-1 0 0,0 0 0,0 0 0,0 0-1,1 0 1,-1 0 0,0 0 0,0 0 0,0 0 0,0 1-1,1-1 1,-1 0 0,0 0 0,0 0 0,0 0-1,0 0 1,0 1 0,0-1 0,1 0 0,-1 0-1,0 0 1,0 1 0,0-1 0,0 0 0,0 0 0,0 0-1,0 1 1,0-1 0,0 0 0,0 0 0,0 0-1,0 1 1,0-1 0,0 0 0,0 0 0,0 0-1,0 1 1,0-1 0,-7 17 148,-12 12 317,-24 22 447,25-31-321,1 1-1,0 0 1,2 2 0,-19 34-1,33-56-577,1 0-1,-1 0 1,1 0 0,-1 0-1,1 1 1,0-1-1,-1 0 1,1 0 0,0 0-1,0 0 1,-1 1 0,1-1-1,0 0 1,0 0-1,1 0 1,-1 1 0,0-1-1,0 0 1,0 0 0,1 0-1,0 2 1,-1-3-28,1 1 0,0 0 0,0-1 0,-1 1 0,1-1 0,0 1 0,0-1 0,0 1 0,0-1-1,0 0 1,0 1 0,0-1 0,-1 0 0,1 0 0,0 0 0,0 1 0,0-1 0,0 0 0,0 0 0,1-1 0,5 1-389,-1-2 0,1 1 0,-1-1 0,1 1 0,-1-2 0,9-3-1,-2-2-2001,1 0-1,-2-1 0,1-1 1,-1 0-1,20-21 0,1-5-5115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010"/>
    </inkml:context>
    <inkml:brush xml:id="br0">
      <inkml:brushProperty name="width" value="0.025" units="cm"/>
      <inkml:brushProperty name="height" value="0.025" units="cm"/>
    </inkml:brush>
  </inkml:definitions>
  <inkml:trace contextRef="#ctx0" brushRef="#br0">0 6 14318,'0'0'9929,"49"-5"-9833,-4 13-1922,-2 1-4227,9 0-5703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293"/>
    </inkml:context>
    <inkml:brush xml:id="br0">
      <inkml:brushProperty name="width" value="0.025" units="cm"/>
      <inkml:brushProperty name="height" value="0.025" units="cm"/>
    </inkml:brush>
  </inkml:definitions>
  <inkml:trace contextRef="#ctx0" brushRef="#br0">113 174 13100,'0'0'11264,"-10"7"-9902,-5 5-598,0 0 0,-20 22 0,32-31-681,-1 0 0,1 0 0,0 1 0,0 0 0,1 0-1,-1-1 1,1 2 0,-1-1 0,1 0 0,1 0 0,-1 1 0,0-1 0,1 1 0,0-1 0,0 1-1,1-1 1,-1 1 0,1 0 0,0 6 0,1-10-84,0 0-1,0 0 1,-1 0-1,1 0 1,0 0 0,0 0-1,1-1 1,-1 1-1,0 0 1,0 0-1,0-1 1,0 1 0,1-1-1,-1 1 1,0-1-1,0 0 1,1 1-1,-1-1 1,0 0 0,1 0-1,-1 0 1,0 0-1,1 0 1,-1 0-1,0 0 1,2-1 0,37-6-239,-12-7-215,-2-2 0,0 0 0,0-2-1,-2 0 1,0-2 0,33-37-1,-63 64 633,1 0-1,-1 0 0,1 0 0,0 0 0,1 1 0,0 0 1,0 0-1,0 0 0,-4 16 0,9-23-170,-1-1-1,0 1 0,0-1 1,0 1-1,0-1 1,0 1-1,0-1 1,1 1-1,-1-1 0,0 0 1,0 1-1,1-1 1,-1 1-1,0-1 1,1 0-1,-1 1 0,0-1 1,1 0-1,-1 1 1,0-1-1,1 0 1,-1 0-1,1 1 0,-1-1 1,1 0-1,-1 0 1,1 0-1,-1 0 1,1 1-1,-1-1 1,1 0-1,-1 0 0,0 0 1,1 0-1,-1 0 1,1 0-1,0-1 1,24 1 103,-21-1-73,12-1 1,0-1-1,0-1 0,0-1 0,-1 0 0,1-1 0,-1 0 0,0-2 1,-1 1-1,23-18 0,-1-1-41,-2-1 0,42-44 0,-64 59-296,-1-1-1,0 0 1,16-27-1,-45 50 115,-22 29 564,1 1 1,2 3-1,2 0 0,2 2 0,-29 55 1,54-88-277,1 0 0,0 0 1,1 1-1,1 0 1,0 0-1,1 1 1,0-1-1,1 1 0,-3 27 1,6-40-100,0-1 1,0 1 0,0 0-1,0-1 1,0 1-1,0-1 1,0 1-1,0-1 1,0 1-1,0-1 1,0 1-1,1-1 1,-1 1-1,0-1 1,0 1 0,1-1-1,-1 1 1,0-1-1,0 0 1,1 1-1,-1-1 1,0 1-1,1-1 1,-1 0-1,1 1 1,-1-1-1,0 0 1,1 1 0,-1-1-1,1 0 1,-1 0-1,1 0 1,-1 1-1,1-1 1,-1 0-1,1 0 1,-1 0-1,1 0 1,-1 0-1,1 0 1,0 0 0,-1 0-1,1 0 1,-1 0-1,1 0 1,-1 0-1,1 0 1,-1 0-1,1-1 1,-1 1-1,1 0 1,-1 0-1,1-1 1,-1 1 0,0 0-1,1-1 1,-1 1-1,1 0 1,-1-1-1,30-23 124,-18 9-206,1-1 0,-2-1 1,0 0-1,-1-1 0,-1 0 1,-1-1-1,0 0 0,-2 0 1,0 0-1,-1-1 0,-1 0 1,2-23-1,-11 59-351,4-14 426,0 0 0,0 1 0,0-1 0,0 1 0,0-1 1,1 0-1,-1 1 0,1-1 0,-1 1 0,1 0 1,0-1-1,0 1 0,0-1 0,0 1 0,1-1 1,-1 1-1,2 2 0,0-2 5,0 0 1,0 0-1,1-1 0,-1 1 0,1-1 1,-1 0-1,1 0 0,0 0 0,0 0 1,0 0-1,0-1 0,0 1 1,0-1-1,1 0 0,-1 0 0,0 0 1,1 0-1,-1-1 0,1 1 1,-1-1-1,5 0 0,77-1 42,-74 0-35,1-1-1,0 0 1,-1 0 0,0-1-1,0-1 1,0 0 0,0 0-1,0-1 1,-1-1 0,0 0-1,0 0 1,0-1 0,-1 0 0,0-1-1,12-13 1,-19 20-2,-1-1 0,0 0 0,0 0 0,0 0 0,0 0 0,0 0 0,0 0 0,0 0 1,-1 0-1,1-1 0,-1 1 0,0 0 0,1-3 0,-1 4-1,-1 1 1,1-1-1,0 0 0,0 0 1,-1 0-1,1 1 1,0-1-1,-1 0 0,1 1 1,-1-1-1,1 0 1,-1 1-1,1-1 1,-1 0-1,1 1 0,-1-1 1,1 1-1,-1-1 1,0 1-1,1 0 0,-1-1 1,0 1-1,0 0 1,1-1-1,-1 1 0,0 0 1,0 0-1,1-1 1,-1 1-1,0 0 0,0 0 1,0 0-1,0 0 1,1 0-1,-3 1 0,-5-1 35,-1 2-1,1-1 1,0 1-1,-1 1 0,1-1 1,0 1-1,0 1 0,1 0 1,-1 0-1,1 0 0,0 1 1,-9 7-1,4-2 127,0 0-1,2 0 0,-1 1 1,1 0-1,1 1 1,-11 17-1,17-25-128,1 0-1,0 1 1,0-1 0,0 1-1,0-1 1,1 1 0,0 0 0,0 0-1,0 0 1,1 0 0,0-1-1,0 8 1,0-10-41,0 0 1,1 0-1,-1 0 0,1 0 0,-1 0 0,1 0 1,0 0-1,0-1 0,0 1 0,0 0 0,0 0 1,0-1-1,0 1 0,1-1 0,-1 1 0,1-1 1,-1 1-1,1-1 0,-1 0 0,1 0 0,0 0 1,0 0-1,-1 0 0,1 0 0,0 0 0,0-1 1,0 1-1,0 0 0,4-1 0,10 3-739,1-1 1,0-2-1,0 1 0,0-2 0,26-4 0,-21 1-2241,0-1-1,0-1 1,34-14-1,-5-4-3980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655"/>
    </inkml:context>
    <inkml:brush xml:id="br0">
      <inkml:brushProperty name="width" value="0.025" units="cm"/>
      <inkml:brushProperty name="height" value="0.025" units="cm"/>
    </inkml:brush>
  </inkml:definitions>
  <inkml:trace contextRef="#ctx0" brushRef="#br0">200 22 4260,'0'0'18321,"-9"-5"-15860,6 3-2365,0 0 0,0 0 0,0 0 0,0 1 0,0-1 0,-1 1 0,1 0 0,0 0 0,-1 0-1,1 0 1,-1 1 0,1-1 0,-1 1 0,1 0 0,-1 0 0,1 0 0,-1 1 0,1-1 0,-1 1 0,1 0 0,-1 0-1,1 0 1,0 0 0,-1 1 0,1-1 0,0 1 0,0 0 0,0 0 0,-4 4 0,2-2-28,0 0-1,0 0 1,0 0 0,1 1 0,0 0 0,0 0-1,0 0 1,1 1 0,-6 9 0,9-13-110,-1-1 1,0 1-1,1 0 1,-1-1-1,1 1 1,0 0-1,-1-1 1,1 1-1,0 0 0,0 0 1,0-1-1,0 1 1,1 0-1,-1 0 1,0-1-1,1 1 1,-1 0-1,1-1 1,0 1-1,-1-1 1,1 1-1,0 0 0,0-1 1,0 0-1,0 1 1,0-1-1,0 0 1,1 1-1,-1-1 1,0 0-1,1 0 1,-1 0-1,0 0 1,1 0-1,-1 0 0,1-1 1,0 1-1,-1 0 1,1-1-1,2 1 1,57 12-1435,-51-12 1310,-1 0 0,0 1 0,1 0 0,-1 0 0,0 1 0,16 7 1,-25-10 204,1 1 0,0-1 0,-1 0 0,1 1 0,0-1 0,-1 0 0,1 1 0,-1-1 0,1 1 0,-1-1 0,1 1 0,-1-1 0,1 1 0,-1-1 0,0 1 0,1-1 0,-1 1 0,0 0 0,1-1 0,-1 1 0,0-1 0,0 1 0,0 0 0,1-1 0,-1 1 1,0 0-1,0-1 0,0 1 0,0 0 0,0 0 0,0-1 0,0 1 0,-1 0 0,1-1 0,0 1 0,0 0 0,0-1 0,-1 1 0,1-1 0,0 1 0,-1 0 0,1-1 0,0 1 0,-1-1 0,1 1 0,-1-1 0,1 1 0,-1-1 0,1 1 0,-1-1 0,1 0 0,-1 1 0,0-1 0,0 1 1,-37 20 1010,19-12-1350,0-1 1,-1-1-1,0 0 0,-1-2 0,-22 4 0,12-8-5561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301"/>
    </inkml:context>
    <inkml:brush xml:id="br0">
      <inkml:brushProperty name="width" value="0.025" units="cm"/>
      <inkml:brushProperty name="height" value="0.025" units="cm"/>
    </inkml:brush>
  </inkml:definitions>
  <inkml:trace contextRef="#ctx0" brushRef="#br0">421 51 13100,'0'0'6689,"-1"-8"-3833,1 6-2766,0 0 0,0 0 0,0 0-1,-1 0 1,1 0 0,-1 0-1,1 0 1,-1 0 0,0 0 0,1 0-1,-1 0 1,0 1 0,0-1-1,0 0 1,-1 1 0,-1-3 0,1 3-62,0 0-1,0 0 1,-1 0 0,1 0 0,-1 0 0,1 0 0,-1 1 0,1-1 0,-1 1 0,0 0 0,1 0 0,-1 0 0,1 0 0,-1 0 0,0 0 0,1 1 0,-3 0 0,-8 2-11,2 0 0,-1 1 0,0 1 0,1 0 1,0 0-1,0 1 0,0 0 0,1 1 0,-19 16 0,-6 8 239,-37 42 0,50-49 248,-31 44 0,46-58-427,1-1 0,1 1-1,0 0 1,0 0-1,1 1 1,0 0 0,1-1-1,-3 18 1,5-26-74,1 1 0,0-1 0,0 0 0,0 0-1,0 0 1,0 1 0,0-1 0,1 0 0,-1 0 0,0 0 0,1 0 0,0 0 0,0 0 0,0 0 0,0 0-1,0 0 1,0 0 0,0 0 0,0 0 0,1 0 0,-1-1 0,3 3 0,0-2 22,-1 0 0,0 0 0,1 0-1,0 0 1,-1-1 0,1 1 0,0-1 0,0 0 0,0 0 0,0-1 0,7 1-1,1-1 104,1 0 0,0-1 0,0 0 0,0-1-1,-1 0 1,1-1 0,13-6 0,-10 3 72,-1-1 1,0-1-1,-1-1 0,20-13 1,-30 19-158,0 0 1,0-1-1,0 1 0,0-1 1,-1 1-1,1-1 0,-1 0 1,0-1-1,0 1 0,-1 0 1,1-1-1,-1 1 0,0-1 1,0 0-1,-1 0 1,1 0-1,-1 0 0,1-7 1,-3 11-38,1 0 1,-1 0 0,0 0 0,1 0-1,-1 1 1,0-1 0,0 0 0,1 0-1,-1 1 1,0-1 0,0 1 0,0-1-1,0 1 1,0-1 0,0 1 0,0-1-1,0 1 1,0 0 0,0-1 0,0 1-1,0 0 1,0 0 0,0 0 0,-1 0-1,1 0 1,0 0 0,0 0 0,0 1-1,0-1 1,0 0 0,0 0 0,-2 2-1,-39 7-84,34-5 69,0 1 1,1 0-1,-1 0 1,1 1-1,-9 8 1,13-12 6,0 1 0,0 0 1,0 1-1,1-1 0,-1 0 0,1 1 1,-1 0-1,1-1 0,0 1 1,1 0-1,-1 0 0,1 0 1,-2 5-1,4-8 5,0 0 0,0 0 0,0 0 0,0 0 0,0 0 0,0 0 0,0 0 0,0 0 1,0 0-1,1-1 0,-1 1 0,0-1 0,0 1 0,1 0 0,-1-1 0,1 0 0,-1 1 0,0-1 0,1 0 0,-1 0 0,1 0 0,-1 0 0,0 0 0,1 0 0,-1 0 1,3-1-1,46-1 58,-28-2-53,-1 0 1,0-2-1,0 0 0,22-10 1,-17 6-76,49-11 1,-75 21 63,1 0-1,-1-1 0,0 1 0,1 0 0,-1 0 0,1 0 0,-1 0 0,1 0 1,-1 0-1,1 0 0,-1 0 0,1 1 0,-1-1 0,1 0 0,-1 0 0,1 0 1,-1 0-1,1 1 0,-1-1 0,0 0 0,1 0 0,-1 1 0,1-1 0,-1 0 1,0 1-1,1-1 0,-1 0 0,0 1 0,1-1 0,-1 1 0,0-1 0,0 1 0,0-1 1,1 0-1,-1 1 0,0-1 0,0 1 0,0-1 0,0 1 0,0-1 0,0 1 1,0-1-1,0 1 0,0-1 0,0 1 0,0-1 0,0 1 0,0-1 0,0 1 1,0-1-1,0 1 0,-1-1 0,1 0 0,0 1 0,0-1 0,0 1 0,-1-1 1,1 1-1,0-1 0,-1 1 0,-15 30-5,-19 18 17,25-36 0,0 0 1,0 1-1,2 1 0,-1-1 1,2 1-1,0 0 0,-6 22 1,12-37-73,1 1 1,0-1-1,0 1 1,0-1-1,0 0 1,-1 1-1,1-1 1,0 1 0,0-1-1,0 1 1,0-1-1,0 0 1,0 1-1,0-1 1,0 1-1,0-1 1,1 1 0,-1-1-1,0 1 1,0-1-1,0 0 1,0 1-1,0-1 1,1 1-1,-1-1 1,0 0-1,0 1 1,1-1 0,-1 0-1,0 1 1,1-1-1,-1 0 1,0 0-1,1 1 1,0-1-1,16-4-3071,17-21-4706,-13-2-1015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788"/>
    </inkml:context>
    <inkml:brush xml:id="br0">
      <inkml:brushProperty name="width" value="0.025" units="cm"/>
      <inkml:brushProperty name="height" value="0.025" units="cm"/>
    </inkml:brush>
  </inkml:definitions>
  <inkml:trace contextRef="#ctx0" brushRef="#br0">3 258 13613,'0'0'5952,"-1"10"-3480,-1 32-791,2-41-1600,0 1-1,0-1 0,1 1 0,-1-1 0,0 1 0,1-1 1,-1 1-1,1-1 0,-1 1 0,1-1 0,0 1 0,0-1 0,0 0 1,-1 0-1,1 1 0,0-1 0,1 0 0,-1 0 0,0 0 1,0 0-1,0 0 0,1 0 0,-1 0 0,0-1 0,1 1 0,-1 0 1,1-1-1,-1 1 0,1-1 0,-1 1 0,3-1 0,49 3 982,-45-4-786,0 0-178,-1 0-1,0 0 1,0-1 0,1 0 0,-1 0 0,-1-1 0,1 0-1,0 0 1,-1-1 0,1 0 0,-1 0 0,0 0-1,5-6 1,-6 6-58,-1 0-1,0 0 0,0 0 0,0 0 1,0-1-1,-1 1 0,0-1 1,0 0-1,0 0 0,-1-1 0,1 1 1,-1 0-1,-1-1 0,1 1 1,-1-1-1,0 0 0,1-6 0,-2 12-40,0-1 0,-1 1-1,1-1 1,0 0-1,0 1 1,0-1-1,-1 0 1,1 1 0,0-1-1,-1 1 1,1-1-1,0 1 1,-1-1-1,1 1 1,-1-1 0,1 1-1,-1-1 1,1 1-1,-1 0 1,1-1-1,-1 1 1,1 0-1,-1-1 1,0 1 0,1 0-1,-1 0 1,1-1-1,-1 1 1,0 0-1,1 0 1,-1 0 0,0 0-1,1 0 1,-1 0-1,0 0 1,1 0-1,-1 0 1,0 0 0,1 1-1,-1-1 1,1 0-1,-1 0 1,0 1-1,1-1 1,-1 0 0,0 1-1,-33 17-149,24-10 188,0 1 0,1 0 0,0 0 0,0 1 0,1 0 0,1 1 0,-1 0 0,2 0 0,0 1 0,0 0 0,1 0 0,0 0 0,1 0 0,-3 18 0,6-29-29,1 0 0,0 0 0,0 0 0,0 1-1,0-1 1,0 0 0,0 0 0,1 0 0,-1 0 0,0 0 0,0 0 0,1 0 0,-1 0 0,1 0 0,-1 0 0,1 0 0,-1 0 0,1 0 0,0 0 0,-1-1 0,1 1 0,0 0 0,0 0-1,-1 0 1,1-1 0,0 1 0,1 0 0,1 0 17,-1 0 0,1 0 0,-1-1-1,1 1 1,0-1 0,-1 1 0,1-1 0,0 0-1,-1 0 1,6-1 0,3-1 66,-1 0 0,1 0 0,-1-1 0,19-9 0,5-6-48,0-2 0,-2-1 1,0-1-1,-1-2 0,-2-1 0,0-2 0,-2-1 1,-1-1-1,-1-1 0,22-35 0,-44 60-53,23-39-87,-24 43 91,-1-1 0,0 0 0,-1 0 0,1 1-1,0-1 1,0 0 0,-1 0 0,1 0 0,-1 0 0,0 0 0,1 0 0,-1 0 0,0 0 0,0 0 0,0 0 0,0 0 0,-1 0-1,1 0 1,-1 0 0,0-2 0,-1 4-5,0-1 0,0 0 0,0 1-1,0-1 1,0 1 0,0 0 0,0-1 0,0 1-1,0 0 1,-1 1 0,1-1 0,0 0-1,0 0 1,0 1 0,0-1 0,0 1 0,0 0-1,0 0 1,-2 1 0,-12 5 19,-1 2 1,1 0-1,1 1 0,0 0 1,1 1-1,-1 1 1,2 0-1,-14 16 0,8-6 103,0 1 0,1 1 0,2 0 0,-19 35 0,30-49-103,1-1 0,0 1 0,1 0-1,0 0 1,0 0 0,1 0 0,0 0 0,1 1 0,0 12 0,1-20-107,0 0 0,0 1 1,1-1-1,-1 0 0,1 0 0,0 1 1,0-1-1,0 0 0,1 0 1,-1 0-1,1 0 0,0 0 0,-1-1 1,1 1-1,0 0 0,1-1 1,-1 1-1,0-1 0,1 0 0,-1 0 1,1 0-1,0 0 0,0 0 0,0-1 1,0 1-1,0-1 0,0 0 1,0 0-1,0 0 0,0 0 0,7 1 1,10 1-2540,0-1 0,0-1 0,0-1-1,0-1 1,22-3 0,9-9-6880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151"/>
    </inkml:context>
    <inkml:brush xml:id="br0">
      <inkml:brushProperty name="width" value="0.025" units="cm"/>
      <inkml:brushProperty name="height" value="0.025" units="cm"/>
    </inkml:brush>
  </inkml:definitions>
  <inkml:trace contextRef="#ctx0" brushRef="#br0">234 242 12620,'0'0'9684,"-14"-2"-6898,8 0-2602,-1 1-1,0 0 0,0 0 1,1 1-1,-1 0 0,0 0 0,0 0 1,0 1-1,1 0 0,-1 1 1,0-1-1,1 1 0,0 1 0,-1-1 1,1 1-1,0 0 0,0 0 1,0 1-1,1 0 0,-8 6 0,2-1 180,1 1-1,1-1 0,-16 22 0,22-28-329,1 1 0,-1-1 0,1 1 0,0 0 0,0 0-1,0 0 1,1 0 0,0 0 0,-1 0 0,1 1 0,1-1-1,-1 0 1,1 0 0,-1 1 0,1-1 0,1 6 0,0-9-31,-1 0 1,1 0-1,-1 0 1,1-1 0,-1 1-1,1 0 1,0-1 0,0 1-1,-1 0 1,1-1-1,0 1 1,0-1 0,0 1-1,0-1 1,0 1-1,0-1 1,-1 0 0,1 0-1,0 1 1,0-1 0,0 0-1,0 0 1,0 0-1,0 0 1,0 0 0,0 0-1,2 0 1,29-4 132,-18 1-89,-1-2 1,1 1-1,-1-2 0,0 0 1,-1 0-1,0-1 1,15-11-1,80-67-52,-82 64 4,19-15-1119,-1-2 0,-1-2 0,66-84 0,-102 112 988,-10 9 410,-17 11 171,3 5-297,0 0-1,1 2 0,0 0 1,2 1-1,-1 0 1,2 1-1,0 1 1,1 0-1,1 1 1,-15 33-1,22-41-86,0-1-1,1 1 1,1 0 0,0 0-1,0 0 1,1 0 0,0 0 0,1 1-1,1 20 1,0-28-168,0 1 0,1-1 0,0 1 0,0-1 0,0 0 0,0 1-1,1-1 1,0 0 0,0 0 0,0 0 0,0 0 0,1 0 0,-1-1 0,1 1 0,0-1 0,0 1 0,0-1 0,1 0 0,-1 0 0,1-1 0,0 1 0,-1-1 0,1 1-1,0-1 1,1-1 0,7 4 0,34 4-6360,2-7-7422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787"/>
    </inkml:context>
    <inkml:brush xml:id="br0">
      <inkml:brushProperty name="width" value="0.025" units="cm"/>
      <inkml:brushProperty name="height" value="0.025" units="cm"/>
    </inkml:brush>
  </inkml:definitions>
  <inkml:trace contextRef="#ctx0" brushRef="#br0">140 0 16400,'0'0'2466,"-5"11"-48,-12 24-784,-55 123 2376,62-131-3768,1 0 0,1 0 0,1 0 0,-4 33 1,11-58-241,0-1 0,-1 1 0,1-1 0,0 1 0,0 0 0,0-1 0,0 1 0,1 0 0,-1-1 0,0 1 0,1-1 0,-1 1-1,1 0 1,0-1 0,-1 1 0,1-1 0,0 0 0,0 1 0,0-1 0,0 0 0,0 1 0,0-1 0,2 2 0,0-2 12,-1 0-1,0 0 0,1 0 0,-1 0 1,1 0-1,0-1 0,-1 1 1,1-1-1,-1 0 0,1 0 0,0 0 1,-1 0-1,5 0 0,6-2 27,1-1 0,-1-1 0,0 0-1,20-8 1,159-85 51,-192 96-90,0 1-1,0 0 1,1-1 0,-1 1 0,1 0 0,-1-1-1,0 1 1,1 0 0,-1 0 0,1 0 0,-1-1-1,0 1 1,1 0 0,-1 0 0,1 0 0,-1 0-1,1 0 1,-1 0 0,1 0 0,-1 0 0,1 0-1,-1 0 1,1 0 0,-1 0 0,0 0 0,1 0-1,-1 0 1,1 0 0,-1 0 0,1 1 0,-1-1-1,1 0 1,-1 0 0,0 1 0,1-1 0,-1 0-1,0 0 1,1 1 0,-1-1 0,1 1 0,-8 20 232,-26 28 294,32-47-503,-18 23 154,11-17-143,1 1 0,0 0 0,0 0 0,1 0 0,1 1 0,-1 0 1,-4 15-1,10-24-131,0-1-1,0 1 1,0-1 0,0 1 0,0-1 0,0 1 0,0-1 0,1 1 0,-1-1-1,0 0 1,0 1 0,1-1 0,-1 1 0,0-1 0,0 0 0,1 1 0,-1-1 0,1 0-1,-1 1 1,0-1 0,1 0 0,-1 0 0,0 1 0,1-1 0,-1 0 0,1 0-1,-1 0 1,1 0 0,-1 0 0,1 1 0,-1-1 0,1 0 0,-1 0 0,0 0 0,1 0-1,-1 0 1,1 0 0,-1 0 0,1-1 0,-1 1 0,1 0 0,-1 0 0,1 0-1,-1 0 1,0-1 0,1 1 0,-1 0 0,1-1 0,29-9-7916,3-10-3599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195"/>
    </inkml:context>
    <inkml:brush xml:id="br0">
      <inkml:brushProperty name="width" value="0.025" units="cm"/>
      <inkml:brushProperty name="height" value="0.025" units="cm"/>
    </inkml:brush>
  </inkml:definitions>
  <inkml:trace contextRef="#ctx0" brushRef="#br0">172 15 18546,'-11'6'2695,"9"-5"-2611,-24 14 2275,-36 26 0,56-37-2119,0 0 0,0 1 0,1 0 0,-1 0 1,1 0-1,0 1 0,1 0 0,-1 0 0,1 0 0,0 0 0,1 1 0,0-1 0,-5 14 0,8-19-237,0 0 1,-1 0-1,1 0 1,0-1-1,0 1 0,0 0 1,0 0-1,0 0 1,0 0-1,1 0 1,-1 0-1,0 0 0,0 0 1,1 0-1,-1 0 1,0 0-1,1 0 1,-1-1-1,1 1 0,-1 0 1,1 0-1,0-1 1,-1 1-1,1 0 1,0-1-1,-1 1 0,1 0 1,0-1-1,0 1 1,0-1-1,-1 1 1,1-1-1,0 0 0,0 1 1,0-1-1,0 0 1,0 1-1,0-1 1,0 0-1,0 0 0,0 0 1,0 0-1,0 0 1,-1 0-1,1 0 1,0 0-1,0-1 0,0 1 1,0 0-1,0-1 1,0 1-1,1-1 1,5-1 24,0 1 0,-1-2 0,1 1 0,-1-1 0,0 0 1,8-5-1,19-17 44,-2-3 0,33-34 0,-7 5-91,-64 68-68,-1 0-1,1 1 1,-9 23-1,8-19 54,1-3-101,2 0 0,-1 1-1,1 0 1,1 0 0,1 0 0,0 0-1,1 1 1,-1 25 0,2-39-79,1 1 1,0-1 0,0 1-1,0 0 1,0-1 0,0 1-1,0-1 1,1 1 0,-1-1-1,0 1 1,1-1 0,-1 1-1,1-1 1,-1 0-1,1 1 1,0-1 0,0 0-1,0 1 1,0-1 0,0 0-1,0 0 1,0 0 0,0 0-1,0 0 1,0 0 0,0 0-1,1 0 1,-1 0 0,2 0-1,18 6-6229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591"/>
    </inkml:context>
    <inkml:brush xml:id="br0">
      <inkml:brushProperty name="width" value="0.025" units="cm"/>
      <inkml:brushProperty name="height" value="0.025" units="cm"/>
    </inkml:brush>
  </inkml:definitions>
  <inkml:trace contextRef="#ctx0" brushRef="#br0">199 0 11691,'0'0'4831,"-1"11"-2071,-2 7-1681,-1-1 1,0-1-1,-1 1 0,-1-1 0,-12 27 1,-33 31 1372,36-53-1738,-25 43 1,39-63-712,1 0 1,-1-1-1,1 1 1,-1 0-1,1 0 1,-1 0-1,1 0 1,0 0-1,-1 0 1,1 0 0,0 0-1,0 0 1,0 0-1,0 0 1,0 0-1,0 0 1,0 0-1,0 0 1,0 0-1,0-1 1,0 1-1,1 0 1,-1 0-1,0 0 1,1 0-1,-1 0 1,1 0-1,-1 0 1,1 0 0,-1-1-1,1 1 1,0 0-1,-1 0 1,1-1-1,0 1 1,0-1-1,0 1 1,-1 0-1,1-1 1,0 1-1,0-1 1,0 0-1,0 1 1,0-1-1,0 0 1,0 0-1,0 1 1,0-1 0,0 0-1,0 0 1,1 0-1,9 1-35,1 0 0,0-1 0,21-2 0,-10 1-199,-12 1 180,0 0 0,1 2 1,-1-1-1,0 2 1,19 5-1,-28-7 45,1-1-1,-1 1 1,0 0-1,0 0 1,1 0-1,-1 0 1,0 0-1,0 0 1,0 1 0,0-1-1,0 0 1,-1 1-1,1 0 1,0 0-1,-1-1 1,1 1-1,-1 0 1,1 0-1,-1 0 1,0 0-1,0 1 1,0-1-1,0 0 1,-1 0 0,1 1-1,0-1 1,-1 0-1,0 1 1,1-1-1,-1 1 1,0-1-1,0 0 1,-1 4-1,-1-2 75,0 0 0,0-1-1,0 1 1,0-1 0,-1 0-1,1 1 1,-1-1 0,0 0-1,0-1 1,0 1 0,0 0-1,-1-1 1,1 0-1,-1 0 1,1 0 0,-1 0-1,0 0 1,-6 1 0,-10 5 443,-1-2 0,-24 5 0,28-8-612,-1 0-1,0-1 1,0-1-1,-1-1 1,-18-2-1,37 2-81,-1 0 0,0 0 0,0-1-1,1 1 1,-1 0 0,0 0 0,1 0-1,-1 0 1,0-1 0,1 1 0,-1 0-1,1-1 1,-1 1 0,0 0-1,1-1 1,-1 1 0,1-1 0,-1 1-1,1-1 1,-1 1 0,1-1 0,0 1-1,-1-1 1,1 0 0,-1 1 0,1-1-1,0 0 1,0 1 0,-1-1-1,1 0 1,0 1 0,0-1 0,0 0-1,0 1 1,0-1 0,0 0 0,0 1-1,0-1 1,0 0 0,0 1 0,1-2-1,-1 0-643,1 0-1,-1 0 1,1 0-1,0 0 1,0 0-1,0 0 1,0 0-1,0 0 1,1 0-1,-1 1 1,1-1-1,1-1 1,23-13-11868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127"/>
    </inkml:context>
    <inkml:brush xml:id="br0">
      <inkml:brushProperty name="width" value="0.025" units="cm"/>
      <inkml:brushProperty name="height" value="0.025" units="cm"/>
    </inkml:brush>
  </inkml:definitions>
  <inkml:trace contextRef="#ctx0" brushRef="#br0">1 94 15118,'0'0'10293,"11"3"-9530,6 2-345,0-1 0,0-1 0,0 0 0,33 0 0,-44-3-304,-1 0 0,0 0 0,0-1 0,0 0 0,0 0-1,0 0 1,0-1 0,0 0 0,0 0 0,8-4 0,-11 4-90,0 0-1,0 0 1,0 0 0,0 0 0,0 0-1,0 0 1,0 0 0,-1-1-1,1 1 1,-1-1 0,0 1 0,1-1-1,-1 0 1,-1 1 0,1-1 0,0 0-1,-1 0 1,1 1 0,-1-1 0,0 0-1,0-4 1,0 5-21,0 1-1,0-1 1,0 0 0,0 1 0,0-1-1,0 1 1,-1-1 0,1 1-1,-1-1 1,1 1 0,-1-1-1,0 1 1,1 0 0,-1-1-1,0 1 1,0 0 0,0-1 0,0 1-1,0 0 1,0 0 0,0 0-1,0 0 1,-1 0 0,-1-1-1,0 1-27,1 0 0,-1 0 0,0 0 0,0 1 0,0-1 0,0 1 1,0-1-1,0 1 0,0 0 0,0 0 0,-6 1 0,1 1-21,1-1 0,-1 1 1,1 0-1,0 1 1,0 0-1,0 0 0,0 0 1,0 1-1,-10 8 0,10-5 41,0 0-1,0 1 0,1 0 0,0 0 1,-7 14-1,11-19 7,1-1 1,0 0-1,0 1 0,0-1 0,1 1 1,-1-1-1,1 1 0,-1 0 1,1-1-1,0 1 0,0 4 1,0-6 0,1 1 1,-1-1-1,0 0 1,1 0-1,0 0 0,-1 1 1,1-1-1,0 0 1,-1 0-1,1 0 1,0 0-1,0 0 1,0 0-1,0 0 1,0-1-1,0 1 0,0 0 1,0 0-1,0-1 1,0 1-1,0-1 1,1 1-1,-1-1 1,2 1-1,10 2 72,0 0 0,1-1 0,-1-1 0,0 0 0,1 0 0,-1-2-1,17-2 1,8-2 4,45-14 1,-32 5-56,63-14 18,-114 28-42,0 1 0,0-1 1,-1 0-1,1 0 1,0 0-1,0 1 0,0-1 1,0 0-1,0 0 1,-1 0-1,1 1 0,0-1 1,0 0-1,0 0 1,0 1-1,0-1 0,0 0 1,0 0-1,0 1 1,0-1-1,0 0 0,0 0 1,0 1-1,0-1 1,0 0-1,0 0 0,0 1 1,0-1-1,1 0 1,-1 0-1,0 1 1,0-1-1,0 0 0,0 0 1,0 0-1,0 1 1,1-1-1,-1 0 0,0 0 1,0 0-1,0 0 1,1 0-1,-1 1 0,0-1 1,0 0-1,0 0 1,1 0-1,-1 0 0,0 0 1,0 0-1,1 0 1,-1 0-1,0 0 0,0 0 1,1 0-1,-1 0 1,0 0-1,0 0 0,1 0 1,-1 0-1,0 0 1,0 0-1,1 0 0,-1 0 1,0 0-1,0 0 1,1 0-1,-1 0 0,0-1 1,-13 18-17,12-16 22,-20 20 102,-25 29 561,43-46-573,1-1-1,-1 1 1,1 0 0,0 0 0,0 0 0,0 0 0,0 0-1,1 0 1,0 0 0,0 1 0,0-1 0,0 7-1,1-10-79,1-1-1,0 1 1,0 0-1,0 0 0,0-1 1,0 1-1,0-1 1,0 1-1,0-1 1,0 1-1,0-1 0,0 1 1,1-1-1,-1 0 1,0 0-1,0 0 0,0 0 1,0 0-1,1 0 1,-1 0-1,0 0 1,0 0-1,0 0 0,2-1 1,37-5 233,-30 1-278,1 0-1,-1 0 1,0-1-1,17-14 1,-18 13-86,0 0 0,0 1 0,1 0 0,21-9 1,-31 15 33,0 0 0,0 0 0,0 1 0,-1-1 0,1 0 0,0 0 0,0 0 1,0 0-1,0 0 0,0 0 0,0 0 0,-1 1 0,1-1 0,0 0 0,0 0 0,0 0 1,0 0-1,0 0 0,0 1 0,0-1 0,0 0 0,0 0 0,0 0 0,0 0 0,0 1 1,0-1-1,0 0 0,0 0 0,0 0 0,0 0 0,0 1 0,0-1 0,0 0 0,0 0 0,0 0 1,0 0-1,0 1 0,0-1 0,0 0 0,0 0 0,0 0 0,0 0 0,1 0 0,-1 1 1,0-1-1,0 0 0,0 0 0,0 0 0,0 0 0,0 0 0,1 0 0,-1 0 0,0 0 1,0 1-1,0-1 0,0 0 0,1 0 0,-1 0 0,0 0 0,0 0 0,0 0 0,0 0 1,1 0-1,-1 0 0,0 0 0,0 0 0,0 0 0,1 0 0,-11 15-3753,9-13 2569,-11 16-7142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475"/>
    </inkml:context>
    <inkml:brush xml:id="br0">
      <inkml:brushProperty name="width" value="0.025" units="cm"/>
      <inkml:brushProperty name="height" value="0.025" units="cm"/>
    </inkml:brush>
  </inkml:definitions>
  <inkml:trace contextRef="#ctx0" brushRef="#br0">89 0 17649,'0'0'12203,"-41"73"-12139,24-36-32,4 0-32,3 0-864,6-4-2436,1-7-3330,3-5-11307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086"/>
    </inkml:context>
    <inkml:brush xml:id="br0">
      <inkml:brushProperty name="width" value="0.025" units="cm"/>
      <inkml:brushProperty name="height" value="0.025" units="cm"/>
    </inkml:brush>
  </inkml:definitions>
  <inkml:trace contextRef="#ctx0" brushRef="#br0">2 42 9769,'0'0'10058,"-1"-39"-10090,12 39-2787,2 0-96,4-3-2594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341"/>
    </inkml:context>
    <inkml:brush xml:id="br0">
      <inkml:brushProperty name="width" value="0.025" units="cm"/>
      <inkml:brushProperty name="height" value="0.025" units="cm"/>
    </inkml:brush>
  </inkml:definitions>
  <inkml:trace contextRef="#ctx0" brushRef="#br0">255 66 4516,'0'0'12471,"0"-8"-6700,0-26-2184,0 33-3458,0 0-1,-1 0 1,1-1-1,0 1 1,-1 0 0,1 0-1,-1 0 1,1 0 0,-1 1-1,1-1 1,-1 0-1,1 0 1,-1 0 0,0 0-1,0 0 1,1 1 0,-1-1-1,0 0 1,0 1-1,0-1 1,0 1 0,0-1-1,0 1 1,0-1 0,0 1-1,0 0 1,0-1-1,0 1 1,-2 0 0,-34-1 256,27 1-188,-1 1-193,0 0-1,0 0 0,0 1 1,0 0-1,0 1 0,0 0 1,1 1-1,-1 0 0,1 1 1,0 0-1,1 0 0,-1 1 1,1 1-1,0-1 0,-9 10 1,17-16-35,0 1 0,1 0 1,-1 0-1,0-1 0,0 1 0,0 0 1,1 0-1,-1 0 0,1 0 0,-1 0 1,1 0-1,-1 0 0,1 0 0,-1 0 1,1 0-1,0 0 0,-1 0 0,1 0 1,0 0-1,0 0 0,0 0 0,0 0 1,0 0-1,0 1 0,0-1 0,0 0 1,1 0-1,-1 0 0,0 0 0,1 0 1,-1 0-1,1 0 0,-1 0 1,1 0-1,-1 0 0,1 0 0,-1 0 1,1 0-1,0-1 0,0 1 0,0 0 1,-1 0-1,1-1 0,0 1 0,0-1 1,0 1-1,0 0 0,0-1 0,0 0 1,2 1-1,6 3-320,0-1 1,0 0 0,1 0-1,12 1 1,-20-4 328,49 7-988,-35-6 942,-1 0 0,1 1 0,-1 1 0,0 1 0,0 0 0,0 1 0,24 11 1,-38-15 82,0-1 1,0 1 0,0-1 0,0 1 0,0 0-1,0-1 1,0 1 0,0 0 0,0 0 0,0 0-1,0 0 1,0 0 0,-1 0 0,1 0 0,0 0 0,-1 0-1,1 0 1,-1 0 0,1 0 0,-1 1 0,0-1-1,0 0 1,1 0 0,-1 0 0,0 1 0,0 1-1,-1-2 65,1 1-1,-1 0 0,0-1 1,0 1-1,0-1 0,0 1 0,0-1 1,0 1-1,-1-1 0,1 0 1,0 1-1,-1-1 0,1 0 1,-1 0-1,-2 1 0,-7 4 369,-1 0-1,0-1 1,-20 7 0,24-9-431,-1-1 0,0 1 0,1-1 0,-1-1 1,0 0-1,0 0 0,0-1 0,-13 0 0,21-1-340,0 0-1,0 0 1,0 0-1,1 0 0,-1 0 1,0 0-1,1 0 1,-1 0-1,0 0 1,1 0-1,-1 0 0,1-1 1,0 1-1,-1 0 1,1 0-1,0 0 1,0-1-1,-1 1 0,1 0 1,0 0-1,0-1 1,1 1-1,-1 0 1,0 0-1,0-1 0,1 1 1,-1 0-1,0 0 1,1 0-1,0-2 1,10-18-7605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9.291"/>
    </inkml:context>
    <inkml:brush xml:id="br0">
      <inkml:brushProperty name="width" value="0.025" units="cm"/>
      <inkml:brushProperty name="height" value="0.025" units="cm"/>
    </inkml:brush>
  </inkml:definitions>
  <inkml:trace contextRef="#ctx0" brushRef="#br0">210 219 14958,'0'0'6513,"-9"-7"-3508,7 5-2933,0 0-1,0 0 0,0 0 0,0 0 0,-1 0 0,1 1 0,-1-1 0,1 1 0,-1 0 0,0 0 0,0 0 0,1 0 0,-1 0 0,0 0 0,0 1 0,0-1 0,0 1 0,0 0 0,0 0 0,0 0 0,0 0 0,0 1 0,0-1 0,0 1 0,1-1 0,-1 1 0,0 0 0,0 0 0,1 1 0,-1-1 0,0 1 0,1-1 1,-1 1-1,1 0 0,-4 3 0,-6 6-237,0 1 1,1 0 0,0 1-1,-13 19 1,20-25 47,0-1-1,1 0 1,-1 1 0,1 0-1,1 0 1,-1 0 0,1 0-1,0 0 1,1 1 0,-1-1-1,1 0 1,1 9 0,0-15 116,0-1 1,0 1-1,1 0 1,-1-1-1,0 1 1,1 0 0,-1-1-1,1 1 1,-1-1-1,1 1 1,-1-1-1,1 1 1,-1-1 0,1 1-1,-1-1 1,1 0-1,0 1 1,-1-1-1,1 0 1,-1 1 0,1-1-1,0 0 1,-1 0-1,1 0 1,0 1-1,0-1 1,-1 0-1,1 0 1,0 0 0,-1 0-1,1 0 1,0 0-1,-1-1 1,1 1-1,0 0 1,0 0 0,0-1-1,30-8 62,-18 1-37,0 0 1,-1-1-1,0 0 0,0 0 1,-1-2-1,0 1 0,9-13 1,64-89 116,-78 102-109,9-9 196,-1-2-1,-1 0 1,0 0 0,-2-1 0,15-42 0,-26 53 53,-7 11 14,-9 14-51,1 7-231,1 0 1,0 0 0,2 1 0,1 1-1,1 0 1,1 0 0,0 1 0,2 1-1,1-1 1,1 1 0,1 0-1,-1 35 1,5-58-33,0 1 1,0-1-1,0 0 0,0 1 0,0-1 1,1 0-1,-1 1 0,1-1 0,0 0 0,-1 0 1,1 1-1,0-1 0,0 0 0,0 0 1,1 0-1,-1 0 0,0 0 0,1 0 1,-1-1-1,4 4 0,-2-3-173,0-1-1,0 0 1,0 0 0,0 0 0,0 0-1,0-1 1,0 1 0,0-1 0,0 0-1,1 0 1,-1 0 0,0 0 0,0 0-1,0-1 1,5 0 0,27-12-5081,1-11-3775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028"/>
    </inkml:context>
    <inkml:brush xml:id="br0">
      <inkml:brushProperty name="width" value="0.025" units="cm"/>
      <inkml:brushProperty name="height" value="0.025" units="cm"/>
    </inkml:brush>
  </inkml:definitions>
  <inkml:trace contextRef="#ctx0" brushRef="#br0">165 0 16944,'-9'4'3785,"-2"2"-2967,-1 0 0,1 1 0,1 0 0,-1 1 0,-12 12 0,15-13-599,1 1 1,0-1-1,0 1 1,1 1-1,0-1 1,1 1-1,-1 0 1,2 1-1,-1-1 1,1 1-1,1 0 1,0 0-1,-2 11 1,4-20-218,1 0 0,0 0 0,0 0 1,-1 0-1,1 0 0,0 0 0,0-1 1,0 1-1,0 0 0,0 0 0,1 0 0,-1 0 1,0 0-1,0 0 0,1 0 0,-1 0 0,0-1 1,1 1-1,-1 0 0,1 0 0,-1 0 1,1-1-1,-1 1 0,1 0 0,-1-1 0,1 1 1,0 0-1,0-1 0,-1 1 0,1-1 0,1 1 1,0 0 1,1-1 0,-1 1 0,1-1 1,-1 0-1,0 0 0,1 0 0,-1 0 0,0-1 1,1 1-1,-1 0 0,0-1 0,3-1 0,7-2 2,-1 0 0,0-2 0,0 1 0,10-8 0,74-66 3,-5 5-34,-90 74 23,-1 0 0,1 1 0,0-1-1,0 0 1,0 0 0,0 0 0,0 0 0,0 1 0,-1-1 0,1 0 0,0 0 0,0 1 0,0-1 0,0 0 0,0 0 0,0 1 0,0-1 0,0 0 0,0 0 0,0 0 0,0 1 0,0-1 0,0 0 0,0 0 0,0 1 0,0-1 0,0 0 0,1 0 0,-1 0 0,0 1 0,0-1 0,0 0 0,0 0-1,0 0 1,0 1 0,1-1 0,-1 0 0,0 0 0,0 0 0,0 0 0,0 1 0,1-1 0,-1 0 0,0 0 0,0 0 0,1 0 0,-1 0 0,0 0 0,0 0 0,0 0 0,1 0 0,-1 0 0,0 0 0,0 0 0,1 0 0,-1 0 0,0 0 0,0 0 0,1 0 0,-1 0 0,0 0 0,0 0 0,-37 59 20,31-52 119,0 0-1,1 1 1,0 0 0,0-1 0,1 2 0,0-1 0,0 0-1,1 1 1,0 0 0,0-1 0,-1 14 0,4-21-122,1-1 1,0 1-1,-1 0 0,1-1 1,0 1-1,-1-1 1,1 0-1,0 1 0,0-1 1,-1 1-1,1-1 1,0 0-1,0 0 0,0 0 1,0 1-1,-1-1 1,1 0-1,0 0 1,0 0-1,0 0 0,0 0 1,0 0-1,-1-1 1,1 1-1,0 0 0,0 0 1,1-1-1,26-4 40,-3-5-141,0-2 0,0 0 1,-2-1-1,27-19 0,31-18-521,-89 67 497,-8 7 140,-30 42 183,46-66-210,0 1 0,0-1 0,0 0-1,0 0 1,0 0 0,0 0-1,0 0 1,0 0 0,0 0 0,0 0-1,0 0 1,0 0 0,0 1 0,0-1-1,0 0 1,0 0 0,0 0-1,0 0 1,0 0 0,0 0 0,0 0-1,0 1 1,0-1 0,0 0 0,0 0-1,0 0 1,0 0 0,0 0-1,0 0 1,0 0 0,0 0 0,0 0-1,0 1 1,0-1 0,0 0 0,0 0-1,0 0 1,0 0 0,1 0-1,-1 0 1,0 0 0,0 0 0,0 0-1,0 0 1,0 0 0,0 0 0,0 0-1,0 0 1,1 0 0,-1 0 0,0 0-1,0 0 1,0 0 0,0 0-1,0 0 1,0 0 0,0 0 0,0 0-1,1 0 1,-1 0 0,0 0 0,0 0-1,0 0 1,13-2 65,13-8-17,26-24-140,-37 23-187,-1 0-1,2 2 1,-1-1-1,1 2 1,1 0-1,0 1 1,19-5-1,-35 12 267,-1 0-1,1 0 0,-1 1 1,0-1-1,1 0 1,-1 0-1,0 0 1,1 1-1,-1-1 0,0 0 1,0 0-1,1 1 1,-1-1-1,0 0 1,0 1-1,1-1 0,-1 0 1,0 1-1,0-1 1,0 1-1,0-1 1,1 0-1,-1 1 0,0-1 1,0 0-1,0 1 1,0-1-1,0 1 1,0-1-1,0 1 1,0-1-1,0 0 0,0 1 1,0-1-1,-1 0 1,1 1-1,-2 17-116,-19 31 313,17-43-129,1 0 0,0 0 0,0 0 0,1 1 0,-1-1 0,1 1 0,1 0 0,-2 13 1,12-21 753,1-4-759,0-1-1,-1 0 1,1-1 0,-1 0 0,-1 0-1,1-1 1,13-17 0,-14 16-289,0 0 0,0 1 0,1 0 1,0 0-1,0 1 0,20-12 0,-29 22 187,0 0 0,0 0 0,-1 0 0,1 0 0,-1-1 0,0 1 0,1 0 0,-2 0 0,1-1 0,-2 5 0,-5 7 56,4-7 110,-1 0 0,2 1 0,-1-1 1,1 1-1,0 0 0,0 0 0,1 0 1,-2 15-1,4-22-143,0 0-1,1-1 1,-1 1-1,0-1 1,1 1-1,-1-1 1,1 1-1,-1-1 1,0 1-1,1-1 1,-1 0-1,1 1 1,-1-1-1,1 0 1,0 1-1,-1-1 1,1 0-1,-1 0 1,1 1 0,0-1-1,-1 0 1,1 0-1,-1 0 1,1 0-1,0 0 1,-1 0-1,1 0 1,0 0-1,-1 0 1,1 0-1,-1 0 1,1 0-1,0 0 1,-1-1-1,1 1 1,-1 0-1,1 0 1,0-1-1,-1 1 1,1-1 0,28-11-3459,-3-8-2440,6-5-1719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551"/>
    </inkml:context>
    <inkml:brush xml:id="br0">
      <inkml:brushProperty name="width" value="0.025" units="cm"/>
      <inkml:brushProperty name="height" value="0.025" units="cm"/>
    </inkml:brush>
  </inkml:definitions>
  <inkml:trace contextRef="#ctx0" brushRef="#br0">102 159 2274,'0'0'11099,"-6"8"-6690,-3 4-3705,-10 13 2001,-20 39 1,35-57-2505,0 1 0,0-1 1,1 1-1,0 0 0,0 0 1,1 0-1,0 0 0,1 0 1,0 1-1,0-1 1,1 12-1,0-19-226,1 0 0,-1 0 0,1 0 0,-1 0 0,1 0 0,0 0 0,0 0 0,-1-1 0,1 1 0,0 0 0,0 0 0,0-1 0,0 1 0,0 0 0,0-1 0,0 1 0,0-1 0,0 1 0,0-1 0,0 1 0,0-1 0,0 0 0,1 0 0,-1 1 0,0-1 0,0 0 0,0 0 0,0 0 0,1-1 0,-1 1 0,0 0 0,0 0 0,0 0 0,1-1 0,44-11-307,-26 1 194,0-1-1,-1 0 0,0-1 0,-1-1 0,27-28 1,72-90 4,-115 129 140,11-12 30,-2 2 31,0 0 1,0 0-1,-1-1 0,-1-1 0,-1 1 0,11-24 1,-19 38-29,-1 0 0,1 0 1,0-1-1,0 1 0,0 0 1,0 0-1,0-1 0,0 1 0,-1 0 1,1 0-1,0 0 0,0 0 1,0-1-1,0 1 0,-1 0 1,1 0-1,0 0 0,0 0 1,0 0-1,-1 0 0,1 0 0,0 0 1,0-1-1,-1 1 0,1 0 1,0 0-1,0 0 0,0 0 1,-1 0-1,1 0 0,0 0 1,0 0-1,-1 0 0,1 0 0,0 1 1,0-1-1,0 0 0,-1 0 1,1 0-1,0 0 0,0 0 1,-1 0-1,1 0 0,0 0 1,0 1-1,0-1 0,0 0 1,-1 0-1,1 0 0,0 0 0,0 1 1,0-1-1,0 0 0,0 1 1,-9 6 14,0 0-1,1 1 1,0 0 0,1 0 0,0 1 0,0 0 0,1 0 0,0 1 0,-8 17-1,4-3-54,1-1 0,0 1 0,-6 34 0,8-24-580,2 1 1,-1 50 0,6-90-304,-1 0-1,0-1 1,0 1-1,0 0 1,0 0-1,-1 0 1,0 0-1,0 1 1,-3-6-1,-29-43-1631,27 45 3561,1-1 0,0-1 0,0 1 0,1-1 0,0 0 0,-6-17 0,11 27-959,0 0-1,0-1 1,1 1 0,-1-1 0,0 1 0,0 0 0,0-1 0,0 1 0,0 0 0,0-1-1,1 1 1,-1 0 0,0-1 0,0 1 0,1 0 0,-1-1 0,0 1 0,0 0-1,1 0 1,-1-1 0,0 1 0,1 0 0,-1 0 0,0 0 0,1-1 0,-1 1-1,0 0 1,1 0 0,-1 0 0,0 0 0,1 0 0,-1 0 0,1 0 0,-1 0-1,0 0 1,1 0 0,0 0 0,20-1 832,-16 1-583,67 1 1341,-49 1-1755,-1-1 1,1-1-1,-1-1 1,1-1-1,-1-1 1,44-12-1,-41 1-3369,-14-3-2916,-7-3-5166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910"/>
    </inkml:context>
    <inkml:brush xml:id="br0">
      <inkml:brushProperty name="width" value="0.025" units="cm"/>
      <inkml:brushProperty name="height" value="0.025" units="cm"/>
    </inkml:brush>
  </inkml:definitions>
  <inkml:trace contextRef="#ctx0" brushRef="#br0">0 9 20692,'0'0'8135,"59"-9"-9800,-44 14-4453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557"/>
    </inkml:context>
    <inkml:brush xml:id="br0">
      <inkml:brushProperty name="width" value="0.025" units="cm"/>
      <inkml:brushProperty name="height" value="0.025" units="cm"/>
    </inkml:brush>
  </inkml:definitions>
  <inkml:trace contextRef="#ctx0" brushRef="#br0">14 153 15022,'0'0'2888,"-3"10"128,-7 31-282,10-40-2659,0 0 1,0 0-1,0 0 1,0-1-1,0 1 1,1 0 0,-1 0-1,0 0 1,0 0-1,1 0 1,-1 0-1,1 0 1,-1 0-1,1-1 1,-1 1-1,1 0 1,-1 0-1,1-1 1,0 1 0,-1 0-1,1-1 1,0 1-1,0-1 1,-1 1-1,1-1 1,0 1-1,0-1 1,0 1-1,0-1 1,0 0-1,0 1 1,0-1 0,-1 0-1,1 0 1,0 0-1,0 0 1,1 0-1,38 0 1128,-35-1-947,9-1-141,0 0 1,0-2-1,-1 0 0,1 0 0,-1-1 1,0-1-1,0 0 0,-1 0 0,0-2 1,0 1-1,-1-1 0,1-1 0,-2 0 1,1-1-1,-2 0 0,18-22 0,-26 30-120,1-1 0,-1 1 0,0 0-1,1 0 1,-1-1 0,0 1 0,0 0-1,-1-1 1,1 1 0,-1-1-1,1 1 1,-1-1 0,0 0 0,1 1-1,-1-1 1,-1 1 0,1-1 0,0 1-1,-1-1 1,1 1 0,-1-1 0,0 1-1,0-1 1,0 1 0,0-1 0,0 1-1,0 0 1,-1 0 0,1 0 0,-1 0-1,-3-4 1,2 4-42,1 0-1,-1 1 1,0-1 0,0 1-1,-1 0 1,1 0 0,0 0-1,0 0 1,0 0 0,-1 1 0,1-1-1,0 1 1,-1 0 0,1 0-1,0 0 1,-1 1 0,1-1-1,0 1 1,0 0 0,-1-1-1,1 2 1,0-1 0,0 0-1,0 1 1,-4 1 0,-3 4 17,1 0 0,-1 0 0,2 1 0,-1 0 1,1 0-1,0 1 0,0 0 0,1 1 0,0 0 1,1 0-1,0 0 0,-5 14 0,4-7 34,0-1 0,1 1-1,1 0 1,1 1 0,0-1 0,2 1-1,-2 27 1,4-43-5,0 1 0,0-1 0,0 0 0,0 1-1,1-1 1,-1 0 0,1 1 0,-1-1 0,1 0 0,0 1 0,0-1 0,0 0-1,0 0 1,1 0 0,-1 0 0,0 0 0,1 0 0,-1 0 0,1-1 0,0 1-1,0 0 1,0-1 0,0 1 0,2 1 0,1-1 12,0 0 0,1-1 0,-1 1-1,0-1 1,1 0 0,-1 0 0,0-1 0,1 1 0,-1-1 0,9-1-1,6-2 46,1 0 0,-2-2 0,1 0 0,0-1 0,20-9 0,6-9 93,0-2-1,51-39 1,-22 14 521,-74 51-669,-1 0 0,0 0 0,0 1-1,1-1 1,-1 0 0,0 1 0,0-1 0,0 0 0,1 1 0,-1-1 0,0 0 0,0 1 0,0-1 0,0 0-1,0 1 1,0-1 0,0 0 0,0 1 0,0-1 0,0 0 0,0 1 0,0-1 0,0 0 0,0 1 0,0-1 0,0 0-1,0 1 1,0-1 0,0 0 0,-1 1 0,1-1 0,0 0 0,0 1 0,0-1 0,-1 0 0,1 1 0,0-1-1,0 0 1,-1 0 0,1 0 0,-1 1 0,-8 20 20,-8 7 52,9-17 1,0 0 0,1 1 0,1 0 0,0 0 0,0 0-1,1 1 1,1 0 0,0 0 0,1 0 0,-3 25 0,6-37-58,1 0 0,-1 0 0,1 0 1,0 0-1,-1 0 0,1 0 0,0 0 0,0 0 1,0 0-1,0 0 0,-1-1 0,1 1 0,0 0 1,0-1-1,0 1 0,1 0 0,-1-1 0,0 0 1,0 1-1,0-1 0,0 1 0,0-1 0,1 0 1,-1 0-1,0 0 0,0 0 0,0 0 0,0 0 1,1 0-1,-1 0 0,2-1 0,47-4 101,-23-3-140,-1-2 0,1 0 0,-2-2-1,47-28 1,4-2-827,-76 42 837,1-1 0,0 1 0,-1-1 0,1 1 0,0-1 0,0 1 0,0 0 0,-1-1 0,1 1 0,0 0 0,0 0 0,0-1 0,0 1 0,-1 0 0,1 0 0,0 0 0,0 0 0,0 0 0,0 0 0,0 0 0,0 1 0,-1-1 0,1 0 0,0 0 0,1 1 0,-2 0 6,0 0 0,1 0 0,-1 0-1,0 0 1,0 0 0,0 0 0,0 0 0,0 0 0,0 0 0,0 0 0,0 0-1,0 0 1,0-1 0,-1 1 0,1 0 0,0 0 0,-1 0 0,0 2 0,-32 58 114,23-45-3,8-13-34,1 1 0,-1 0 0,1 0 0,-1-1-1,1 1 1,0 0 0,0 0 0,1 0 0,-1 5 0,1-9-63,0 1 1,0-1-1,0 1 1,0-1-1,0 1 1,0-1 0,1 1-1,-1-1 1,0 1-1,0-1 1,0 0-1,0 1 1,1-1-1,-1 1 1,0-1 0,1 0-1,-1 1 1,0-1-1,0 1 1,1-1-1,-1 0 1,1 0-1,-1 1 1,0-1 0,1 0-1,-1 0 1,1 1-1,-1-1 1,1 0-1,1 0-58,-1 0-1,1 0 0,-1 0 1,1 0-1,0-1 1,-1 1-1,1 0 1,-1-1-1,1 0 0,-1 1 1,1-1-1,-1 0 1,3-1-1,1-2-942,0 1 1,0-1-1,0 0 1,-1 0-1,8-9 1,7-13-6718,-2-4-3622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888"/>
    </inkml:context>
    <inkml:brush xml:id="br0">
      <inkml:brushProperty name="width" value="0.025" units="cm"/>
      <inkml:brushProperty name="height" value="0.025" units="cm"/>
    </inkml:brush>
  </inkml:definitions>
  <inkml:trace contextRef="#ctx0" brushRef="#br0">1 1 18481,'0'0'13453,"56"7"-30365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224"/>
    </inkml:context>
    <inkml:brush xml:id="br0">
      <inkml:brushProperty name="width" value="0.025" units="cm"/>
      <inkml:brushProperty name="height" value="0.025" units="cm"/>
    </inkml:brush>
  </inkml:definitions>
  <inkml:trace contextRef="#ctx0" brushRef="#br0">327 79 17104,'0'0'7976,"-25"53"-7592,6-14-288,2 7-64,2 3 0,6-2 0,-1-2-32,9-4-32,1-6-480,0-9-705,0-10-641,-4-6-993</inkml:trace>
  <inkml:trace contextRef="#ctx0" brushRef="#br0" timeOffset="1">1 26 16464,'0'0'9993,"69"-26"-8456,-31 26-447,9 0-386,6 2-416,0 6-191,5 2-97,-7 1 0,0-2-1250,-8-3-2305,-7-5-4132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930"/>
    </inkml:context>
    <inkml:brush xml:id="br0">
      <inkml:brushProperty name="width" value="0.025" units="cm"/>
      <inkml:brushProperty name="height" value="0.025" units="cm"/>
    </inkml:brush>
  </inkml:definitions>
  <inkml:trace contextRef="#ctx0" brushRef="#br0">241 41 7399,'0'0'6945,"-9"-7"-2872,5 3-3854,0 1 1,0 0-1,0 0 0,0 0 0,-1 0 0,1 1 0,-1 0 0,0 0 0,0 0 0,0 0 0,0 1 0,0 0 0,0 0 0,0 0 0,0 1 1,0 0-1,0 0 0,0 0 0,0 0 0,-1 1 0,1 0 0,0 0 0,0 0 0,0 1 0,1 0 0,-10 4 0,5 0-27,1 1-1,0 0 1,0 0-1,1 1 1,0 0-1,1 0 0,-7 9 1,10-11-83,-1-1 1,1 1-1,0 0 1,0 0-1,1 0 1,0 1-1,0-1 1,0 1-1,1-1 1,0 1-1,-1 13 1,2-19-99,0 0 1,1 0-1,-1 0 1,0 0-1,0 0 0,1 0 1,-1 0-1,0 0 1,1 0-1,-1 0 1,1 0-1,-1 0 1,1 0-1,0 0 1,-1-1-1,1 1 1,0 0-1,0 0 0,0-1 1,-1 1-1,1 0 1,0-1-1,0 1 1,0-1-1,2 1 1,0 0 44,0 0 1,0 0-1,1 0 1,-1-1-1,1 0 1,-1 1-1,0-1 1,6-1-1,-1 0 61,0 0-1,1 0 1,-1-1 0,0-1-1,0 1 1,10-6 0,-4 0-68,-1-1 1,0 0 0,-1-1 0,15-13 0,-23 19-112,0 0 1,0 0-1,-1-1 0,1 1 1,-1-1-1,0 0 1,0 1-1,-1-1 0,1-1 1,-1 1-1,0 0 0,0 0 1,-1-1-1,0 1 1,1-7-1,-2 12 52,0-1 1,0 1-1,0 0 1,-1-1-1,1 1 1,0 0-1,0-1 1,0 1-1,-1 0 0,1 0 1,0-1-1,0 1 1,-1 0-1,1 0 1,0 0-1,-1-1 1,1 1-1,0 0 1,-1 0-1,1 0 0,0 0 1,-1 0-1,1 0 1,0 0-1,-1 0 1,1 0-1,0-1 1,-1 1-1,1 1 1,0-1-1,-1 0 0,1 0 1,0 0-1,-1 0 1,1 0-1,0 0 1,-1 0-1,1 0 1,0 0-1,-1 1 1,1-1-1,0 0 0,0 0 1,-1 0-1,1 1 1,0-1-1,0 0 1,-1 1-1,1-1 1,0 0-1,0 1 1,-18 11-72,11-4 95,0 0-1,1 0 0,-1 0 0,2 1 0,-1 0 0,1 1 1,1-1-1,-1 1 0,2-1 0,-1 1 0,2 1 0,-1-1 1,1 0-1,-1 19 0,4-27 2,-1-1 1,1 0 0,-1 0-1,1 1 1,0-1 0,0 0-1,-1 0 1,1 0 0,0 0-1,0 0 1,0 0-1,0 0 1,1 0 0,-1 0-1,0 0 1,0-1 0,0 1-1,1 0 1,-1-1-1,0 1 1,1-1 0,-1 1-1,0-1 1,1 0 0,-1 0-1,1 0 1,-1 1 0,0-1-1,1 0 1,1-1-1,47-2 654,-35-1-632,-1 0 1,1-1-1,-1-1 0,0 0 1,-1-1-1,1 0 1,-2-1-1,1-1 0,-1 0 1,0-1-1,-1 0 0,0-1 1,-1 0-1,0 0 0,0-1 1,12-23-1,-16 17-1063,-17 23 350,-17 25 424,19-19 373,1 0 0,1 1-1,0-1 1,0 1 0,1 1-1,1-1 1,0 1 0,1 0-1,-4 18 1,8-31-105,0 1 0,0 0 1,0 0-1,0 0 0,0 0 0,0 0 1,0 0-1,0-1 0,0 1 0,1 0 1,-1 0-1,0 0 0,1 0 0,-1-1 1,0 1-1,1 0 0,-1 0 0,1-1 1,-1 1-1,1 0 0,-1-1 0,1 1 1,0 0-1,-1-1 0,1 1 0,0-1 1,0 1-1,28 4 494,-20-6-362,0 0-1,0-1 1,-1 0-1,16-6 1,2-3-89,-2 0-1,1-2 1,-2-1 0,0-1-1,0-1 1,-2-1 0,0 0 0,-1-2-1,30-35 1,-79 90-557,22-26 505,1-1-1,0 1 1,0 0-1,1 0 0,-7 21 1,11-26-11,0 0-1,0 0 1,0 0 0,1 0-1,-1 0 1,1 0 0,1 0-1,0 9 1,0-12-74,-1-1 0,1 1 1,0-1-1,-1 1 0,1-1 0,0 1 0,0-1 0,0 0 1,0 0-1,0 1 0,0-1 0,1 0 0,-1 0 1,0 0-1,1 0 0,-1 0 0,1 0 0,-1-1 1,0 1-1,1 0 0,0-1 0,-1 1 0,1-1 0,-1 1 1,1-1-1,0 0 0,-1 0 0,4 0 0,46 0-5097,-1-12-4207,-7-6-1952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276"/>
    </inkml:context>
    <inkml:brush xml:id="br0">
      <inkml:brushProperty name="width" value="0.025" units="cm"/>
      <inkml:brushProperty name="height" value="0.025" units="cm"/>
    </inkml:brush>
  </inkml:definitions>
  <inkml:trace contextRef="#ctx0" brushRef="#br0">158 15 14125,'0'0'9844,"-9"-3"-7489,2 0-2141,0 1 0,0 0 0,-1 1 0,1 0 0,0 0 0,-1 0 0,1 1 0,-14 1 0,18-1-214,0 0 0,0 1 0,1-1 0,-1 1 0,0 0 0,1-1-1,-1 1 1,1 0 0,-1 1 0,1-1 0,0 0 0,-1 1-1,1-1 1,0 1 0,0 0 0,0 0 0,0 0 0,0 0 0,0 0-1,1 0 1,-1 0 0,1 0 0,0 1 0,-1-1 0,1 1-1,0-1 1,0 1 0,0-1 0,1 1 0,-1 0 0,1-1 0,-1 6-1,1-6-138,1 0-1,-1 0 1,0 0-1,1 0 0,-1 0 1,1 0-1,0 0 1,0 0-1,0 0 0,0 0 1,0 0-1,0 0 1,1-1-1,-1 1 1,0 0-1,1-1 0,-1 1 1,1-1-1,0 0 1,-1 1-1,1-1 0,0 0 1,0 0-1,0 0 1,0 0-1,0 0 0,0-1 1,0 1-1,0-1 1,0 1-1,4-1 1,12 4-672,1-2 1,33 1-1,-29-2-122,61 7 1413,-93-7 3868,-13 5-3408,5-1-649,-33 9-467,-94 38 0,138-49-209,3-2-343,24-6-12012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673"/>
    </inkml:context>
    <inkml:brush xml:id="br0">
      <inkml:brushProperty name="width" value="0.025" units="cm"/>
      <inkml:brushProperty name="height" value="0.025" units="cm"/>
    </inkml:brush>
  </inkml:definitions>
  <inkml:trace contextRef="#ctx0" brushRef="#br0">161 287 5061,'0'0'14846,"-11"-1"-13618,5 0-1111,1 0 0,-1 1 0,0 0 0,0 1 0,0-1 0,1 1 0,-1 0 0,0 0 0,1 1 0,-1 0 0,1 0 0,0 0 0,0 0 0,-1 1 0,1 0 0,1 0 0,-1 0 0,0 1 0,1 0 0,0 0 0,0 0 0,0 0 0,-6 9 0,8-11 34,0 0 1,0 1-1,0-1 0,0 1 1,1-1-1,-1 1 1,1-1-1,0 1 1,0 0-1,0 0 0,0 0 1,0 0-1,1-1 1,-1 1-1,1 0 1,0 0-1,-1 0 0,2 4 1,0-5-58,0-1 0,0 1-1,0 0 1,1-1 0,-1 1 0,0-1 0,1 0-1,-1 1 1,1-1 0,0 0 0,-1 0 0,1 0-1,0 0 1,0 0 0,0-1 0,-1 1 0,1 0-1,0-1 1,0 1 0,0-1 0,0 0 0,0 0-1,0 0 1,0 0 0,0 0 0,0 0 0,3-1 0,9 0 55,1 0 0,-1-2 1,0 1-1,0-2 0,0 0 1,-1 0-1,1-2 0,-1 1 1,0-2-1,-1 0 0,1 0 1,-2-1-1,16-12 0,-13 7-146,1 1-1,-2-2 0,0 0 1,0-1-1,-1 0 0,-1-1 1,-1 0-1,0 0 0,11-28 1,-18 38-93,-1 0 1,0 0 0,0-1 0,0 1 0,-1-1 0,0 1 0,0-1 0,-1 1 0,0-1 0,0 1 0,0-1 0,-1 1 0,0-1 0,0 1 0,-1-1 0,-3-8-1,3 12 32,0-1 0,0 1 0,-1 0 0,1 0 0,-1 0 0,0 0 0,1 0 0,-1 1 0,-1-1 0,1 1 0,0 0 0,-1 0 0,1 0 0,-1 0 0,1 1 0,-1 0 0,0-1 0,0 1 0,0 0 0,1 1 0,-1-1 0,0 1 0,0 0 0,0 0 0,0 0 0,0 0 0,-6 2 0,5-1 34,-1 0 1,0 1-1,0 0 1,1 0-1,-1 1 1,1 0-1,-1 0 1,1 0-1,0 0 1,0 1-1,1 0 1,-1 0-1,1 0 1,0 1-1,-7 9 1,9-12 24,0 0 0,1 0 1,-1 0-1,1 0 0,-1 1 1,1-1-1,0 0 0,0 1 1,0 0-1,0-1 0,1 1 1,-1-1-1,1 1 0,-1 0 1,1-1-1,0 1 0,0 0 0,0 0 1,0-1-1,1 1 0,-1 0 1,1-1-1,-1 1 0,1-1 1,0 1-1,0-1 0,0 1 1,0-1-1,1 1 0,-1-1 1,1 0-1,-1 0 0,1 0 1,0 0-1,0 0 0,0 0 1,3 2-1,62 36 53,-47-30-53,-1 1 1,0 1-1,29 24 1,-44-33-2,0 1 0,0 0 0,0 0 0,-1 0-1,0 0 1,0 1 0,0-1 0,0 1 0,-1 0 0,0 0 0,0 0 0,0 0 0,-1 0 0,1 0 0,-1 1 0,0-1 0,-1 0 0,1 1 0,-1-1 0,-1 7 0,0-5-8,-1-1-1,0 1 1,0 0 0,-1-1 0,0 1 0,0-1 0,-1 0 0,1 1-1,-1-2 1,-1 1 0,-5 6 0,-35 29-5996,30-31-1603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7.827"/>
    </inkml:context>
    <inkml:brush xml:id="br0">
      <inkml:brushProperty name="width" value="0.025" units="cm"/>
      <inkml:brushProperty name="height" value="0.025" units="cm"/>
    </inkml:brush>
  </inkml:definitions>
  <inkml:trace contextRef="#ctx0" brushRef="#br0">51 299 12908,'0'0'5862,"-5"12"-2958,-3 5-2135,-19 50 2420,24-62-2877,2 1 0,-1 0 0,1 0 0,-1 0 0,2 1 0,-1-1 0,1 0 0,0 0 0,1 12 1,0-17-298,0 1 0,0-1 0,0 0 0,0 1 1,0-1-1,0 0 0,0 0 0,0 1 1,0-1-1,1 0 0,-1 0 0,0-1 1,1 1-1,-1 0 0,1 0 0,-1-1 1,1 1-1,-1-1 0,1 1 0,0-1 0,-1 0 1,1 1-1,-1-1 0,1 0 0,0 0 1,2 0-1,46-3 470,-40 1-437,0-1-1,0 0 0,0-1 1,-1 0-1,0 0 0,1-1 1,-2-1-1,1 1 0,0-1 1,-1-1-1,0 1 1,-1-1-1,0-1 0,0 1 1,0-1-1,-1-1 0,0 1 1,8-16-1,-4 5-70,0-1 0,-1-1 0,-1 1 0,-1-1 0,-1-1 0,-1 1 0,4-39 0,-8 52-86,-1-1 0,0 0 0,0 1 0,-1-1 0,0 0 0,0 1 0,-1-1 0,0 1 0,0-1 0,-1 1 0,-5-10 0,6 15 82,0 0-1,0 0 1,0 0-1,0 1 1,-1-1-1,1 0 1,-1 1 0,0 0-1,1-1 1,-1 1-1,0 0 1,-1 1 0,1-1-1,0 1 1,0-1-1,-1 1 1,1 0 0,-1 0-1,1 0 1,-1 1-1,1-1 1,-1 1 0,0 0-1,1 0 1,-1 0-1,1 0 1,-1 1 0,1-1-1,-7 3 1,0 0 63,0 0 0,1 1 0,-1 0 1,1 1-1,0 0 0,1 0 0,-1 1 0,1 0 0,-13 13 1,16-14 28,0-1 1,0 1 0,1 0 0,-1 1 0,1-1-1,1 1 1,-1-1 0,1 1 0,0 0 0,0 1-1,1-1 1,-1 0 0,2 1 0,-1-1 0,-1 13-1,3-16-61,1 0-1,0-1 1,-1 1-1,1 0 1,0 0-1,0-1 0,1 1 1,-1-1-1,0 1 1,1-1-1,0 1 1,-1-1-1,1 0 1,0 0-1,0 0 0,0 0 1,1 0-1,-1 0 1,0-1-1,1 1 1,-1-1-1,1 0 1,-1 1-1,1-1 0,0 0 1,0-1-1,5 2 1,12 3-179,0 0 1,38 2-1,-40-5-97,-7-1 160,4 1-134,-1 0 0,1 0-1,-1 1 1,21 8 0,-32-10 242,0 0-1,-1 0 1,1 0 0,0 1 0,0 0 0,-1-1 0,1 1 0,-1 0 0,0 0 0,1 0 0,-1 1 0,0-1 0,0 0 0,-1 1 0,1 0 0,0-1-1,-1 1 1,1 0 0,-1 0 0,0-1 0,0 1 0,0 0 0,-1 0 0,1 0 0,-1 1 0,1-1 0,-1 3 0,-8 61-71,38-83-9273,-13-3 2841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5.186"/>
    </inkml:context>
    <inkml:brush xml:id="br0">
      <inkml:brushProperty name="width" value="0.025" units="cm"/>
      <inkml:brushProperty name="height" value="0.025" units="cm"/>
    </inkml:brush>
  </inkml:definitions>
  <inkml:trace contextRef="#ctx0" brushRef="#br0">110 1 9513,'0'0'14798,"-3"13"-13720,-18 96 325,5 1-1,-2 167 0,17-277-1403,1 0-1,0 1 1,0-1-1,0 1 1,0-1-1,0 0 1,0 1 0,0-1-1,0 1 1,0-1-1,1 0 1,-1 1-1,0-1 1,0 0 0,0 1-1,0-1 1,0 0-1,1 1 1,-1-1-1,0 0 1,0 1 0,1-1-1,-1 0 1,0 1-1,0-1 1,1 0-1,-1 0 1,0 1 0,1-1-1,-1 0 1,0 0-1,1 0 1,-1 0-1,1 1 1,-1-1 0,0 0-1,1 0 1,-1 0-1,0 0 1,1 0-1,0 0 1,0 0-16,-1-1 0,1 1 0,0 0 0,0 0 0,-1-1 0,1 1 0,0-1 1,-1 1-1,1-1 0,0 1 0,-1-1 0,1 1 0,-1-1 0,1 1 0,-1-1 0,1 0 0,-1 1 0,1-1 0,-1 0 0,0 1 1,1-3-1,2-6-332,-1 0 1,-1 0-1,1-1 0,-1 1 1,-1 0-1,0-1 1,0 1-1,-1-1 1,0 1-1,-1 0 1,0 0-1,0-1 1,-5-10-1,-2-3 461,-1 0 0,-1 1 1,-25-39-1,35 60 667,24 23 139,-8-13-1275,1 0-1,0 0 1,0-2 0,1 0-1,0-1 1,1-1-1,22 4 1,-14-4-3911,1-2 0,33-1 1,-42-7 4306,-17 5 157,0-1 0,0 1-1,-1-1 1,1 0 0,-1 0-1,1 1 1,0-1 0,-1 0 0,1 0-1,-1 1 1,0-1 0,1 0 0,-1 0-1,0 0 1,1 0 0,-1 0-1,0 1 1,0-1 0,0 0 0,0 0-1,0 0 1,0-1 0,0 0 37,0 1 0,-1 0 1,1 0-1,-1-1 0,1 1 1,-1 0-1,1 0 0,-1 0 1,0 0-1,0 0 0,1-1 1,-1 2-1,0-1 0,0 0 1,0 0-1,0 0 0,0 0 1,0 0-1,0 1 0,-1-1 1,1 1-1,0-1 0,0 1 1,0-1-1,-1 1 0,1-1 1,0 1-1,0 0 0,-1 0 0,1 0 1,0 0-1,-3 0 0,-3 1-115,1 1-1,-1-1 0,0 1 1,1 1-1,-1 0 0,1 0 0,0 0 1,0 0-1,0 1 0,1 0 0,-1 0 1,1 1-1,0-1 0,0 1 1,0 0-1,1 1 0,-1-1 0,2 1 1,-1 0-1,0 0 0,1 0 0,0 0 1,1 1-1,-1-1 0,1 1 1,0-1-1,1 1 0,0 0 0,0 0 1,0 7-1,2-13-106,-1 0 0,1 0 0,-1 1 0,1-1 0,0 0 0,-1 0 0,1 0 0,0 0 0,0 0 0,0 0-1,0-1 1,0 1 0,0 0 0,0 0 0,0-1 0,0 1 0,0 0 0,0-1 0,0 1 0,0-1 0,1 1 0,-1-1 0,0 0 0,0 0 0,1 0 0,-1 1 0,0-1 0,1 0 0,1-1 0,43-1 626,-36-1-571,1 1-1,-1-2 0,0 1 1,0-1-1,0-1 1,-1 0-1,0 0 1,0-1-1,0 0 1,8-7-1,4-5-1214,-2 0 0,31-39-1,-57 66 263,-2 1 944,0 2 0,1-1 0,0 1-1,-7 14 1,46-31 808,-19-2-781,1-1 0,-1 0 0,-1 0 0,1-1 0,-1 0 0,-1-1 0,16-19 0,-6 3-62,0-1-1,20-37 0,-34 53-54,0 0-1,-1-1 1,0 1-1,-1-1 0,0-1 1,0 1-1,-2 0 0,1-1 1,0-19-1,-3 32 36,0 0 0,0-1 0,0 1-1,0 0 1,0 0 0,0-1 0,0 1-1,0 0 1,0-1 0,0 1 0,0 0 0,0 0-1,0-1 1,0 1 0,0 0 0,0 0-1,0-1 1,-1 1 0,1 0 0,0 0 0,0-1-1,0 1 1,0 0 0,-1 0 0,1-1 0,0 1-1,0 0 1,0 0 0,-1 0 0,1-1-1,0 1 1,0 0 0,-1 0 0,1 0 0,0 0-1,0 0 1,-1 0 0,-10 6 73,-7 15 12,5 3 52,2 1 0,0 1 1,2 0-1,0 0 0,2 1 1,1 0-1,2 0 0,0 1 1,0 52-1,4-76-109,0 1 1,1-1-1,-1 0 0,1 0 1,0 0-1,0 0 0,0 1 0,0-1 1,1 0-1,-1-1 0,1 1 1,3 5-1,-3-7-18,-1-1 0,1 1 1,-1 0-1,1-1 0,0 0 0,0 1 0,0-1 1,0 0-1,-1 0 0,2 0 0,-1 0 1,0 0-1,0 0 0,0-1 0,0 1 0,0-1 1,1 1-1,-1-1 0,0 0 0,0 0 0,1 0 1,-1 0-1,0 0 0,3-1 0,-3 0-10,-1 1 1,0-1-1,1 1 0,-1-1 0,0 0 0,0 1 0,1-1 0,-1 0 0,0 0 0,0 0 0,0 0 0,0 0 1,0 0-1,0-1 0,0 1 0,-1 0 0,1 0 0,0-1 0,-1 1 0,1 0 0,-1-1 0,1 1 0,-1 0 1,0-1-1,1 1 0,-1-1 0,0-1 0,2-46 53,-2 39-41,-1-5 108,0 0-1,-1 0 0,-1 1 1,0-1-1,-1 0 0,-1 1 1,0 0-1,-1 0 0,0 0 1,-10-15-1,16 29-125,0 1 0,0-1 1,0 0-1,0 0 0,0 0 0,0 0 0,0 0 0,0 1 0,0-1 1,0 0-1,0 0 0,-1 0 0,1 0 0,0 0 0,0 1 0,0-1 1,0 0-1,0 0 0,0 0 0,0 0 0,0 0 0,0 0 1,0 1-1,-1-1 0,1 0 0,0 0 0,0 0 0,0 0 0,0 0 1,0 0-1,0 0 0,-1 0 0,1 0 0,0 0 0,0 0 0,0 0 1,0 0-1,0 0 0,-1 1 0,1-1 0,0 0 0,0-1 1,0 1-1,0 0 0,-1 0 0,1 0 0,0 0 0,0 0 0,0 0 1,0 0-1,-1 0 0,2 16-597,2-11 188,0 1 0,0-1-1,1 0 1,-1 0-1,1 0 1,0 0 0,0-1-1,1 1 1,-1-1-1,1 0 1,0-1 0,0 1-1,0-1 1,1 0-1,8 4 1,1-1-1592,0 0 0,0-1 0,0-1 0,31 6 0,2-6-3295,7-7 4249,-51 3 1491,0-1-1,1 0 1,-1 0-1,-1-1 1,1 1-1,0-1 1,0 0-1,-1 0 1,8-5-1,-9 6 142,-1-1 0,1 0 0,-1 0 0,1 1-1,-1-1 1,1 0 0,-1 0 0,0-1 0,0 1 0,0 0-1,0 0 1,-1 0 0,1-1 0,0 1 0,-1 0 0,0-1-1,1 1 1,-1-5 0,0 6-359,0 0-1,0-1 1,-1 1-1,1 0 0,0-1 1,-1 1-1,1 0 1,0-1-1,-1 1 1,1 0-1,-1-1 1,0 1-1,0 0 1,1 0-1,-1 0 0,0 0 1,0 0-1,0 0 1,0 0-1,0 0 1,0 0-1,0 0 1,0 1-1,-1-1 1,0 0-1,-2-1-38,0 1 0,0-1 0,-1 1 0,1 0 0,0 1 0,0-1 0,0 1 0,-8 0 0,4 0-156,0 1 0,0 0-1,0 0 1,0 1-1,0 0 1,1 0 0,-1 1-1,0 0 1,-7 5-1,-23 26 258,36-32-284,0 0 1,1 0-1,-1 0 1,1 0-1,0 0 1,0 1-1,0-1 1,0 0 0,0 0-1,0 1 1,1-1-1,-1 1 1,1-1-1,0 0 1,-1 1-1,1-1 1,0 1 0,1 4-1,0-6-25,0 1 0,0-1 0,-1 0 0,1 0 0,0 0 0,0 0 0,1 0 0,-1 0 0,0 0 0,0 0 0,0 0 1,1 0-1,-1-1 0,0 1 0,1-1 0,-1 1 0,1-1 0,-1 1 0,3-1 0,37 8-618,-29-6 413,22 3-163,-18-3 372,0 0 0,0 2 0,0-1 1,-1 2-1,0 0 0,23 12 0,-37-17 20,-1 0 0,1 0 0,-1 0 0,1 0 1,-1 1-1,1-1 0,-1 0 0,0 0 0,1 1 0,-1-1 0,1 0 1,-1 1-1,0-1 0,1 0 0,-1 1 0,0-1 0,0 1 0,1-1 1,-1 0-1,0 1 0,0-1 0,1 1 0,-1-1 0,0 1 0,0-1 1,0 1-1,0-1 0,0 1 0,0-1 0,0 1 0,0-1 0,0 1 1,0-1-1,0 1 0,0-1 0,0 1 0,-17 11 13,-25 1 51,26-9-243,-43 7 199,25-14-3488,33 2 3259,1 1 0,0 0 1,0-1-1,0 1 1,-1-1-1,1 1 1,0 0-1,0-1 1,0 1-1,0-1 1,0 1-1,0-1 0,0 1 1,0-1-1,0 1 1,0 0-1,0-1 1,1 1-1,-1-1 1,0 1-1,0-1 1,0 1-1,0 0 1,1-1-1,-1 1 0,0 0 1,0-1-1,1 1 1,-1-1-1,0 1 1,1 0-1,-1 0 1,0-1-1,1 1 1,-1 0-1,0 0 1,1-1-1,-1 1 0,1 0 1,-1 0-1,1 0 1,0-1-1,18-12-4366,10-1-4536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263"/>
    </inkml:context>
    <inkml:brush xml:id="br0">
      <inkml:brushProperty name="width" value="0.025" units="cm"/>
      <inkml:brushProperty name="height" value="0.025" units="cm"/>
    </inkml:brush>
  </inkml:definitions>
  <inkml:trace contextRef="#ctx0" brushRef="#br0">131 213 13100,'-6'0'7257,"-19"15"-4819,16-7-1983,0 1-1,0 1 1,1-1 0,0 1 0,0 1-1,1 0 1,1 0 0,0 0 0,1 1 0,0-1-1,0 1 1,1 1 0,1-1 0,0 0-1,-1 14 1,4-26-416,0 1 0,0 0 0,0 0 0,0 0 0,0-1 0,0 1 0,0 0 0,0 0 0,0 0 0,1-1 0,-1 1 0,0 0 0,0 0 0,1-1 0,-1 1 0,1 0 0,-1-1 0,1 1 0,-1 0 0,1-1 0,-1 1 0,1-1 0,-1 1 0,1-1 0,0 1 0,-1-1 0,1 1 0,0-1 0,-1 0 0,2 1 0,1 0 28,-1-1-1,0 0 1,1 0 0,-1 0-1,0 0 1,0-1-1,1 1 1,-1 0 0,0-1-1,4-1 1,50-27 335,-38 16-365,0 0 0,20-19 0,-34 28-103,0 1-1,-1-1 0,1 0 1,-1 0-1,0 0 0,0-1 0,0 1 1,-1-1-1,0 0 0,0 1 1,0-1-1,0 0 0,-1 0 0,1 0 1,0-9-1,-2 14 54,0 0-1,0-1 1,0 1-1,0 0 1,0-1-1,0 1 1,0 0-1,0-1 0,0 1 1,0 0-1,0 0 1,0-1-1,0 1 1,0 0-1,0-1 1,0 1-1,0 0 1,0 0-1,-1-1 1,1 1-1,0 0 1,0-1-1,0 1 1,0 0-1,-1 0 1,1 0-1,0-1 1,0 1-1,-1 0 1,1 0-1,0 0 1,0-1-1,-1 1 1,1 0-1,0 0 1,0 0-1,-1 0 1,1 0-1,0 0 1,-1 0-1,1 0 1,0 0-1,-1 0 1,1 0-1,0 0 1,-1 0-1,-17 10-240,-12 21 81,26-26 13,0 1 0,1 0 0,-1 0 1,1 0-1,1 1 0,-1-1 0,1 1 0,0-1 1,0 1-1,1 0 0,-1 10 0,2-15-47,0 1 0,0-1 0,0 1-1,1-1 1,-1 0 0,1 1 0,0-1-1,-1 0 1,1 0 0,0 1 0,0-1-1,1 0 1,-1 0 0,0 0-1,1 0 1,-1 0 0,1-1 0,-1 1-1,1 0 1,0-1 0,0 1 0,0-1-1,0 1 1,0-1 0,0 0 0,0 0-1,0 0 1,1 0 0,-1-1 0,0 1-1,1 0 1,-1-1 0,0 0 0,5 1-1,8 1-1593,1-1 0,-1-1-1,1 0 1,24-4-1,-25 1 1088,-1 0 0,1 0 0,-1-2 0,0 0 0,16-8 0,-21 9 869,-1 0 0,0-1 1,-1-1-1,1 1 1,-1-1-1,0 0 1,0-1-1,10-14 0,-12 16 464,-2-1 0,1-1 0,-1 1 0,0 0-1,0-1 1,-1 0 0,0 0 0,0 0-1,0 1 1,-1-2 0,0 1 0,0-12-1,-1 18-526,0 0-1,0 0 0,0-1 0,1 1 0,-1 0 0,-1 0 0,1 0 1,0-1-1,0 1 0,0 0 0,-1 0 0,1 0 0,0 0 1,-1-1-1,1 1 0,-1 0 0,1 0 0,-1 0 0,0 0 0,0 0 1,1 0-1,-1 0 0,0 1 0,0-1 0,0 0 0,0 0 0,0 1 1,0-1-1,0 0 0,0 1 0,0-1 0,0 1 0,0-1 0,0 1 1,-1 0-1,1-1 0,0 1 0,0 0 0,0 0 0,-1 0 0,1 0 1,0 0-1,0 0 0,0 0 0,-2 1 0,-2 0 75,0 0 0,1 1 0,-1 0-1,1-1 1,-1 2 0,1-1 0,0 0-1,0 1 1,0 0 0,-5 4 0,-2 4 664,-1 1-1,-16 23 1,24-30-612,1-1 1,0 1-1,1 0 0,-1 0 1,1 0-1,0 0 0,0 1 0,1-1 1,-1 0-1,1 1 0,0 8 1,1-13-207,0 0 1,0 0 0,0 0-1,0 0 1,0 0 0,1-1-1,-1 1 1,0 0 0,0 0-1,1 0 1,-1-1 0,1 1-1,-1 0 1,1 0 0,-1-1-1,1 1 1,-1 0 0,1-1 0,0 1-1,-1 0 1,1-1 0,0 1-1,-1-1 1,1 0 0,0 1-1,1 0 1,30 3 433,-22-5-330,-1 0-1,1-1 1,-1 0 0,16-5-1,-8-1-79,0-1-1,0 0 0,-1-1 1,0-1-1,-1-1 0,0 0 0,-1-1 1,-1 0-1,20-25 0,-24 27-229,-1-1 0,0 1 0,-1-1 0,0-1 0,-1 1 0,0-1-1,-1-1 1,-1 1 0,0 0 0,-1-1 0,0 0 0,-1 0 0,1-23-1,-3 36 140,0-1 0,0 0 1,0 0-1,0 1 0,-1-1 0,1 0 0,0 1 0,-1-1 0,1 1 0,-1-1 0,1 0 0,-1 1 0,0-1 0,0 1 0,0 0 0,0-1 0,0 1 1,0-1-1,0 1 0,0 0 0,0 0 0,-1 0 0,1 0 0,-2-1 0,1 1 20,-1 0 1,1 1-1,-1-1 1,0 1-1,1-1 1,-1 1-1,1 0 1,-1 0-1,1 0 1,-1 1-1,0-1 1,1 0-1,-1 1 1,-2 1-1,-5 1 44,1 1-1,-1 0 1,1 0 0,0 1-1,0 1 1,-15 11-1,15-8 89,-1 0 0,1 1 0,1-1-1,0 2 1,0-1 0,-6 14 0,12-21-85,0 0 0,1 0 0,-1 0 0,1 0 0,0 0 0,0 0 0,0 0 0,0 1-1,0-1 1,1 0 0,-1 1 0,1-1 0,0 1 0,0-1 0,0 0 0,1 1 0,-1-1 0,1 0 0,0 1 0,0-1 0,0 0 0,0 0 0,0 1 0,1-1 0,0 0 0,-1-1 0,1 1 0,4 5 0,52 37-273,-48-39 115,-1 0 0,1 1 0,-1 0 0,-1 1 0,1 0 0,-1 0-1,0 1 1,-1 0 0,0 0 0,6 12 0,-13-20-21,1-1 1,-1 1 0,0 0-1,1-1 1,-1 1 0,1-1-1,-1 1 1,1-1 0,-1 1-1,1-1 1,-1 1 0,1-1-1,-1 1 1,1-1 0,0 0-1,-1 1 1,1-1 0,0 0-1,-1 0 1,1 0 0,0 1-1,-1-1 1,1 0-1,0 0 1,0 0 0,-1 0-1,1 0 1,0 0 0,-1 0-1,1 0 1,0 0 0,0-1-1,-1 1 1,1 0 0,0 0-1,-1-1 1,1 1 0,-1 0-1,1-1 1,0 1 0,-1-1-1,1 1 1,-1-1-1,1 1 1,-1-1 0,1 1-1,-1-1 1,1 0 0,27-30-5789,-27 30 5845,12-16 253,-2-1 1,0 0-1,15-34 1,-10 10 2711,-1 0 0,10-50 0,-40 124 3049,-11 26-4633,19-38-808,1 1 0,0 0 0,2 0 0,0 1 0,2-1 0,0 1 1,2 40-1,0-60-456,1 1 1,-1-1-1,1 1 1,-1-1 0,1 1-1,0-1 1,-1 1-1,1-1 1,1 0-1,-1 1 1,0-1 0,1 0-1,-1 0 1,1 0-1,-1 0 1,1 0 0,0 0-1,0-1 1,0 1-1,0 0 1,0-1-1,0 0 1,0 1 0,1-1-1,-1 0 1,0 0-1,1 0 1,-1 0-1,1-1 1,-1 1 0,1-1-1,-1 0 1,1 1-1,-1-1 1,1 0 0,0 0-1,-1-1 1,1 1-1,4-2 1,4 0 25,0 0-1,0-1 1,-1 0 0,1-1 0,-1 0-1,0-1 1,0 0 0,11-8 0,-10 6-53,-1 0 1,0-1-1,-1-1 1,1 0 0,-1 0-1,-1 0 1,0-1 0,0-1-1,-1 1 1,-1-1 0,0-1-1,0 1 1,-1-1 0,0 0-1,4-17 1,-9 29 18,0 0 0,0-1 0,0 1 0,0 0 0,0 0 0,0-1 0,0 1 0,0 0 1,0 0-1,0-1 0,0 1 0,0 0 0,0 0 0,-1-1 0,1 1 0,0 0 0,0 0 0,0-1 0,0 1 0,0 0 0,-1 0 0,1 0 0,0-1 1,0 1-1,0 0 0,-1 0 0,1 0 0,0 0 0,0 0 0,0-1 0,-1 1 0,1 0 0,0 0 0,0 0 0,-1 0 0,1 0 0,0 0 0,0 0 1,-1 0-1,1 0 0,0 0 0,0 0 0,-1 0 0,1 0 0,0 0 0,0 0 0,-1 0 0,1 0 0,0 0 0,0 0 0,-1 0 0,1 1 0,0-1 1,0 0-1,0 0 0,-1 0 0,1 0 0,0 1 0,0-1 0,0 0 0,-1 0 0,1 0 0,0 1 0,0-1 0,0 0 0,0 0 0,0 0 0,0 1 1,-1-1-1,-15 14 18,8-5 4,0 0-1,1 1 1,0 0 0,1 1-1,0 0 1,1-1 0,0 2-1,1-1 1,0 0 0,0 1-1,1 0 1,1 0 0,0 0-1,1 0 1,0 15 0,1-26-15,0-1 1,0 1 0,0 0-1,0 0 1,0 0 0,1 0-1,-1-1 1,0 1 0,0 0-1,1 0 1,-1 0-1,1-1 1,-1 1 0,1 0-1,-1 0 1,1-1 0,-1 1-1,1 0 1,-1-1 0,1 1-1,0-1 1,-1 1-1,1-1 1,0 1 0,0-1-1,-1 0 1,3 1 0,25-2-1295,-23 0 441,0-1 0,0 0 0,0 0 1,0-1-1,-1 1 0,1-1 0,-1 0 1,8-6-1,7-17-6995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611"/>
    </inkml:context>
    <inkml:brush xml:id="br0">
      <inkml:brushProperty name="width" value="0.025" units="cm"/>
      <inkml:brushProperty name="height" value="0.025" units="cm"/>
    </inkml:brush>
  </inkml:definitions>
  <inkml:trace contextRef="#ctx0" brushRef="#br0">1 0 10730,'0'8'2370,"0"5"-1120,0 4-482,5 5-672,8-1-1057,4 4-2850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956"/>
    </inkml:context>
    <inkml:brush xml:id="br0">
      <inkml:brushProperty name="width" value="0.025" units="cm"/>
      <inkml:brushProperty name="height" value="0.025" units="cm"/>
    </inkml:brush>
  </inkml:definitions>
  <inkml:trace contextRef="#ctx0" brushRef="#br0">179 180 13485,'0'0'7874,"-11"-7"-6230,-37-23-918,45 29-690,1 0 0,-1 0 0,0 1 0,1-1 0,-1 1 0,1 0 0,-1-1 1,0 1-1,1 0 0,-1 1 0,0-1 0,1 0 0,-1 1 0,1 0 0,-1-1 0,1 1 0,-1 0 0,1 0 0,-1 1 0,1-1 0,0 0 0,0 1 0,0-1 0,0 1 0,0 0 1,0 0-1,0 0 0,0 0 0,1 0 0,-2 2 0,-3 4 269,0 0-1,1 0 1,0 0 0,0 1 0,1 0-1,-4 12 1,7-19-251,0-1 1,0 1-1,0 0 0,1 0 0,-1 0 1,1 0-1,-1 0 0,1 0 0,0 0 0,0 0 1,0 0-1,0 0 0,0 0 0,1 0 1,-1 0-1,0 0 0,1 0 0,-1 0 0,1-1 1,0 1-1,0 0 0,0 0 0,0 0 1,0-1-1,0 1 0,0 0 0,1-1 0,1 3 1,1-2 47,0 0 1,0-1-1,1 1 1,-1-1-1,1 1 1,-1-1-1,1 0 1,-1-1-1,1 1 1,0-1-1,7-1 1,9 1-62,0-2 0,-1-1 0,1 0 0,-1-2 0,1 0 0,-1-1 0,-1-1 0,1-1 0,-1-1 0,-1 0 0,0-1 0,0-2 0,-1 1 0,0-2 0,28-28 0,-41 36-229,1 0 0,-1-1 0,-1 0 0,1 0 0,-1 0 0,0 0-1,0 0 1,-1 0 0,0-1 0,0 0 0,-1 1 0,1-1 0,-1-10-1,0 15 100,-1-1 0,0 0 0,-1 1 0,1-1-1,0 0 1,-1 1 0,0-1 0,1 1 0,-1-1-1,0 1 1,0 0 0,-1-1 0,1 1 0,0 0-1,-1 0 1,1-1 0,-1 1 0,0 1-1,0-1 1,0 0 0,1 0 0,-2 1 0,1-1-1,0 1 1,0-1 0,0 1 0,-1 0 0,1 0-1,-1 0 1,1 0 0,-1 0 0,1 1 0,-1-1-1,1 1 1,-6 0 0,-3-1 23,1 1 1,-1 0-1,0 1 1,0 0-1,0 1 1,1 0-1,-1 1 0,1 0 1,-1 0-1,1 1 1,-12 7-1,3-1 215,1 2 0,1 0 0,0 0-1,-29 29 1,42-37-56,0 0 0,0 1 0,0 0-1,1-1 1,0 2 0,0-1 0,0 0-1,-3 9 1,5-12-48,0 0-1,1 1 0,-1-1 1,1 1-1,-1-1 1,1 1-1,0 0 0,0-1 1,0 1-1,0-1 1,0 1-1,1-1 0,-1 1 1,1-1-1,0 1 1,0-1-1,0 1 0,0-1 1,0 0-1,0 0 0,1 1 1,-1-1-1,3 2 1,5 5 48,0 0-1,1-1 1,0 0 0,1-1 0,-1 0 0,17 7-1,81 33-56,-45-20-17,-16-7-330,54 27-191,-37-10-5801,-69-41-1528,-17-12-1175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318"/>
    </inkml:context>
    <inkml:brush xml:id="br0">
      <inkml:brushProperty name="width" value="0.025" units="cm"/>
      <inkml:brushProperty name="height" value="0.025" units="cm"/>
    </inkml:brush>
  </inkml:definitions>
  <inkml:trace contextRef="#ctx0" brushRef="#br0">0 10 17521,'0'0'5541,"61"-9"-3299,-20 8-160,4 1-1089,1 0-641,1 1-320,-6 5-2114,-5-2-5381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708"/>
    </inkml:context>
    <inkml:brush xml:id="br0">
      <inkml:brushProperty name="width" value="0.025" units="cm"/>
      <inkml:brushProperty name="height" value="0.025" units="cm"/>
    </inkml:brush>
  </inkml:definitions>
  <inkml:trace contextRef="#ctx0" brushRef="#br0">279 64 13164,'0'0'3465,"0"-9"240,0 7-3602,0 0 29,0 0-1,0 0 1,0 0 0,0 0-1,0 1 1,0-1 0,0 0-1,-1 0 1,1 0 0,-1 0-1,1 0 1,-1 0-1,0 1 1,1-1 0,-1 0-1,0 1 1,0-1 0,-1 0-1,1 1 1,0-1 0,0 1-1,-1 0 1,1-1-1,-1 1 1,1 0 0,-1 0-1,1 0 1,-1 0 0,0 0-1,0 0 1,1 0 0,-1 1-1,0-1 1,0 1-1,0-1 1,0 1 0,0 0-1,0 0 1,0 0 0,0 0-1,-3 0 1,-4 1-78,0 0 1,-1 1-1,1 0 0,1 0 1,-1 1-1,0 0 0,1 1 1,-1 0-1,1 0 0,0 1 1,1 0-1,-1 0 0,1 1 1,-9 8-1,4-3 58,1 0-1,0 1 1,1 0 0,0 1-1,1 0 1,0 1 0,-8 20-1,16-33-108,0 0 0,1 0 0,-1 1 0,1-1 0,-1 0 0,1 1 0,0-1 0,-1 0 0,1 1 0,0-1 0,0 1 0,0-1 0,0 0 0,0 1 0,1-1 0,-1 0 0,0 1 0,0-1 0,1 0 0,-1 1 0,1-1 0,0 0 0,-1 1 0,1-1 0,0 0 0,-1 0 0,1 0 0,0 0 0,0 0 0,0 0 0,0 0 0,0 0 0,0 0 0,1 0 0,-1-1 0,0 1 0,0 0 0,0-1 0,1 1 0,-1-1 0,0 1 0,1-1 0,1 0 0,9 4 17,1-2 0,0 1 0,27-1 0,-6 1-8,-20 1-9,0 0-1,1 0 1,-1 1-1,-1 1 1,24 13-1,-34-17 0,1 0 0,-1 1-1,1-1 1,-1 1 0,0 0 0,0 0 0,0 0-1,-1 1 1,1-1 0,-1 0 0,3 5-1,-4-6 1,-1 1-1,1-1 1,0 0-1,-1 0 1,0 0-1,1 1 1,-1-1-1,0 0 0,0 0 1,0 1-1,-1-1 1,1 0-1,0 0 1,-1 0-1,1 1 1,-1-1-1,0 0 1,0 0-1,0 0 0,0 0 1,0 0-1,-2 2 1,0 0 15,-1-1-1,0 1 1,1-1 0,-1 0 0,0 0-1,0 0 1,0-1 0,-1 1 0,1-1 0,-1 0-1,1 0 1,-1-1 0,0 1 0,0-1 0,0 0-1,-6 0 1,-14 2-392,-48-1 1,55-2-257,16 0 402,1 0 0,-1 0 0,1 0-1,0 0 1,-1 0 0,1 0-1,-1 0 1,1-1 0,-1 1 0,1 0-1,0-1 1,-1 1 0,1-1 0,0 0-1,0 1 1,-1-1 0,1 0-1,0 0 1,0 0 0,0 1 0,0-1-1,0-1 1,0 1 0,0 0-1,0 0 1,0 0 0,1 0 0,-1-1-1,0 1 1,1 0 0,-1 0 0,0-3-1,1 1-344,0 1 0,0-1 0,0 0 0,0 0 0,1 1 0,-1-1 0,1 0 0,0 1 0,0-1-1,0 0 1,0 1 0,0-1 0,0 1 0,1 0 0,-1-1 0,1 1 0,2-2 0,25-27-6831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055"/>
    </inkml:context>
    <inkml:brush xml:id="br0">
      <inkml:brushProperty name="width" value="0.025" units="cm"/>
      <inkml:brushProperty name="height" value="0.025" units="cm"/>
    </inkml:brush>
  </inkml:definitions>
  <inkml:trace contextRef="#ctx0" brushRef="#br0">71 0 10666,'0'0'7324,"-5"15"-6480,-12 43 187,3 0 1,2 2 0,-3 63-1,12-81-353,0-18-264,2 0 0,0 0-1,2 0 1,0 0 0,8 35 0,-9-58-424,1 1 0,-1-1 1,1 1-1,0-1 1,0 1-1,-1-1 0,1 1 1,0-1-1,0 0 0,1 0 1,-1 1-1,0-1 1,0 0-1,0 0 0,1 0 1,-1 0-1,4 1 0,-5-2-31,1 0 0,-1 1 0,1-1 0,0 0 0,-1 0 0,1 0 0,0 0 0,-1 0 0,1 0 0,0 0 0,-1 0 0,1-1 0,-1 1 0,1 0 0,0 0 0,-1 0 0,1-1 0,-1 1 0,1 0 0,0-1 0,-1 1 0,1 0 0,-1-1 0,1 1 0,-1-1 0,0 1 0,1-1 0,-1 1 0,1-1 0,-1 1 0,0-1 0,1 1-1,-1-1 1,0 0 0,0 1 0,0-1 0,1 1 0,-1-1 0,0 0 0,0 1 0,0-1 0,0 0 0,0 1 0,0-1 0,0 0 0,2-18-585,-1 0 1,-1-1-1,0 1 1,-5-25-1,-18-78 1275,8 48 1024,16 80-1853,1 1-1,1-1 1,-1 1-1,1-1 1,0 0 0,0 0-1,1 0 1,0 0 0,0-1-1,0 1 1,10 8-1,-4-5-1190,0 0-1,1-1 1,-1-1-1,2 1 1,17 7-1,15 3-3673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780"/>
    </inkml:context>
    <inkml:brush xml:id="br0">
      <inkml:brushProperty name="width" value="0.025" units="cm"/>
      <inkml:brushProperty name="height" value="0.025" units="cm"/>
    </inkml:brush>
  </inkml:definitions>
  <inkml:trace contextRef="#ctx0" brushRef="#br0">136 350 7655,'0'0'4372,"6"-9"-896,-5 8-3275,22-42 2824,-22 41-2818,0 0 0,0 0 0,0 0 0,0 0-1,0-1 1,-1 1 0,1 0 0,-1-1 0,1 1 0,-1 0 0,0-1 0,0 1 0,0 0 0,0-1-1,0 1 1,-1 0 0,1-1 0,-1 1 0,0 0 0,1 0 0,-3-5 0,2 6-160,-1 1 0,1-1 1,0 0-1,0 1 1,0-1-1,-1 0 0,1 1 1,0 0-1,-1-1 1,1 1-1,-1 0 0,1-1 1,0 1-1,-1 0 0,1 0 1,-1 0-1,1 1 1,0-1-1,-1 0 0,1 0 1,0 1-1,-1-1 1,1 1-1,0-1 0,-1 1 1,1-1-1,0 1 0,0 0 1,0 0-1,-1 0 1,0 1-1,-36 30 188,25-18-25,0 0 1,-19 29-1,28-37-69,1 1 0,-1-1-1,1 0 1,0 1-1,1 0 1,0 0-1,0 0 1,0 0 0,1 0-1,-1 12 1,1-18-127,1 0 1,0 0 0,0 0 0,0 0-1,0 0 1,0 0 0,1 0 0,-1 0-1,0 1 1,0-1 0,1 0 0,-1 0-1,1 0 1,-1 0 0,1 0-1,-1 0 1,1 0 0,0-1 0,-1 1-1,1 0 1,0 0 0,0 0 0,-1-1-1,1 1 1,0 0 0,0-1 0,2 2-1,-1-2 30,0 1 1,0-1-1,1 0 0,-1 0 0,0 0 0,0 0 0,0 0 0,1 0 0,-1-1 1,0 1-1,0-1 0,0 1 0,3-2 0,4-2 141,-1 0 0,1-1 0,-1 0 0,0 0 0,12-9 0,2-10-391,0 0 0,-2-2 0,0 0 0,15-29 0,-36 59-2758,-10 33 1700,4-23 415,0 0 1,2 0-1,0 1 0,0-1 0,1 1 0,1 0 1,-2 28-1,5-42 821,0 0 0,0-1 0,0 1 1,0-1-1,0 1 0,0 0 1,0-1-1,0 1 0,1-1 0,-1 1 1,0-1-1,0 1 0,1-1 0,-1 1 1,0-1-1,1 1 0,-1-1 0,0 1 1,1-1-1,-1 1 0,1-1 0,-1 1 1,1-1-1,-1 0 0,1 1 0,-1-1 1,1 0-1,-1 0 0,1 1 1,-1-1-1,1 0 0,0 0 0,-1 0 1,1 0-1,-1 0 0,1 0 0,0 0 1,-1 0-1,1 0 0,-1 0 0,1 0 1,0 0-1,-1 0 0,1 0 0,-1 0 1,1-1-1,-1 1 0,1 0 0,-1 0 1,1-1-1,-1 1 0,1 0 1,-1-1-1,1 1 0,-1-1 0,1 0 1,33-22 246,158-164 4079,-158 149-3460,-1 0 0,-3-3 0,33-54 0,-61 92-885,-1 0 0,1 1 0,-1-1 0,0 0 0,1 0-1,-1 0 1,-1 0 0,1 0 0,0 0 0,0-5 0,-1 8 45,0 0 0,0-1 0,-1 1 0,1 0 0,0 0 0,0 0 1,0 0-1,0 0 0,0-1 0,0 1 0,0 0 0,-1 0 0,1 0 0,0 0 0,0 0 1,0 0-1,0 0 0,0-1 0,-1 1 0,1 0 0,0 0 0,0 0 0,0 0 1,0 0-1,-1 0 0,1 0 0,0 0 0,0 0 0,0 0 0,0 0 0,-1 0 0,1 0 1,0 0-1,0 0 0,0 0 0,0 0 0,-1 0 0,1 0 0,0 0 0,0 1 1,0-1-1,0 0 0,0 0 0,-1 0 0,1 0 0,0 0 0,0 0 0,0 0 0,0 1 1,-18 16 224,-6 13 172,2 1 0,0 1 0,-30 64 0,42-76 210,2 1 0,0 1 1,2 0-1,0 0 0,1 0 0,1 1 0,-1 41 1,5-62-578,0-1 1,0 0-1,-1 1 1,1-1-1,1 0 0,-1 1 1,0-1-1,0 1 1,0-1-1,1 0 1,-1 1-1,1-1 1,-1 0-1,1 1 1,-1-1-1,1 0 1,0 0-1,0 0 1,0 0-1,-1 0 0,1 1 1,0-1-1,0-1 1,1 1-1,-1 0 1,0 0-1,0 0 1,0-1-1,0 1 1,1 0-1,-1-1 1,0 1-1,1-1 0,-1 0 1,0 1-1,1-1 1,-1 0-1,0 0 1,1 0-1,-1 0 1,1 0-1,-1 0 1,0 0-1,1 0 1,-1-1-1,1 1 1,-1 0-1,2-2 0,5 0 91,0-1 0,0 0-1,0-1 1,-1 1-1,1-2 1,-1 1 0,7-7-1,22-18-80,-2-1-1,-2-2 0,0-1 1,-3-2-1,-1-1 0,-1-1 1,31-58-1,-57 93-96,13-29-405,-13 30 438,0 0-1,-1 0 0,1 0 1,-1 0-1,1-1 0,-1 1 0,1 0 1,-1 0-1,0-1 0,0 1 1,0 0-1,0-1 0,0 1 0,0 0 1,0 0-1,0-1 0,0 1 1,0 0-1,-1-2 0,0 3 8,-1 0-1,1 0 1,0 1 0,0-1-1,0 0 1,0 1 0,0-1-1,0 1 1,0 0 0,0-1-1,0 1 1,0 0 0,0 0-1,0-1 1,0 1 0,0 0-1,1 0 1,-1 0 0,0 0-1,0 2 1,-18 22-34,9-9 48,1 1-1,1-1 1,0 1-1,1 1 1,1-1 0,1 1-1,-5 28 1,4-3 14,2 0 0,1 47 0,3-89-55,0 0-1,0-1 1,-1 1-1,1 0 0,0-1 1,0 1-1,0 0 1,0 0-1,0-1 1,1 1-1,-1 0 1,0 0-1,0-1 1,0 1-1,0 0 1,1-1-1,-1 1 1,0 0-1,1-1 1,-1 1-1,1-1 1,-1 1-1,1 0 1,-1-1-1,1 1 1,-1-1-1,1 1 1,-1-1-1,1 1 0,-1-1 1,2 1-1,-1-2-119,-1 1 0,0-1 0,1 1 0,-1-1 0,0 1 0,1-1 0,-1 1 0,0-1 0,0 1 0,0-1-1,1 0 1,-1 1 0,0-1 0,0 1 0,0-1 0,0 0 0,0 1 0,0-1 0,0 1 0,0-1 0,-1 0-1,1 1 1,0-1 0,0 1 0,0-1 0,-1 1 0,1-1 0,0 1 0,-1-1 0,1 1 0,0-1 0,-1 1 0,1-1-1,0 1 1,-1-1 0,0 0 0,-5-7-1845,0 0-1,-1 1 1,0-1-1,-9-6 1,-17-12-4048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153"/>
    </inkml:context>
    <inkml:brush xml:id="br0">
      <inkml:brushProperty name="width" value="0.025" units="cm"/>
      <inkml:brushProperty name="height" value="0.025" units="cm"/>
    </inkml:brush>
  </inkml:definitions>
  <inkml:trace contextRef="#ctx0" brushRef="#br0">36 103 10250,'0'0'3299,"-34"-50"1185,33 31-1057,1 3-1345,7 7-320,12 2-193,4 6-672,7 1-416,4 0-417,3 11-64,3 3-577,5-4-2305,-3-1-3012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640"/>
    </inkml:context>
    <inkml:brush xml:id="br0">
      <inkml:brushProperty name="width" value="0.025" units="cm"/>
      <inkml:brushProperty name="height" value="0.025" units="cm"/>
    </inkml:brush>
  </inkml:definitions>
  <inkml:trace contextRef="#ctx0" brushRef="#br0">85 0 6246,'0'0'16405,"-3"12"-15556,-71 453 5354,68-328-5605,6-135-598,0-2 0,-1 1 1,1-1-1,0 0 1,0 0-1,0 1 1,0-1-1,0 0 1,0 1-1,-1-1 1,1 0-1,0 1 1,0-1-1,0 0 1,0 1 0,0-1-1,0 0 1,0 1-1,0-1 1,1 0-1,-1 1 1,0-1-1,0 0 1,0 1-1,0-1 1,0 0-1,0 0 1,1 1-1,-1-1 1,0 0-1,0 0 1,1 1-1,-1-1 1,0 0 0,0 0-1,1 1 1,-1-1-1,0 0 1,0 0-1,1 0 1,-1 0-1,0 1 1,1-1-1,-1 0 1,0 0-1,1 0 1,-1 0-1,0 0 1,1 0-1,-1 0 1,0 0-1,1 0 1,-1 0 0,0 0-1,1 0 1,-1 0-1,0 0 1,1 0-1,-1-1 1,0 1-1,0 0 1,1 0-1,-1 0 1,0 0-1,1-1 1,-1 1-1,15-19 51,-6-11-121,-1 0-1,-2 0 1,4-53-1,-3-42-2476,-8 136 2643,1-1 0,1 1 1,0 0-1,0-1 0,1 1 1,4 12-1,-5-20-51,0 0 1,1 0-1,-1 0 1,1-1-1,0 1 0,0 0 1,0-1-1,1 1 1,-1-1-1,1 1 1,-1-1-1,1 0 0,-1 0 1,1-1-1,0 1 1,0 0-1,0-1 1,0 0-1,0 0 0,1 0 1,-1 0-1,0 0 1,1 0-1,4-1 0,1 1 71,0 0-1,-1-1 0,1 0 1,0 0-1,0-1 0,-1-1 0,1 1 1,-1-1-1,14-5 0,-1-3 20,0 0 0,24-16 0,5-3-96,-50 29-44,0-1 1,0 1-1,1 0 1,-1 0 0,0 0-1,0 0 1,1 0-1,-1-1 1,0 1 0,0 0-1,1 0 1,-1 0-1,0 0 1,1 0-1,-1 0 1,0 0 0,0 0-1,1 0 1,-1 0-1,0 0 1,0 0 0,1 0-1,-1 0 1,0 0-1,1 1 1,-1-1 0,0 0-1,0 0 1,1 0-1,-1 0 1,0 0 0,0 1-1,0-1 1,1 0-1,-1 0 1,0 0-1,0 1 1,0-1 0,0 0-1,1 0 1,-1 0-1,0 1 1,0-1 0,2 19-65,-10 28 117,6-40-31,1 1-58,-1-4 135,1 1 0,0-1-1,1 1 1,-1-1 0,1 1-1,0 0 1,0-1 0,0 1 0,2 6-1,-2-10-60,1 0 0,-1 0 0,0 0-1,1-1 1,0 1 0,-1 0 0,1-1-1,-1 1 1,1 0 0,0-1 0,-1 1-1,1-1 1,0 1 0,0-1 0,-1 1 0,1-1-1,0 1 1,0-1 0,0 0 0,1 1-1,32-2 274,-17-3-499,-1-1 0,1-1 1,-1 0-1,0-1 0,0-1 0,-1 0 0,0-1 1,22-18-1,-36 26-271,0 0 0,-1 0 0,1 0 1,0 0-1,0 0 0,-1 0 0,1 0 0,0 0 1,-1-1-1,1 1 0,-1 0 0,0 0 0,1-1 1,-1 1-1,0 0 0,0-3 0,1-7-8221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8.649"/>
    </inkml:context>
    <inkml:brush xml:id="br0">
      <inkml:brushProperty name="width" value="0.025" units="cm"/>
      <inkml:brushProperty name="height" value="0.025" units="cm"/>
    </inkml:brush>
  </inkml:definitions>
  <inkml:trace contextRef="#ctx0" brushRef="#br0">54 218 14990,'0'0'7426,"-6"9"-4805,2-4-2398,-28 45 2464,30-47-2508,1 0 0,-1 0 0,1 0 0,0 0 0,0 0 0,0 0 1,0 0-1,0 1 0,1-1 0,-1 0 0,1 1 0,0-1 0,0 0 0,0 1 0,1-1 1,-1 0-1,3 7 0,-1-8-166,0 0 0,0-1 0,0 1 0,0 0 0,0-1 0,1 1 0,-1-1 0,0 0 0,1 0 0,0 0 0,-1 0 0,1 0 1,-1-1-1,1 1 0,0-1 0,0 1 0,-1-1 0,1 0 0,4-1 0,55-4 57,-53 2-179,-1 0 0,0 0 1,0-1-1,0 0 0,0-1 0,-1 0 1,1 0-1,-1 0 0,-1-1 0,1 0 1,-1 0-1,0-1 0,0 0 1,-1 0-1,0 0 0,0-1 0,-1 1 1,7-17-1,-13 18-353,-8 9 305,-9 11 82,13-7 29,-1-2 156,1 1 0,0 0 1,0 0-1,1 1 0,0 0 1,0 0-1,1 0 0,0 1 1,0-1-1,0 1 0,1 0 1,-2 9-1,5-16-100,-1 0 0,2 0 0,-1 0 0,0 0 0,0 0 0,0 0 0,0 0 0,1 0-1,-1-1 1,0 1 0,1 0 0,-1 0 0,1 0 0,-1 0 0,1 0 0,-1 0 0,1-1 0,-1 1 0,1 0 0,0-1 0,0 1 0,-1 0 0,1-1 0,0 1 0,0-1 0,0 1 0,0-1 0,1 1 0,2 0-58,-1 1 0,1-2 0,0 1 0,0 0 0,0-1 0,0 0 0,7 0 0,0 0-430,1-2 1,0 0-1,-1 0 1,16-5-1,-13 1-194,0-1-1,0 0 0,21-16 0,-29 19 523,0-1 0,-1 1 0,1-1 0,-1-1 0,0 1 0,0-1 0,-1 0 1,0 0-1,6-11 0,-65 70 1495,40-37-931,2 1-1,-1 0 1,2 0-1,1 2 1,0-1 0,1 2-1,1-1 1,0 1-1,2 0 1,1 1-1,0 0 1,1 0 0,2 0-1,0 1 1,1-1-1,1 25 1,11-12-327,0-26-53,-9-8-35,0-1 1,0 1 0,-1 0 0,1-1 0,0 1 0,0-1-1,-1 1 1,1-1 0,0 1 0,-1-1 0,1 1 0,-1-1-1,1 0 1,0 1 0,-1-1 0,1 0 0,-1 0 0,0 1 0,1-1-1,-1-1 1,71-159-437,-29 56-375,-26 71 389,78-166-2470,-76 167 2675,2 0 1,1 2 0,42-50 0,-37 58 499,-18 23 93,-10 16-82,-2-5-171,-1-1-1,-1 1 1,0-1-1,-7 10 1,8-14-6,0 0 0,1 1 1,0-1-1,0 1 0,1 0 0,0 0 1,0 0-1,0 0 0,1 0 1,0 1-1,1-1 0,-2 13 0,3-19-125,1 1 0,0 0 0,-1-1 0,1 1 0,0-1 0,0 1-1,0-1 1,-1 0 0,2 1 0,-1-1 0,0 0 0,0 0 0,0 0 0,0 1-1,1-1 1,-1-1 0,1 1 0,-1 0 0,1 0 0,-1 0 0,1-1 0,-1 1-1,4 0 1,47 12-928,-37-10 444,1 0 188,57 17-337,-67-17 655,0-1 0,0 0 0,-1 1 0,1 0 0,-1 1 0,0-1 0,0 1 0,0 0 0,7 8 0,-11-11 32,0 0 0,0 0 1,0 0-1,0 0 0,0 0 0,0 1 0,-1-1 1,1 0-1,-1 0 0,1 1 0,-1-1 1,1 1-1,-1-1 0,0 0 0,1 1 0,-1-1 1,0 1-1,0-1 0,0 0 0,0 1 0,-1-1 1,1 1-1,0-1 0,-1 3 0,-1-1 46,1-1 0,-1 0 0,1 0 0,-1 1-1,0-1 1,0 0 0,0 0 0,0-1 0,0 1 0,-1 0-1,-4 2 1,-5 2 224,0 0 0,0-1 0,-1-1 1,-13 4-1,9-4-292,-1-1 1,1 0-1,-1-2 1,-23 1 0,-5-9-4862,22-5-2587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986"/>
    </inkml:context>
    <inkml:brush xml:id="br0">
      <inkml:brushProperty name="width" value="0.025" units="cm"/>
      <inkml:brushProperty name="height" value="0.025" units="cm"/>
    </inkml:brush>
  </inkml:definitions>
  <inkml:trace contextRef="#ctx0" brushRef="#br0">1 0 11915,'0'0'865,"49"33"-1794,-21-13-5253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320"/>
    </inkml:context>
    <inkml:brush xml:id="br0">
      <inkml:brushProperty name="width" value="0.025" units="cm"/>
      <inkml:brushProperty name="height" value="0.025" units="cm"/>
    </inkml:brush>
  </inkml:definitions>
  <inkml:trace contextRef="#ctx0" brushRef="#br0">175 170 11979,'0'0'2878,"-9"-8"-375,7 6-2384,-4-4 270,1 1 0,-1 1 0,0-1 0,-1 1 1,-8-5-1,13 8-277,0 0 0,-1 0 1,1 0-1,-1 0 1,1 0-1,-1 1 0,1-1 1,-1 1-1,1-1 1,-1 1-1,0 0 0,1 0 1,-1 1-1,1-1 1,-1 0-1,1 1 1,-1-1-1,1 1 0,-1 0 1,1 0-1,-1 0 1,1 0-1,0 1 0,0-1 1,-3 2-1,0 2-8,0-1 0,1 1 0,0 0 0,-1 0 0,2 0 0,-1 1 0,1 0 0,0 0 0,0-1 0,0 2 0,1-1-1,0 0 1,0 0 0,0 1 0,1-1 0,-1 13 0,3-18-46,-1 0-1,1 0 1,-1 0-1,1 0 0,-1 1 1,1-1-1,0 0 1,0 0-1,-1 0 1,1 0-1,0 0 1,0-1-1,0 1 0,0 0 1,0 0-1,0-1 1,0 1-1,0 0 1,1-1-1,-1 1 1,0-1-1,0 0 0,0 1 1,1-1-1,-1 0 1,0 0-1,0 1 1,1-1-1,-1 0 0,0 0 1,1-1-1,-1 1 1,0 0-1,0 0 1,1-1-1,-1 1 1,2-1-1,4-1 219,1 0 0,-1 0 0,0 0 0,-1-1 0,10-5-1,3-3-221,0-2 0,-1 0 0,-1-1 0,0-1-1,-1-1 1,-1 0 0,0-1 0,-1-1 0,-1 0-1,-1-1 1,0 0 0,9-22 0,-21 41-56,0 0 0,0-1 0,0 1 0,0 0-1,1 0 1,-1 0 0,0-1 0,0 1 0,0 0 0,0 0 0,0 0 0,0-1 0,0 1 0,0 0 0,0 0 0,0-1 0,1 1 0,-1 0-1,0 0 1,0-1 0,0 1 0,-1 0 0,1 0 0,0 0 0,0-1 0,0 1 0,0 0 0,0 0 0,0-1 0,0 1 0,0 0 0,0 0-1,0 0 1,-1-1 0,1 1 0,0 0 0,0 0 0,0 0 0,0-1 0,-1 1 0,1 0 0,0 0 0,0 0 0,0 0 0,-1 0 0,1 0 0,0 0-1,0-1 1,-1 1 0,1 0 0,0 0 0,0 0 0,-1 0 0,1 0 0,0 0 0,0 0 0,-1 0 0,1 0 0,0 0 0,0 0 0,0 0-1,-1 0 1,1 1 0,0-1 0,0 0 0,-1 0 0,1 0 0,0 0 0,-18 10-149,9 0 100,0 0 0,0 1 0,1 0 0,1 1 0,0 0 0,0 0 0,1 0 0,1 1 0,0 0 0,0 0 0,2 0 0,0 0 0,0 1 0,1-1 0,1 1 0,0 0 0,1 18 0,0-29-294,0 0-1,1 0 1,-1 1 0,0-2 0,1 1-1,0 0 1,0 0 0,0 0-1,0 0 1,0 0 0,1-1 0,-1 1-1,1 0 1,-1-1 0,1 1-1,0-1 1,0 0 0,0 0 0,1 0-1,-1 0 1,0 0 0,1 0-1,-1 0 1,6 2 0,14 1-5303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678"/>
    </inkml:context>
    <inkml:brush xml:id="br0">
      <inkml:brushProperty name="width" value="0.025" units="cm"/>
      <inkml:brushProperty name="height" value="0.025" units="cm"/>
    </inkml:brush>
  </inkml:definitions>
  <inkml:trace contextRef="#ctx0" brushRef="#br0">12 33 9257,'0'0'19165,"30"4"-18669,-29-5-513,0 1 0,-1-1 0,1 0 0,0 1-1,0-1 1,0 0 0,-1 0 0,1 0 0,0 0 0,-1 1 0,1-1 0,-1 0-1,1 0 1,-1 0 0,1 0 0,-1 0 0,0 0 0,0 0 0,1 0 0,-1-1 0,0 1-1,0 0 1,0 0 0,0 0 0,0 0 0,0 0 0,0 0 0,-1 0 0,0-2-1,1 2-25,0 1-1,0 0 0,0-1 0,0 1 0,-1 0 0,1-1 1,0 1-1,-1 0 0,1-1 0,0 1 0,0 0 0,-1 0 1,1-1-1,-1 1 0,1 0 0,0 0 0,-1-1 1,1 1-1,0 0 0,-1 0 0,1 0 0,-1 0 0,1 0 1,-1 0-1,1 0 0,0 0 0,-2 0 0,-15 12-655,14-9 728,1 0-1,-1 1 0,1-1 1,0 1-1,0 0 1,0 0-1,0 0 0,1 0 1,0 0-1,0 0 0,0 0 1,0 0-1,0 0 1,1 9-1,0-11 26,0 0-1,1-1 1,-1 1 0,1 0 0,0 0-1,-1 0 1,1 0 0,0 0 0,0-1-1,0 1 1,0 0 0,1-1 0,-1 1-1,0-1 1,1 0 0,-1 1 0,1-1-1,-1 0 1,1 0 0,-1 0 0,1 0-1,0 0 1,0 0 0,0 0 0,-1 0-1,1-1 1,0 1 0,0-1-1,0 0 1,0 1 0,0-1 0,0 0-1,3 0 1,16 0 159,0-1-1,1-1 0,-1 0 1,0-2-1,0-1 0,-1 0 0,1-1 1,22-11-1,1 1-201,-27 15-143,-15 12 88,-21 25 199,10-19 85,8-15-214,0 1 0,0-1 0,0 1 0,0-1 0,1 1 0,-1-1 0,1 1 0,0-1 0,0 1 0,0-1 0,0 1 0,0 0 0,0-1 1,2 5-1,-2-6 7,1 0 1,0 1 0,0-1 0,-1 0-1,1 0 1,0 1 0,0-1-1,0 0 1,0 0 0,1 0 0,-1 0-1,0-1 1,0 1 0,0 0 0,1 0-1,-1-1 1,1 1 0,2 0 0,5 1 89,0 0 0,1-1 1,-1-1-1,1 0 0,0 0 1,13-2-1,49-12-1504,-4-11-3724,-42 13-4744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131"/>
    </inkml:context>
    <inkml:brush xml:id="br0">
      <inkml:brushProperty name="width" value="0.025" units="cm"/>
      <inkml:brushProperty name="height" value="0.025" units="cm"/>
    </inkml:brush>
  </inkml:definitions>
  <inkml:trace contextRef="#ctx0" brushRef="#br0">89 0 18449,'0'0'3753,"-3"10"-1361,-46 149 1879,37-112-3769,3 1-1,2 0 1,-1 71 0,8-118-491,-1 1 1,1-1 0,0 0-1,1 0 1,-1 1-1,0-1 1,0 0-1,0 0 1,1 0 0,-1 0-1,1 1 1,-1-1-1,1 0 1,-1 0-1,1 0 1,0 0 0,-1 0-1,1 0 1,0 0-1,0 0 1,0 0-1,0-1 1,0 1 0,0 0-1,0-1 1,1 2-1,1-1 43,0-1-1,-1 1 0,1 0 1,0-1-1,0 0 0,-1 0 1,1 0-1,0 0 1,0 0-1,-1 0 0,5-2 1,4-1 92,-1 0 0,1 0 1,-1-2-1,0 1 1,13-9-1,3-4-342,-1-1 0,-1-1 0,-1 0 0,0-2 0,-2-1 0,0-1-1,-1-1 1,-2-1 0,-1 0 0,27-51 0,-44 75 102,8-19-1252,-6 8-1015,-4 6-4797,-9 5 479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491"/>
    </inkml:context>
    <inkml:brush xml:id="br0">
      <inkml:brushProperty name="width" value="0.025" units="cm"/>
      <inkml:brushProperty name="height" value="0.025" units="cm"/>
    </inkml:brush>
  </inkml:definitions>
  <inkml:trace contextRef="#ctx0" brushRef="#br0">1 0 6438,'0'0'14766,"55"65"-12428,-35-49-992,3-2-1058,-4 3-256,-2-4-1474,0-3-3010,-6-1-2594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853"/>
    </inkml:context>
    <inkml:brush xml:id="br0">
      <inkml:brushProperty name="width" value="0.025" units="cm"/>
      <inkml:brushProperty name="height" value="0.025" units="cm"/>
    </inkml:brush>
  </inkml:definitions>
  <inkml:trace contextRef="#ctx0" brushRef="#br0">170 92 6502,'0'-10'8499,"0"7"-8107,0-4 653,0-1-1,0 1 1,-1 0-1,0 0 1,-1 0-1,-2-8 1,4 14-876,0 0 0,-1-1 0,0 1 0,1 0 0,-1 0 0,0 0 0,1 0 0,-1 0 1,0 0-1,0 0 0,0 0 0,0 0 0,0 0 0,0 0 0,0 0 0,0 1 0,-1-1 0,-1 0 0,1 0-121,0 1-1,0 0 1,0 0-1,0 0 1,0 0-1,1 0 1,-1 0-1,0 1 1,0-1-1,0 1 1,0-1-1,0 1 1,0 0-1,1 0 1,-1 0-1,0 0 1,-2 1-1,-3 4-7,0 0-1,0 0 1,0 0-1,1 1 1,0 0 0,0 0-1,1 1 1,0 0-1,-8 14 1,6-8 168,1 1 0,0-1 0,1 1 0,-6 29 0,10-42-185,0 0-1,1 0 1,0 0-1,-1-1 1,1 1-1,0 0 1,0 0-1,0 0 1,0 0-1,0 0 1,0 0-1,1-1 1,-1 1-1,1 0 1,-1 0-1,1 0 1,0-1-1,-1 1 1,1 0-1,0-1 1,0 1 0,0 0-1,0-1 1,1 0-1,-1 1 1,0-1-1,1 0 1,-1 1-1,1-1 1,1 1-1,2 0 49,0-1-1,0 0 1,1 0 0,-1 0-1,0-1 1,0 0-1,1 0 1,-1 0-1,10-2 1,1-1-52,-1 0 1,0-2-1,0 0 0,0 0 0,-1-1 1,0-1-1,0-1 0,17-11 1,-4 0 55,0-1 1,45-46-1,-51 39 80,-43 40 246,-30 45 7,48-54-364,1 1 1,-1 1-1,1-1 1,0 0-1,1 1 0,-1-1 1,1 1-1,0 0 1,1 0-1,-2 9 0,3-14-27,1 0-1,0 0 0,0-1 1,0 1-1,0 0 0,0 0 1,0 0-1,0-1 0,0 1 1,0 0-1,0-1 0,0 1 1,0-1-1,0 0 0,0 1 1,1-1-1,-1 0 0,0 1 0,0-1 1,0 0-1,1 0 0,-1 0 1,0 0-1,0 0 0,1-1 1,-1 1-1,2-1 0,41-3 211,-21-4-207,1 0 1,-1-2-1,-1 0 1,0-2 0,28-18-1,-20 11-116,50-22-1,-104 71-196,24-29 293,-10 8 59,1 1 0,0 1 0,1-1 1,0 2-1,0-1 0,1 1 0,1 0 0,0 0 1,1 1-1,-6 18 0,11-31-54,1 1 0,-1 0 1,0 0-1,0-1 0,1 1 0,-1 0 0,0-1 1,1 1-1,-1 0 0,1-1 0,-1 1 0,0 0 1,1-1-1,0 1 0,-1-1 0,1 1 0,-1-1 1,1 1-1,0-1 0,-1 0 0,1 1 0,0-1 1,-1 0-1,1 1 0,0-1 0,-1 0 0,1 0 1,0 0-1,0 0 0,-1 1 0,1-1 0,0 0 1,0 0-1,0-1 0,-1 1 0,1 0 0,1 0 1,34-3 127,-29 1-517,0 0 0,1-1 0,-1 1 0,0-2 0,-1 1 0,1-1 1,-1 1-1,7-6 0,-1-1-1613,-1-1 1,0 0 0,0 0-1,-1-1 1,12-18 0,-2 1-10469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2.246"/>
    </inkml:context>
    <inkml:brush xml:id="br0">
      <inkml:brushProperty name="width" value="0.025" units="cm"/>
      <inkml:brushProperty name="height" value="0.025" units="cm"/>
    </inkml:brush>
  </inkml:definitions>
  <inkml:trace contextRef="#ctx0" brushRef="#br0">36 0 13164,'0'0'13992,"-1"12"-13623,-11 46 342,5-26 353,1-1 0,-3 47-1,9-78-1053,0 1 0,0 0-1,0-1 1,0 1 0,0 0-1,0-1 1,0 1 0,0-1 0,0 1-1,0 0 1,1-1 0,-1 1 0,0-1-1,0 1 1,1-1 0,-1 1 0,0-1-1,1 1 1,-1-1 0,1 1-1,-1-1 1,1 1 0,-1-1 0,1 0-1,-1 1 1,1-1 0,-1 0 0,1 1-1,-1-1 1,1 0 0,0 0 0,-1 0-1,2 1 1,25-5 437,25-19 115,-19 3-598,-1-1-1,0-2 1,-2-1 0,42-42-1,-78 72 45,1 1 0,0-1 0,0 1-1,0 0 1,1 0 0,0 0-1,1 0 1,-1 1 0,2 0 0,-1 0-1,1 0 1,0 0 0,0 0-1,1 0 1,0 0 0,1 0 0,0 12-1,0-19-84,1 0 1,-1 1-1,0-1 0,1 0 0,-1 0 0,1 0 0,0 1 0,-1-1 1,1 0-1,0 0 0,-1 0 0,1 0 0,0 0 0,0 0 0,0-1 1,0 1-1,0 0 0,0 0 0,2 0 0,17 5-6068,0-6-4579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4.865"/>
    </inkml:context>
    <inkml:brush xml:id="br0">
      <inkml:brushProperty name="width" value="0.025" units="cm"/>
      <inkml:brushProperty name="height" value="0.025" units="cm"/>
    </inkml:brush>
  </inkml:definitions>
  <inkml:trace contextRef="#ctx0" brushRef="#br0">0 334 12588,'0'0'12305,"11"-4"-12305,46-12 4,1 3 0,63-7 0,46-9 5,373-134 104,-316 88-2660,-204 67 1355,-14 4-1199,-12 3-4831,-25 1-545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5.197"/>
    </inkml:context>
    <inkml:brush xml:id="br0">
      <inkml:brushProperty name="width" value="0.025" units="cm"/>
      <inkml:brushProperty name="height" value="0.025" units="cm"/>
    </inkml:brush>
  </inkml:definitions>
  <inkml:trace contextRef="#ctx0" brushRef="#br0">706 75 14286,'0'0'2754,"5"-8"-368,-1 1-2105,0 1-1,1 0 1,0 0-1,0 0 1,0 1-1,0 0 1,1 0-1,0 0 1,0 1-1,8-6 1,-7 8-180,-6 4-96,-7 6-63,-59 52 211,-97 69-1,55-47-94,40-29-38,-9 6 7,2 3 0,-109 118 0,148-128-30,34-50-4,0-1 0,0 0 0,0 1 0,0-1 0,0 1 0,1-1 0,-1 1 0,1-1 0,-1 1-1,1-1 1,0 1 0,-1 0 0,1-1 0,0 1 0,0-1 0,0 1 0,0 0 0,1-1 0,-1 1 0,0-1 0,1 1 0,-1-1-1,1 1 1,-1 0 0,1-1 0,0 0 0,-1 1 0,1-1 0,0 1 0,0-1 0,0 0 0,0 0 0,0 0 0,2 2 0,5 0-31,0-1 0,0 0 0,0 0 0,1-1 0,-1 0 0,0-1 0,0 0 0,1 0 0,14-2 0,-8 1 39,61-6-87,0-4 0,74-20 1,50-20-3370,-181 45 2853,144-39-6204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6.891"/>
    </inkml:context>
    <inkml:brush xml:id="br0">
      <inkml:brushProperty name="width" value="0.025" units="cm"/>
      <inkml:brushProperty name="height" value="0.025" units="cm"/>
    </inkml:brush>
  </inkml:definitions>
  <inkml:trace contextRef="#ctx0" brushRef="#br0">0 788 10794,'0'0'8600,"8"-15"-7137,141-329 2084,-123 268-3163,-2 0-1,24-151 1,-44 189 87,-4 26-184,-5 27-159,-32 147 132,-26 129 723,54-231-734,2 1 1,2 113-1,5-167-259,1-1-1,0 1 1,0-1-1,0 1 1,1-1-1,0 0 1,6 11-1,-8-15-115,1-1-1,-1 0 1,1 0 0,0 0-1,0 1 1,0-1 0,-1 0-1,1 0 1,0 0 0,0 0-1,1 0 1,-1-1 0,0 1-1,0 0 1,0 0 0,0-1-1,1 1 1,-1-1 0,0 1-1,1-1 1,-1 1 0,0-1 0,1 0-1,-1 0 1,1 0 0,-1 0-1,0 0 1,1 0 0,-1 0-1,1 0 1,-1 0 0,0 0-1,1-1 1,-1 1 0,0-1-1,1 1 1,-1-1 0,0 0-1,0 1 1,0-1 0,1 0-1,-1 0 1,2-1 0,18-24-5256,1-11-2865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0.534"/>
    </inkml:context>
    <inkml:brush xml:id="br0">
      <inkml:brushProperty name="width" value="0.025" units="cm"/>
      <inkml:brushProperty name="height" value="0.025" units="cm"/>
    </inkml:brush>
  </inkml:definitions>
  <inkml:trace contextRef="#ctx0" brushRef="#br0">192 193 9417,'-44'2'3641,"43"-2"-2862,7-1 465,46-15-838,0 1 1,1 4-1,68-8 0,166 0-26,-271 18-351,-95-2 1258,-130-21 0,152 16-888,-98-16-217,154 23-230,21 1-326,116 5 580,-62-1-128,81-7 1,-152 2-141,-11-1 3,-30-1-38,-58-3 54,89 6 38,-464-1 1616,605-12-2763,-45-3-3130,-20 0-2743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429"/>
    </inkml:context>
    <inkml:brush xml:id="br0">
      <inkml:brushProperty name="width" value="0.025" units="cm"/>
      <inkml:brushProperty name="height" value="0.025" units="cm"/>
    </inkml:brush>
  </inkml:definitions>
  <inkml:trace contextRef="#ctx0" brushRef="#br0">49 181 13293,'0'0'4457,"-7"14"-2492,-1 2-1618,2 1 0,-1 1 0,2 0 0,1-1 0,0 1 0,-2 27 0,6-39-292,-1 3 3,0 0 0,1 1-1,1-1 1,-1 0-1,2 1 1,2 14 0,-3-22-34,0 0 0,0 0 0,0-1 0,0 1 0,1 0 0,-1 0 0,0-1 0,1 1 0,-1 0 0,1-1 0,0 1 0,-1-1 0,1 0 0,0 0 0,0 0 0,0 0 0,0 0 0,0 0 0,0 0 0,0 0 0,0-1 0,0 1 0,0-1 0,1 0 0,-1 1 0,0-1 0,0 0 0,0 0 0,1-1 0,-1 1 0,0 0 0,0-1 0,4 0 0,1-1 157,-1-1 0,1 1 0,-1-1 0,0 0 0,1 0 0,-1-1 0,0 0-1,-1 0 1,1 0 0,-1-1 0,0 0 0,0 0 0,8-11 0,5-8 546,27-48 1,-16 5-277,-22 47-408,0 1 1,2 0-1,10-17 1,-27 95-300,4-45 259,1 2 0,0-1 0,1 0 0,1 1 0,1-1 0,1 20 0,-1-33-3,1-1 0,0 1 0,0-1 0,0 1 0,0 0 0,0-1 0,0 0 0,0 1 0,0-1 0,1 0 0,-1 0 0,0 1 0,1-1 0,-1 0 0,1 0 1,0-1-1,-1 1 0,1 0 0,0 0 0,-1-1 0,1 1 0,0-1 0,0 0 0,-1 1 0,1-1 0,0 0 0,0 0 0,0 0 0,-1 0 0,1 0 0,3-1 0,4 0 7,0 0 0,0 0 0,0-1 0,0 0 0,11-4 0,-7 0 23,0-1 1,-1 0 0,0 0-1,0-1 1,-1-1 0,0 0 0,0-1-1,-1 0 1,0-1 0,-1 1-1,11-19 1,-19 28-3,-1 1 1,1-1-1,-1 0 1,1 1-1,-1-1 0,1 0 1,-1 1-1,0-1 1,0 0-1,1 0 0,-1 0 1,0 1-1,0-1 1,0 0-1,0 0 0,0 0 1,0 1-1,0-1 1,0 0-1,0 0 0,0 0 1,0 1-1,-1-1 1,1 0-1,0 0 0,-1 0 1,1 1-1,0-1 0,-1 0 1,1 1-1,-1-1 1,1 0-1,-1 1 0,1-1 1,-1 1-1,0-1 1,1 1-1,-1-1 0,0 1 1,1-1-1,-1 1 1,0 0-1,0-1 0,1 1 1,-2-1-1,-46-7 354,25 5-127,22 3-203,-1 0 0,1-1 0,-1 1 0,1 0 0,-1 0 0,1-1 1,0 1-1,-1-1 0,1 0 0,0 1 0,-1-1 0,1 0 0,0 0 0,0 1 0,0-1 0,0 0 0,0 0 0,0 0 0,0-1 0,-2-1 0,4 2-32,-1 0 0,0 1-1,1-1 1,-1 0 0,1 0 0,-1 0-1,1 0 1,-1 1 0,1-1 0,-1 0-1,1 1 1,0-1 0,-1 0 0,1 1-1,0-1 1,0 1 0,0-1 0,-1 1-1,1-1 1,0 1 0,0 0 0,2-1-1,71-22 75,-65 20-53,36-7-41,-22 5-210,0-1 1,0-1 0,0-1 0,35-17-1,-57 24-8,1 0-1,0 0 0,-1 0 1,1 0-1,-1-1 0,1 1 0,-1-1 1,0 1-1,0-1 0,1 1 1,-1-1-1,0 1 0,0-3 1,-1-15-6954,-7 5-985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761"/>
    </inkml:context>
    <inkml:brush xml:id="br0">
      <inkml:brushProperty name="width" value="0.025" units="cm"/>
      <inkml:brushProperty name="height" value="0.025" units="cm"/>
    </inkml:brush>
  </inkml:definitions>
  <inkml:trace contextRef="#ctx0" brushRef="#br0">8 105 17072,'0'0'14926,"-7"-48"-14605,31 43-353,4-1 0,12-3-929,7-4-2691,4-10-5605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280"/>
    </inkml:context>
    <inkml:brush xml:id="br0">
      <inkml:brushProperty name="width" value="0.025" units="cm"/>
      <inkml:brushProperty name="height" value="0.025" units="cm"/>
    </inkml:brush>
  </inkml:definitions>
  <inkml:trace contextRef="#ctx0" brushRef="#br0">143 303 15214,'0'0'7810,"-7"-9"-6758,-25-26-278,31 34-738,0 0-1,0 0 0,-1 0 1,1 0-1,0 0 1,0 0-1,0 0 1,-1 1-1,1-1 1,0 0-1,-1 1 0,1-1 1,-1 1-1,1-1 1,-1 1-1,1 0 1,-1-1-1,1 1 1,-1 0-1,1 0 0,-1 0 1,1 0-1,-1 1 1,1-1-1,0 0 1,-1 1-1,1-1 1,-1 1-1,1-1 0,-1 1 1,1 0-1,0-1 1,0 1-1,-1 0 1,1 0-1,0 0 0,0 0 1,0 0-1,-2 2 1,-1 2-27,0 1-1,0-1 1,0 1 0,1 0-1,0 0 1,-2 7 0,0-1 28,1 0-1,1 0 1,0 0 0,0 1 0,2-1 0,-1 1-1,1-1 1,2 22 0,-1-32-35,0-1 0,0 0 0,0 1 1,1-1-1,-1 0 0,0 0 0,1 1 0,-1-1 0,0 0 0,1 0 1,0 1-1,-1-1 0,1 0 0,0 0 0,-1 0 0,1 0 0,0 0 1,0 0-1,0 0 0,0 0 0,0-1 0,0 1 0,0 0 1,0 0-1,0-1 0,2 2 0,0-2 6,-1 0-1,1 0 1,-1 1 0,1-1-1,-1-1 1,0 1 0,1 0-1,-1-1 1,1 1 0,-1-1-1,0 0 1,1 0 0,2-1-1,5-3 108,0 0 0,-1-1 0,1-1-1,-1 0 1,9-9 0,4-6 105,-1-1-1,0-2 1,-3 0 0,0-1 0,-1 0-1,-2-2 1,0 0 0,-2 0-1,-1-1 1,-2-1 0,-1 0-1,10-55 1,-21 74-296,-8 21-82,-10 25-30,6-2 194,2 0-1,0 0 0,3 1 1,0 1-1,-5 55 0,13-88-3,1 0 0,0 0 0,0 0-1,0 1 1,0-1 0,0 0-1,0 0 1,1 0 0,-1 0 0,1 0-1,-1 0 1,1 0 0,0 0-1,0 0 1,0 0 0,0 0 0,0 0-1,0 0 1,1-1 0,-1 1-1,0 0 1,1-1 0,0 1 0,-1-1-1,1 0 1,0 1 0,-1-1-1,1 0 1,3 1 0,0-1 21,-1 0-1,1 0 1,0-1-1,-1 1 1,1-1 0,0 0-1,-1-1 1,1 1 0,-1-1-1,1 0 1,-1 0-1,1 0 1,5-3 0,0 0-4,0 0 1,-1-1 0,1 0 0,-1 0 0,0-1-1,-1 0 1,1-1 0,-1 0 0,-1 0 0,1-1-1,-1 1 1,-1-2 0,1 1 0,-1-1-1,-1 0 1,9-19 0,-17 36-40,-10 34-155,13-41 173,-1 0 0,1 0 0,0 0-1,0 0 1,0 0 0,0 0 0,0 0 0,0 0-1,0 0 1,1 0 0,-1 0 0,0 0 0,0 0-1,1 0 1,-1 0 0,1 0 0,-1 0 0,1 0-1,-1 0 1,1 0 0,0-1 0,-1 1 0,1 0-1,0 0 1,0-1 0,-1 1 0,1 0 0,0-1-1,0 1 1,0-1 0,0 1 0,0-1 0,0 0-1,0 1 1,0-1 0,0 0 0,0 1 0,0-1-1,1 0 1,8 0 51,1 0 0,0-1-1,-1 0 1,1-1 0,-1 0-1,0-1 1,0 0 0,1 0 0,-2-1-1,1 0 1,0-1 0,-1 0-1,0-1 1,0 0 0,-1 0-1,1-1 1,-1 0 0,-1 0 0,1-1-1,-2 0 1,1 0 0,-1-1-1,6-9 1,-11 8-80,-10 16-38,-11 16-39,14-11 132,0-1-1,0 1 1,1 0-1,1 1 1,-4 11-1,8-21-16,-1 0 0,0-1 0,1 1 0,-1 0 0,1-1-1,0 1 1,0 0 0,-1 0 0,1-1 0,0 1-1,0 0 1,1 0 0,-1-1 0,0 1 0,1 0 0,-1-1-1,1 1 1,-1 0 0,1-1 0,0 1 0,0-1-1,0 1 1,-1-1 0,1 1 0,1-1 0,-1 1 0,0-1-1,0 0 1,0 0 0,1 0 0,-1 0 0,1 0 0,-1 0-1,1 0 1,-1 0 0,1 0 0,0-1 0,-1 1-1,1-1 1,0 1 0,-1-1 0,1 0 0,0 1 0,1-1-1,3 0-158,0 1 1,0-1-1,0 0 0,0-1 0,0 1 0,0-1 0,-1 0 0,1-1 0,0 1 0,-1-1 0,1-1 0,-1 1 0,1-1 0,8-5 0,-9 4-1125,0-1-1,0 1 0,0-1 0,0 0 1,-1 0-1,0-1 0,0 1 1,4-8-1,9-26-12591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611"/>
    </inkml:context>
    <inkml:brush xml:id="br0">
      <inkml:brushProperty name="width" value="0.025" units="cm"/>
      <inkml:brushProperty name="height" value="0.025" units="cm"/>
    </inkml:brush>
  </inkml:definitions>
  <inkml:trace contextRef="#ctx0" brushRef="#br0">72 28 7399,'0'0'17232,"-57"-26"-12619,48 25-2980,3 1-1184,6 1-1218,6 1-3843,9-2-5894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433"/>
    </inkml:context>
    <inkml:brush xml:id="br0">
      <inkml:brushProperty name="width" value="0.025" units="cm"/>
      <inkml:brushProperty name="height" value="0.025" units="cm"/>
    </inkml:brush>
  </inkml:definitions>
  <inkml:trace contextRef="#ctx0" brushRef="#br0">17 103 10730,'0'0'6000,"-4"-9"-2444,3 6-3348,-1 2-73,1-1 0,0 0 0,0 1 0,0-1 0,0 0-1,0 0 1,0 0 0,1 1 0,-1-1 0,0 0 0,1 0 0,0 0-1,-1 0 1,1 0 0,0 0 0,0 0 0,0 0 0,0 0-1,1 0 1,-1 0 0,1 0 0,-1 0 0,1 0 0,-1 0 0,1 0-1,0 0 1,0 0 0,0 1 0,0-1 0,0 0 0,1 1 0,-1-1-1,0 1 1,1-1 0,-1 1 0,1 0 0,-1-1 0,1 1 0,0 0-1,-1 0 1,3-1 0,2-1 108,1 0-1,-1 1 1,1 0-1,0 0 1,0 0 0,-1 1-1,1 0 1,0 0-1,10 0 1,-15 1-226,0 0 0,0 0 0,0 0 0,0 1 0,0-1 0,0 1 0,0-1 0,0 1 0,0-1 0,0 1 0,-1 0 0,1 0 0,0 0 0,0 0 0,-1 0 0,1 1 0,-1-1 0,1 0 0,-1 1 0,1-1 0,-1 1 0,0 0 0,0-1 0,1 1 0,-1 0 0,-1 0 0,1 0 0,0 0 0,0 0 0,-1-1 0,1 1 1,-1 0-1,1 0 0,-1 4 0,1 9-1,-1 0 1,-1 1 0,0-1 0,-1 0-1,0 0 1,-1 0 0,-1 0 0,-1-1 0,-7 18-1,-8 10 29,-42 66 0,27-51-78,34-56 32,1-1 0,-1 1 1,0 0-1,1 0 0,-1 0 1,1 0-1,-1 0 0,1 0 1,0 0-1,-1 0 0,1 0 1,0 0-1,0 0 0,0 0 1,0 0-1,-1 0 0,1 0 1,1 0-1,-1 0 0,0 0 1,0 0-1,0 0 0,1 0 1,-1 0-1,0 0 0,1 0 1,0 2-1,0-2 22,1 0 1,-1 0-1,1 0 1,-1 0-1,1-1 1,-1 1-1,1 0 1,-1-1-1,1 1 1,0-1-1,0 0 1,-1 1-1,1-1 1,0 0-1,1 0 1,12 0 154,-1-1-1,0-1 1,16-3-1,-27 4-167,18-3-384,-1-2 0,0 0-1,0-1 1,-1-1 0,23-12-1,-30 7-3437,-13-6-4565,-9 3 14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796"/>
    </inkml:context>
    <inkml:brush xml:id="br0">
      <inkml:brushProperty name="width" value="0.025" units="cm"/>
      <inkml:brushProperty name="height" value="0.025" units="cm"/>
    </inkml:brush>
  </inkml:definitions>
  <inkml:trace contextRef="#ctx0" brushRef="#br0">0 4 14894,'0'0'11755,"77"0"-11499,-37 3-159,1-2-418,-1-1-1889,-4 0-2018,-6-7-3972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142"/>
    </inkml:context>
    <inkml:brush xml:id="br0">
      <inkml:brushProperty name="width" value="0.025" units="cm"/>
      <inkml:brushProperty name="height" value="0.025" units="cm"/>
    </inkml:brush>
  </inkml:definitions>
  <inkml:trace contextRef="#ctx0" brushRef="#br0">0 161 12684,'0'0'5851,"10"2"-3529,-3 0-2085,0-1 0,-1 0 0,1 0 0,0 0 0,0-1 0,0 0 0,-1 0 0,1 0 0,0-1 0,0 0 0,0-1 0,-1 0 0,1 0 0,8-4 0,-3 0 23,-1-1-1,0 0 0,-1-1 0,0 0 1,12-13-1,-18 17-222,-1 0 0,1 0 0,-1-1 0,0 1-1,0-1 1,-1 0 0,1 0 0,-1 0 0,0 0 0,-1 0 0,1 0 0,-1 0 0,0-1 0,0 1 0,0-7-1,-1 12-50,0-1 0,0 0-1,0 1 1,-1-1-1,1 1 1,0-1-1,0 0 1,0 1-1,-1-1 1,1 1-1,0-1 1,-1 1-1,1-1 1,0 0-1,-1 1 1,1 0-1,-1-1 1,1 1-1,-1-1 1,1 1-1,-1-1 1,1 1 0,-1 0-1,1 0 1,-1-1-1,0 1 1,1 0-1,-1 0 1,1-1-1,-1 1 1,0 0-1,1 0 1,-1 0-1,0 0 1,1 0-1,-1 0 1,0 0-1,1 0 1,-1 0-1,1 1 1,-1-1 0,-1 0-1,0 1-28,-1-1-1,0 1 1,1 0-1,-1 0 1,0 0-1,1 0 1,-1 0-1,1 1 1,-5 2-1,-1 5 63,1 0 0,0 1 0,0-1-1,1 1 1,0 1 0,0-1-1,2 1 1,-1 0 0,1 0-1,1 0 1,0 1 0,0-1-1,1 1 1,1 0 0,0-1-1,1 1 1,1 14 0,-1-24-22,0 0 1,0 0 0,0 0-1,1 0 1,-1 0 0,1 0-1,0 0 1,0 0 0,-1 0-1,1-1 1,0 1 0,1 0-1,-1 0 1,0-1 0,0 1-1,1-1 1,-1 1 0,1-1-1,-1 0 1,1 1 0,2 0-1,-1 0 28,1-1 1,-1 0-1,1 0 0,-1 0 1,1 0-1,0 0 0,-1-1 0,1 0 1,0 0-1,-1 0 0,6 0 0,0-1 101,0-1 0,0 0 0,0 0 0,-1-1 0,1 0 0,-1-1 0,1 1 0,-1-2 0,9-5 0,-3-1-24,-1 0 1,0-1-1,0-1 1,-2 0-1,1-1 1,-2 0 0,0 0-1,0-1 1,-2-1-1,0 1 1,0-1-1,-2-1 1,6-19 0,-19 66-50,2-11 46,1 0 0,1 1 1,0 0-1,0 34 0,4-52-86,-1 0-1,0 0 1,1 0-1,-1 0 1,1 0-1,-1 0 0,1 0 1,0 0-1,0 0 1,0 0-1,0 0 0,0-1 1,1 1-1,-1 0 1,0-1-1,1 1 1,-1-1-1,1 1 0,0-1 1,-1 0-1,1 0 1,0 0-1,0 0 1,0 0-1,0 0 0,0 0 1,0 0-1,0-1 1,0 1-1,0-1 0,0 0 1,0 1-1,0-1 1,0 0-1,0 0 1,0-1-1,0 1 0,4-1 1,1 0-18,1 0 0,-1 0 1,0-1-1,0 0 0,0 0 0,0-1 1,0 0-1,0 0 0,-1-1 1,7-4-1,-5 1-514,0 0 1,-1 0 0,0-1-1,12-16 1,16-40-5661,-13 7-1653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744"/>
    </inkml:context>
    <inkml:brush xml:id="br0">
      <inkml:brushProperty name="width" value="0.025" units="cm"/>
      <inkml:brushProperty name="height" value="0.025" units="cm"/>
    </inkml:brush>
  </inkml:definitions>
  <inkml:trace contextRef="#ctx0" brushRef="#br0">14 55 11499,'-2'11'4217,"-2"8"-2821,1 0-1,0 1 0,2-1 1,1 0-1,0 1 0,6 37 1,-3-38-1153,1 0 1,2-1 0,0 0 0,13 28 0,2-3-705,-2 1 0,23 76 0,-47-156-806,-2-10 879,-13-5-173,-39-70 0,53 110 477,6 11 103,0-1 1,0 1 0,0-1 0,0 1 0,0-1 0,0 0-1,0 1 1,0-1 0,0 1 0,0-1 0,0 1 0,0-1-1,0 1 1,0-1 0,1 1 0,-1 0 0,0-1 0,0 1-1,1-1 1,-1 1 0,0-1 0,1 1 0,-1 0-1,0-1 1,1 1 0,-1 0 0,0-1 0,1 1 0,-1 0-1,1-1 1,-1 1 0,1 0 0,-1 0 0,1 0 0,-1-1-1,1 1 1,-1 0 0,1 0 0,-1 0 0,1 0 0,-1 0-1,1 0 1,-1 0 0,1 0 0,-1 0 0,1 0 0,-1 0-1,1 0 1,-1 0 0,1 1 0,0-1 0,41 2 395,-30-1-105,2-1-46,-1 0 1,0 0-1,0-1 1,0-1-1,0 0 1,0-1-1,-1-1 1,1 0-1,-1 0 1,17-9-1,-21 8-124,0 0-1,0-1 1,0 0-1,-1 0 0,0-1 1,0 1-1,0-2 1,-1 1-1,0-1 1,-1 1-1,0-2 1,0 1-1,-1 0 1,0-1-1,4-10 1,-5 10-151,0 0 0,0 0-1,-1 0 1,-1 0 0,1-1 0,-1 1 0,-1 0 0,1-1 0,-2 1 0,1-1-1,-3-10 1,2 19-12,1 1 0,-1-1 0,1 0 0,-1 0 0,1 1-1,-1-1 1,0 0 0,1 1 0,-1-1 0,0 1 0,0-1-1,1 1 1,-1-1 0,0 1 0,0 0 0,0-1 0,0 1 0,0 0-1,1 0 1,-1 0 0,0-1 0,0 1 0,0 0 0,0 0-1,0 0 1,0 0 0,0 0 0,0 1 0,1-1 0,-1 0 0,0 0-1,0 1 1,0-1 0,-1 1 0,-27 17-282,20-8 313,1 0 1,1 1 0,0 0-1,1 0 1,0 1 0,0 0-1,1 0 1,1 0 0,-4 15-1,4-8 81,0 0 0,1 0 0,1 1-1,0-1 1,3 29 0,-1-44-69,0-1 1,0 0-1,0 0 1,1 0-1,-1 0 1,1 0-1,0 0 1,0 0-1,0 0 1,0 0-1,0 0 1,1 0-1,0 0 1,-1-1-1,1 1 1,0-1-1,0 1 1,0-1-1,1 0 1,-1 0-1,1 0 1,-1 0-1,1 0 1,-1 0-1,1-1 1,0 1-1,0-1 1,0 0 0,0 0-1,0 0 1,0 0-1,0-1 1,0 1-1,0-1 1,0 0-1,1 1 1,-1-1-1,0-1 1,5 0-1,1 0 64,0-1-1,-1 0 1,0 0 0,1-1-1,-1 0 1,0 0 0,0-1-1,-1 0 1,1 0-1,-1-1 1,0 0 0,0-1-1,9-9 1,-8 7-71,-1 0 1,-1-1-1,1 0 0,-2 0 1,1 0-1,-1-1 0,0 0 1,-1 0-1,-1 0 1,1 0-1,1-11 0,-5 19-72,-11 25 6,7-13 128,0 1-1,1-1 1,0 0 0,0 1-1,1 0 1,1 0-1,0 17 1,0-24-63,1-1-1,0 0 0,1 0 1,-1 0-1,1 1 1,-1-1-1,1 0 0,0 0 1,0 0-1,0 0 1,1 0-1,-1 0 1,1 0-1,0-1 0,-1 1 1,1-1-1,0 1 1,1-1-1,-1 1 0,0-1 1,1 0-1,-1 0 1,1 0-1,-1-1 1,1 1-1,0 0 0,0-1 1,0 0-1,4 2 1,0-1-110,0-1-1,0 1 1,1-1 0,-1-1 0,0 1 0,0-1 0,0-1 0,13-1-1,14-13-3422,-31 13 2583,0-1 1,0 0 0,-1 1 0,1-1 0,0 0 0,-1 0 0,0 0 0,3-5 0,10-27-12388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091"/>
    </inkml:context>
    <inkml:brush xml:id="br0">
      <inkml:brushProperty name="width" value="0.025" units="cm"/>
      <inkml:brushProperty name="height" value="0.025" units="cm"/>
    </inkml:brush>
  </inkml:definitions>
  <inkml:trace contextRef="#ctx0" brushRef="#br0">1 0 18321,'0'0'7143,"18"49"-6887,3-34-160,11 2-1249,0-2-2210,8 3-3075,-4-1-6278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452"/>
    </inkml:context>
    <inkml:brush xml:id="br0">
      <inkml:brushProperty name="width" value="0.025" units="cm"/>
      <inkml:brushProperty name="height" value="0.025" units="cm"/>
    </inkml:brush>
  </inkml:definitions>
  <inkml:trace contextRef="#ctx0" brushRef="#br0">37 417 13229,'0'0'6422,"-5"11"-4164,3-9-2093,-21 43 1329,22-43-1410,0 0 0,0 0 0,0 1 0,0-1 0,1 0-1,-1 0 1,1 0 0,-1 1 0,1-1 0,0 0 0,0 0 0,0 1 0,0-1 0,1 0-1,-1 0 1,1 1 0,-1-1 0,1 0 0,0 0 0,-1 0 0,1 0 0,0 0 0,2 3 0,-1-4-61,0 1 0,0-1 0,0 0 0,0 0 1,1 0-1,-1 0 0,0 0 0,1 0 0,-1-1 1,1 1-1,-1-1 0,0 1 0,1-1 1,-1 0-1,1 0 0,-1 0 0,1 0 0,-1-1 1,1 1-1,-1-1 0,3 0 0,2-1 138,-1 0-1,0 0 0,0 0 1,0-1-1,0 0 0,0 0 1,5-5-1,8-8 53,-2 0 1,0-1-1,-1-1 0,-1-1 0,0 0 0,-2-1 1,17-32-1,-15 23 22,-1-2 1,-2 0-1,-1 0 1,13-60-1,-22 82-303,0 1 0,-1-1 1,-1 1-1,1-1 0,-1 0 0,-1 1 1,0-1-1,-3-16 0,3 23 46,1 1 1,-1-1-1,0 0 0,0 1 0,0-1 1,1 0-1,-2 1 0,1 0 0,0-1 1,0 1-1,0 0 0,-1-1 0,1 1 1,0 0-1,-1 0 0,1 0 0,-1 0 0,0 0 1,-1 0-1,-1 0 7,1 0-1,0 1 1,0 0-1,-1 0 1,1 0 0,0 0-1,-1 0 1,1 1-1,0-1 1,-1 1 0,1 0-1,0 0 1,0 0-1,-4 2 1,-4 3 19,1-1-1,1 2 1,-1-1 0,1 1-1,0 0 1,1 1-1,-1 0 1,2 1 0,-1-1-1,1 2 1,0-1 0,-10 20-1,9-13 75,0 0 1,1 0-1,1 0 0,1 1 0,0 0 0,1 0 1,-3 34-1,6-46-61,1 0 1,-1 0 0,2-1-1,-1 1 1,0 0 0,1-1-1,0 1 1,0 0 0,0-1 0,1 1-1,-1-1 1,1 0 0,0 1-1,0-1 1,1 0 0,-1 0-1,1-1 1,5 7 0,-3-6-8,0 0 0,1-1-1,-1 0 1,1 0 0,-1 0 0,1-1 0,0 1 0,0-2 0,0 1 0,0 0 0,0-1 0,0 0 0,13-1 0,9 2-77,0-2 0,0-1-1,37-7 1,-54 6 71,0 0-1,0-1 0,0 0 0,0 0 1,-1-2-1,1 1 0,-1-1 0,0-1 1,-1 0-1,1 0 0,10-9 0,-19 13 66,1 1 0,0 0 0,-1 0 0,1-1 0,-1 1 0,0-1 0,1 1 0,-1-1-1,0 0 1,0 0 0,0 1 0,0-1 0,0 0 0,-1 0 0,1 0 0,0 0 0,-1 0 0,0 0-1,1 0 1,-1 0 0,0 0 0,0 0 0,0 0 0,0 0 0,0 0 0,-1-4 0,-1 4-62,1 1 0,-1-1 0,1 1 1,-1-1-1,1 1 0,-1-1 0,0 1 1,0 0-1,0-1 0,1 1 0,-1 0 0,0 1 1,0-1-1,-1 0 0,1 0 0,0 1 1,0-1-1,0 1 0,0 0 0,-1 0 1,1 0-1,0 0 0,-3 0 0,-1 0-31,1 0 0,-1 1-1,0 0 1,1 0 0,-1 0-1,1 1 1,-1-1 0,1 1-1,0 1 1,-1-1 0,1 1 0,1 0-1,-1 0 1,0 0 0,1 1-1,-1-1 1,1 1 0,0 0-1,0 1 1,1-1 0,-1 1 0,1-1-1,0 1 1,0 0 0,1 0-1,-1 0 1,1 1 0,0-1-1,0 1 1,1-1 0,0 1-1,0-1 1,0 1 0,1 0 0,0-1-1,0 1 1,1 8 0,0-11 30,0 0 1,0 0 0,0 1-1,0-1 1,1-1-1,-1 1 1,1 0 0,0 0-1,0-1 1,0 1 0,0-1-1,0 1 1,1-1-1,-1 0 1,1 0 0,-1 0-1,1 0 1,0 0 0,0-1-1,0 1 1,0-1-1,0 0 1,0 0 0,0 0-1,0 0 1,6 0 0,9 2 54,0 0 0,0-1 0,25-2 1,-42 0-59,13 1-320,0-1 407,0 0 0,-1-1 0,25-4 0,-35 4-327,0 1-1,1-1 1,-1-1 0,0 1 0,-1 0-1,1-1 1,0 1 0,0-1 0,2-3-1,-3 4-166,-1 0 0,0-1 0,1 1 0,-1-1 0,0 1 0,0-1 0,0 0 0,-1 1 0,1-1 0,0 0 0,0 1 0,-1-1 0,1 0 0,-1 0 0,0 0 0,1-3 0,-1-21-7903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5.353"/>
    </inkml:context>
    <inkml:brush xml:id="br0">
      <inkml:brushProperty name="width" value="0.025" units="cm"/>
      <inkml:brushProperty name="height" value="0.025" units="cm"/>
    </inkml:brush>
  </inkml:definitions>
  <inkml:trace contextRef="#ctx0" brushRef="#br0">1 91 5605,'0'0'7394,"12"-2"-6967,189-23 137,374-38 1119,-554 63-2005,-41 4-253,-4 1 325,-20 2 329,0-2-1,0-2 1,-78-4 0,13 0 65,-136 7-208,544 5 150,3 1-226,-563 4-978,63-2-1954,136-11-1327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796"/>
    </inkml:context>
    <inkml:brush xml:id="br0">
      <inkml:brushProperty name="width" value="0.025" units="cm"/>
      <inkml:brushProperty name="height" value="0.025" units="cm"/>
    </inkml:brush>
  </inkml:definitions>
  <inkml:trace contextRef="#ctx0" brushRef="#br0">1 0 21909,'0'0'4932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5.690"/>
    </inkml:context>
    <inkml:brush xml:id="br0">
      <inkml:brushProperty name="width" value="0.025" units="cm"/>
      <inkml:brushProperty name="height" value="0.025" units="cm"/>
    </inkml:brush>
  </inkml:definitions>
  <inkml:trace contextRef="#ctx0" brushRef="#br0">122 1 12844,'0'0'10127,"-9"16"-9823,-11 24 88,2 0 0,2 1 0,2 1 0,1 1 0,3 0 0,-8 59 0,17-86-367,0-4-20,0 0 1,1 0-1,0 0 0,3 19 0,-2-28-2,-1-1-1,1 0 0,0 1 0,-1-1 0,1 0 0,0 0 0,1 1 0,-1-1 0,0 0 0,0 0 1,1 0-1,-1-1 0,1 1 0,0 0 0,0 0 0,-1-1 0,1 1 0,0-1 0,0 0 0,0 0 1,1 1-1,-1-1 0,0 0 0,0-1 0,1 1 0,-1 0 0,0-1 0,3 1 0,4-1 30,-1 0-1,1 0 0,0-1 0,-1 0 0,0 0 0,1-1 1,-1-1-1,0 1 0,0-1 0,0 0 0,0-1 0,-1 0 1,1 0-1,-1-1 0,0 0 0,0 0 0,-1-1 0,11-10 0,1-3 156,0 0 0,-2-2 0,0 0 0,24-43 0,-26 39-94,-1 1 0,-1-2 1,-2 0-1,0 0 0,-2-1 0,-1 0 0,-1 0 0,4-44 0,-10 71-95,-1 0-1,1 0 1,0 0-1,-1 0 1,1-1-1,0 1 1,-1 0-1,1 0 1,0 0-1,-1 0 1,1 0 0,0 0-1,-1 0 1,1 0-1,0 0 1,-1 0-1,1 0 1,0 0-1,-1 0 1,1 1-1,0-1 1,-1 0-1,1 0 1,0 0-1,-1 0 1,1 1-1,0-1 1,0 0-1,-1 0 1,1 0-1,0 1 1,0-1-1,-1 0 1,1 1-1,0-1 1,0 0-1,0 0 1,-1 1-1,1-1 1,0 0 0,0 1-1,0-1 1,-14 20 41,1 1 0,0 0 0,2 1 0,1 0 0,-11 32 1,16-39 3,0 1 1,1 1 0,1-1 0,1 0 0,0 1 0,1-1 0,0 1 0,5 33-1,-4-47-101,1 0-1,0 1 0,0-1 0,1 0 0,-1 0 0,1 0 0,-1 0 0,1 0 1,0 0-1,0-1 0,0 1 0,1 0 0,-1-1 0,1 0 0,-1 1 0,1-1 1,0 0-1,5 3 0,-1-2-809,-1 0 0,0-1 0,1 0 0,-1 0 0,1 0 0,0-1-1,0 0 1,10 1 0,13-2-5831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049"/>
    </inkml:context>
    <inkml:brush xml:id="br0">
      <inkml:brushProperty name="width" value="0.025" units="cm"/>
      <inkml:brushProperty name="height" value="0.025" units="cm"/>
    </inkml:brush>
  </inkml:definitions>
  <inkml:trace contextRef="#ctx0" brushRef="#br0">159 1 12780,'0'0'7586,"-9"14"-5493,-13 26-329,-23 54 0,40-82-1597,0 0 1,0 1-1,1 0 1,1 0-1,0 0 1,1 0-1,0 0 1,1 1-1,1-1 1,2 23-1,-2-34-168,1 0 0,0-1 0,0 1 0,0 0 0,0-1 0,1 1 1,-1-1-1,0 1 0,0-1 0,1 1 0,-1-1 0,1 0 0,0 0 0,-1 0 0,1 0 0,0 0 0,-1 0 0,1 0 0,0-1 0,0 1 1,0-1-1,0 1 0,0-1 0,-1 0 0,1 1 0,4-1 0,60-1-150,-49 0 65,37-3-446,35 0-932,-89 4 1465,0 0 1,1 0 0,-1 0-1,0 0 1,0 0-1,1 1 1,-1-1 0,0 0-1,0 0 1,0 0-1,1 0 1,-1 0 0,0 0-1,0 1 1,0-1-1,1 0 1,-1 0 0,0 0-1,0 1 1,0-1-1,0 0 1,0 0 0,1 1-1,-1-1 1,0 0-1,0 0 1,0 1-1,0-1 1,0 0 0,0 0-1,0 1 1,0-1-1,0 0 1,0 0 0,0 1-1,0-1 1,0 0-1,0 0 1,0 1 0,0-1-1,0 0 1,0 0-1,-1 0 1,1 1 0,0-1-1,0 0 1,0 0-1,0 1 1,0-1 0,-1 0-1,1 0 1,0 0-1,0 0 1,0 1 0,-1-1-1,1 0 1,0 0-1,0 0 1,0 0-1,-1 0 1,1 0 0,0 1-1,0-1 1,-1 0-1,1 0 1,0 0 0,-1 0-1,-15 13 766,-4 1-399,0-2-1,-2 0 0,1-1 1,-2-1-1,1-1 1,-1-1-1,-1 0 0,1-2 1,-1-1-1,-35 2 1,58-7-543,0 0 0,0 0 0,0 0 0,0 0 0,0 0 0,-1 0 1,1-1-1,0 1 0,0 0 0,0-1 0,0 1 0,0-1 1,0 1-1,0-1 0,0 0 0,0 1 0,0-1 0,0 0 1,1 1-1,-1-1 0,-1-2 0,1 2-248,1 0-1,-1 0 0,1 0 1,0 0-1,-1-1 1,1 1-1,0 0 1,0 0-1,0-1 1,0 1-1,0 0 1,0 0-1,0-1 0,0 1 1,0 0-1,1 0 1,-1 0-1,1-1 1,-1 1-1,1 0 1,0-1-1,11-14-6169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444"/>
    </inkml:context>
    <inkml:brush xml:id="br0">
      <inkml:brushProperty name="width" value="0.025" units="cm"/>
      <inkml:brushProperty name="height" value="0.025" units="cm"/>
    </inkml:brush>
  </inkml:definitions>
  <inkml:trace contextRef="#ctx0" brushRef="#br0">61 83 5445,'0'0'13885,"8"-2"-9876,35-18-853,-42 19-3101,0 0 1,1 0-1,-1 0 1,0 0 0,0 0-1,1 0 1,-1 0-1,0 0 1,0 0-1,0-1 1,0 1 0,0 0-1,-1-1 1,1 1-1,0-1 1,-1 1-1,1-1 1,-1 1 0,1-1-1,-1 1 1,0-1-1,0 1 1,1-1-1,-1 0 1,0 1 0,0-1-1,-1 1 1,1-1-1,0 0 1,-1 1-1,1-1 1,0 1 0,-2-4-1,1 4-51,0 0 0,-1 0-1,1 0 1,0 1 0,0-1 0,-1 0-1,1 0 1,0 1 0,-1-1-1,1 1 1,0-1 0,-1 1 0,1-1-1,-1 1 1,1 0 0,-1 0-1,1 0 1,-1 0 0,1 0 0,-1 0-1,1 0 1,-1 0 0,1 1 0,-1-1-1,1 0 1,-1 1 0,-2 1-1,-37 16-85,37-14 83,0-1 1,0 1 0,1 0 0,-1 0 0,1 0 0,0 0 0,0 0 0,1 1-1,-1 0 1,1-1 0,0 1 0,0 0 0,-2 9 0,3-11-2,1-1 1,0 1-1,0 0 0,-1 0 1,2-1-1,-1 1 1,0 0-1,0 0 0,1-1 1,0 1-1,-1 0 1,1-1-1,0 1 1,0-1-1,1 1 0,-1-1 1,0 1-1,1-1 1,-1 0-1,1 0 0,0 0 1,0 0-1,0 0 1,0 0-1,0 0 1,4 2-1,-2-2-6,9 7-47,1 0 0,0-1 0,26 10 0,-36-16 65,1-1 0,-1 0 0,0 0 0,1 0 0,-1 0 0,0-1 0,1 0 0,-1 0 0,1 0 0,-1 0 0,1-1 0,-1 0 0,0 0 0,1 0 0,-1 0 0,0-1 0,0 0 1,6-2-1,4-4 232,16-9-121,-1 0 0,-1-2 0,0-2 0,30-27 0,-57 47-507,0-1-1,0 1 1,0-1 0,0 1 0,0-1-1,-1 1 1,1-1 0,0 1-1,-1-1 1,1 0 0,-1 1 0,0-1-1,1 0 1,-1 0 0,0 1-1,0-1 1,0 0 0,-1-3 0,1 0-1625,0-15-5822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976"/>
    </inkml:context>
    <inkml:brush xml:id="br0">
      <inkml:brushProperty name="width" value="0.025" units="cm"/>
      <inkml:brushProperty name="height" value="0.025" units="cm"/>
    </inkml:brush>
  </inkml:definitions>
  <inkml:trace contextRef="#ctx0" brushRef="#br0">94 1 13869,'0'0'2440,"-4"9"608,-33 107 2299,4 13-3414,26-92-1602,1 1 0,2 0 1,1-1-1,5 76 0,14-77 676,-16-37-964,0 1-1,0 0 1,0-1-1,0 1 0,0-1 1,0 1-1,0-1 1,0 1-1,0-1 0,1 1 1,-1 0-1,0-1 1,0 1-1,0-1 1,0 1-1,1 0 0,-1-1 1,0 1-1,1 0 1,-1-1-1,0 1 0,0 0 1,1-1-1,-1 1 1,1 0-1,-1 0 0,0 0 1,1-1-1,-1 1 1,1 0-1,-1 0 0,0 0 1,1 0-1,-1 0 1,1-1-1,-1 1 1,1 0-1,-1 0 0,0 0 1,1 0-1,-1 0 1,1 1-1,-1-1 0,1 0 1,-1 0-1,0 0 1,1 0-1,-1 0 0,1 0 1,-1 1-1,0-1 1,1 0-1,-1 0 0,0 1 1,1-1-1,-1 0 1,0 1-1,1-1 0,-1 0 1,0 1-1,0-1 1,1 0-1,-1 1 1,0 0-1,6-54 615,4-30-568,-9 77-129,1-1-1,-1 1 1,1 0-1,1 0 1,-1 0-1,1 0 1,0 1 0,0-1-1,6-7 1,-8 12 14,0 0 1,0 0 0,0 0 0,0 0-1,1 1 1,-1-1 0,0 0 0,1 1-1,-1-1 1,1 1 0,-1-1 0,0 1-1,1-1 1,-1 1 0,1 0 0,-1 0-1,1 0 1,-1 0 0,1 0 0,-1 0-1,1 0 1,-1 1 0,1-1 0,-1 1-1,1-1 1,-1 1 0,0-1 0,1 1-1,1 1 1,40 28-318,-38-26 344,83 66 42,-88-70-24,0-1 1,1 1-1,-1 0 0,1 0 1,-1 0-1,0 0 1,1-1-1,-1 1 1,0 0-1,1 0 1,-1-1-1,0 1 1,0 0-1,1-1 1,-1 1-1,0 0 1,0-1-1,1 1 0,-1 0 1,0-1-1,0 1 1,0-1-1,0 1 1,0 0-1,0-1 1,1 1-1,-1-1 1,0 1-1,0 0 1,0-1-1,0 1 0,-1-1 1,1 1-1,0 0 1,0-1-1,0 1 1,0-1-1,0 0 1,0-25-47,0 22 79,0-94-52,1 98-54,0-1-1,0 1 0,-1-1 1,1 1-1,0-1 0,0 1 1,0 0-1,0 0 0,0-1 1,0 1-1,0 0 0,0 0 1,0 0-1,0 0 0,0 0 1,0 0-1,0 0 0,0 0 1,0 1-1,0-1 0,1 1 1,23 3-2053,24 6-6163,-21-9 503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355"/>
    </inkml:context>
    <inkml:brush xml:id="br0">
      <inkml:brushProperty name="width" value="0.025" units="cm"/>
      <inkml:brushProperty name="height" value="0.025" units="cm"/>
    </inkml:brush>
  </inkml:definitions>
  <inkml:trace contextRef="#ctx0" brushRef="#br0">151 1 18225,'0'0'3107,"-11"0"-539,5 0-2395,1 0 0,-1 0 0,0 0 0,1 1 0,-1 0 0,0 0 0,1 1 0,-1 0 0,1 0 0,0 0 0,-1 0 0,1 1 0,0 0 0,1 0 0,-1 0 0,0 1 0,1 0 0,0 0 0,0 0 0,0 0 0,0 0 0,1 1 0,-1 0 0,1-1 0,1 1 0,-5 10 0,5-13-162,1 1 0,0-1-1,0 1 1,0 0 0,0-1-1,0 1 1,1 0 0,-1-1 0,1 1-1,0 0 1,0 0 0,0 0 0,0 0-1,0-1 1,1 1 0,-1 0 0,1 0-1,-1-1 1,1 1 0,0 0-1,0-1 1,1 1 0,-1-1 0,0 1-1,1-1 1,0 0 0,-1 1 0,1-1-1,0 0 1,3 2 0,-2-2 1,0-1 1,0 1-1,0-1 1,1 0-1,-1 0 1,0 0 0,1-1-1,-1 1 1,1-1-1,-1 0 1,1 0-1,-1 0 1,1 0-1,-1 0 1,0-1-1,1 0 1,-1 0-1,1 0 1,-1 0-1,0 0 1,0 0-1,0-1 1,0 0-1,5-3 1,4-4-59,0 0 0,0-1 0,-1-1 0,0 0 0,-1 0 1,-1-1-1,1 0 0,-2-1 0,11-20 0,-42 58-952,20-17 903,-1 0 1,1 1-1,1-1 1,-1 1 0,1-1-1,1 1 1,-1 15 0,2-22-6,0-1 0,0 1 1,0-1-1,0 1 0,0-1 1,1 1-1,-1-1 0,0 1 0,1-1 1,-1 0-1,1 1 0,0-1 1,0 0-1,-1 1 0,1-1 1,0 0-1,0 0 0,0 0 1,0 0-1,2 2 0,0-2-71,-1 0-1,0-1 1,0 1-1,0-1 1,1 1-1,-1-1 1,0 0-1,1 0 1,-1 0-1,0 0 1,0 0-1,1-1 1,-1 1-1,0-1 1,0 1-1,1-1 1,-1 0-1,3-1 0,1-1-739,0-1-1,1 0 1,-2 0-1,1 0 1,0 0-1,-1-1 1,6-7-1,17-16-4896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719"/>
    </inkml:context>
    <inkml:brush xml:id="br0">
      <inkml:brushProperty name="width" value="0.025" units="cm"/>
      <inkml:brushProperty name="height" value="0.025" units="cm"/>
    </inkml:brush>
  </inkml:definitions>
  <inkml:trace contextRef="#ctx0" brushRef="#br0">87 0 12716,'0'0'3038,"-8"10"-471,2-4-2298,-2 3 404,0 1-1,0-1 0,1 1 0,0 1 0,-7 14 0,13-23-646,0 0 0,0 0 0,0 0 1,0 0-1,1 0 0,-1 1 0,1-1 0,-1 0 0,1 0 0,0 1 0,0-1 0,0 0 0,0 0 0,0 1 0,1-1 0,-1 0 0,1 0 0,-1 0 0,1 1 1,0-1-1,0 0 0,0 0 0,0 0 0,0 0 0,0 0 0,0-1 0,1 1 0,-1 0 0,1 0 0,0-1 0,-1 1 0,1-1 0,0 0 0,0 1 0,0-1 0,0 0 1,0 0-1,0 0 0,0 0 0,2 0 0,9 4-749,0 0 1,-1 1 0,0 1 0,-1 0-1,1 1 1,13 11 0,-21-15 702,0 1 0,0 0 1,0-1-1,-1 1 0,1 0 0,-1 1 1,-1-1-1,1 1 0,-1-1 0,0 1 1,0 0-1,0 0 0,-1 0 0,0 0 0,0 0 1,0 11-1,-1 2 884,0 1 1,-2 0-1,0 0 1,-8 34-1,8-47-486,0-1 0,0 1 0,-1 0 0,0-1 0,0 1 0,0-1 0,-1 0-1,0 0 1,0-1 0,0 1 0,-1-1 0,0 1 0,0-2 0,0 1-1,-1 0 1,-11 6 0,15-10-306,0 0-1,0 1 0,0-1 1,0-1-1,0 1 1,0 0-1,-1 0 0,1-1 1,0 1-1,0-1 1,-1 0-1,1 0 0,0 0 1,-1 0-1,1 0 0,0 0 1,0-1-1,-1 1 1,1-1-1,0 1 0,0-1 1,0 0-1,-3-1 1,2 0-40,0-1 1,1 1-1,-1-1 1,1 0 0,0 0-1,-1 1 1,1-1-1,0-1 1,1 1 0,-1 0-1,1 0 1,-1-1-1,0-3 1,-3-12-67,1 0 1,1 0-1,1 0 1,0-26-1,1 37-72,1 0 1,0 0-1,1-1 1,-1 1-1,2 0 1,-1 0-1,1-1 0,0 1 1,1 1-1,0-1 1,0 0-1,1 1 0,0-1 1,0 1-1,0 0 1,1 1-1,0-1 1,1 1-1,-1 0 0,1 0 1,1 0-1,-1 1 1,1 0-1,-1 0 0,2 1 1,12-7-1,63-25-9214,-29 17-2062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064"/>
    </inkml:context>
    <inkml:brush xml:id="br0">
      <inkml:brushProperty name="width" value="0.025" units="cm"/>
      <inkml:brushProperty name="height" value="0.025" units="cm"/>
    </inkml:brush>
  </inkml:definitions>
  <inkml:trace contextRef="#ctx0" brushRef="#br0">67 0 15983,'-3'11'2899,"-44"150"5279,41-133-7657,1 0 0,2-1 0,1 1 0,1 40 0,1-63-526,1-1 0,0 1 0,-1-1 0,1 0 0,0 1 0,1-1 0,-1 0 0,1 0 0,0 0 0,0 0 0,0 0 0,1-1 0,-1 1 0,1-1 0,0 1 0,0-1 0,0 0 0,7 5 0,-4-4-281,1 0 0,0 0 0,0-1 0,0 0 0,0 0 0,1-1 0,-1 0 0,1 0 0,0-1-1,8 1 1,4-1-445,1-1-1,-1-1 0,1-1 0,-1 0 0,0-2 0,0 0 1,30-11-1,-115 49 4513,48-23-2472,-1 0-1,0-2 1,-1 0-1,0-2 1,-33 10-1,51-17-1392,0 1-1,0-1 1,0 0-1,0 0 0,0 1 1,0-1-1,0 0 1,0 0-1,0 0 1,0 0-1,0-1 1,0 1-1,0 0 1,0 0-1,0 0 1,0-1-1,0 1 1,0-1-1,0 1 1,0-1-1,1 1 1,-1-1-1,0 1 0,0-1 1,1 0-1,-1 1 1,0-1-1,0 0 1,0-1-1,-3-29-5890,4 29 5737,0-27-8256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829"/>
    </inkml:context>
    <inkml:brush xml:id="br0">
      <inkml:brushProperty name="width" value="0.025" units="cm"/>
      <inkml:brushProperty name="height" value="0.025" units="cm"/>
    </inkml:brush>
  </inkml:definitions>
  <inkml:trace contextRef="#ctx0" brushRef="#br0">222 89 14318,'0'0'10228,"-11"2"-8787,-3 1-1363,0 1 0,0 1 0,0 0 1,1 1-1,0 0 0,0 1 0,0 0 0,1 1 0,0 1 0,1-1 0,0 2 0,0 0 0,1 0 0,0 1 0,-9 13 0,19-23-69,-1-1-1,0 1 1,1-1-1,-1 1 1,1 0-1,0-1 1,-1 1-1,1 0 1,-1-1-1,1 1 0,0 0 1,0 0-1,-1-1 1,1 1-1,0 0 1,0 0-1,0-1 1,0 1-1,0 0 1,0 0-1,0 0 0,0-1 1,0 1-1,0 0 1,1 0-1,-1-1 1,0 1-1,0 0 1,1 0-1,-1-1 1,0 1-1,1 0 1,-1-1-1,1 1 0,-1-1 1,2 2-1,0-1 25,0-1 0,0 1-1,0-1 1,1 1-1,-1-1 1,0 0 0,1 0-1,-1 0 1,0 0 0,1 0-1,-1-1 1,3 0-1,65-21 529,-42 10-503,-8 1-45,1 2-1,0 1 1,0 0-1,1 2 1,42-8-1,-63 14-8,0 0-1,0 0 1,0 0-1,0 0 1,0 0-1,-1 0 1,1 0-1,0 0 1,0 0-1,0 0 1,0 1-1,-1-1 1,1 0-1,0 1 1,0-1-1,-1 1 1,1-1-1,0 0 1,0 1-1,-1 0 1,1-1-1,-1 1 1,1-1-1,0 1 1,-1 0-1,1 0 1,-1-1-1,0 1 1,1 0-1,-1 0 1,0-1-1,1 2 1,0 2 57,-1-1 0,0 0 0,1 1 0,-1-1 1,0 0-1,-1 1 0,1-1 0,-1 0 1,0 4-1,-2 4 506,-1 0 1,1-1 0,-2 0-1,-9 18 1,14-52-34,7-5-532,1-6-16,1 1 0,2 0 1,29-63-1,-39 95-87,1-1 0,0 1 1,0 0-1,0 0 1,0 0-1,0 0 1,0 1-1,0-1 1,0 0-1,1 1 0,-1 0 1,0-1-1,1 1 1,0 0-1,-1 0 1,1 1-1,-1-1 0,1 0 1,0 1-1,3-1 1,60 3-7940,-39 0 559,1-2-3628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165"/>
    </inkml:context>
    <inkml:brush xml:id="br0">
      <inkml:brushProperty name="width" value="0.025" units="cm"/>
      <inkml:brushProperty name="height" value="0.025" units="cm"/>
    </inkml:brush>
  </inkml:definitions>
  <inkml:trace contextRef="#ctx0" brushRef="#br0">138 1 17489,'0'0'6336,"-9"11"-4825,-6 10-773,0 1-1,2 1 1,0 0 0,-13 35 0,16-29-495,1 0 1,1 1-1,1 0 1,2 0 0,1 0-1,2 1 1,1 41-1,1-70-223,0-1-1,0 0 1,0 1 0,0-1-1,1 1 1,-1-1-1,0 1 1,1-1 0,-1 0-1,1 1 1,0-1-1,-1 0 1,1 1 0,0-1-1,0 0 1,0 0-1,0 0 1,0 0 0,0 1-1,0-2 1,0 1-1,0 0 1,0 0 0,1 0-1,-1 0 1,0-1-1,1 1 1,-1-1 0,0 1-1,1-1 1,-1 1-1,1-1 1,-1 0-1,1 0 1,-1 0 0,1 0-1,-1 0 1,0 0-1,1 0 1,-1 0 0,1 0-1,-1-1 1,1 1-1,-1-1 1,0 1 0,2-1-1,6-2 127,1-1-1,-2 1 1,1-1-1,0-1 1,14-10-1,11-10-180,-1-2-1,-1-1 1,-2-1 0,-1-2-1,-1-1 1,-1-1-1,24-42 1,-43 56-2541,-8 18 2359,0 1-1,0 0 1,0-1 0,0 1 0,0 0-1,-1-1 1,1 1 0,0 0 0,0-1 0,0 1-1,0 0 1,0-1 0,-1 1 0,1 0 0,0 0-1,0-1 1,-1 1 0,1 0 0,0 0-1,0-1 1,-1 1 0,1 0 0,0 0 0,-1 0-1,1-1 1,0 1 0,0 0 0,-1 0 0,1 0-1,0 0 1,-1 0 0,1 0 0,-1 0-1,1 0 1,0 0 0,-1 0 0,1 0 0,0 0-1,-1 0 1,1 0 0,0 0 0,-1 0 0,1 0-1,0 0 1,-1 0 0,0 1 0,-18 3-9969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49.710"/>
    </inkml:context>
    <inkml:brush xml:id="br0">
      <inkml:brushProperty name="width" value="0.025" units="cm"/>
      <inkml:brushProperty name="height" value="0.025" units="cm"/>
    </inkml:brush>
  </inkml:definitions>
  <inkml:trace contextRef="#ctx0" brushRef="#br0">0 843 10922,'15'4'785,"48"8"-19,0-3 0,0-2 1,1-3-1,91-6 0,273-41-412,-355 33-145,2355-290 3565,905-20-977,-3203 311-3007,1682-139 4840,-1780 146-4702,-21 2-298,0 0 0,0-1 0,-1-1 0,1 1 0,0-2 0,-1 0 0,15-5 0,-25 8 101,1-1 0,-1 1 0,1 0 0,-1-1 1,1 1-1,-1-1 0,0 1 0,1 0 0,-1-1 0,0 1 0,1-1 0,-1 1 0,0-1 0,1 1 0,-1-1 0,0 1 1,0-1-1,0 0 0,1 1 0,-1-1 0,0 1 0,0-1 0,0 1 0,0-1 0,0 0 0,0 1 0,0-2 1,0 2-24,0-12-7587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523"/>
    </inkml:context>
    <inkml:brush xml:id="br0">
      <inkml:brushProperty name="width" value="0.025" units="cm"/>
      <inkml:brushProperty name="height" value="0.025" units="cm"/>
    </inkml:brush>
  </inkml:definitions>
  <inkml:trace contextRef="#ctx0" brushRef="#br0">1 1 8008,'0'0'15310,"2"55"-11274,11-44-1378,7-2-1248,-1-2-962,0 0-352,0-7-768,2 0-2660,-8 0-3938,-2-4-10187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254"/>
    </inkml:context>
    <inkml:brush xml:id="br0">
      <inkml:brushProperty name="width" value="0.025" units="cm"/>
      <inkml:brushProperty name="height" value="0.025" units="cm"/>
    </inkml:brush>
  </inkml:definitions>
  <inkml:trace contextRef="#ctx0" brushRef="#br0">98 403 11179,'0'0'11696,"-7"9"-9705,-22 26-784,29-35-1185,0 0 0,-1 0 1,1 1-1,-1-1 1,1 0-1,0 0 1,-1 1-1,1-1 0,0 0 1,-1 1-1,1-1 1,0 0-1,0 1 0,0-1 1,-1 1-1,1-1 1,0 0-1,0 1 0,0-1 1,0 1-1,-1-1 1,1 0-1,0 1 1,0-1-1,0 1 0,0-1 1,0 1-1,0-1 1,0 1-1,0-1 0,1 0 1,-1 1-1,0-1 1,0 1-1,0-1 0,0 0 1,1 1-1,-1-1 1,0 1-1,0-1 1,0 0-1,1 1 0,-1-1 1,0 0-1,1 1 1,-1-1-1,0 0 0,1 0 1,-1 1-1,1-1 1,-1 0-1,0 0 0,1 0 1,-1 1-1,1-1 1,-1 0-1,0 0 1,1 0-1,-1 0 0,1 0 1,-1 0-1,1 0 1,0 0-1,25-3 305,-20 0-300,0 1-1,-1-1 1,1-1-1,-1 1 1,0-1 0,1 0-1,-2 0 1,1 0-1,0-1 1,-1 0-1,0 0 1,0 0-1,6-11 1,-7 12-165,-1-1 1,1 0-1,-1 0 1,0 0-1,0 0 1,-1 0-1,1 0 1,-1 0-1,0 0 1,-1-1-1,1 1 1,-1 0-1,0-1 1,0 1-1,-1 0 1,0 0 0,-1-7-1,1 10 89,1 1 1,-1-1-1,0 1 0,0-1 0,0 1 0,0 0 1,0-1-1,0 1 0,0 0 0,0 0 1,-1 0-1,1-1 0,0 1 0,-1 1 1,1-1-1,0 0 0,-1 0 0,1 0 1,-1 1-1,0-1 0,1 1 0,-1-1 1,1 1-1,-1 0 0,0 0 0,1 0 1,-1 0-1,0 0 0,1 0 0,-1 0 1,0 0-1,1 0 0,-1 1 0,0-1 1,1 1-1,-1-1 0,-2 3 0,-2-1 65,0 0 0,1 1 0,-1 0 1,1 0-1,0 1 0,0-1 0,0 1 0,-8 8 0,1 2 269,1 0 0,1 0 0,-11 21 0,18-29-113,0 0 1,0 0-1,1 0 0,0 1 1,0-1-1,1 1 0,0 0 1,0 0-1,0-1 0,1 1 1,0 12-1,1-18-143,-1 0-1,0 1 1,1-1-1,-1 0 0,0 1 1,1-1-1,0 0 1,-1 0-1,1 1 1,0-1-1,0 0 1,-1 0-1,1 0 1,0 0-1,0 0 1,0 0-1,0 0 1,1 0-1,-1 0 1,0-1-1,0 1 0,3 1 1,0-1 51,0 0 0,1 1 0,-1-1 0,0-1 0,1 1 0,-1-1 0,7 0 0,1 0 47,-1-1 0,0 0-1,0-1 1,-1-1 0,18-5-1,-16 3-113,0-1 0,-1-1 0,1 0 0,-1 0 0,-1-1 0,1-1 0,-1 0 0,-1 0 0,15-19 0,-13 14-706,0-2 0,-1 1 0,12-29 0,-36 71 781,-16 39 374,29-63-423,0 0 0,0 1 0,0-1 0,0 1 0,1-1-1,-1 1 1,1 0 0,0-1 0,0 1 0,0-1 0,1 1 0,-1-1 0,1 1 0,0-1 0,0 1 0,1 3 0,0-5-24,-1 0-1,1-1 1,0 1 0,-1-1 0,1 1 0,0-1 0,0 0-1,0 0 1,0 0 0,0 0 0,0 0 0,0 0 0,0 0-1,0-1 1,0 1 0,0-1 0,1 0 0,-1 1 0,0-1 0,0 0-1,1 0 1,-1-1 0,0 1 0,3-1 0,4 0 74,1-1 0,-1 0 0,0 0 0,15-6 0,2-5-44,0 0 0,-1-2 0,-1-1 0,0 0 0,-2-2 0,0-1 0,36-39 0,-21 15-189,-1-2-1,-3-1 0,27-51 1,-57 92 89,3-4-145,-1-1 1,0 0 0,0 0-1,3-13 1,-8 17 82,-7 12 159,4-2-20,-17 19 324,0 1 1,2 0 0,1 2-1,1 0 1,-21 48 0,29-55-227,0 1 0,2 0 1,0 0-1,2 0 0,0 1 1,1 0-1,1-1 0,1 1 0,3 32 1,-1-47-114,0 0-1,0 0 1,1 0 0,0 0 0,0 0 0,0-1 0,1 1 0,0-1 0,0 1 0,5 5 0,-6-9-27,0 1 0,0 0 0,0-1 0,0 1 1,1-1-1,0 0 0,-1 0 0,1 0 0,0 0 1,0 0-1,0-1 0,0 1 0,0-1 0,0 0 0,1 0 1,-1 0-1,0 0 0,1 0 0,3-1 0,-7 0 18,1-1 0,0 1 1,0-1-1,-1 0 0,1 1 0,0-1 0,-1 0 0,1 0 0,0 1 0,-1-1 0,0 0 0,1 0 0,-1 0 0,1 0 0,-1 0 0,0 0 0,1 0 0,-1 1 0,0-1 0,0 0 1,0 0-1,0 0 0,0 0 0,0 0 0,0 0 0,0 0 0,-1-1 0,0-33-116,0 33 87,-1-12-199,0 0-1,-2 0 1,1 1-1,-2-1 1,0 1-1,-1 0 1,0 0-1,-1 1 1,-11-17-1,-10-9 399,-47-49 0,64 74 104,11 13-235,-1 0 1,1 0-1,0 0 1,0 0-1,0-1 0,0 1 1,0 0-1,-1 0 1,1 0-1,0 0 0,0 0 1,0-1-1,0 1 1,0 0-1,0 0 1,0 0-1,0 0 0,0-1 1,0 1-1,0 0 1,0 0-1,0 0 0,0-1 1,0 1-1,0 0 1,0 0-1,0 0 1,0-1-1,0 1 0,0 0 1,0 0-1,0 0 1,0 0-1,0-1 0,0 1 1,0 0-1,0 0 1,0 0-1,1 0 1,-1 0-1,0-1 0,0 1 1,0 0-1,0 0 1,0 0-1,1 0 0,12-4 525,25 4-759,-30 0 348,74 9-160,-16 0-4648,-39-8-2176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633"/>
    </inkml:context>
    <inkml:brush xml:id="br0">
      <inkml:brushProperty name="width" value="0.025" units="cm"/>
      <inkml:brushProperty name="height" value="0.025" units="cm"/>
    </inkml:brush>
  </inkml:definitions>
  <inkml:trace contextRef="#ctx0" brushRef="#br0">1 0 27226,'0'0'5541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1.091"/>
    </inkml:context>
    <inkml:brush xml:id="br0">
      <inkml:brushProperty name="width" value="0.025" units="cm"/>
      <inkml:brushProperty name="height" value="0.025" units="cm"/>
    </inkml:brush>
  </inkml:definitions>
  <inkml:trace contextRef="#ctx0" brushRef="#br0">1 1 14382,'0'0'13671,"0"9"-13404,1 31-144,-1-39-120,1 0-1,-1 0 1,1 1-1,-1-1 1,1 0 0,0 0-1,-1 0 1,1 0-1,0 0 1,0 0 0,0 0-1,0 0 1,0-1-1,0 1 1,0 0 0,0 0-1,0-1 1,0 1-1,0-1 1,0 1 0,0-1-1,1 1 1,-1-1-1,0 0 1,0 1 0,1-1-1,-1 0 1,0 0-1,0 0 1,1 0 0,-1 0-1,2-1 1,38-5 71,-29 2-179,-1 0 0,0-1-1,0-1 1,12-9 0,27-11-52,-50 26 148,1 0 1,-1 0 0,0 0-1,1 0 1,-1 0-1,0 0 1,1 0 0,-1 0-1,0 0 1,1 0-1,-1 0 1,0 1 0,0-1-1,1 0 1,-1 0-1,0 0 1,0 1 0,1-1-1,-1 0 1,0 0-1,0 1 1,1-1 0,-1 0-1,0 0 1,0 1-1,0-1 1,0 0 0,0 1-1,1-1 1,-1 0 0,0 1-1,0-1 1,0 0-1,0 1 1,0-1 0,0 0-1,0 1 1,0-1-1,0 0 1,0 1 0,0-1-1,0 0 1,-1 1-1,1 16-40,0-17 41,-11 101-1220,12-91-2557,4-9-4249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4.859"/>
    </inkml:context>
    <inkml:brush xml:id="br0">
      <inkml:brushProperty name="width" value="0.025" units="cm"/>
      <inkml:brushProperty name="height" value="0.025" units="cm"/>
    </inkml:brush>
  </inkml:definitions>
  <inkml:trace contextRef="#ctx0" brushRef="#br0">0 67 14318,'0'0'6165,"12"-10"-4472,41-29-530,-50 37-1114,-1 0-1,0 1 1,1-1-1,0 0 1,0 1-1,-1 0 1,1-1-1,0 1 1,0 1-1,0-1 1,0 0-1,0 1 0,0-1 1,0 1-1,0 0 1,0 0-1,1 0 1,-1 0-1,0 1 1,0-1-1,5 2 1,-6 0-58,0-1 0,0 1 0,-1-1 0,1 1 0,0 0 0,-1 0 0,1 0 0,-1 0 0,1 0 0,-1 0 0,0 0 0,0 0 0,0 1 0,0-1 0,-1 0 0,1 1 0,0-1 0,-1 1 0,0-1 0,1 0 0,-1 1 0,-1 3 0,1 6-9,0 0 0,-1 1 0,-1-1 0,0 0 0,-1 0 0,0-1 0,-7 17 0,-5 5 18,-22 36 0,20-39 376,-19 43 0,36-72-337,0-1-1,0 0 0,0 0 0,0 0 1,-1 1-1,1-1 0,0 0 0,0 0 1,0 1-1,0-1 0,0 0 0,0 0 0,0 1 1,0-1-1,0 0 0,0 1 0,-1-1 1,1 0-1,1 0 0,-1 1 0,0-1 1,0 0-1,0 1 0,0-1 0,0 0 0,0 0 1,0 1-1,0-1 0,0 0 0,0 0 1,1 1-1,-1-1 0,0 0 0,0 0 0,0 0 1,1 1-1,-1-1 0,0 0 0,0 0 1,0 0-1,1 0 0,-1 1 0,0-1 1,0 0-1,1 0 0,-1 0 0,18-4 1327,24-18 132,-38 20-1394,73-32 117,-26 12-7155,-40 15-1110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395"/>
    </inkml:context>
    <inkml:brush xml:id="br0">
      <inkml:brushProperty name="width" value="0.025" units="cm"/>
      <inkml:brushProperty name="height" value="0.025" units="cm"/>
    </inkml:brush>
  </inkml:definitions>
  <inkml:trace contextRef="#ctx0" brushRef="#br0">1 95 12364,'0'0'18449,"73"-54"-18417,-39 41-32,2 5-288,0 2-1730,0 1-3267,-4-4-4644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743"/>
    </inkml:context>
    <inkml:brush xml:id="br0">
      <inkml:brushProperty name="width" value="0.025" units="cm"/>
      <inkml:brushProperty name="height" value="0.025" units="cm"/>
    </inkml:brush>
  </inkml:definitions>
  <inkml:trace contextRef="#ctx0" brushRef="#br0">0 0 14830,'0'0'9129,"0"60"-7111,4-38-1186,0 0-671,11-3-97,-2-5-993,4-6-1826,-4-7-1857,6-1-1378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117"/>
    </inkml:context>
    <inkml:brush xml:id="br0">
      <inkml:brushProperty name="width" value="0.025" units="cm"/>
      <inkml:brushProperty name="height" value="0.025" units="cm"/>
    </inkml:brush>
  </inkml:definitions>
  <inkml:trace contextRef="#ctx0" brushRef="#br0">17 0 18321,'0'0'2691,"-15"55"-449,13-20-608,2 2-1058,0 3-480,6-2-32,5-3-224,4 0-961,0-4-961,-2-4-1281,-5-8-993,-4-5-1570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483"/>
    </inkml:context>
    <inkml:brush xml:id="br0">
      <inkml:brushProperty name="width" value="0.025" units="cm"/>
      <inkml:brushProperty name="height" value="0.025" units="cm"/>
    </inkml:brush>
  </inkml:definitions>
  <inkml:trace contextRef="#ctx0" brushRef="#br0">0 73 13196,'2'-8'4170,"-1"5"-3904,-1 0 0,1 0 0,0 0 1,0 0-1,0 0 0,0 0 0,0 0 0,1 1 1,0-1-1,-1 0 0,1 1 0,0-1 0,0 1 1,0 0-1,0 0 0,1 0 0,-1 0 0,0 0 1,1 0-1,0 1 0,-1-1 0,1 1 1,0-1-1,0 1 0,0 0 0,0 0 0,0 1 1,0-1-1,6 0 0,6 0 224,0 0 0,0 0 0,1 2-1,-1 0 1,30 6 0,-38-5-475,0-1 0,0 1 1,0 1-1,0 0 0,-1-1 0,1 2 0,-1-1 0,0 1 0,0 0 0,0 1 0,0-1 0,0 1 0,-1 0 1,6 8-1,-10-12-15,0 0 0,0 0 0,0 0 1,0 0-1,0 0 0,0 1 0,0-1 1,-1 0-1,1 1 0,-1-1 0,1 0 1,-1 1-1,1-1 0,-1 0 0,0 1 1,1-1-1,-1 1 0,0-1 0,0 1 1,0-1-1,0 1 0,-1-1 1,1 0-1,0 1 0,-1-1 0,1 1 1,0-1-1,-1 0 0,0 1 0,1-1 1,-1 0-1,0 0 0,0 1 0,0-1 1,1 0-1,-1 0 0,0 0 0,0 0 1,-2 1-1,-4 2 21,1-1 0,-1 1 0,0-1 0,0-1 0,-1 1 0,-8 1 0,-4 1-488,22-3 311,0 0 1,-1 0-1,1 0 0,0 0 1,0 0-1,0 0 1,0 0-1,0-1 0,0 1 1,1-1-1,-1 0 0,3 2 1,9 4 135,0 0 1,-1 1 0,0 1-1,21 19 1,-31-26 101,-1 0 1,0 0-1,0 0 1,0 0-1,0 1 1,0-1-1,0 1 0,-1 0 1,1-1-1,-1 1 1,0 0-1,0 0 1,0 0-1,0 0 1,0 0-1,-1 0 0,1 0 1,-1 0-1,0 0 1,0 0-1,0 0 1,0 1-1,0-1 0,-1 0 1,1 0-1,-1 0 1,0 0-1,0 0 1,0 0-1,-1-1 0,-2 6 1,-3 2 303,-1 0 1,0 0-1,-1-1 1,0 0-1,0-1 1,-21 15-1,25-19-338,-1 0-1,1-1 0,-1 0 1,0 0-1,0 0 1,0 0-1,-1-1 0,1 0 1,0-1-1,-1 1 1,0-1-1,1 0 1,-1-1-1,-12 0 0,18 0-139,0 0-1,1-1 0,-1 1 0,0 0 1,1-1-1,-1 1 0,0 0 0,0-1 1,1 1-1,-1-1 0,1 1 1,-1-1-1,0 1 0,1-1 0,-1 0 1,1 1-1,-1-1 0,1 0 0,0 1 1,-1-1-1,1 0 0,0 1 0,-1-1 1,1 0-1,0 0 0,0 1 0,0-1 1,0-1-1,0-24-4871,1 25 4626,3-21-6709</inkml:trace>
  <inkml:trace contextRef="#ctx0" brushRef="#br0" timeOffset="1">662 277 23094,'0'0'9673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321"/>
    </inkml:context>
    <inkml:brush xml:id="br0">
      <inkml:brushProperty name="width" value="0.025" units="cm"/>
      <inkml:brushProperty name="height" value="0.025" units="cm"/>
    </inkml:brush>
  </inkml:definitions>
  <inkml:trace contextRef="#ctx0" brushRef="#br0">47 1 11435,'0'0'13399,"-7"10"-12886,1 0-415,1 1 0,0 0 0,1 0 0,0 0 0,1 0 0,0 0 0,1 1 0,0-1 0,1 1 0,-1 18 0,1 9 233,0-24-179,0 0 0,1 0 0,1-1 1,0 1-1,5 18 0,-6-32-144,1 1 0,0-1 1,0 0-1,-1 0 0,1 0 1,0 0-1,0 0 0,0 0 0,0 0 1,0 0-1,0 0 0,0 0 1,1 0-1,-1-1 0,0 1 1,0-1-1,1 1 0,-1-1 0,0 1 1,1-1-1,-1 1 0,0-1 1,1 0-1,-1 0 0,0 0 1,1 0-1,-1 0 0,1 0 0,-1 0 1,0 0-1,1-1 0,-1 1 1,0-1-1,1 1 0,1-2 0,50-20 260,-49 20-263,7-4-24,1 1 0,0-1 0,0 2 0,23-6 0,-33 9 16,1 1 0,-1-1 0,0 1 0,1 0 0,-1 0 0,0 0 0,1 0 0,-1 0 0,0 0 0,1 1 0,-1-1 0,0 1 0,0-1 0,1 1 0,-1 0 0,0 0 0,0 0 0,0 0 0,0 0 0,0 1 0,0-1 0,0 1 0,-1-1 0,1 1 0,0 0 0,-1-1 0,0 1 0,1 0 0,-1 0 0,0 0 0,0 0 0,0 0 0,1 3 0,1 4 16,-1 1 1,0 0-1,0 0 1,-1 0-1,0 0 1,-2 17-1,1-12-145,0-29-11089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0.702"/>
    </inkml:context>
    <inkml:brush xml:id="br0">
      <inkml:brushProperty name="width" value="0.025" units="cm"/>
      <inkml:brushProperty name="height" value="0.025" units="cm"/>
    </inkml:brush>
  </inkml:definitions>
  <inkml:trace contextRef="#ctx0" brushRef="#br0">0 569 9673,'0'0'4169,"16"-2"-3811,383-56 333,269-34-400,1152-111 1701,9 67-1907,-92 72 212,-577 50 2668,-654 18-2079,-17-1-647,-164-5-3121,-303 1-2750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934"/>
    </inkml:context>
    <inkml:brush xml:id="br0">
      <inkml:brushProperty name="width" value="0.025" units="cm"/>
      <inkml:brushProperty name="height" value="0.025" units="cm"/>
    </inkml:brush>
  </inkml:definitions>
  <inkml:trace contextRef="#ctx0" brushRef="#br0">11 100 11883,'0'0'6983,"9"1"-4837,-3 0-1997,1 0 1,-1-1 0,1 0-1,0 0 1,-1-1-1,1 0 1,-1 0-1,1 0 1,10-4-1,-15 4-106,1 0 0,-1 0 0,0-1-1,0 1 1,1 0 0,-1-1-1,0 0 1,0 1 0,0-1-1,-1 0 1,1 0 0,0 0-1,-1 0 1,1 0 0,-1 0-1,0-1 1,1 1 0,-1 0-1,0-1 1,0 1 0,-1-1-1,1 1 1,-1-1 0,1 1 0,-1-1-1,0 0 1,0 1 0,0-1-1,0 1 1,0-1 0,0 0-1,-2-4 1,1 6-23,1 0 1,-1 0-1,1 0 1,-1 0-1,0 0 1,0 0-1,1 0 1,-1 0-1,0 0 1,0 0-1,0 0 1,0 0-1,0 1 1,0-1-1,-1 0 1,1 1-1,0-1 1,0 1-1,0-1 1,0 1-1,-1 0 0,1-1 1,0 1-1,-1 0 1,1 0-1,0 0 1,0 0-1,-1 0 1,1 0-1,0 0 1,-1 0-1,0 1 1,-2-1-29,0 1 0,1-1 0,-1 1 0,1 0-1,-1 0 1,1 0 0,0 1 0,-1-1 0,1 1 0,-6 3 0,4 1 0,0-1-1,1 1 1,-1 0-1,1 0 1,1 0-1,-1 1 1,1-1-1,0 1 1,0 0-1,1 0 1,-3 13-1,2-2 144,1 0 0,0 0 0,2 29 0,0-45-111,0 0-1,1 0 1,-1 0 0,0 0 0,1-1-1,0 1 1,-1 0 0,1 0 0,0 0-1,0 0 1,0-1 0,0 1 0,0 0-1,0-1 1,1 1 0,-1-1 0,0 0 0,1 1-1,-1-1 1,1 0 0,0 0 0,-1 0-1,1 0 1,0 0 0,-1 0 0,1 0-1,0 0 1,0-1 0,0 1 0,0-1-1,0 0 1,0 1 0,0-1 0,0 0-1,0 0 1,0 0 0,0 0 0,3-1-1,3 0 114,-1 0-1,0 0 1,1-1-1,-1 0 0,0 0 1,0-1-1,0 1 0,0-2 1,9-5-1,-6 2-110,-1-1 1,0 0-1,0 0 0,-1-1 1,0 0-1,0-1 0,-1 0 1,0 0-1,-1 0 0,-1-1 1,1 0-1,-1 0 0,3-13 0,-8 25-236,-4 12 239,2 1-1,0-1 1,0 1-1,1-1 1,1 1-1,2 22 1,-2-35-8,1 0 0,0 0 0,-1-1-1,1 1 1,0 0 0,0-1 0,-1 1 0,1-1 0,0 1 0,0-1 0,0 1 0,0-1 0,0 0 0,0 1 0,0-1 0,0 0 0,0 0 0,0 0-1,-1 0 1,1 0 0,0 0 0,0 0 0,0 0 0,0 0 0,0 0 0,0 0 0,0 0 0,0-1 0,0 1 0,0-1 0,0 1 0,0 0-1,0-1 1,-1 1 0,1-1 0,0 0 0,1 0 0,31-21 700,-17 6-612,-1 0 1,0-1-1,-2 0 0,13-20 1,29-37-2280,-50 74 791,-4 12 1060,-2 13 453,-4 14 208,3-29-38,0 0-1,0 0 1,1 0-1,1 1 1,0-1-1,0 0 1,3 17-1,-2-26-293,-1 0 0,1 0 0,0 0 0,-1 0 0,1 0 0,0 0-1,-1 0 1,1 0 0,0-1 0,0 1 0,0 0 0,0 0 0,0-1-1,0 1 1,0-1 0,0 1 0,0-1 0,0 1 0,0-1 0,0 0-1,0 1 1,1-1 0,-1 0 0,0 0 0,0 0 0,0 0 0,0 0-1,1 0 1,-1 0 0,0 0 0,0 0 0,0-1 0,0 1 0,0 0-1,0-1 1,1 1 0,-1-1 0,0 1 0,0-1 0,0 0 0,1-1-1,5-1-278,0-1 0,-1 0 0,1 0 0,-1 0 0,6-6-1,-3 0-1898,0-1-1,-1 0 0,13-20 0,3-12-6425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8.411"/>
    </inkml:context>
    <inkml:brush xml:id="br0">
      <inkml:brushProperty name="width" value="0.025" units="cm"/>
      <inkml:brushProperty name="height" value="0.025" units="cm"/>
    </inkml:brush>
  </inkml:definitions>
  <inkml:trace contextRef="#ctx0" brushRef="#br0">71 1 12204,'-6'11'4761,"-8"19"-1546,1 0-1,-14 47 1,24-65-2865,1 0 1,0-1-1,-1 22 0,3-21-452,0-1 0,0 1 0,2-1-1,-1 0 1,1 1 0,1-1-1,0 0 1,0 0 0,1 0-1,0-1 1,11 19 0,-14-28-26,-1 0 1,1 0-1,0 1 1,-1-1 0,1 0-1,0 0 1,0 0-1,0 0 1,0 0 0,0 0-1,0 0 1,0 0-1,0 0 1,1 0 0,-1 0-1,0-1 1,1 1-1,-1-1 1,0 1 0,1-1-1,-1 1 1,0-1-1,1 0 1,2 1 0,-3-2-140,1 0 0,-1 1 0,1-1 0,-1 0 1,0 0-1,1 0 0,-1 0 0,0 0 1,0 0-1,0 0 0,0 0 0,0-1 1,0 1-1,0 0 0,0-1 0,0 1 1,-1 0-1,2-2 0,2-7-1052,0 0-1,-1-1 1,0 1-1,-1 0 1,2-14 0,-4 18 1097,2-53-964,-2 58 1333,0-1 0,0 1-1,0 0 1,0-1 0,-1 1 0,1 0 0,0-1 0,-1 1-1,1 0 1,0-1 0,-1 1 0,0 0 0,1 0 0,-1 0 0,0-1-1,1 1 1,-1 0 0,0 0 0,0 0 0,0 0 0,0 0-1,0 0 1,0 1 0,0-1 0,0 0 0,-1 0 0,1 1-1,0-1 1,0 1 0,0-1 0,-1 1 0,1-1 0,0 1-1,-3 0 1,3 0-54,0 0 0,0 1 0,1-1 0,-1 1 0,0-1 0,0 1 0,1-1-1,-1 1 1,1-1 0,-1 1 0,0 0 0,1-1 0,-1 1 0,1 0 0,-1 0 0,1-1 0,0 1 0,-1 0-1,1 0 1,0 0 0,0-1 0,-1 1 0,1 0 0,0 0 0,0 0 0,0 0 0,0 0 0,0-1-1,0 1 1,0 0 0,0 0 0,0 0 0,1 0 0,-1 0 0,0-1 0,1 1 0,-1 1 0,1 0 39,-1 1 1,1-1-1,0 1 1,-1-1-1,1 1 1,0-1 0,0 0-1,1 1 1,-1-1-1,0 0 1,1 0 0,-1 0-1,3 2 1,3 0 246,-1-1 0,1-1 0,0 1 0,0-1 0,0 0 0,0-1 0,0 1 0,0-2 0,0 1 0,0-1 0,0 0 0,1 0-1,11-2 1,-10 0-110,-1 1 0,1-1 0,0-1 0,-1 1 0,1-1 0,-1-1 0,0 0 0,0 0 0,0 0 0,11-10-1,11-23-53,-29 35-223,0 0 1,0 0-1,0 0 1,0 1-1,0-1 1,0 0-1,0-1 1,-1 1-1,1 0 1,-1 0-1,0 0 1,0 0-1,0 0 1,0 0-1,0 0 1,0-1-1,0 1 1,0 0-1,-2-3 1,1 3 0,0 1 0,0 0 0,0 1 0,0-1 0,-1 0 1,1 0-1,0 0 0,0 1 0,-1-1 0,1 1 0,0-1 1,-1 1-1,1-1 0,-1 1 0,1 0 0,-1 0 0,1 0 1,-1 0-1,1 0 0,0 0 0,-1 0 0,1 0 1,-1 0-1,1 1 0,-1-1 0,1 1 0,-2 0 0,-38 17-47,32-12 163,1 1-1,1 0 1,-1 0-1,1 1 1,1-1-1,-1 2 1,1-1-1,-6 13 1,9-16-9,0 1 0,1 0 0,-1 0 0,1 0 0,1 0 0,-1 0 0,1 0 0,0 1 0,0-1 0,1 0 0,0 1 0,0-1 0,0 0 0,3 11 0,-2-14-89,0-1 0,0 0 0,0 0 0,0 0 1,0 0-1,1 0 0,-1 0 0,1-1 0,-1 1 0,1 0 0,0-1 0,0 1 1,0-1-1,0 1 0,0-1 0,0 0 0,0 0 0,0 0 0,0 0 0,0 0 0,1-1 1,-1 1-1,0-1 0,3 1 0,62 4-10,-59-5-50,1 0-530,1-1 0,-1 0 0,0 0 0,0 0 0,0-1 0,0-1 0,0 0 0,12-5 0,30-17-8683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9.706"/>
    </inkml:context>
    <inkml:brush xml:id="br0">
      <inkml:brushProperty name="width" value="0.025" units="cm"/>
      <inkml:brushProperty name="height" value="0.025" units="cm"/>
    </inkml:brush>
  </inkml:definitions>
  <inkml:trace contextRef="#ctx0" brushRef="#br0">195 35 13132,'1'-1'484,"0"0"-1,0-1 0,-1 1 0,1 0 0,0 0 0,-1-1 0,1 1 1,-1-1-1,1 1 0,-1 0 0,0-1 0,0 1 0,0-1 0,1 1 1,-1-1-1,-1 1 0,1-3 0,0 4-290,-1-1 1,1 1-1,0-1 0,-1 1 1,1-1-1,-1 1 0,1-1 0,-1 1 1,1-1-1,-1 1 0,1 0 1,-1-1-1,0 1 0,1 0 0,-1 0 1,1-1-1,-1 1 0,0 0 1,1 0-1,-1 0 0,0 0 0,1 0 1,-1-1-1,0 1 0,0 1 1,-4-1-84,1 0 0,0 1 1,0 0-1,0 0 1,0 0-1,0 1 1,1-1-1,-1 1 0,0 0 1,-6 4-1,-9 9-154,0 0 1,-27 30-1,40-38 26,0 0 0,0 1 0,1 0 1,0-1-1,0 2 0,1-1 0,0 0 0,0 1 0,-4 17 1,8-25 15,0 0 0,1 0 0,-1 0 1,0 0-1,0 0 0,1 0 1,-1 0-1,1 0 0,-1 0 0,1 0 1,-1 0-1,1 0 0,0-1 1,-1 1-1,1 0 0,0 0 0,-1-1 1,1 1-1,0-1 0,0 1 1,0 0-1,0-1 0,0 0 0,0 1 1,0-1-1,-1 1 0,1-1 1,0 0-1,0 0 0,0 0 0,1 1 1,-1-1-1,0 0 0,0 0 1,0 0-1,0-1 0,1 1 1,55 0 30,-40-1-25,-5 1-5,0 0 1,-1 0-1,1 2 1,0-1-1,12 5 1,-22-6 0,1 1-1,0 0 1,-1 0-1,1 1 1,-1-1-1,1 0 1,-1 1-1,0 0 1,1-1-1,-1 1 1,0 0-1,0 0 1,0 0-1,-1 0 1,1 1-1,0-1 1,-1 0-1,1 1 1,-1-1-1,0 1 1,0 0-1,0-1 1,0 1-1,-1 0 1,1 0 0,-1-1-1,1 5 1,-1-1 33,0 0 0,0-1 0,0 1 0,-1 0 0,0 0 0,0-1 0,-1 1 0,1-1 0,-1 1 0,0-1 0,-1 0 0,1 1 0,-1-1 0,0 0 0,-1-1 1,-4 7-1,1-4 44,0 0 1,0 0-1,-1-1 1,0 0-1,0 0 1,-1-1-1,0 0 1,-17 7-1,24-10-128,-1-1 0,1 0-1,-1 0 1,1 0 0,-1 0 0,0-1-1,1 1 1,-1-1 0,0 0-1,1 1 1,-1-1 0,0 0-1,0-1 1,1 1 0,-1 0 0,0-1-1,-2 0 1,3-1-323,1 1 0,-1 0 0,1-1 0,0 1 0,0-1 0,0 1 1,0-1-1,0 1 0,0-1 0,0 0 0,0 0 0,1 1 0,-1-1 0,1 0 0,-1 0 0,1 0 0,0 0 1,0 0-1,-1 0 0,2 0 0,-1 1 0,0-1 0,1-4 0,2-29-7361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337"/>
    </inkml:context>
    <inkml:brush xml:id="br0">
      <inkml:brushProperty name="width" value="0.025" units="cm"/>
      <inkml:brushProperty name="height" value="0.025" units="cm"/>
    </inkml:brush>
  </inkml:definitions>
  <inkml:trace contextRef="#ctx0" brushRef="#br0">10 1 10826,'0'0'6753,"1"10"-4164,1 33 213,-8 74-1,2-74-2168,2-1-1,5 75 1,-2-113-600,0 0 1,1 1-1,-1-1 1,1 0-1,-1 0 1,1 0-1,1-1 1,-1 1-1,4 4 1,-5-7-6,-1 0 0,0-1 0,1 1 1,-1-1-1,1 1 0,-1 0 0,1-1 0,-1 1 0,1-1 0,0 0 0,-1 1 1,1-1-1,0 1 0,-1-1 0,1 0 0,0 1 0,-1-1 0,1 0 1,0 0-1,-1 0 0,1 0 0,0 0 0,0 1 0,-1-1 0,1 0 1,0-1-1,0 1 0,-1 0 0,1 0 0,0 0 0,0 0 0,-1 0 0,1-1 1,0 1-1,-1 0 0,1-1 0,0 1 0,-1-1 0,1 1 0,-1 0 1,1-1-1,0 0 0,-1 1 0,1-1 0,-1 1 0,0-1 0,1 1 1,-1-1-1,1 0 0,-1 1 0,0-1 0,1 0 0,-1 1 0,0-1 0,0 0 1,0 0-1,0 1 0,0-1 0,1-1 0,3-11 17,1-1-1,-2 1 1,0-1 0,0 0-1,-1 0 1,-1 0 0,0 0-1,-1-1 1,-1 1 0,-3-23-1,3 36-46,1 0-1,0 0 1,-1 0 0,1 1-1,-1-1 1,1 0-1,-1 0 1,1 0 0,-1 0-1,1 1 1,-1-1-1,0 0 1,1 1 0,-1-1-1,0 0 1,0 1-1,0-1 1,1 1 0,-1-1-1,0 1 1,-1-1-1,1 1-5,1 0 1,-1 0-1,1 0 0,-1 0 0,1 0 0,-1 0 0,1 0 0,-1 1 0,1-1 0,-1 0 0,1 0 0,-1 0 0,1 0 0,-1 1 0,1-1 0,-1 0 0,1 1 0,0-1 0,-1 0 0,1 1 0,0-1 0,-1 0 0,1 1 0,0-1 0,-1 1 1,1-1-1,0 1 0,0-1 0,-1 1 0,1-1 0,0 1 0,0-1 0,0 1 0,0-1 0,0 1 0,0-1 0,0 1 0,0-1 0,0 1 0,0 0 0,-1 5-25,0 0 1,1 1-1,0-1 0,0 0 0,0 0 0,1 1 0,0-1 0,0 0 1,1 0-1,-1 0 0,1 0 0,1 0 0,3 7 0,-4-10 36,0-1 0,1 1 0,-1-1 0,1 1-1,0-1 1,0 0 0,0 0 0,0 0 0,0 0-1,1 0 1,-1-1 0,0 1 0,1-1 0,-1 0-1,1 0 1,-1 0 0,1-1 0,0 1 0,-1-1-1,1 0 1,0 0 0,-1 0 0,1-1 0,5 0-1,-3 0 16,0-1-1,-1 1 0,1-1 0,-1 0 0,1-1 0,-1 1 0,0-1 0,0 0 0,0 0 0,0-1 0,-1 0 0,1 1 0,-1-2 0,0 1 0,0 0 0,0-1 0,4-6 0,-4 4-10,1 0 0,-1 0 0,0-1 0,-1 0 0,1 0 0,-2 0-1,1 0 1,-1 0 0,0 0 0,-1-1 0,1-11 0,-19 52-338,12-21 378,2 0 0,0 1 0,0-1 0,1 0 0,0 1 0,1 0 0,0-1 0,1 1 0,2 19 0,-2-30-38,1 0 0,-1 0 0,0-1 0,0 1 0,0 0 0,1-1 0,-1 1 0,0 0 0,1-1 0,-1 1 0,1 0 1,-1-1-1,1 1 0,-1-1 0,1 1 0,-1-1 0,1 1 0,-1-1 0,1 1 0,0-1 0,-1 0 0,1 1 0,0-1 0,-1 0 0,1 1 0,0-1 0,0 0 0,0 0 0,25-4 431,20-22 406,-35 15-915,0 0 0,-1-1 0,0 0 0,-1-1 1,0 0-1,-1 0 0,-1-1 0,0 0 0,-1 0 0,8-28 0,-22 71-126,2-1-1,1 1 1,1 0 0,0 40-1,4-67 74,0 0-1,0 0 1,1 0-1,-1 0 0,1 0 1,-1-1-1,1 1 1,0 0-1,0 0 1,0-1-1,0 1 1,0-1-1,0 1 0,0-1 1,0 1-1,1-1 1,-1 1-1,1-1 1,-1 0-1,1 0 1,-1 0-1,1 0 0,0 0 1,-1 0-1,1 0 1,0-1-1,0 1 1,0-1-1,-1 1 1,1-1-1,0 0 1,2 1-1,-1-1-447,-1 0 0,0 0 0,1 0 1,-1 0-1,0-1 0,0 1 0,1-1 0,-1 1 0,0-1 0,0 0 1,0 0-1,0 0 0,0 0 0,0 0 0,0 0 0,0-1 0,3-1 1,10-18-9825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700"/>
    </inkml:context>
    <inkml:brush xml:id="br0">
      <inkml:brushProperty name="width" value="0.025" units="cm"/>
      <inkml:brushProperty name="height" value="0.025" units="cm"/>
    </inkml:brush>
  </inkml:definitions>
  <inkml:trace contextRef="#ctx0" brushRef="#br0">37 1 12460,'0'0'3139,"-4"12"37,-3 7-2341,0 0-1,2 1 1,1 0-1,0 0 1,1 0-1,2 0 1,0 1 0,3 33-1,-2-52-828,0 1 0,1-1 0,0 0 0,-1 1 0,1-1 0,0 0 0,0 1 0,0-1 0,1 0 0,-1 0 0,0 0 0,1 0 0,-1 0-1,1 0 1,0 0 0,0-1 0,0 1 0,0-1 0,0 1 0,0-1 0,0 0 0,0 1 0,0-1 0,1 0 0,-1-1 0,0 1 0,1 0 0,-1-1 0,0 1 0,1-1 0,-1 0 0,5 0-1,7-1 13,0 0 0,-1-1-1,0-1 1,1-1-1,13-5 1,-17 6-8,1-1 0,-1 2 0,22-4 0,-31 7-17,0 0 1,0-1-1,0 1 1,0 0-1,0 0 1,-1 0-1,1 0 1,0 0-1,0 0 1,-1 0-1,1 0 1,-1 0-1,1 0 1,-1 0-1,1 0 1,-1 0-1,1 0 1,-1 0-1,0 1 1,0-1-1,0 0 1,0 0-1,0 0 1,0 1-1,0-1 1,0 0-1,-1 2 1,-2 39 204,1-33-37,0 1 1,-1 0-1,-1-1 0,0 1 1,-7 13-1,-11 25 841,24-80-11279,3 3 1037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048"/>
    </inkml:context>
    <inkml:brush xml:id="br0">
      <inkml:brushProperty name="width" value="0.025" units="cm"/>
      <inkml:brushProperty name="height" value="0.025" units="cm"/>
    </inkml:brush>
  </inkml:definitions>
  <inkml:trace contextRef="#ctx0" brushRef="#br0">25 1 14125,'0'0'8552,"-5"59"-5509,-3-28-929,2 8-608,1-1-417,5 2-481,0 1-351,0-3-193,0-1-32,11-1-32,-2-4-513,1-2-1248,1-7-2692,-3-8-4932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668"/>
    </inkml:context>
    <inkml:brush xml:id="br0">
      <inkml:brushProperty name="width" value="0.025" units="cm"/>
      <inkml:brushProperty name="height" value="0.025" units="cm"/>
    </inkml:brush>
  </inkml:definitions>
  <inkml:trace contextRef="#ctx0" brushRef="#br0">109 22 10090,'0'0'14178,"-8"3"-12678,2-1-1477,0 1-1,0 0 0,0 1 1,0-1-1,1 1 1,-1 0-1,1 1 0,0-1 1,0 1-1,1 0 0,-1 0 1,1 0-1,0 1 1,1 0-1,-1-1 0,1 1 1,0 0-1,1 1 0,0-1 1,-3 11-1,4-14-121,0 0-1,0 0 1,0 0 0,0 0-1,1 0 1,-1 0 0,1 1-1,0-1 1,0 0 0,0 0-1,1 0 1,-1 0 0,2 4-1,-1-5 78,0-1 0,0-1-1,0 1 1,0 0 0,1 0-1,-1 0 1,0 0 0,0-1-1,1 1 1,-1-1 0,1 1-1,-1-1 1,0 0 0,1 1-1,-1-1 1,1 0 0,-1 0-1,1 0 1,-1 0 0,1 0-1,-1 0 1,0 0 0,1-1-1,-1 1 1,1 0 0,-1-1 0,1 1-1,-1-1 1,2-1 0,5 0-26,-1-1 0,1 2 1,0-1-1,0 1 1,0 0-1,0 1 1,-1 0-1,1 0 1,10 2-1,-15-1 39,1 0 1,-1 0-1,1 1 0,-1-1 1,1 1-1,-1 0 0,0 0 0,0 0 1,0 1-1,-1-1 0,1 1 0,0-1 1,-1 1-1,1 0 0,-1 0 1,0 0-1,0 0 0,0 0 0,-1 1 1,1-1-1,1 7 0,0 0 94,0-1 1,-1 1-1,0 0 0,-1-1 0,0 1 0,-1 0 1,0 0-1,0 0 0,-1-1 0,0 1 0,-1 0 1,0-1-1,-7 19 0,3-13 356,0 0 1,-1-1-1,0 0 1,-2 0-1,1-1 1,-2 0-1,-20 22 1,29-34-413,0 1 1,0 0 0,-1-1 0,1 0-1,-1 1 1,1-1 0,-1 0 0,1 0-1,-1 0 1,0 0 0,1 0 0,-1 0-1,0 0 1,0 0 0,0-1 0,0 1-1,0-1 1,0 1 0,0-1 0,0 0-1,-2 0 1,2-1-68,1 1 0,0-1 0,0 0 0,-1 0 0,1 0 0,0 0 0,0 0 1,0 0-1,0 0 0,0 0 0,0 0 0,1 0 0,-1-1 0,0 1 0,1 0 0,-1-1 0,0 1 0,1 0 0,0-1 0,-1 1 0,1-3 0,-2-5-256,1 1 0,0-1-1,1 0 1,0 1 0,0-1-1,1 0 1,0 1 0,4-13-1,0 8 208,0 1 0,1 1-1,0-1 1,1 1-1,1 0 1,-1 1 0,19-20-1,76-61 405,-52 49-79,-42 34-180,7-5 48,-1 0 1,-1-1 0,13-15-1,-24 25-73,1 1-1,0-1 1,-1 0-1,0 0 0,0 0 1,0 0-1,0 0 1,-1 0-1,0-1 0,0 1 1,0-1-1,0 1 1,-1-1-1,1 1 0,-1-1 1,0 1-1,-1-1 1,0-6-1,0 10-20,0-1 0,1 1 1,-1 0-1,0-1 0,0 1 1,0 0-1,0 0 0,0 0 0,0-1 1,0 1-1,0 0 0,0 0 0,-1 1 1,1-1-1,0 0 0,-1 0 0,1 1 1,-1-1-1,1 1 0,-1-1 1,1 1-1,-1-1 0,1 1 0,-1 0 1,1 0-1,-1 0 0,1 0 0,-1 0 1,1 0-1,-1 0 0,0 0 0,1 1 1,-3 0-1,0-1-21,-1 1 0,1 0 1,-1 1-1,1-1 0,0 1 0,0 0 0,-1 0 1,1 0-1,0 0 0,-3 4 0,3-2-48,0 0 0,0 0 0,1 1 0,-1 0 0,1-1 0,1 1-1,-1 0 1,1 0 0,-1 1 0,2-1 0,-1 0 0,0 1 0,1 0 0,0-1 0,0 11-1,1-14-166,0 1 0,0 0 0,1-1 0,-1 1 0,1 0-1,0-1 1,-1 1 0,1-1 0,0 1 0,1-1 0,-1 1-1,0-1 1,1 0 0,2 4 0,-2-4-237,1 0 1,-1 0-1,1 0 1,-1 0-1,1-1 1,0 1-1,0-1 1,0 0-1,0 1 1,0-1-1,0-1 1,0 1-1,0 0 1,6 0-1,21 0-4664,6-1-3037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298"/>
    </inkml:context>
    <inkml:brush xml:id="br0">
      <inkml:brushProperty name="width" value="0.025" units="cm"/>
      <inkml:brushProperty name="height" value="0.025" units="cm"/>
    </inkml:brush>
  </inkml:definitions>
  <inkml:trace contextRef="#ctx0" brushRef="#br0">146 1 12075,'0'0'2862,"-11"6"-177,0 1-2378,1 1 0,0 0 0,1 1 0,0-1 0,0 2 0,1-1 0,0 1 0,1 1 0,0-1 0,0 1 0,1 1-1,1-1 1,-7 19 0,8-18 17,0 1-1,1-1 0,1 1 1,-2 24-1,4-33-309,0-1 0,0 1 0,0 0 0,1-1 0,-1 1 0,1-1 0,0 1 0,0-1 0,0 1 0,0-1 0,1 1 0,-1-1 0,1 0 0,0 0 0,0 0 0,0 0 0,0 0 0,0 0 0,1-1 1,5 6-1,21 10 140,-18-12-190,0 1-1,0 1 1,0-1 0,-1 2 0,18 17-1,-27-23 35,1-1 1,0 0-1,-1 1 0,0-1 0,1 1 0,-1-1 1,0 1-1,0 0 0,-1-1 0,1 1 0,0 0 1,-1 0-1,0 0 0,1-1 0,-1 1 0,-1 0 1,1 0-1,0 0 0,-1 0 0,1-1 0,-1 1 1,0 0-1,0 0 0,0-1 0,0 1 0,0-1 1,0 1-1,-1-1 0,0 1 0,1-1 0,-1 0 1,-4 4-1,1 0 23,-1-1 0,1 0 0,-1 0 0,-1 0 0,1-1 0,-13 7 1,18-10-28,-1 0-1,1 0 1,0 0 0,0-1 0,-1 1 0,1 0 0,-1-1 0,1 1 0,0-1 0,-1 0 0,1 1 0,-1-1 0,1 0 0,-1 0 0,1 0 0,-1 0 0,1 0-1,-1 0 1,1-1 0,-1 1 0,1 0 0,-1-1 0,1 1 0,0-1 0,-1 1 0,1-1 0,0 0 0,-1 0 0,1 1 0,0-1 0,0 0 0,0 0 0,-1 0 0,1 0-1,0-1 1,1 1 0,-1 0 0,0 0 0,0 0 0,0-1 0,0-1 0,-2-7-144,0 0-1,1 0 1,0 0-1,0 0 1,1 0-1,1-1 1,-1 1-1,2 0 1,-1-1-1,2 1 1,-1 0-1,1 0 1,1 0-1,0 0 1,0 0-1,1 0 1,0 1-1,9-14 1,9-11 619,1 0 0,2 2 0,44-43 0,10-15-607,-66 70 133,-11 10 274,-10 10 780,2 4-979,-1 1-1,1 0 0,-1 0 1,2 1-1,-1-1 1,1 1-1,-1 0 0,1 1 1,1-1-1,0 1 1,0 0-1,0 0 0,1 0 1,0 1-1,0-1 1,0 1-1,1 0 0,1 0 1,-1 0-1,0 11 1,2-18-64,0 1 0,0-1 0,1 0 0,-1 0 1,0 0-1,0 0 0,0 0 0,1 0 1,-1 0-1,1 0 0,-1 0 0,1 0 0,-1 0 1,1 0-1,0 0 0,-1 0 0,1 0 1,0 0-1,0 0 0,0-1 0,-1 1 0,1 0 1,0-1-1,1 2 0,1-1 9,0 0 0,0 0 0,0 0 0,0-1 0,0 1 0,0 0 0,0-1 0,0 0 0,4 0 0,2 0 152,0-1 0,0 0 0,0-1 0,0 0 0,16-6 0,56-34 829,-67 32-974,1 2 0,0 0-1,1 0 1,0 2 0,0 0-1,0 0 1,22-3 0,-37 9-26,0 0 0,0 0 0,0 1 0,1-1 1,-1 0-1,0 1 0,0-1 0,0 1 0,0-1 0,0 1 1,1-1-1,-1 1 0,0 0 0,0 0 0,-1-1 1,1 1-1,0 0 0,0 0 0,0 0 0,0 0 1,-1 0-1,1 0 0,-1 0 0,1 0 0,-1 1 0,1-1 1,-1 0-1,1 0 0,-1 0 0,0 0 0,0 1 1,0-1-1,1 0 0,-1 0 0,0 1 0,-1 1 0,1 59 993,-1-44-657,0-16-285,1 0 1,0 0-1,0 0 0,0 0 0,0 0 0,1 0 0,-1 0 0,0 0 0,1 0 0,0 0 0,-1 0 0,1-1 1,0 1-1,0 0 0,0 0 0,0-1 0,0 1 0,2 1 0,-2-2-2,1 0 0,0 0 0,0 0 0,1-1 0,-1 1 0,0-1-1,0 1 1,0-1 0,0 0 0,0 0 0,1 0 0,-1 0 0,0 0 0,0-1 0,0 1-1,0 0 1,3-2 0,5-1-121,0-1 0,-1 0 0,1 0-1,-1-1 1,0 0 0,-1-1 0,16-13-1,0 2-3165,0 1-3481,-9 10-2133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929"/>
    </inkml:context>
    <inkml:brush xml:id="br0">
      <inkml:brushProperty name="width" value="0.025" units="cm"/>
      <inkml:brushProperty name="height" value="0.025" units="cm"/>
    </inkml:brush>
  </inkml:definitions>
  <inkml:trace contextRef="#ctx0" brushRef="#br0">321 106 4036,'-3'-9'7303,"1"2"-6895,0-2 1070,-1 1 1,-1-1 0,1 1-1,-8-13 1,9 19-1105,1-1 1,-1 1-1,0-1 0,0 1 1,0 0-1,0 0 0,-1 0 1,1 0-1,0 0 1,-1 0-1,1 1 0,-1-1 1,0 1-1,0 0 0,1 0 1,-1 0-1,0 0 0,0 0 1,0 1-1,-4-1 1,0 1-204,0 0 0,1 0 0,-1 1 0,1 0 0,-1 0 0,1 1 1,-1 0-1,1 0 0,0 0 0,0 1 0,0 0 0,-11 7 0,7-3-43,1 0 0,0 1 0,0 1 0,1-1-1,0 1 1,-13 18 0,12-12-81,0 0 0,0 0-1,2 1 1,0 0 0,1 0 0,0 1 0,2 0-1,0 0 1,-4 33 0,8-45-56,-1-1 1,1 1 0,0 0-1,0-1 1,1 1-1,0 0 1,0-1-1,0 1 1,0-1-1,0 1 1,1-1-1,0 0 1,0 0-1,0 0 1,0 0-1,1 0 1,0 0-1,0 0 1,0-1-1,0 1 1,0-1-1,1 0 1,-1 0-1,1 0 1,0-1 0,0 1-1,0-1 1,0 0-1,0 0 1,0 0-1,1-1 1,-1 1-1,10 0 1,1 2 3,0-2 1,1 0-1,0-1 1,-1 0-1,23-3 1,-33 2 14,0-1 0,0 1 0,-1-1-1,1 0 1,0 0 0,-1-1 0,1 1 0,-1-1 0,1 0 0,-1 0 0,0-1 0,0 1 0,0-1 0,0 0 0,0 0 0,-1 0 0,0-1 0,1 1 0,-1-1 0,0 0 0,4-7 0,-6 10 21,0 0 0,-1-1 1,1 1-1,-1 0 0,1-1 0,-1 1 1,1 0-1,-1-1 0,0 1 1,0-1-1,0 1 0,0-1 0,0 1 1,0-1-1,0 1 0,0 0 0,-1-1 1,1 1-1,0-1 0,-1 1 1,1 0-1,-1-1 0,0 1 0,0-2 1,-1 1-7,0 0 1,0 1 0,0-1-1,0 1 1,0 0 0,0-1-1,0 1 1,-1 0 0,1 0-1,0 0 1,-1 1 0,1-1 0,-4 0-1,-12-1-31,1 0 1,-1 2-1,-26 1 0,23 0-77,32-3 18,0-1 0,0 0 0,0 0-1,-1-1 1,1-1 0,-1 0-1,11-6 1,48-21 32,-65 31 7,0-1-1,0 1 0,0 0 1,0 0-1,1 1 0,-1-1 1,0 1-1,0 0 0,0 0 1,1 0-1,-1 1 0,5 0 0,-7 0 3,0 0 0,-1 1 0,1-1 0,-1 0 0,1 0 0,-1 1 0,0-1-1,0 1 1,1 0 0,-1-1 0,0 1 0,0 0 0,-1-1 0,1 1 0,0 0-1,-1 0 1,1 0 0,-1 0 0,1 0 0,-1 0 0,0 0 0,0 0 0,0 0-1,0 0 1,0 0 0,-1 2 0,1 19 43,-1 0-1,-1 0 1,-11 43 0,13-66-183,-5 33 957,8-21-2143,-3-11 1123,0-1 0,1 0 1,-1 0-1,0 0 0,1 0 0,-1 0 0,1 1 0,-1-1 0,1 0 0,-1 0 0,0 0 0,1 0 0,-1 0 0,1 0 0,-1-1 0,0 1 0,1 0 0,-1 0 0,1 0 0,-1 0 0,0 0 0,1-1 0,-1 1 0,1 0 0,-1 0 0,0 0 0,1-1 0,-1 1 0,0 0 0,1-1 0,15-14-8037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388"/>
    </inkml:context>
    <inkml:brush xml:id="br0">
      <inkml:brushProperty name="width" value="0.025" units="cm"/>
      <inkml:brushProperty name="height" value="0.025" units="cm"/>
    </inkml:brush>
  </inkml:definitions>
  <inkml:trace contextRef="#ctx0" brushRef="#br0">0 75 10314,'0'0'14280,"11"7"-11707,-1-2-2246,0 0 1,0 0-1,1-1 0,0-1 0,-1 0 0,1 0 1,18 1-1,-25-3-327,0-1 0,1 1 0,-1-1 0,1 0 1,-1-1-1,1 1 0,-1-1 0,1 0 0,-1 0 0,1 0 0,-1-1 0,0 1 1,0-1-1,0 0 0,0 0 0,0-1 0,0 1 0,-1-1 0,1 0 0,-1 0 1,0 0-1,1 0 0,-1 0 0,-1-1 0,6-7 0,-7 10-46,0-1-1,0 1 1,-1-1-1,1 1 1,0-1-1,0 1 1,-1-1 0,1 1-1,-1-1 1,1 0-1,-1 1 1,0-1-1,1 0 1,-1 1-1,0-1 1,0 0-1,-1 1 1,1-1-1,0 0 1,0 1 0,-1-1-1,1 0 1,-1 1-1,1-1 1,-1 1-1,0-1 1,0 1-1,1-1 1,-1 1-1,0-1 1,0 1-1,-1 0 1,1 0 0,0-1-1,0 1 1,-1 0-1,1 0 1,-3-1-1,1 1 26,1 0 0,0 0 0,-1 1 0,1-1 0,-1 1 0,1 0 0,-1 0 0,1-1 0,-1 2 0,1-1-1,-1 0 1,1 0 0,-1 1 0,1-1 0,0 1 0,-1 0 0,1 0 0,0 0 0,-1 0 0,1 0 0,0 1 0,0-1 0,0 0-1,0 1 1,0 0 0,-2 2 0,-5 6 60,1 1 0,0 0 0,1 0-1,0 1 1,1 0 0,0 0 0,1 0 0,1 1-1,0 0 1,0 0 0,1 0 0,1 0 0,0 0-1,0 24 1,2-35-84,0 0 0,0 0 0,0 0 0,1 0 0,-1 0 0,1 0 0,-1 1 0,1-1 0,0 0 1,0-1-1,0 1 0,0 0 0,0 0 0,0 0 0,0 0 0,1-1 0,-1 1 0,1-1 0,-1 1 0,1-1 0,-1 1 0,1-1 0,0 0 0,0 0 0,0 0 0,0 0 0,0 0 0,0 0 0,0-1 0,0 1 0,0-1 0,0 1 0,0-1 0,0 0 0,0 1 1,5-2-1,0 1-1023,0 0 1,1 0 0,-1-1-1,1-1 1,-1 1 0,0-1-1,0 0 1,0-1-1,13-5 1,20-16-9236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472"/>
    </inkml:context>
    <inkml:brush xml:id="br0">
      <inkml:brushProperty name="width" value="0.025" units="cm"/>
      <inkml:brushProperty name="height" value="0.025" units="cm"/>
    </inkml:brush>
  </inkml:definitions>
  <inkml:trace contextRef="#ctx0" brushRef="#br0">72 0 16047,'0'0'2338,"-26"50"-1665,11-14 704,3 4 481,1 8-1057,6 2-96,3 3-193,2 0-320,0-2-96,5-2-32,8-4-32,-1-8 0,-1-7-64,-4-9-128,-1-7-801,-4-9-1793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889"/>
    </inkml:context>
    <inkml:brush xml:id="br0">
      <inkml:brushProperty name="width" value="0.025" units="cm"/>
      <inkml:brushProperty name="height" value="0.025" units="cm"/>
    </inkml:brush>
  </inkml:definitions>
  <inkml:trace contextRef="#ctx0" brushRef="#br0">223 250 8712,'0'0'4068,"-10"3"-1313,-8 2-2368,-4 1 969,0 0 0,0 2 0,-35 17 0,52-23-1126,1 1-1,-1 0 1,1-1 0,-1 2-1,1-1 1,0 0 0,0 1-1,1 0 1,-1-1-1,1 1 1,0 1 0,0-1-1,0 0 1,0 1 0,1 0-1,0 0 1,0-1 0,0 1-1,0 0 1,1 0-1,0 1 1,0-1 0,0 6-1,1-10-231,0 0-1,0 0 0,0 0 0,0 0 0,0 0 0,0 0 0,0 0 0,0 0 0,1-1 0,-1 1 0,0 0 1,1 0-1,-1 0 0,1 0 0,-1-1 0,1 1 0,-1 0 0,1 0 0,-1-1 0,1 1 0,0 0 0,-1-1 1,1 1-1,0 0 0,-1-1 0,1 1 0,0-1 0,0 0 0,1 1 0,1 0-26,-1-1 0,1 1 1,-1-1-1,1 0 0,0 0 0,-1-1 0,1 1 0,-1 0 0,1-1 1,4-1-1,2-1 4,1-1 0,-1 0 0,0 0 1,15-10-1,2-7 16,-1-2 0,-1-1 0,-1 0 0,-1-2 0,-1 0 0,-2-2 0,0 0 0,-2-1 0,-1-1 0,-2 0 0,-1-1-1,14-48 1,-33 93 567,0 0 0,-1-1 0,-9 13 0,-23 44 718,29-44-949,0-1 1,2 1 0,0 0-1,2 1 1,1 0 0,1 0-1,0 48 1,2-35-285,1-28-81,0-1-1,0 1 1,1-1 0,1 1 0,0 0 0,4 17 0,-5-29-32,0 0 1,0 0-1,0 0 1,0 0 0,0 0-1,0 0 1,0 1-1,0-1 1,0 0 0,0 0-1,0 0 1,0 0-1,0 0 1,0 0-1,0 0 1,0 1 0,1-1-1,-1 0 1,0 0-1,0 0 1,0 0 0,0 0-1,0 0 1,0 0-1,0 0 1,0 0-1,0 1 1,1-1 0,-1 0-1,0 0 1,0 0-1,0 0 1,0 0 0,0 0-1,0 0 1,0 0-1,1 0 1,-1 0-1,0 0 1,0 0 0,0 0-1,0 0 1,0 0-1,0 0 1,1 0 0,-1 0-1,0 0 1,0 0-1,0 0 1,0 0-1,0 0 1,0 0 0,1 0-1,-1 0 1,0-1-1,0 1 1,0 0-1,0 0 1,0 0 0,0 0-1,0 0 1,0 0-1,0 0 1,1-1 0,3-8-6155,3-15-5002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455"/>
    </inkml:context>
    <inkml:brush xml:id="br0">
      <inkml:brushProperty name="width" value="0.025" units="cm"/>
      <inkml:brushProperty name="height" value="0.025" units="cm"/>
    </inkml:brush>
  </inkml:definitions>
  <inkml:trace contextRef="#ctx0" brushRef="#br0">145 280 13965,'0'0'14152,"-10"-2"-13831,6 2-320,0 0-1,0 0 1,-1 0 0,1 0 0,0 0 0,0 1 0,0 0 0,0 0 0,0 0 0,0 0 0,1 1 0,-1 0 0,0-1 0,-4 4 0,3-1-2,-1 1 0,0 0 0,1 0 0,0 0 0,0 1 1,1 0-1,-1 0 0,1 0 0,-3 7 0,7-12 1,-3 2 4,1 1-1,0-1 1,0 1 0,0 0 0,1 0 0,-1 0-1,1 0 1,0 0 0,0 0 0,0 0 0,1 0 0,-1 0-1,1 6 1,1-9 3,0 0 0,1 0 0,-1-1 0,0 1 0,0-1 0,0 1 0,1-1 0,-1 1 0,0-1 0,0 0 0,1 0 0,-1 1 0,0-1 0,1 0 0,-1 0 0,0 0 0,0-1 0,1 1 0,-1 0-1,0 0 1,1-1 0,-1 1 0,2-1 0,-2 1 2,16-7 83,1-1 0,-1 0-1,0-2 1,-1 1-1,0-2 1,-1 0-1,0-1 1,14-15-1,-13 13-44,125-117 808,-120 108-759,-1-1 0,-1-1-1,-1 0 1,16-31 0,-27 40-106,-11 15-162,-17 22-25,5 0 200,2 0-1,0 0 0,2 2 1,0-1-1,2 2 1,0-1-1,2 1 1,0 1-1,2 0 0,-5 36 1,10-57-163,1 1 0,0-1 0,1 1 0,-1 0 0,1-1 0,-1 1 0,1-1-1,1 0 1,-1 1 0,1-1 0,-1 0 0,4 6 0,-3-8-194,0 1-1,0 0 1,0-1-1,0 1 1,1-1-1,-1 0 1,1 0-1,-1 0 1,1 0-1,0-1 1,0 1-1,0 0 1,0-1-1,0 0 1,0 0 0,0 0-1,5 1 1,22 0-10692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959"/>
    </inkml:context>
    <inkml:brush xml:id="br0">
      <inkml:brushProperty name="width" value="0.025" units="cm"/>
      <inkml:brushProperty name="height" value="0.025" units="cm"/>
    </inkml:brush>
  </inkml:definitions>
  <inkml:trace contextRef="#ctx0" brushRef="#br0">76 0 12075,'0'0'15428,"-8"6"-14787,2-1-567,1-1 0,-1 1 0,1 0-1,0 1 1,1 0 0,-1-1 0,1 1 0,0 1 0,0-1-1,1 1 1,0-1 0,0 1 0,1 0 0,0 0 0,0 0 0,0 0-1,1 0 1,0 1 0,1-1 0,-1 0 0,1 1 0,1-1-1,1 9 1,-1-14-68,0-1 0,0 1 1,0-1-1,0 0 0,1 1 0,-1-1 0,1 0 0,-1 0 0,1 0 0,-1 0 0,1 0 0,0 0 0,-1 0 0,1 0 0,0-1 1,0 1-1,0-1 0,-1 1 0,1-1 0,0 0 0,0 0 0,0 0 0,0 0 0,0 0 0,2 0 0,50-6 125,-29-3-116,0-1 0,-1-2 1,-1 0-1,0-1 1,0-1-1,20-18 1,24-14-34,-67 46 8,1-1-1,-1 1 0,0 0 0,1-1 0,-1 1 1,1 0-1,-1-1 0,1 1 0,-1 0 1,1 0-1,-1-1 0,1 1 0,-1 0 1,1 0-1,-1 0 0,1 0 0,-1 0 0,1 0 1,0 0-1,-1 0 0,1 0 0,-1 0 1,1 0-1,-1 0 0,1 0 0,-1 0 1,1 1-1,-1-1 0,1 0 0,-1 0 0,1 1 1,3 18-93,-17 41 223,8-38-102,5-21-9,0-1 1,-1 1 0,1 0 0,0 0 0,0 0-1,0 0 1,0 0 0,0-1 0,0 1 0,0 0 0,1 0-1,-1 0 1,0 0 0,0-1 0,1 1 0,-1 0-1,0 0 1,1 0 0,-1-1 0,1 1 0,-1 0-1,1-1 1,-1 1 0,1 0 0,-1-1 0,1 1-1,0-1 1,-1 1 0,1-1 0,1 1 0,0 0 9,0-1 0,0 1 0,1-1 0,-1 0 0,0 0 0,0 0 0,0 0 0,0-1 0,0 1 0,1-1 0,-1 1 0,2-2 0,12-4-27,-1 0 0,23-14 0,-30 15-114,51-27-2752,3-3-6252,-25 16-2090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5.356"/>
    </inkml:context>
    <inkml:brush xml:id="br0">
      <inkml:brushProperty name="width" value="0.025" units="cm"/>
      <inkml:brushProperty name="height" value="0.025" units="cm"/>
    </inkml:brush>
  </inkml:definitions>
  <inkml:trace contextRef="#ctx0" brushRef="#br0">53 290 8616,'0'0'4943,"9"-5"-1045,5-3-2535,19-10 1244,46-35-1,-107 55-2947,15 4 583,0 1 1,0 0 0,1 1 0,0 1-1,0-1 1,0 2 0,2 0-1,-1 0 1,1 1 0,0 0-1,1 1 1,-8 13 0,17-24-199,-1 0 1,0 0-1,1 1 1,-1-1-1,1 0 1,-1 0 0,1 0-1,-1 0 1,1 0-1,0 1 1,0-1-1,0 0 1,-1 0-1,1 1 1,1-1-1,-1 0 1,0 0-1,0 1 1,1 1 0,-1-2-15,1-1 1,-1 1 0,1 0 0,0-1 0,-1 1-1,1-1 1,0 1 0,-1-1 0,1 0 0,0 1 0,0-1-1,0 1 1,-1-1 0,1 0 0,0 0 0,0 0-1,0 1 1,-1-1 0,1 0 0,0 0 0,1 0 0,5-1 207,0 0 1,0 0-1,0 0 1,0 0-1,11-5 1,14-8 45,0-1 1,-1-1 0,0-2-1,-2-1 1,32-27-1,-13 6-285,-1-2-1,40-50 1,-75 80-38,-8 9 34,-1 0 1,0 0-1,0 0 1,0 0 0,-1 0-1,1-1 1,-1 1 0,1-1-1,-1 1 1,-1-1 0,1 0-1,2-7 1,-29 24-285,12-3 300,1 0 0,1 1 1,0 0-1,0 1 0,1 0 0,-14 23 0,20-29-3,0 1 1,0 0 0,0 0 0,1 0 0,1 0 0,-1 1 0,1-1-1,0 1 1,0-1 0,1 1 0,0 0 0,1 0 0,0 0 0,0-1-1,2 13 1,-1-17-51,-1-1-1,1 0 0,0 1 0,0-1 0,1 0 1,-1 0-1,0 0 0,1 0 0,-1 0 0,1 0 1,0 0-1,0 0 0,-1-1 0,1 1 0,0-1 1,1 1-1,-1-1 0,0 0 0,0 0 0,0 0 1,1 0-1,3 1 0,35 4-6708,-13-6-3766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535"/>
    </inkml:context>
    <inkml:brush xml:id="br0">
      <inkml:brushProperty name="width" value="0.025" units="cm"/>
      <inkml:brushProperty name="height" value="0.025" units="cm"/>
    </inkml:brush>
  </inkml:definitions>
  <inkml:trace contextRef="#ctx0" brushRef="#br0">4 1 17296,'0'0'6529,"0"8"-5317,-1 34-483,-1-17-295,2 0 1,0 1 0,2-1-1,1 1 1,11 44 0,-14-69-399,0 0 1,1 0-1,-1 0 1,1 0 0,-1 1-1,1-1 1,-1 0 0,1 0-1,0 0 1,0 0-1,-1 0 1,1-1 0,0 1-1,0 0 1,0 0 0,0 0-1,0-1 1,0 1-1,0 0 1,0-1 0,0 1-1,0-1 1,1 0 0,-1 1-1,2 0 1,0-2 26,-1 1-1,1 0 1,-1 0 0,1-1 0,-1 0-1,0 1 1,1-1 0,-1 0-1,0 0 1,0 0 0,1 0 0,1-2-1,8-6 97,0-1-1,-1 1 1,14-17-1,-20 21-243,13-16 119,-14 15-30,1 1 1,-1-1 0,1 1 0,0 1-1,0-1 1,0 0 0,1 1 0,0 0-1,0 1 1,7-5 0,-12 8-14,-1 1 0,1-1 0,0 0-1,-1 0 1,1 0 0,-1 0 0,1 1 0,-1-1 0,1 0 0,-1 1 0,1-1 0,-1 0 0,1 1 0,-1-1-1,1 0 1,-1 1 0,0-1 0,1 1 0,-1-1 0,0 1 0,1-1 0,-1 1 0,0-1 0,1 1 0,-1-1 0,0 1-1,0 0 1,0-1 0,0 1 0,0-1 0,0 1 0,0 0 0,0-1 0,0 1 0,0-1 0,0 1 0,0 0 0,1 33 130,-1-24-127,0-9 22,0 0 0,0 0 0,0 0 0,0 0 0,0 0 0,1 0 0,-1 0 0,0 0 0,1 0 0,-1 0 0,1 0 0,-1 0 0,1 0 0,-1-1 0,1 1 0,0 0 0,-1 0 0,1 0 0,0-1 0,0 1 0,-1 0 0,1-1 0,0 1 0,0-1 0,0 1 0,0-1 0,0 1 0,0-1 0,0 0 0,0 1 0,0-1 0,0 0 0,0 0 0,0 0 0,0 0 0,0 0 0,0 0 0,0 0 0,0 0 0,0 0 0,0 0 0,0-1 0,0 1 0,0 0 0,0-1 0,1 0 0,9-2-5,0-2 0,-1 1-1,16-10 1,-11 5-197,-2 2-60,-6 3 103,0 1 0,0-1 0,0 1 0,0 0 0,0 1 0,1 0 0,-1 0 0,1 0 0,13 0 0,-20 2 111,0 1 1,0-1 0,0 1 0,-1-1 0,1 1-1,0-1 1,0 1 0,-1-1 0,1 1-1,0 0 1,-1 0 0,1-1 0,-1 1 0,1 0-1,-1 0 1,1 0 0,-1-1 0,1 1 0,-1 0-1,0 0 1,1 0 0,-1 0 0,0 0-1,0 0 1,0 0 0,0 0 0,0 1 0,2 34-767,-2-27 350,3 8 215,1-14-1387,9-24-5946,-11 17 6148,9-18-7481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915"/>
    </inkml:context>
    <inkml:brush xml:id="br0">
      <inkml:brushProperty name="width" value="0.025" units="cm"/>
      <inkml:brushProperty name="height" value="0.025" units="cm"/>
    </inkml:brush>
  </inkml:definitions>
  <inkml:trace contextRef="#ctx0" brushRef="#br0">104 14 14221,'0'0'4218,"-9"6"-684,0-1-2933,-43 29 2545,49-32-2984,0 0 0,1 0 1,-1 0-1,1 0 0,0 1 0,0-1 1,0 1-1,0 0 0,0-1 0,0 1 1,1 0-1,-1 0 0,1 0 0,0 0 1,0 0-1,0 1 0,-1 3 0,3-6-147,-1 0 0,0 0 0,1-1 0,-1 1 0,1 0-1,-1 0 1,1-1 0,-1 1 0,1 0 0,-1-1 0,1 1 0,0-1-1,-1 1 1,1-1 0,0 1 0,0-1 0,-1 1 0,1-1-1,0 0 1,0 1 0,0-1 0,-1 0 0,1 0 0,0 1-1,1-1 1,29 5 54,-24-4-32,39 3-12,83-3 1,-61-2 222,-67 1-223,-1 0 0,1 0 0,-1 0 0,1 0 1,-1 0-1,1-1 0,-1 1 0,1 0 1,-1 0-1,1 0 0,-1 0 0,1-1 1,-1 1-1,1 0 0,-1-1 0,0 1 0,1 0 1,-1-1-1,1 1 0,-1 0 0,0-1 1,1 1-1,-1-1 0,0 1 0,0 0 1,1-1-1,-1 1 0,0-1 0,0 1 1,0-1-1,0 1 0,0-1 0,1 1 0,-1-1 1,0 1-1,0-1 0,0 1 0,0-1 1,0 1-1,-1-1 0,1 1 0,0-1 1,0 1-1,0-1 0,0 1 0,0-1 1,-1 1-1,1-1 0,0 1 0,0-1 0,-1 1 1,1 0-1,0-1 0,-1 1 0,1-1 1,-1 1-1,0-1 0,-23-32 1705,20 28-1587,-58-68-164,114 71-4773,60 10-5600,-73-8 4239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7.559"/>
    </inkml:context>
    <inkml:brush xml:id="br0">
      <inkml:brushProperty name="width" value="0.025" units="cm"/>
      <inkml:brushProperty name="height" value="0.025" units="cm"/>
    </inkml:brush>
  </inkml:definitions>
  <inkml:trace contextRef="#ctx0" brushRef="#br0">109 22 13581,'0'0'3502,"-9"2"-657,4 0-2628,-1-1 0,1 1 0,0 0 1,0 1-1,0-1 0,0 1 0,0 0 0,1 0 0,-1 1 0,1-1 0,0 1 0,0 0 0,0 0 1,0 0-1,1 1 0,0-1 0,0 1 0,0 0 0,0 0 0,1 0 0,0 0 0,0 0 0,-2 10 0,2-9-182,1-1 0,1 0 0,-1 1 0,0-1 0,1 1 0,0-1 0,1 1 0,-1-1 0,1 1 0,0-1 0,0 0 0,1 1 0,0-1-1,0 0 1,4 8 0,1-2-155,1 0-1,0 0 0,1-1 0,17 16 0,26 29-1366,-51-53 1589,1 1 1,-1-1-1,1 1 0,-1 0 0,0-1 0,0 1 0,0 0 0,-1 0 1,1-1-1,-1 1 0,1 0 0,-1 0 0,0 0 0,-1 5 0,1-8-66,0 1-1,-1-1 1,1 0-1,0 1 0,-1-1 1,1 0-1,0 0 0,-1 1 1,1-1-1,-1 0 0,1 0 1,0 0-1,-1 1 1,1-1-1,-1 0 0,1 0 1,-1 0-1,1 0 0,-1 0 1,1 0-1,0 0 0,-1 0 1,1 0-1,-1 0 1,1 0-1,-1 0 0,1 0 1,-1-1-1,1 1 0,-1 0 1,1 0-1,0 0 0,-1-1 1,1 1-1,-1 0 0,1 0 1,0-1-1,-1 1 1,1-1-1,-20-10 600,16 5-606,-1 1 0,1-1 0,0-1 0,1 1 0,0-1 0,0 1 0,0-1 0,1 0 0,0 0 0,0 0 0,0 0 0,1 0 0,0 0 0,1-1 0,0 1 0,0 0 0,0-1-1,1 1 1,0 0 0,3-9 0,0-1-55,2 0 0,0 0 0,1 0 1,0 1-1,2 0 0,0 1 0,12-16 0,-2 7 67,-13 17-19,0 0-1,-1 0 1,0-1 0,8-15-1,-40 50 615,25-23-569,-1 0 0,1 1 0,0-1 0,1 1 0,-1 0 0,1-1 0,-1 1 0,1 0 0,0 8 1,1-11-32,-1-1 1,1 1 0,0-1 0,0 1-1,0-1 1,0 0 0,1 1 0,-1-1 0,0 1-1,1-1 1,-1 1 0,0-1 0,1 0 0,0 1-1,-1-1 1,1 0 0,0 0 0,0 1 0,0-1-1,-1 0 1,1 0 0,0 0 0,1 0-1,-1 0 1,0 0 0,0 0 0,0-1 0,0 1-1,1 0 1,-1-1 0,0 1 0,1-1 0,2 2-1,14-1 134,-1 0 0,1-1 0,0-1 0,-1 0-1,1-2 1,27-6 0,-22 4-353,0 1 1,41-2-1,-63 7 209,-1 0-1,1 0 1,0 0 0,0 0-1,0 0 1,-1 0 0,1 0-1,-1 0 1,1 0 0,-1 1-1,1-1 1,-1 0 0,0 0-1,1 1 1,-1-1 0,0 0-1,0 1 1,0-1 0,0 0-1,0 1 1,0-1 0,0 0-1,-1 0 1,1 1 0,-1 1-1,1 3 280,3-7-198,1 0 0,-1 0 1,0-1-1,1 0 1,-1 0-1,0 0 1,5-4-1,-8 6-107,71-54-491,-65 50 426,0 1 0,0 0 0,1 0 0,-1 0 0,1 1 0,0 0 0,0 0 0,0 0 0,0 1 0,11 0 0,-17 1 35,1 0 0,-1 0 1,0 0-1,1 0 1,-1 1-1,0-1 0,1 0 1,-1 1-1,0-1 1,1 1-1,-1 0 0,0-1 1,0 1-1,0 0 1,0-1-1,0 1 0,0 0 1,0 0-1,0 0 1,0 0-1,0 0 1,0 0-1,-1 1 0,1-1 1,1 2-1,9 39-808,-11-37 161,1 0 0,0 0 0,0 0 0,1 0 0,-1 0-1,5 8 1,0-8-3989,-1-4-2717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201"/>
    </inkml:context>
    <inkml:brush xml:id="br0">
      <inkml:brushProperty name="width" value="0.025" units="cm"/>
      <inkml:brushProperty name="height" value="0.025" units="cm"/>
    </inkml:brush>
  </inkml:definitions>
  <inkml:trace contextRef="#ctx0" brushRef="#br0">0 356 12204,'0'0'14771,"12"-7"-13752,14-7-587,0 2-1,1 1 1,0 0-1,57-11 1,135-19 602,-185 36-937,255-35 144,62-10-260,-10-29-2664,-281 57-1015,-26 2-3478,-7-2-6608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831"/>
    </inkml:context>
    <inkml:brush xml:id="br0">
      <inkml:brushProperty name="width" value="0.025" units="cm"/>
      <inkml:brushProperty name="height" value="0.025" units="cm"/>
    </inkml:brush>
  </inkml:definitions>
  <inkml:trace contextRef="#ctx0" brushRef="#br0">0 378 12236,'0'0'13063,"12"-2"-11852,419-73 2801,578-175-3998,-965 236-799,46-14-50,-63 22-3060,-4 4-3547,-38 2 2259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0.285"/>
    </inkml:context>
    <inkml:brush xml:id="br0">
      <inkml:brushProperty name="width" value="0.025" units="cm"/>
      <inkml:brushProperty name="height" value="0.025" units="cm"/>
    </inkml:brush>
  </inkml:definitions>
  <inkml:trace contextRef="#ctx0" brushRef="#br0">361 45 10570,'0'-2'206,"-1"0"0,1 0 0,0 0-1,0 0 1,-1 0 0,1 1 0,-1-1 0,1 0 0,-1 0 0,0 1-1,0-1 1,0 0 0,0 1 0,0-1 0,0 1 0,0-1 0,-1 1 0,1-1-1,0 1 1,-1 0 0,1 0 0,-1 0 0,0 0 0,1 0 0,-1 0-1,0 0 1,1 0 0,-1 1 0,0-1 0,0 1 0,0-1 0,0 1-1,1 0 1,-1 0 0,0 0 0,0 0 0,0 0 0,0 0 0,-3 1-1,-2-1 396,0 1 0,0 0 0,-1 0 0,1 1 0,0 0-1,0 1 1,1-1 0,-1 1 0,-10 7 0,-4 5-494,2 1 0,0 1 0,1 1 0,0 1 1,2 0-1,0 2 0,2-1 0,0 2 0,1 0 0,1 0 0,1 1 1,1 1-1,-8 28 0,17-47-86,-1-1 0,1 0 0,0 0 0,0 1 0,0-1 0,1 0 0,0 1 0,0-1-1,0 1 1,0-1 0,0 1 0,1-1 0,0 0 0,0 1 0,0-1 0,1 0 0,2 6 0,-2-8-14,1 1 1,0-1-1,-1 1 1,1-1-1,0 0 1,0 0-1,1-1 1,-1 1-1,0 0 1,0-1-1,1 0 1,-1 0-1,1 0 0,-1 0 1,1-1-1,0 1 1,-1-1-1,1 0 1,-1 0-1,8-1 1,-4 0 71,0 0 0,0 0 1,0-1-1,0 0 0,0-1 1,-1 1-1,1-1 0,-1 0 1,0-1-1,0 0 0,0 0 1,0 0-1,0-1 0,-1 1 1,0-1-1,0-1 0,0 1 1,-1-1-1,0 0 1,0 1-1,0-2 0,-1 1 1,0 0-1,0-1 0,-1 0 1,1 1-1,-1-1 0,1-14 1,-3 19-67,-1 0 0,0-1 1,0 1-1,0 0 0,0 0 1,0 0-1,-1-1 0,1 1 1,-1 1-1,1-1 0,-1 0 1,0 0-1,0 0 0,0 1 1,0-1-1,0 1 0,0 0 1,0 0-1,0-1 0,-1 1 1,1 0-1,0 1 1,-1-1-1,1 0 0,0 1 1,-1-1-1,-2 1 0,4 1-26,1-1 0,-1 1 0,1 0 0,-1 0-1,1 0 1,-1 0 0,1-1 0,-1 1 0,1 0 0,0 0-1,0 0 1,-1 0 0,1 0 0,0 0 0,0 0 0,0 0-1,0 0 1,0 0 0,0 0 0,0 0 0,0 0 0,1-1-1,-1 1 1,1 2 0,5 26 1,14 2 34,4 11 12,-23-39-28,0-1 1,-1 1-1,0 0 0,1-1 1,-1 1-1,0 0 0,0-1 1,0 1-1,0 0 1,-1-1-1,1 1 0,-1-1 1,0 1-1,0-1 0,0 1 1,0-1-1,-2 4 0,-2 2 44,1 0-1,0 0 1,0 0-1,1 0 0,-1 0 1,2 1-1,-1-1 0,2 1 1,-1 0-1,1 0 1,0 9-1,1-17-145,0-1-1,0 0 1,0 0-1,0 1 1,1-1-1,-1 0 1,0 0-1,0 1 1,1-1-1,-1 0 1,0 0-1,0 0 1,1 0-1,-1 1 1,0-1-1,0 0 1,1 0-1,-1 0 1,0 0-1,1 0 1,-1 0-1,0 0 1,0 0-1,1 0 1,-1 0-1,0 0 1,1 0-1,-1 0 1,0 0-1,1 0 1,-1 0 0,0 0-1,1 0 1,-1 0-1,0 0 1,0 0-1,1-1 1,-1 1-1,0 0 1,0 0-1,1 0 1,-1-1-1,0 1 1,0 0-1,1 0 1,-1 0-1,0-1 1,0 1-1,0-1 1,14-11-7017,3-13-6793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2.803"/>
    </inkml:context>
    <inkml:brush xml:id="br0">
      <inkml:brushProperty name="width" value="0.025" units="cm"/>
      <inkml:brushProperty name="height" value="0.025" units="cm"/>
    </inkml:brush>
  </inkml:definitions>
  <inkml:trace contextRef="#ctx0" brushRef="#br0">0 27 14990,'0'0'6470,"68"-2"-4964,-24-1-33,10 2-160,1 0-608,4 1-513,-1-1-160,-4 0-1409,-9-4-3011,-7-7-5670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1.070"/>
    </inkml:context>
    <inkml:brush xml:id="br0">
      <inkml:brushProperty name="width" value="0.025" units="cm"/>
      <inkml:brushProperty name="height" value="0.025" units="cm"/>
    </inkml:brush>
  </inkml:definitions>
  <inkml:trace contextRef="#ctx0" brushRef="#br0">83 407 10025,'0'0'5638,"-9"7"-3006,5-5-2500,-1 1 297,0 0 1,1 0 0,-1 0-1,1 1 1,-1 0 0,1-1-1,0 2 1,0-1 0,1 0-1,-1 1 1,1-1 0,0 1-1,1 0 1,-1 0 0,1 1 0,0-1-1,0 0 1,0 1 0,1-1-1,-1 8 1,2-12-330,1 0 0,0-1 0,0 1 0,0-1 0,0 1 0,0-1 0,0 1 0,1-1 0,-1 0 0,0 1 0,0-1 0,0 0 0,0 0 0,0 0 0,0 0 0,0 0 0,1 0 0,-1 0 0,0-1 0,0 1 0,0 0 0,0 0 0,0-1 0,0 1 0,2-2 0,10-5 267,0 0 0,-1-1-1,0 0 1,0-1 0,19-20 0,49-57-32,-76 82-319,17-20 0,0 0 1,-2-1-1,-1-1 1,-1 0-1,-1-2 1,-2 0-1,0 0 1,-2-2-1,13-46 1,-24 45-59,-2 30 37,1 1 1,0-1 0,0 0 0,-1 0 0,1 1-1,0-1 1,-1 0 0,1 1 0,-1-1 0,1 0 0,-1 1-1,1-1 1,-1 1 0,1-1 0,-1 1 0,0-1-1,1 1 1,-1-1 0,0 1 0,1 0 0,-1-1-1,-1 1 1,-1-1-7,0 1-1,0 0 1,-1 1 0,1-1-1,0 0 1,0 1-1,-1 0 1,1 0 0,0 0-1,0 0 1,0 0 0,0 1-1,0-1 1,-3 3-1,-14 9 4,0 0 1,1 1-1,0 0 0,1 2 0,1 0 0,1 2 0,0-1 0,-17 26 0,25-31 17,-1 1-1,2-1 1,0 2 0,0-1-1,2 1 1,-1-1 0,2 2-1,0-1 1,0 0 0,2 1-1,0-1 1,0 1 0,1 0-1,2 21 1,0-30-41,0-1 0,0 1 1,1 0-1,0-1 0,0 1 0,1-1 0,-1 0 1,1 0-1,0 0 0,1 0 0,-1 0 0,1-1 1,0 1-1,0-1 0,0 0 0,1 0 0,-1-1 1,1 1-1,0-1 0,0 0 0,0 0 0,0-1 1,1 0-1,-1 0 0,1 0 0,-1 0 0,1-1 1,0 0-1,7 1 0,25-3-4007,0-10-3476,-5-9-7016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047"/>
    </inkml:context>
    <inkml:brush xml:id="br0">
      <inkml:brushProperty name="width" value="0.025" units="cm"/>
      <inkml:brushProperty name="height" value="0.025" units="cm"/>
    </inkml:brush>
  </inkml:definitions>
  <inkml:trace contextRef="#ctx0" brushRef="#br0">4 137 11275,'-1'2'384,"1"-1"1,-1 1-1,1-1 1,-1 0-1,1 1 1,0-1-1,0 1 1,0-1-1,0 1 1,0-1-1,0 1 1,0-1-1,1 1 1,-1-1-1,0 1 1,1-1-1,-1 0 1,1 1-1,0-1 1,-1 0-1,1 1 1,0-1-1,0 0 1,0 0-1,0 0 1,0 0-1,0 1 1,0-1-1,0-1 1,0 1-1,0 0 1,3 1-1,-1-1-68,1-1 0,0 0 0,-1 0 0,1 0-1,0 0 1,-1 0 0,1-1 0,0 1-1,-1-1 1,1 0 0,-1 0 0,1-1-1,3-1 1,7-4-123,0 0 0,0-1 0,-1 0 0,0-1 1,-1-1-1,0 0 0,0 0 0,-1-1 0,0-1 0,-1 0 0,16-25 0,-25 37-196,-1-1 0,1 0 0,-1 1 0,0-1 0,0 0-1,1 1 1,-1-1 0,0 0 0,0 1 0,0-1 0,0 0 0,0 0 0,0 1 0,0-1-1,0 0 1,0 0 0,0 1 0,0-1 0,0 0 0,0 1 0,-1-1 0,1 0 0,0 0-1,-1 1 1,1-1 0,0 1 0,-1-1 0,1 0 0,-1 1 0,1-1 0,-1 1 0,1-1 0,-2 0-1,0 0-7,0 0 0,-1 0-1,1 0 1,0 0 0,-1 0 0,0 0-1,1 1 1,-1 0 0,1-1-1,-4 1 1,-2 0 3,-1 0 1,1 0-1,0 1 1,-1 1-1,1-1 1,-8 3-1,8 1-1,1-1 1,-1 1-1,1 0 0,1 0 0,-1 1 1,1 0-1,0 0 0,0 1 0,0-1 1,1 1-1,0 0 0,1 1 0,-1-1 1,1 1-1,1 0 0,0 0 0,0 0 1,0 1-1,1-1 0,0 1 0,1-1 0,0 1 1,0 0-1,1 10 0,1-16-19,0 0 0,0 0 0,0 0 0,1 0 0,-1 0 0,1 0 1,0 0-1,0 0 0,0-1 0,0 1 0,0-1 0,0 1 0,1-1 0,-1 0 0,1 0 0,-1 0 0,1 0 0,0-1 0,0 1 0,0-1 0,0 1 0,0-1 0,0 0 0,1 0 0,-1-1 0,7 2 0,8 1-1327,0-1 0,0 0-1,29-1 1,-4-5-3028,-4-10-2317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460"/>
    </inkml:context>
    <inkml:brush xml:id="br0">
      <inkml:brushProperty name="width" value="0.025" units="cm"/>
      <inkml:brushProperty name="height" value="0.025" units="cm"/>
    </inkml:brush>
  </inkml:definitions>
  <inkml:trace contextRef="#ctx0" brushRef="#br0">123 1 13805,'0'0'8712,"-4"11"-7847,-8 22-231,-82 234 4946,91-258-5511,0 0 0,1 0 0,0 1 0,1-1 0,0 0-1,1 1 1,0 15 0,1-22-71,0-1 0,0 1 0,0 0 0,0-1 0,0 1 0,0-1 0,0 1 0,1-1 0,0 0 0,-1 1 0,1-1 0,0 0 0,0 0 0,0 0 0,0 0 0,0-1 0,1 1 0,-1-1 0,0 1 0,1-1 0,0 0 0,-1 0 0,1 0 0,-1 0 0,1 0 0,0 0 0,0-1 0,-1 1 0,5-1 0,49 2-3806,-19-11-4337,-6-8-5537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3.024"/>
    </inkml:context>
    <inkml:brush xml:id="br0">
      <inkml:brushProperty name="width" value="0.025" units="cm"/>
      <inkml:brushProperty name="height" value="0.025" units="cm"/>
    </inkml:brush>
  </inkml:definitions>
  <inkml:trace contextRef="#ctx0" brushRef="#br0">131 198 11018,'0'0'6092,"-2"-10"-1640,-5-31-1580,7 40-2793,0 0 1,-1 0 0,1-1-1,-1 1 1,1 0 0,-1 0-1,1 0 1,-1 0-1,0 0 1,0-1 0,1 1-1,-1 0 1,0 1 0,0-1-1,0 0 1,0 0-1,0 0 1,0 0 0,0 1-1,0-1 1,-1 1-1,1-1 1,0 1 0,0-1-1,-1 1 1,1-1 0,0 1-1,0 0 1,-1 0-1,1 0 1,0 0 0,-1 0-1,1 0 1,0 0 0,0 0-1,-1 0 1,1 1-1,-2 0 1,0 0-65,0 0 0,-1 0 0,1 1-1,0-1 1,0 1 0,1 0 0,-1 0 0,0 0-1,1 0 1,-1 0 0,-4 5 0,0 7-24,1 0-1,0 0 1,1 0 0,0 1 0,1 0 0,1 0-1,0 0 1,1 0 0,1 0 0,1 16-1,0-30 12,0-1-1,0 1 0,0 0 0,0 0 0,1 0 0,-1 0 0,0-1 0,1 1 1,-1 0-1,1 0 0,-1-1 0,1 1 0,-1 0 0,1-1 0,0 1 0,-1 0 1,1-1-1,-1 1 0,1-1 0,0 1 0,0-1 0,-1 0 0,1 1 1,0-1-1,0 0 0,0 1 0,-1-1 0,1 0 0,0 0 0,0 0 0,0 1 1,0-1-1,0 0 0,-1 0 0,1-1 0,0 1 0,0 0 0,0 0 0,0 0 1,1-1-1,3 0 18,0 0 0,0 0 1,0 0-1,-1-1 0,1 0 1,7-3-1,4-6 38,-1 0-1,-1-1 1,0 0 0,0-1-1,-1-1 1,-1 0-1,12-18 1,66-114 937,-87 140-961,1 1 0,-1-1 0,-1 0 1,1 0-1,-1 0 0,0 0 0,-1 0 0,2-11 1,-11 21-120,-6 16 78,2 0-1,0 1 0,2 0 1,-16 45-1,21-52 5,1 0-1,0 1 0,1 0 0,1-1 0,0 1 1,1 0-1,1 0 0,0 0 0,3 18 0,-3-31-62,1-1 0,-1 1 0,0-1-1,1 1 1,0-1 0,-1 1 0,1-1 0,0 0-1,0 1 1,0-1 0,0 0 0,0 0-1,0 1 1,0-1 0,0 0 0,1 0-1,-1 0 1,0 0 0,1-1 0,-1 1-1,1 0 1,-1-1 0,2 2 0,24 2-4069,0-3-2697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037"/>
    </inkml:context>
    <inkml:brush xml:id="br0">
      <inkml:brushProperty name="width" value="0.025" units="cm"/>
      <inkml:brushProperty name="height" value="0.025" units="cm"/>
    </inkml:brush>
  </inkml:definitions>
  <inkml:trace contextRef="#ctx0" brushRef="#br0">261 48 13036,'0'0'14024,"-5"-8"-13015,4 6-982,0-1 0,0 1 0,0-1 0,-1 1-1,1 0 1,-1 0 0,0 0 0,0 0 0,1 0-1,-1 0 1,0 0 0,-1 0 0,1 1 0,0-1 0,0 1-1,-1 0 1,1 0 0,-1 0 0,1 0 0,-1 0-1,1 0 1,-1 0 0,0 1 0,1 0 0,-1-1 0,0 1-1,0 0 1,1 0 0,-1 0 0,0 1 0,1-1 0,-1 1-1,0-1 1,1 1 0,-1 0 0,1 0 0,-1 0-1,1 0 1,0 1 0,-3 1 0,-6 3-37,0 1 1,1 0 0,0 1-1,-10 9 1,18-15 3,-1 1 1,0-1 0,1 0 0,0 1 0,0 0 0,0-1 0,0 1 0,0 0 0,0 0 0,1 0-1,-1 0 1,1 1 0,0-1 0,0 0 0,0 0 0,0 1 0,1-1 0,-1 1 0,1 6-1,1-10 6,0 1-1,0 0 0,0 0 0,-1-1 0,1 1 0,0 0 1,0-1-1,1 1 0,-1-1 0,0 0 0,0 1 0,0-1 0,0 0 1,0 1-1,0-1 0,0 0 0,1 0 0,-1 0 0,0 0 1,0 0-1,0 0 0,0 0 0,1-1 0,-1 1 0,2-1 0,30-6 29,-15-1 36,-12 5-116,0 0 1,1 0-1,-1 1 0,1 0 0,-1 0 0,1 1 0,8-2 0,-14 4 17,1-1 0,0 0 0,0 0-1,0 1 1,0-1 0,0 1 0,-1 0 0,1 0 0,0-1-1,-1 1 1,1 0 0,0 0 0,-1 1 0,1-1-1,-1 0 1,0 0 0,1 1 0,-1-1 0,0 1-1,0-1 1,0 1 0,0-1 0,0 1 0,0 0 0,0 0-1,0-1 1,-1 1 0,1 0 0,-1 0 0,1 3-1,5 30 52,-1 0 0,-1-1 0,-2 2-1,-6 67 1,4-92 66,-1 7 200,-1 0 0,-1 0 0,-1-1 0,0 1 0,-1-1 0,-1 0 1,-9 18-1,12-28-179,0-1-1,-1 0 1,0 0 0,0-1 0,-1 1 0,1-1 0,-1 0 0,0 0 0,-8 5 0,9-7-96,1-1 0,-1 0 0,0 0 0,0-1 0,0 1 0,0-1 0,0 0 0,0 0 0,0 0 0,0 0 0,-1-1 0,1 0 0,0 1 0,0-2 0,-1 1 0,-5-2 0,6 1-7,0 0 0,0-1 0,0 0 0,0 0 0,1 0 0,-1 0-1,1-1 1,0 1 0,-1-1 0,1 0 0,0 0 0,1 0 0,-1 0-1,0 0 1,1-1 0,0 1 0,0-1 0,-3-7 0,-1-2-14,0-1 0,1 0 0,-6-29 0,8 31-2,1 0 0,0 0 0,1-1 0,1 1 0,0 0 1,0-1-1,3-14 0,-2 23-14,0 0 1,0 0-1,1 0 1,-1 0-1,1 0 1,0 0-1,0 1 1,0-1-1,0 1 1,1-1-1,-1 1 1,1 0-1,0 0 1,0 0-1,0 0 1,1 1-1,-1-1 1,1 1-1,-1 0 1,1 0-1,0 0 0,-1 0 1,1 1-1,7-3 1,68-11-3414,-5 2-5008,-32 0 369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414"/>
    </inkml:context>
    <inkml:brush xml:id="br0">
      <inkml:brushProperty name="width" value="0.025" units="cm"/>
      <inkml:brushProperty name="height" value="0.025" units="cm"/>
    </inkml:brush>
  </inkml:definitions>
  <inkml:trace contextRef="#ctx0" brushRef="#br0">75 67 11691,'0'0'17083,"7"4"-16325,-1-1-699,0 0 0,-1-1-1,1 0 1,0 0 0,0 0 0,1-1 0,-1 0 0,0 0 0,0 0-1,1-1 1,7-1 0,-11 1-44,1 0 1,-1-1-1,1 0 0,-1 1 1,1-1-1,-1-1 0,0 1 1,0 0-1,1-1 1,-1 0-1,0 1 0,-1-1 1,1 0-1,0-1 0,0 1 1,-1 0-1,1-1 0,-1 0 1,0 1-1,0-1 0,0 0 1,0 0-1,0 0 0,-1 0 1,2-5-1,-2 7-17,-1 0 0,0 0 0,1 0 0,-1 1 0,0-1 0,0 0 0,0 0 0,1 0 0,-1 0 0,0 0 0,0 1 0,0-1 0,0 0 0,-1 0 0,1 0 0,0 0 0,0 0 0,0 0 0,-1 1 0,1-1 0,0 0 0,-1 0 1,1 0-1,-1 1 0,1-1 0,-1 0 0,1 1 0,-2-2 0,0 1-8,0 0-1,0 0 1,0 0 0,0 0 0,0 0 0,0 1 0,0-1-1,0 1 1,0-1 0,0 1 0,-4 0 0,-2 0-12,0 0 0,0 1 1,0 0-1,0 0 0,-14 5 0,12-1 10,0 0 0,0 1 0,0 0-1,1 0 1,0 1 0,1 1-1,-1-1 1,1 1 0,-9 12 0,13-15-4,-1 0 0,1 1 0,1-1 0,-1 1 0,1-1 0,0 1 0,0 0-1,1 0 1,0 1 0,0-1 0,0 0 0,1 1 0,0-1 0,0 1 0,0-1 0,1 1 0,1 8 0,0-13-86,0 0-1,0-1 1,0 1-1,0-1 0,0 1 1,1-1-1,-1 1 1,1-1-1,-1 0 1,1 0-1,-1 0 1,1 0-1,0 0 0,-1 0 1,1 0-1,0 0 1,0-1-1,0 1 1,0-1-1,0 1 1,0-1-1,-1 0 0,1 1 1,0-1-1,0 0 1,3-1-1,58-1-2927,-60 2 2754,10-2-1275,-1 0-1,0-1 0,0-1 0,0 0 1,22-10-1,14-10-6253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5.179"/>
    </inkml:context>
    <inkml:brush xml:id="br0">
      <inkml:brushProperty name="width" value="0.025" units="cm"/>
      <inkml:brushProperty name="height" value="0.025" units="cm"/>
    </inkml:brush>
  </inkml:definitions>
  <inkml:trace contextRef="#ctx0" brushRef="#br0">91 2 16047,'0'0'3246,"-9"5"-347,4-3-2749,1 1 1,0-1 0,-1 1 0,1 0 0,0 0 0,1 0-1,-1 0 1,0 1 0,1-1 0,0 1 0,0 0-1,0 0 1,0 0 0,1 1 0,-1-1 0,1 1-1,0-1 1,1 1 0,-1 0 0,1-1 0,0 1-1,0 0 1,0 9 0,1-5-154,0 0 1,1-1-1,0 1 0,0-1 1,1 1-1,0-1 0,0 0 1,1 0-1,0 0 0,1 0 1,0 0-1,0-1 0,1 0 1,0 0-1,0 0 0,0 0 1,7 6-1,-5-6-25,-1 1-1,0 0 1,0 0 0,-1 1 0,0 0-1,0-1 1,-1 2 0,0-1-1,-1 0 1,2 12 0,-4-14 138,0 1 0,-1 0 1,0-1-1,0 1 0,-1 0 1,0-1-1,0 1 0,-1-1 1,0 1-1,0-1 0,-1 0 1,0 0-1,-6 12 0,-24 35 928,31-51-959,0 0 0,-1 0-1,1 0 1,-1-1 0,1 1 0,-1 0 0,0-1 0,0 0 0,0 0 0,0 0-1,0 0 1,0 0 0,-1-1 0,-6 3 0,9-4-67,0 0 1,1 0-1,-1-1 0,0 1 0,0 0 1,0-1-1,0 1 0,0 0 0,0-1 1,1 1-1,-1-1 0,0 1 1,0-1-1,1 1 0,-1-1 0,0 0 1,1 1-1,-1-1 0,1 0 0,-1 0 1,1 0-1,-1 1 0,1-1 1,-1 0-1,1 0 0,0 0 0,-1 0 1,1 0-1,0 1 0,0-1 1,0 0-1,0-2 0,-5-35 2,5 33 5,-1-8-71,1 1 0,1-1 0,0 0 1,0 1-1,1 0 0,1-1 0,0 1 0,0 0 1,2 0-1,6-15 0,2 5-383,1-1 0,1 2 0,1 0 1,18-19-1,29-25-1438,-36 39 813,40-51 0,-65 75 1074,-1 0 0,1 0 0,-1-1 0,0 1 0,0-1 0,0 1 0,0-1 0,0 1 0,0-1 0,0 1 0,-1-1 0,0 0 0,1 1 0,-1-6 0,-1 7 9,1 0 1,0 0-1,-1 0 0,1 0 1,-1 1-1,1-1 1,-1 0-1,1 0 1,-1 1-1,0-1 0,1 0 1,-1 1-1,0-1 1,1 1-1,-1-1 1,0 0-1,0 1 0,0 0 1,0-1-1,1 1 1,-1 0-1,0-1 0,0 1 1,0 0-1,0 0 1,0 0-1,0 0 1,0 0-1,0 0 0,0 0 1,0 0-1,0 0 1,0 0-1,0 0 1,1 0-1,-1 1 0,0-1 1,0 0-1,0 1 1,0-1-1,0 1 0,0 0 1,-5 2 28,1-1 0,0 1 0,0 1 0,0-1 0,0 1 0,1 0 0,-1 0 1,1 0-1,0 0 0,0 1 0,1 0 0,-1 0 0,1 0 0,-3 7 0,0-2 155,2 0-1,-1 0 0,1 1 1,0 0-1,1 0 1,-3 18-1,6-29-174,0 1-1,0 0 1,0 0 0,0 0-1,0-1 1,0 1-1,0 0 1,1 0 0,-1-1-1,0 1 1,0 0 0,0 0-1,1-1 1,-1 1 0,0 0-1,1-1 1,-1 1-1,1 0 1,-1-1 0,1 1-1,-1-1 1,1 1 0,-1-1-1,1 1 1,0-1 0,-1 1-1,2 0 1,25 3 715,28-14 150,-25-1-805,-1-1 0,49-30 0,-2 2-63,-75 39-21,-1 0 1,1 1 0,-1 0 0,1-1 0,-1 1 0,1-1-1,0 1 1,-1 0 0,1-1 0,0 1 0,-1 0 0,1 0-1,0-1 1,-1 1 0,1 0 0,0 0 0,0 0 0,-1 0-1,1 0 1,0 0 0,0 0 0,-1 0 0,1 0 0,0 1-1,-1-1 1,1 0 0,0 0 0,-1 1 0,1-1 0,0 0-1,-1 1 1,1-1 0,0 0 0,-1 1 0,1-1 0,-1 1-1,1-1 1,-1 1 0,1 0 0,-1-1 0,1 1 0,0 33 412,-3-16-295,2-18-107,0 1 0,0 0 1,0 0-1,0 0 0,0 0 1,0 0-1,1 0 0,-1 0 0,0-1 1,0 1-1,1 0 0,-1 0 0,0 0 1,1 0-1,-1-1 0,1 1 1,-1 0-1,1 0 0,-1-1 0,1 1 1,-1 0-1,1-1 0,0 1 1,0 0-1,1 0 0,-1-1 9,1 1 0,0-1 1,0 0-1,-1 0 0,1 1 0,0-1 0,0-1 0,-1 1 0,1 0 1,0 0-1,0-1 0,-1 1 0,1-1 0,1 0 0,50-24 72,-47 20-292,0 1 0,1 0 0,0 1 0,0-1 0,0 1 0,0 1 0,0-1 0,1 1-1,-1 1 1,1-1 0,-1 1 0,1 0 0,9 1 0,-16 2 31,0 0-1,-1-1 1,1 1-1,0 0 1,-1 0 0,1 0-1,-1 0 1,0 0-1,1 0 1,-1 0-1,0 0 1,0 0-1,0 0 1,-1 0-1,1 0 1,-1 3-1,-1 8-3499,-2-2-3263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127"/>
    </inkml:context>
    <inkml:brush xml:id="br0">
      <inkml:brushProperty name="width" value="0.025" units="cm"/>
      <inkml:brushProperty name="height" value="0.025" units="cm"/>
    </inkml:brush>
  </inkml:definitions>
  <inkml:trace contextRef="#ctx0" brushRef="#br0">92 89 7431,'-16'37'8911,"0"-1"-3748,-11 22-2210,21-44-2959,0 1 1,1-1-1,1 1 0,0 1 0,1-1 1,1 0-1,-1 23 0,3-38 18,0 0 0,0 1 0,0-1-1,1 0 1,-1 0 0,0 0-1,0 0 1,0 0 0,0 1 0,0-1-1,1 0 1,-1 0 0,0 0-1,0 0 1,0 0 0,0 0 0,1 0-1,-1 0 1,0 0 0,0 1-1,0-1 1,1 0 0,-1 0 0,0 0-1,0 0 1,0 0 0,1 0-1,-1 0 1,0 0 0,0 0 0,0 0-1,1-1 1,-1 1 0,0 0-1,0 0 1,0 0 0,0 0 0,1 0-1,-1 0 1,0 0 0,0 0-1,0-1 1,0 1 0,1 0-1,-1 0 1,0 0 0,0 0 0,0 0-1,0-1 1,0 1 0,0 0-1,10-8 720,-2-3-480,-1 0 1,0-1-1,0 0 0,-2 0 0,1-1 0,-2 1 0,1-1 0,-2 0 0,0-1 0,2-16 1,0-18 109,-1-69 1,-6 105-453,-3 18-111,-3 18 58,8-15 188,-2 3-54,2-1 1,-1 1-1,2 0 0,-1-1 1,4 16-1,-4-25 52,1 0-1,0 1 0,0-1 0,-1 0 1,1 1-1,1-1 0,-1 0 1,0 0-1,0 0 0,1 0 0,0 0 1,-1 0-1,1-1 0,0 1 1,0 0-1,-1-1 0,1 1 0,1-1 1,-1 0-1,0 0 0,0 0 1,0 0-1,1 0 0,-1 0 0,0 0 1,1-1-1,-1 1 0,0-1 1,1 0-1,-1 0 0,4 0 0,0 0 44,0-1 0,1 0 0,-1 0 0,0 0 0,0-1 0,0 0 0,0 0 0,0-1 0,0 1 0,0-1 0,-1-1 0,0 1 0,1-1 0,-1 0 0,-1 0 0,1 0 0,6-9 0,1-1 141,-1 0 0,0-1-1,-1-1 1,14-32 0,-16 21-936,-10 23 195,-6 17 224,-10 23 250,-16 49 0,30-71 49,0-1-1,0 2 1,1-1-1,1 0 1,1 0-1,0 1 1,1 15 0,1-28 0,-1 0 1,1-1-1,-1 1 1,1 0 0,-1-1-1,1 1 1,0-1-1,0 1 1,0-1-1,0 1 1,0-1 0,0 0-1,0 0 1,0 1-1,1-1 1,-1 0 0,0 0-1,1 0 1,-1 0-1,1-1 1,-1 1 0,1 0-1,0-1 1,-1 1-1,1-1 1,0 1 0,-1-1-1,1 0 1,0 1-1,-1-1 1,1 0-1,0 0 1,-1 0 0,1-1-1,3 1 1,1-1 14,-1 1 0,1-1 0,0 0 0,0-1 0,-1 1 0,1-1 0,-1 0 0,1-1 0,6-3 0,36-36 50,-46 39-84,1 0-1,0 0 0,-1 0 0,1-1 1,-1 1-1,0-1 0,0 1 0,0-1 1,-1 1-1,1-1 0,-1 0 0,0 0 1,1-6-1,-19 52-314,14-30 337,0-1 0,1 1-1,0 0 1,1-1 0,0 1-1,1 0 1,1 17 0,4-21-1867,7-6-5336,-11-2 6604,9 0-9235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458"/>
    </inkml:context>
    <inkml:brush xml:id="br0">
      <inkml:brushProperty name="width" value="0.025" units="cm"/>
      <inkml:brushProperty name="height" value="0.025" units="cm"/>
    </inkml:brush>
  </inkml:definitions>
  <inkml:trace contextRef="#ctx0" brushRef="#br0">1 1 20884,'0'0'9160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822"/>
    </inkml:context>
    <inkml:brush xml:id="br0">
      <inkml:brushProperty name="width" value="0.025" units="cm"/>
      <inkml:brushProperty name="height" value="0.025" units="cm"/>
    </inkml:brush>
  </inkml:definitions>
  <inkml:trace contextRef="#ctx0" brushRef="#br0">113 1 17168,'0'0'6631,"-5"13"-6338,-69 208 2741,65-184-2517,1 0 1,1 0-1,2 0 1,1 59-1,4-93-594,0-1-1,1 0 0,-1 0 0,1 0 0,-1 0 0,1 0 0,0 1 0,0-1 0,0 0 0,0-1 0,0 1 1,1 0-1,-1 0 0,0 0 0,1-1 0,0 1 0,3 2 0,14 3-4022,-17-7 3528,-1-1 0,1 1 0,-1 0 0,0 0 0,1-1 0,-1 1 0,0-1 0,1 1 0,-1-1 0,0 1 0,0-1 0,1 0 0,-1 0 0,2-1 0,8-12-8108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3.641"/>
    </inkml:context>
    <inkml:brush xml:id="br0">
      <inkml:brushProperty name="width" value="0.025" units="cm"/>
      <inkml:brushProperty name="height" value="0.025" units="cm"/>
    </inkml:brush>
  </inkml:definitions>
  <inkml:trace contextRef="#ctx0" brushRef="#br0">1 123 12268,'0'0'10879,"14"2"-9336,44 2 11,-1-2-1,110-11 1,130-33-860,-172 23-727,-120 18-41,85-16-2561,-33-5-6074,-22 1-5016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7.200"/>
    </inkml:context>
    <inkml:brush xml:id="br0">
      <inkml:brushProperty name="width" value="0.025" units="cm"/>
      <inkml:brushProperty name="height" value="0.025" units="cm"/>
    </inkml:brush>
  </inkml:definitions>
  <inkml:trace contextRef="#ctx0" brushRef="#br0">145 310 13677,'0'0'12828,"-8"-4"-12497,6 3-324,0 0 0,-1 0 0,1 0-1,-1 0 1,1 0 0,-1 1 0,1-1 0,-1 1 0,1-1 0,-1 1-1,0 0 1,1 0 0,-1 0 0,-2 1 0,1 1-7,0-1 0,1 1 0,0-1-1,-1 1 1,1 0 0,0 0 0,0 1 0,0-1 0,0 1 0,1-1 0,-1 1 0,-3 4-1,-1 3 76,-1 0 0,1 0 0,-10 21-1,15-26-48,0-1-1,0 1 1,0 0-1,1 0 1,-1 0-1,1-1 1,0 1-1,1 0 1,-1 0-1,1 0 0,0 0 1,1 7-1,0-11-19,0 1-1,0-1 0,0 1 0,0-1 0,0 0 0,0 1 1,0-1-1,0 0 0,1 0 0,-1 0 0,0 0 1,1 0-1,-1 0 0,1 0 0,-1 0 0,1-1 0,0 1 1,-1-1-1,1 1 0,0-1 0,-1 0 0,1 1 0,0-1 1,-1 0-1,1 0 0,3-1 0,48-3 117,-37 0-73,-1 0-1,0-2 1,0 0 0,-1 0-1,0-2 1,0 0 0,0 0-1,20-17 1,-3-2 81,-2 0 0,34-39-1,-44 43-94,0 0 0,27-47-1,-42 64-39,0-1-1,0 0 0,-1-1 0,0 1 0,0-1 0,-1 1 1,0-1-1,0 0 0,-1 0 0,0 0 0,0 0 0,-1 0 1,0 0-1,0 0 0,-3-12 0,2 18 0,0-1 1,0 1-1,-1 0 0,1 0 1,-1 0-1,1 0 0,-1 0 1,0 1-1,0-1 0,0 1 1,0-1-1,0 1 0,0-1 1,0 1-1,0 0 0,-1 0 1,1 0-1,0 0 0,-1 1 1,1-1-1,0 0 0,-1 1 1,1 0-1,-1 0 0,1-1 1,-1 2-1,1-1 0,-1 0 1,-3 1-1,0-1-7,-1 1 1,1 0-1,-1 0 0,1 1 1,0 0-1,-1 0 0,1 0 1,0 1-1,0 0 0,-7 5 1,5-2 60,1 0 0,1 1 1,-1 0-1,-10 15 1,16-21-28,0 0 0,0 0 0,0 0 0,0 1 1,0-1-1,1 0 0,-1 1 0,0-1 0,1 1 0,-1-1 1,1 1-1,-1-1 0,1 1 0,-1-1 0,1 1 0,0-1 1,0 1-1,0 0 0,0-1 0,0 1 0,0-1 0,1 1 1,-1-1-1,0 1 0,1-1 0,-1 1 0,1-1 0,0 1 1,-1-1-1,1 1 0,0-1 0,0 0 0,0 1 0,0-1 1,0 0-1,0 0 0,0 0 0,3 2 0,8 4 7,0 1 0,-1 0 0,0 0-1,0 1 1,16 19 0,-22-22 23,0 1 0,0 0 0,-1 0 0,0 1 0,0-1 0,-1 1 0,1 0 0,-2 0 0,1 0 0,-1 0 1,0 9-1,1 3 300,-1 0 1,-1 0 0,-3 31 0,1-42-612,0 1 1,-1 0 0,0-1 0,-1 1 0,0-1-1,0 0 1,-1 0 0,0 0 0,-6 9-1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5.896"/>
    </inkml:context>
    <inkml:brush xml:id="br0">
      <inkml:brushProperty name="width" value="0.025" units="cm"/>
      <inkml:brushProperty name="height" value="0.025" units="cm"/>
    </inkml:brush>
  </inkml:definitions>
  <inkml:trace contextRef="#ctx0" brushRef="#br0">349 227 2242,'-171'6'3824,"37"-3"3798,132-2-7546,-1-1 1,1 1-1,-1-1 1,1 1-1,0 0 1,-1 0-1,1 0 1,0 0-1,0 0 1,0 1-1,0-1 1,0 1-1,0-1 1,0 1-1,1 0 1,-4 3-1,5-5-87,-1 1-1,1 0 1,-1 0-1,1-1 1,-1 1-1,1 0 0,0 0 1,-1 0-1,1 0 1,0 0-1,0 0 1,0 0-1,0 0 0,0-1 1,-1 1-1,2 0 1,-1 0-1,0 0 1,0 0-1,0 0 1,0 0-1,1 0 0,-1 0 1,0 0-1,1-1 1,-1 1-1,0 0 1,1 0-1,-1 0 0,1-1 1,0 1-1,-1 0 1,1 0-1,0-1 1,-1 1-1,1-1 0,0 1 1,0 0-1,-1-1 1,1 0-1,0 1 1,0-1-1,0 1 0,0-1 1,1 0-1,15 6 3,0-2 0,1 0 0,0-1 0,-1-1 1,1-1-1,0 0 0,25-3 0,-7 2 16,687-52 1086,-452 25-680,1991-104 1936,-2131 127-2270,-23 3 162,0-5-1,157-29 0,-262 35-203,0-1-1,0 0 1,0 0 0,1 0-1,-1 0 1,-1 0-1,1 0 1,0-1-1,4-2 1,-7 3-40,0 1 0,1 0-1,-1-1 1,0 1 0,0 0 0,0-1 0,0 1-1,0 0 1,0-1 0,0 1 0,0 0 0,0-1-1,0 1 1,0 0 0,0-1 0,0 1 0,0 0-1,0-1 1,-1 1 0,1 0 0,0 0 0,0-1-1,0 1 1,0 0 0,0-1 0,-1 1 0,1 0-1,0 0 1,0-1 0,-1 1 0,1 0 0,0 0-1,0 0 1,-1-1 0,1 1 0,0 0 0,-1 0-1,1 0 1,0 0 0,-1 0 0,1-1 0,0 1-1,-1 0 1,1 0 0,-1 0 0,-9-3-600,-1-1 0,0 2-1,-21-3 1,-33-3-2877,-10 0-1437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477"/>
    </inkml:context>
    <inkml:brush xml:id="br0">
      <inkml:brushProperty name="width" value="0.025" units="cm"/>
      <inkml:brushProperty name="height" value="0.025" units="cm"/>
    </inkml:brush>
  </inkml:definitions>
  <inkml:trace contextRef="#ctx0" brushRef="#br0">6878 0 7527,'0'0'3977,"1"5"-3859,10 30 67,-7-26-239,-1 0 0,0 0 0,0 0-1,1 16 1,-4-23 88,0 1 0,0-1 1,0 0-1,0 1 0,0-1 0,0 0 1,-1 1-1,0-1 0,1 0 1,-1 0-1,0 1 0,0-1 0,0 0 1,0 0-1,0 0 0,-1 0 0,1 0 1,-1-1-1,1 1 0,-1 0 1,0-1-1,1 1 0,-5 2 0,-11 6 345,-1 0-1,0-1 0,-1-1 0,0-1 0,-29 8 1,-107 14 257,85-17-461,-683 80 214,-134 26-373,632-60-17,-228 46 152,345-81 318,-215 8 1,287-30-439,-279 19-25,299-14-55,2 2 0,-1 3 1,1 1-1,1 2 0,-67 32 0,-72 48-150,-120 57 227,242-125-32,-27 10 1,2 5-1,-105 66 1,167-91-10,1 0 1,0 1-1,1 1 1,1 1 0,0 1-1,2 1 1,1 1-1,0 0 1,2 1-1,0 0 1,2 2 0,-16 37-1,0 13-39,9-26 39,2 0 0,-14 69 0,14-40-216,-47 133-1,-49 68 195,-44 128 177,146-356-126,2 0-1,3 1 1,-2 83-1,-8 58 24,15-179-7,-2-1 0,0 1-1,0-1 1,-1 0 0,-1 0-1,0 0 1,-1-1 0,0 0-1,-1 0 1,0-1 0,-1 0 0,0-1-1,-1 1 1,0-2 0,0 1-1,-1-2 1,0 1 0,-1-1-1,-22 10 1,-16 6 361,-1-2 0,-2-3-1,-90 21 1,70-21-211,-203 67-114,-71 18 798,322-97-525,-19 3-547,44-10 179,1 0 1,-1 0 0,0 0 0,0 0-1,0 0 1,0 0 0,0 0-1,0 0 1,0-1 0,0 1 0,0 0-1,0 0 1,1 0 0,-1 0-1,0 0 1,0 0 0,0 0 0,0 0-1,0 0 1,0 0 0,0 0-1,0-1 1,0 1 0,0 0 0,0 0-1,0 0 1,0 0 0,0 0 0,0 0-1,0 0 1,0 0 0,0 0-1,0-1 1,0 1 0,0 0 0,0 0-1,0 0 1,0 0 0,0 0-1,0 0 1,0 0 0,0 0 0,0 0-1,-1-1 1,29-13-2263,-4 1-396,-2-3-1634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823"/>
    </inkml:context>
    <inkml:brush xml:id="br0">
      <inkml:brushProperty name="width" value="0.025" units="cm"/>
      <inkml:brushProperty name="height" value="0.025" units="cm"/>
    </inkml:brush>
  </inkml:definitions>
  <inkml:trace contextRef="#ctx0" brushRef="#br0">428 49 6342,'-2'-4'258,"1"0"0,-1 0 0,0 1 0,0-1 0,0 1-1,0-1 1,0 1 0,-1 0 0,0 0 0,0 0 0,-5-4 0,7 6-186,0 1 0,0-1-1,0 1 1,0 0 0,0-1 0,0 1 0,-1 0 0,1 0 0,0-1-1,0 1 1,0 0 0,0 0 0,-1 0 0,1 1 0,0-1 0,0 0-1,0 0 1,0 1 0,-1-1 0,1 0 0,0 1 0,0-1 0,0 1-1,0 0 1,0-1 0,0 1 0,0 0 0,0-1 0,1 1 0,-1 0-1,0 0 1,0 0 0,0 0 0,1 0 0,-1 0 0,1 0 0,-1 0-1,1 0 1,-1 0 0,1 0 0,-1 0 0,1 1 0,0 0 0,-15 26 863,-1-1 0,-1-1 0,-38 44 0,-72 65-803,25-31-17,100-101-118,-19 25-39,22-17-112,15-6-196,47-9 1015,90-15 1,-22 0-465,80-1-2935,-105 8-2172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179"/>
    </inkml:context>
    <inkml:brush xml:id="br0">
      <inkml:brushProperty name="width" value="0.025" units="cm"/>
      <inkml:brushProperty name="height" value="0.025" units="cm"/>
    </inkml:brush>
  </inkml:definitions>
  <inkml:trace contextRef="#ctx0" brushRef="#br0">200 106 14734,'0'0'5242,"-2"-9"-2471,-6-29-1009,7 37-1707,0 0 0,0-1 1,0 1-1,0 0 0,0 0 1,-1 0-1,1-1 1,0 1-1,-1 0 0,1 1 1,0-1-1,-1 0 1,1 0-1,-1 1 0,1-1 1,-1 1-1,0-1 1,1 1-1,-1 0 0,0-1 1,1 1-1,-1 0 1,0 0-1,1 0 0,-1 0 1,-2 1-1,-39 8 40,36-5-97,1 1-1,-1-1 0,1 1 1,0 0-1,1 1 0,-1 0 1,1 0-1,0 0 0,0 0 0,1 1 1,0 0-1,-4 8 0,2-4 31,1 1 0,1-1 0,0 1 0,0 0 0,1 0 0,-2 25 0,5-36-27,-1 1 1,1-1 0,0 1 0,0 0 0,0-1 0,1 1-1,-1-1 1,0 1 0,0-1 0,1 0 0,-1 1 0,1-1-1,-1 1 1,1-1 0,0 0 0,0 1 0,-1-1 0,1 0 0,0 0-1,0 1 1,0-1 0,0 0 0,1 0 0,1 1 0,0 0 12,0-1 0,0 0-1,-1 0 1,1-1 0,0 1 0,0-1 0,0 1 0,0-1 0,0 0 0,0 0 0,0 0 0,3-1 0,6-1 73,0-1-1,0 0 1,0 0 0,0-2-1,15-7 1,-1-1 67,-1-2 0,0-2 1,-1 0-1,-1-1 0,-1-1 1,-1-1-1,0-1 0,-2-1 0,27-38 1,-42 55-136,-3 3-16,0 1 0,0-1 0,0 1 0,0-1 1,-1 1-1,1-1 0,0 0 0,-1 0 1,1 1-1,-1-1 0,1 0 0,-1 0 1,0-2-1,-18 19-158,4 2 132,0 1 0,1 1-1,-18 32 1,27-44-44,0 1 0,0-1-1,1 1 1,0 0-1,1 0 1,0 0 0,0 1-1,0-1 1,1 1 0,1-1-1,-1 0 1,1 1 0,1 8-1,0-15-46,-1-1-1,1 1 1,0-1-1,0 1 1,-1-1 0,1 1-1,0-1 1,0 0-1,0 1 1,0-1-1,1 0 1,-1 0-1,0 0 1,0 0-1,1 0 1,-1 0 0,1 0-1,-1 0 1,1-1-1,-1 1 1,1 0-1,-1-1 1,1 1-1,0-1 1,-1 0-1,1 0 1,0 1 0,-1-1-1,1 0 1,0 0-1,-1-1 1,1 1-1,0 0 1,1-1-1,3 0-791,1 0 0,-1 0 0,0-1 0,0 0 0,0 0 0,0-1 0,0 0 0,5-3-1,30-26-8109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527"/>
    </inkml:context>
    <inkml:brush xml:id="br0">
      <inkml:brushProperty name="width" value="0.025" units="cm"/>
      <inkml:brushProperty name="height" value="0.025" units="cm"/>
    </inkml:brush>
  </inkml:definitions>
  <inkml:trace contextRef="#ctx0" brushRef="#br0">151 1 14029,'-10'5'3657,"-2"3"-2778,0 0 0,1 1 0,0 0 0,1 1 0,0 0 0,-16 20 0,20-22-698,1-1-1,-1 1 1,2 1-1,-1-1 0,1 1 1,0 0-1,1 0 1,0 0-1,1 0 1,-1 0-1,2 1 0,-2 15 1,3-23-174,1 1-1,-1-1 1,1 1 0,0 0 0,-1-1 0,1 1-1,0-1 1,0 0 0,1 1 0,-1-1 0,0 0 0,1 0-1,0 0 1,-1 0 0,1 0 0,0 0 0,0 0-1,0 0 1,0-1 0,0 1 0,0-1 0,1 0-1,-1 1 1,0-1 0,1 0 0,-1-1 0,1 1 0,-1 0-1,1-1 1,0 1 0,-1-1 0,4 1 0,13 1-27,1 0 0,0-1 1,26-3-1,-20 2-265,-9-1 96,-12 1 136,1-1 1,-1 1-1,1 0 1,-1 1-1,1 0 1,9 2-1,-15-3 69,1 0-1,-1 0 0,1 1 0,0-1 1,-1 0-1,1 1 0,-1-1 0,1 0 1,-1 1-1,1-1 0,-1 1 1,0-1-1,1 1 0,-1-1 0,1 1 1,-1 0-1,0-1 0,1 1 0,-1-1 1,0 1-1,0 0 0,0-1 0,1 2 1,-1 0 65,0 0 0,-1 0 0,1 0 0,0-1 1,-1 1-1,1 0 0,-1 0 0,0 0 0,0-1 0,1 1 0,-1 0 1,-2 2-1,-8 13 800,-2 0 1,0-1 0,-27 27-1,33-36-724,0 0-1,-1-1 1,0 0-1,0 0 1,0-1-1,-1 0 1,0-1-1,0 1 1,0-2-1,-11 4 0,19-7-216,0 0 0,-1 1 1,1-1-1,0-1 0,0 1 0,-1 0 0,1 0 0,0 0 0,0-1 0,0 1 0,-1 0 0,1-1 0,0 1 0,0-1 0,0 1 0,0-1 0,0 0 0,0 0 0,0 1 0,0-1 0,0 0 0,0 0 0,1 0 0,-1 0 0,0 0 0,0 0 0,1 0 0,-1 0 0,1 0 0,-1 0 0,1-1 0,-1 1 1,1 0-1,0 0 0,0 0 0,-1-1 0,1 1 0,0 0 0,0 0 0,0 0 0,0-1 0,1 1 0,-1 0 0,0-2 0,1-5-1099,-1 0 0,1 0 0,1 1 1,-1-1-1,1 0 0,4-8 0,12-17-6870,3 1-4938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936"/>
    </inkml:context>
    <inkml:brush xml:id="br0">
      <inkml:brushProperty name="width" value="0.025" units="cm"/>
      <inkml:brushProperty name="height" value="0.025" units="cm"/>
    </inkml:brush>
  </inkml:definitions>
  <inkml:trace contextRef="#ctx0" brushRef="#br0">1 113 3395,'8'2'7239,"75"8"1877,-60-10-7481,-1 0 0,24-4 1,-32 2-1419,-1 0 1,1-1 0,-1 0 0,0-1-1,0-1 1,-1 0 0,1-1 0,-1 0-1,0-1 1,-1 0 0,16-12-1,-25 17-171,-1 1 0,1 0 0,-1 0 0,0 0 0,1-1 0,-1 1 0,0-1 0,0 1 0,0-1 0,0 1 0,0-1-1,0 0 1,0 0 0,0 1 0,-1-1 0,1 0 0,-1 0 0,1 0 0,-1 0 0,0-1 0,0 1-13,-1 1 0,0 0 1,1 0-1,-1 0 1,0 0-1,0 0 0,0 0 1,0 1-1,0-1 1,0 0-1,0 0 0,0 1 1,0-1-1,0 0 0,-1 1 1,1-1-1,0 1 1,0 0-1,0-1 0,-1 1 1,1 0-1,0 0 1,-1 0-1,1 0 0,0 0 1,0 0-1,-1 0 1,-1 1-1,-8-1-32,0 1 1,0 0-1,0 1 0,0 0 1,1 1-1,-1 0 0,1 1 1,-11 4-1,17-6-4,0 0 1,0 0-1,0 0 1,1 1-1,-1-1 0,0 1 1,1 0-1,0 0 1,0 0-1,0 0 0,0 1 1,0-1-1,1 1 0,0 0 1,-1-1-1,1 1 1,1 0-1,-1 0 0,0 1 1,1-1-1,0 0 1,-1 9-1,2-11 3,0 0 1,0 0-1,1-1 0,-1 1 1,1 0-1,-1 0 0,1 0 1,0-1-1,0 1 1,0 0-1,0-1 0,0 1 1,0-1-1,0 1 0,0-1 1,1 0-1,-1 1 0,0-1 1,1 0-1,-1 0 1,1 0-1,0 0 0,-1 0 1,1 0-1,0-1 0,-1 1 1,1 0-1,3 0 0,58 11 53,-62-12-52,50 5 25,1-1-1,-1-4 1,0-1-1,70-11 1,-118 11 40,1 1 1,-1-1-1,0 0 0,1 0 0,-1 0 1,0 0-1,0-1 0,0 1 0,4-3 1,-7 3-19,0 1 1,1 0-1,-1 0 1,0-1-1,0 1 1,0 0-1,1-1 1,-1 1-1,0 0 1,0-1-1,0 1 0,0 0 1,1-1-1,-1 1 1,0 0-1,0-1 1,0 1-1,0 0 1,0-1-1,0 1 1,0-1-1,0 1 1,0 0-1,0-1 1,-1 1-1,1 0 1,0-1-1,0 1 1,0 0-1,-1-1 1,-16-14 1031,2 8-1055,1-1 0,1-1 0,-1 0 1,2-1-1,-1-1 0,-20-22 0,32 33-39,1 0 0,-1-1 1,1 1-1,0 0 0,-1-1 0,1 1 0,-1 0 0,1-1 1,0 1-1,-1 0 0,1-1 0,0 1 0,-1-1 1,1 1-1,0 0 0,0-1 0,0 1 0,-1-1 0,1 1 1,0-1-1,0 1 0,0-1 0,0 1 0,0-1 1,0 1-1,0-1 0,0 1 0,0-1 0,0 1 0,0-1 1,0 1-1,0-1 0,0 1 0,0-1 0,1 1 0,-1-1 1,0 1-1,0-1 0,1 1 0,-1-1 0,0 1 1,0 0-1,1-1 0,-1 1 0,1-1 0,-1 1 0,0 0 1,1-1-1,-1 1 0,1 0 0,-1 0 0,1-1 1,-1 1-1,0 0 0,1 0 0,-1 0 0,2-1 0,35 1-1994,-23 0 969,34 0-3531,12 0-2930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0.667"/>
    </inkml:context>
    <inkml:brush xml:id="br0">
      <inkml:brushProperty name="width" value="0.025" units="cm"/>
      <inkml:brushProperty name="height" value="0.025" units="cm"/>
    </inkml:brush>
  </inkml:definitions>
  <inkml:trace contextRef="#ctx0" brushRef="#br0">84 1 18385,'0'0'1661,"-2"10"95,-30 154 2389,-12 85-2904,42-238-1159,-2 16 521,8-23 14,5-13 270,12-22-608,-2-1-1,-1-1 0,17-44 1,-6 13-272,-11 23-211,-12 23 25,1 1 0,1 0 0,19-29 0,-25 43 107,0 0-1,0 0 0,0 0 1,0 1-1,1-1 1,-1 1-1,1-1 0,0 1 1,0 0-1,0 0 0,0 1 1,0-1-1,0 0 1,0 1-1,1 0 0,-1 0 1,0 0-1,1 0 1,-1 0-1,1 1 0,-1-1 1,1 1-1,-1 0 0,1 0 1,6 2-1,-8-2 25,0 1 0,1 0 0,-1 0 0,0 0 0,0 0 0,0 0 0,0 0 0,0 1 0,0-1 0,-1 1 0,1-1 0,0 1-1,-1 0 1,1-1 0,-1 1 0,0 0 0,1 0 0,-1 0 0,0 0 0,0 0 0,0 0 0,-1 1 0,1-1 0,0 0 0,-1 0 0,1 1 0,-1-1 0,0 4 0,0-2 66,1 0 1,-1 0 0,-1 0 0,1 0 0,0 0 0,-1 0 0,0 0-1,0 0 1,0-1 0,-1 1 0,1 0 0,-1-1 0,0 1 0,0-1-1,0 1 1,-3 2 0,-1 0 243,-2 0-1,1 0 1,0-1-1,-1 0 1,0 0-1,0-1 1,-1 0 0,1-1-1,-1 0 1,1 0-1,-11 2 1,16-5-292,-1 1-1,1 0 1,-1 0 0,1-1 0,0 0 0,-1 0-1,1 0 1,-1 0 0,1 0 0,-1-1 0,1 1 0,0-1-1,-1 0 1,1 0 0,0 0 0,0-1 0,0 1-1,0-1 1,0 1 0,0-1 0,0 0 0,0 0 0,1-1-1,-1 1 1,1-1 0,-1 1 0,1-1 0,0 1-1,0-1 1,0 0 0,-1-5 0,-11-37-3968,13 42 3360,0 0 1,1 0 0,0 0-1,-1 0 1,1 0-1,0 0 1,0 0-1,1 0 1,-1 0 0,0 1-1,1-1 1,0 0-1,0 0 1,1-3-1,15-8-3958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080"/>
    </inkml:context>
    <inkml:brush xml:id="br0">
      <inkml:brushProperty name="width" value="0.025" units="cm"/>
      <inkml:brushProperty name="height" value="0.025" units="cm"/>
    </inkml:brush>
  </inkml:definitions>
  <inkml:trace contextRef="#ctx0" brushRef="#br0">129 0 14862,'0'0'5915,"-5"13"-3646,-26 57 661,-28 71 953,52-121-3599,0 1-1,1 0 1,2 0 0,-5 40 0,9-60-279,0 1 1,0-1 0,0 1 0,0-1 0,0 1 0,0-1 0,0 0 0,0 1 0,1-1-1,-1 1 1,1-1 0,-1 1 0,1-1 0,-1 0 0,1 1 0,0-1 0,0 0-1,-1 0 1,1 0 0,0 0 0,0 1 0,0-1 0,0 0 0,1 0 0,-1-1 0,1 2-1,1-1 5,0 0 0,-1-1 0,1 1-1,0-1 1,-1 1 0,1-1-1,0 0 1,0 0 0,-1 0 0,1-1-1,0 1 1,-1-1 0,4 0 0,7-3 19,-1-1 1,1 0-1,-1-1 1,21-12 0,27-19 39,-60 37-72,1 0 0,-1 1 1,0-1-1,1 0 0,-1 0 0,1 1 1,-1-1-1,0 0 0,1 1 0,-1-1 0,0 0 1,0 1-1,1-1 0,-1 1 0,0-1 0,0 0 1,0 1-1,1-1 0,-1 1 0,0-1 0,0 1 1,0-1-1,0 1 0,0-1 0,0 1 0,0-1 1,0 0-1,0 1 0,0-1 0,0 1 1,0-1-1,0 1 0,0-1 0,0 1 0,-1-1 1,1 0-1,0 1 0,0-1 0,0 1 0,-1-1 1,1 1-1,-6 23 51,-1-2 54,4-14-78,0 0 0,0-1 0,1 1 0,0 0 1,1 0-1,0 0 0,0 1 0,1-1 1,0 0-1,2 16 0,-1-22-52,-1-1 1,1 1-1,0-1 1,0 1-1,0-1 1,0 0-1,0 1 1,0-1-1,0 0 1,0 0-1,1 0 1,-1 0-1,0 0 0,1 0 1,-1 0-1,1 0 1,-1-1-1,1 1 1,-1-1-1,1 1 1,0-1-1,-1 1 1,1-1-1,-1 0 1,1 0-1,0 0 1,-1 0-1,1 0 0,0 0 1,-1 0-1,4-1 1,0 0-493,1 0 0,-1 0-1,1 0 1,-1-1 0,0 0 0,0 0 0,0 0 0,7-5-1,17-18-4619,1-9-2505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524"/>
    </inkml:context>
    <inkml:brush xml:id="br0">
      <inkml:brushProperty name="width" value="0.025" units="cm"/>
      <inkml:brushProperty name="height" value="0.025" units="cm"/>
    </inkml:brush>
  </inkml:definitions>
  <inkml:trace contextRef="#ctx0" brushRef="#br0">71 32 13485,'0'0'3229,"-7"10"241,-24 31-688,30-39-2676,0-1 1,0 0-1,0 1 0,0-1 1,0 0-1,0 1 1,1-1-1,-1 1 0,0-1 1,1 1-1,-1 0 1,1-1-1,0 1 0,0 0 1,-1-1-1,1 1 1,0 0-1,0-1 1,1 1-1,-1 0 0,0-1 1,0 1-1,1 2 1,0-3-51,1 0 1,-1 0 0,0 0 0,0 0 0,0-1 0,1 1-1,-1 0 1,0 0 0,1-1 0,-1 1 0,0-1-1,1 1 1,-1-1 0,1 0 0,-1 0 0,1 1 0,-1-1-1,1 0 1,2 0 0,3-1-6,1 1-1,-1-1 1,1 0-1,-1-1 1,1 0-1,-1 0 1,13-6-1,-4-3-67,0 0-1,-1-1 1,0 0-1,-1-2 1,-1 0-1,23-29 0,-47 61 236,0-1 0,2 2-1,0-1 1,1 1-1,1 1 1,1-1-1,1 1 1,-4 29-1,3-1-60,2 0 0,5 79 0,0-111-102,0 7-78,0-1-1,-2 1 1,-4 30 0,4-47 82,0 0-1,0 0 1,-1 0-1,0-1 1,0 1-1,-1-1 1,1 1-1,-1-1 1,-1 0-1,1 0 1,0 0-1,-1 0 0,0-1 1,0 0-1,-1 1 1,1-1-1,-9 5 1,11-8-5,1 0 0,-1 0 0,0 0 0,0 0 0,0 0 0,0 0 1,1 0-1,-1-1 0,0 1 0,0-1 0,0 0 0,0 1 0,0-1 0,0 0 1,-1 0-1,1 0 0,0 0 0,0-1 0,0 1 0,0-1 0,0 1 0,0-1 0,1 0 1,-1 1-1,0-1 0,0 0 0,0 0 0,1 0 0,-1-1 0,0 1 0,1 0 1,-1 0-1,1-1 0,-1 1 0,1-1 0,0 0 0,0 1 0,0-1 0,0 0 1,0 0-1,0 0 0,0 1 0,0-4 0,-4-8-164,0 0-1,1 0 1,1 0-1,0 0 1,-1-17 0,2 12-560,0 0 1,2 0 0,0 0 0,1 1-1,1-1 1,5-24 0,-4 32-143,0 0 1,1-1-1,0 1 0,1 1 1,0-1-1,0 0 1,1 1-1,0 0 0,1 1 1,0-1-1,15-13 0,18-10-4948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418"/>
    </inkml:context>
    <inkml:brush xml:id="br0">
      <inkml:brushProperty name="width" value="0.025" units="cm"/>
      <inkml:brushProperty name="height" value="0.025" units="cm"/>
    </inkml:brush>
  </inkml:definitions>
  <inkml:trace contextRef="#ctx0" brushRef="#br0">220 0 13581,'0'0'5872,"-8"2"-4057,-8 0-1273,-6 1-252,0 1 0,0 1-1,1 1 1,-37 14 0,57-19-316,0-1-1,0 0 0,0 1 0,0-1 0,0 1 0,0-1 1,0 1-1,0 0 0,1-1 0,-1 1 0,0 0 0,0-1 1,0 1-1,1 0 0,-1 0 0,1 0 0,-1 0 0,0 0 1,1 0-1,-1 0 0,1 0 0,0 0 0,-1 0 0,1 0 1,0 0-1,0 0 0,0 0 0,-1 0 0,1 2 0,1-1-15,0 0 0,0-1 0,1 1-1,-1-1 1,0 1 0,0-1 0,1 0 0,-1 1-1,1-1 1,-1 0 0,1 0 0,0 0-1,-1 0 1,1 0 0,2 0 0,10 5-139,1 0 0,26 5 0,-41-11 181,6 1-39,0 1 0,-1-1-1,0 1 1,1 0 0,-1 0 0,0 1-1,0-1 1,0 1 0,0 0 0,-1 1-1,8 6 1,-10-8 73,-1 0 1,1 0-1,-1 0 0,0 1 0,0-1 1,0 0-1,0 1 0,0-1 1,0 1-1,-1-1 0,1 1 0,-1 0 1,0-1-1,0 1 0,0-1 1,0 1-1,0 0 0,0-1 0,-1 1 1,1-1-1,-1 1 0,0-1 1,0 1-1,0-1 0,0 1 0,0-1 1,0 0-1,-3 3 0,-1 2 155,0 1-1,-1-2 1,0 1-1,0-1 1,-1 0 0,1 0-1,-1-1 1,-1 0-1,1 0 1,-1 0-1,0-1 1,0 0-1,0-1 1,0 0-1,-1 0 1,1-1-1,-1 0 1,0-1 0,1 1-1,-1-2 1,-17 1-1,25-1-258,0-1-1,1 1 0,-1 0 1,0 0-1,1 0 0,-1 0 1,0 0-1,1-1 1,-1 1-1,1 0 0,-1 0 1,1-1-1,-1 1 0,0-1 1,1 1-1,-1 0 1,1-1-1,0 1 0,-1-1 1,1 1-1,-1-1 1,1 1-1,0-1 0,-1 1 1,1-1-1,0 0 0,0 1 1,-1-1-1,1 1 1,0-1-1,0 0 0,0 1 1,0-1-1,0 0 0,0 1 1,0-1-1,0 0 1,0 1-1,0-1 0,0 0 1,0 1-1,0-1 0,1 1 1,-1-1-1,0 0 1,0 1-1,1-1 0,-1 1 1,0-1-1,1 1 1,0-2-1,20-26-4419,5 10-5,8 2-1580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807"/>
    </inkml:context>
    <inkml:brush xml:id="br0">
      <inkml:brushProperty name="width" value="0.025" units="cm"/>
      <inkml:brushProperty name="height" value="0.025" units="cm"/>
    </inkml:brush>
  </inkml:definitions>
  <inkml:trace contextRef="#ctx0" brushRef="#br0">1 1 14670,'0'0'2594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916"/>
    </inkml:context>
    <inkml:brush xml:id="br0">
      <inkml:brushProperty name="width" value="0.025" units="cm"/>
      <inkml:brushProperty name="height" value="0.025" units="cm"/>
    </inkml:brush>
  </inkml:definitions>
  <inkml:trace contextRef="#ctx0" brushRef="#br0">217 14 14446,'0'0'8039,"-12"-3"-5925,4 0-1947,1 1 0,-1 0-1,0 1 1,0 0 0,0 0-1,0 1 1,0 0 0,0 0-1,0 1 1,0 0 0,1 0-1,-1 1 1,0 0 0,0 0-1,1 1 1,0 0 0,-8 4-1,12-5-140,-33 22 103,35-23-136,-1 0 0,1 0 0,0 1 0,0-1 0,-1 0 0,1 0 0,0 1 0,0-1 0,0 1 1,0-1-1,0 1 0,0-1 0,1 1 0,-1-1 0,1 1 0,-1 0 0,1 0 0,-1-1 0,1 4 0,3-3-28,0-1 0,0 0 0,0 0 0,0 0 0,1-1 0,-1 1 0,0-1 0,0 0 0,1 0 0,-1 0 0,0 0 0,6-1 0,-4 1-17,37-1-286,-23 0 171,0 0 0,0 2-1,0 0 1,30 7 0,-48-8 185,0 0 1,1 0-1,-1 1 0,0-1 1,1 1-1,-1-1 0,0 1 1,0-1-1,0 1 0,1 0 1,-1 0-1,0-1 1,0 1-1,0 0 0,0 0 1,0 0-1,0 0 0,-1 0 1,1 0-1,0 1 0,0-1 1,-1 0-1,1 0 0,-1 1 1,1-1-1,0 2 1,-1-1 70,0 1 0,-1-1 1,1 1-1,0-1 0,-1 1 1,1-1-1,-1 1 0,0-1 1,0 0-1,0 1 1,0-1-1,0 0 0,-2 3 1,-6 8 563,0-1 0,-1 0 0,-17 16 0,25-26-560,-11 12 392,8-7-399,-1-1 1,0 0 0,1-1-1,-2 1 1,1-1-1,-1-1 1,1 1 0,-1-1-1,-10 4 1,32-27-4070,38-34-6090,-17 18 1457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263"/>
    </inkml:context>
    <inkml:brush xml:id="br0">
      <inkml:brushProperty name="width" value="0.025" units="cm"/>
      <inkml:brushProperty name="height" value="0.025" units="cm"/>
    </inkml:brush>
  </inkml:definitions>
  <inkml:trace contextRef="#ctx0" brushRef="#br0">42 228 15919,'0'0'6726,"-27"63"-4676,18-35-961,3-2-576,6-2-385,0 0-64,0-7-512,6-3-930,1-7-319,5-7-1923,1-5-4323</inkml:trace>
  <inkml:trace contextRef="#ctx0" brushRef="#br0" timeOffset="1">104 0 16752,'0'0'8071,"9"70"-8359,10-46-1634,0-1-2049,5-2-2083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655"/>
    </inkml:context>
    <inkml:brush xml:id="br0">
      <inkml:brushProperty name="width" value="0.025" units="cm"/>
      <inkml:brushProperty name="height" value="0.025" units="cm"/>
    </inkml:brush>
  </inkml:definitions>
  <inkml:trace contextRef="#ctx0" brushRef="#br0">138 1 13293,'0'0'9449,"-8"0"-7234,1-1-1952,1 1 0,-1 1 0,0-1 0,1 1 0,-1 0 1,1 1-1,0 0 0,-1 0 0,1 0 0,-7 4 0,9-4-233,1-1 0,0 1 0,-1 1 0,1-1 0,0 0 0,0 1-1,1-1 1,-1 1 0,1 0 0,-1 0 0,1 0 0,0 0 0,0 0 0,0 1 0,0-1 0,1 0 0,-1 1-1,1 0 1,0-1 0,0 1 0,0 0 0,0 6 0,1-9-84,0 1 1,0-1-1,1 1 1,-1-1-1,0 1 1,1 0-1,-1-1 1,1 0-1,0 1 0,0-1 1,-1 1-1,1-1 1,0 0-1,0 1 1,0-1-1,0 0 0,0 0 1,1 0-1,-1 0 1,0 0-1,0 0 1,1 0-1,-1 0 1,0 0-1,1-1 0,-1 1 1,1-1-1,-1 1 1,1-1-1,0 1 1,-1-1-1,1 0 1,1 0-1,11 3-444,1-2 0,28 0 1,-13 0-422,-20-1 609,45 7-1146,-52-7 1427,1 1 0,-1 0 1,1 0-1,-1 0 0,0 0 0,0 1 0,0-1 0,0 1 0,0 0 1,0 0-1,0 0 0,4 4 0,-6-6 99,-1 1 1,1-1 0,-1 1-1,0 0 1,1-1-1,-1 1 1,0 0-1,1-1 1,-1 1-1,0 0 1,0 0-1,1-1 1,-1 1-1,0 0 1,0 0-1,0-1 1,0 1-1,0 0 1,0 0-1,0-1 1,-1 1-1,1 0 1,0-1-1,0 1 1,0 0-1,-1 0 1,1-1-1,0 1 1,-1 0 0,1-1-1,-1 1 1,1-1-1,-1 1 1,1 0-1,-1-1 1,1 1-1,-1-1 1,1 0-1,-1 1 1,0-1-1,0 1 1,-34 16 2353,29-15-1959,-9 5-238,0-1 0,-1-1-1,0 0 1,0-1 0,0-1 0,0 0 0,-1-1 0,1-1 0,-21-1 0,35 0-527,1-1 1,0 1 0,0-1 0,0 0-1,-1 1 1,1-1 0,0 0 0,0 0 0,0 0-1,0 0 1,0 0 0,0 0 0,1 0-1,-1 0 1,0 0 0,0 0 0,1 0-1,-1 0 1,1-1 0,-1 1 0,1 0 0,-1 0-1,1-1 1,0 1 0,-1 0 0,1-1-1,0 1 1,0 0 0,0-1 0,0 1-1,0 0 1,1-1 0,-1 1 0,0 0 0,1-1-1,-1 1 1,1-1 0,7-22-7789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098"/>
    </inkml:context>
    <inkml:brush xml:id="br0">
      <inkml:brushProperty name="width" value="0.025" units="cm"/>
      <inkml:brushProperty name="height" value="0.025" units="cm"/>
    </inkml:brush>
  </inkml:definitions>
  <inkml:trace contextRef="#ctx0" brushRef="#br0">177 197 5541,'0'0'9321,"-8"3"-5483,-7 2-2785,-1 2-1,1-1 0,0 2 1,1 0-1,-22 17 0,32-23-948,-1 2-1,1-1 0,0 0 0,0 1 1,1 0-1,-1 0 0,1 0 0,-1 0 1,1 1-1,1-1 0,-1 1 1,1 0-1,-1 0 0,1-1 0,1 2 1,-1-1-1,1 0 0,0 0 0,0 0 1,0 1-1,1-1 0,0 0 0,0 7 1,1-11-93,0 0 0,-1 1 0,1-1-1,0 0 1,0 0 0,0 0 0,0 1 0,0-1 0,0 0 0,0-1 0,1 1 0,-1 0 0,0 0 0,1 0 0,-1-1 0,0 1 0,1 0 0,-1-1 0,1 0-1,-1 1 1,0-1 0,1 0 0,-1 1 0,1-1 0,-1 0 0,1 0 0,-1 0 0,3-1 0,45-4 504,-37 1-464,0-1-1,0-1 0,0 0 1,-1 0-1,0-1 0,0 0 1,0-1-1,-1 0 0,9-11 1,14-14-41,32-43 0,-5-8-98,-55 76 79,-1 0 0,1 0 0,-2 0 0,1-1 1,-2 1-1,1-1 0,-1 0 0,0 0 0,1-10 0,-3 18 8,0 1-1,0-1 0,0 0 1,0 0-1,0 0 0,-1 0 1,1 0-1,0 0 0,0 1 0,-1-1 1,1 0-1,0 0 0,-1 0 1,1 1-1,0-1 0,-1 0 1,1 0-1,-1 1 0,0-1 0,1 0 1,-1 1-1,0-1 0,1 1 1,-1-1-1,0 1 0,1-1 1,-1 1-1,0-1 0,0 1 0,0 0 1,1-1-1,-1 1 0,0 0 1,0 0-1,0 0 0,0 0 1,0-1-1,0 1 0,1 0 0,-1 1 1,0-1-1,0 0 0,0 0 1,0 0-1,0 0 0,0 1 1,1-1-1,-1 0 0,0 1 1,0-1-1,1 1 0,-2 0 0,-5 2-4,0 0 0,1 0-1,-1 0 1,1 1 0,-9 7-1,1 1 68,1 1 0,0 1 0,1-1 0,0 2-1,-16 27 1,23-32-4,-1 0-1,1 0 1,1 1 0,0-1-1,1 1 1,0 0 0,0 0-1,1 0 1,1 1-1,-1 17 1,2-27-53,0 1 0,1-1 0,-1 1 1,0-1-1,1 1 0,0-1 0,-1 1 0,1-1 0,0 0 0,0 1 1,1-1-1,-1 0 0,0 0 0,1 0 0,-1 0 0,1 0 0,0 0 1,3 3-1,-1-3-12,1 1 1,-1 0-1,0-1 0,1 0 1,0 0-1,-1-1 0,1 1 1,0-1-1,6 1 1,10 0-231,0-1 1,0 0 0,33-5-1,-45 4 64,10-2-382,0-1 0,0-1 0,31-10 0,-43 12 578,1-1 0,-1 0 0,0 0 0,-1 0 0,1-1 0,-1 0 0,1 0 0,-1-1 0,-1 0 0,1 0 0,-1 0 0,6-7 0,-11 11 70,1 1-1,0-1 1,-1 0 0,0 1 0,1-1-1,-1 0 1,1 1 0,-1-1-1,0 0 1,1 0 0,-1 1 0,0-1-1,0 0 1,0 0 0,1 1-1,-1-1 1,0 0 0,0 0 0,0 1-1,0-1 1,-1-2 0,-11 2 514,9 2-608,0-1 1,1 1-1,-1 0 1,1 1-1,-1-1 1,1 0 0,0 1-1,0-1 1,-1 1-1,1 0 1,0-1 0,-2 4-1,2-2 3,0 0-1,0 1 0,0-1 1,0 1-1,0-1 1,1 1-1,0 0 0,0 0 1,0-1-1,0 1 1,1 0-1,-1 0 1,1 0-1,0 0 0,0 0 1,0 0-1,1 0 1,-1 0-1,1-1 0,0 1 1,0 0-1,1 0 1,-1-1-1,1 1 0,2 4 1,-3-7-20,0 1 0,0 0 0,0 0 1,1 0-1,-1-1 0,0 1 0,1-1 1,0 1-1,-1-1 0,1 1 0,0-1 0,0 0 1,0 0-1,0 0 0,0 0 0,0 0 0,0-1 1,0 1-1,2 0 0,28 2-4591,-8-3-2869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919"/>
    </inkml:context>
    <inkml:brush xml:id="br0">
      <inkml:brushProperty name="width" value="0.025" units="cm"/>
      <inkml:brushProperty name="height" value="0.025" units="cm"/>
    </inkml:brush>
  </inkml:definitions>
  <inkml:trace contextRef="#ctx0" brushRef="#br0">107 27 13261,'-6'5'482,"0"0"1,1 0 0,-1 1-1,1 0 1,0 0-1,0 0 1,1 0 0,0 1-1,0 0 1,0 0 0,1 0-1,-3 8 1,-4 15 504,-10 48-1,19-78-977,-3 18 342,1-1 0,-2 36 0,5-50-320,-1 0 0,1-1 0,0 1 0,0 0 0,0 0 0,1 0 0,-1-1 0,0 1 0,1 0-1,0 0 1,0-1 0,0 1 0,0-1 0,0 1 0,0-1 0,1 1 0,-1-1 0,1 0 0,0 1 0,0-1 0,0 0 0,0 0 0,0 0 0,0-1 0,0 1 0,0 0 0,1-1 0,2 2 0,3-1 112,0-1 0,-1-1 1,1 1-1,0-1 1,-1 0-1,1-1 1,0 0-1,0 0 0,-1-1 1,1 0-1,-1 0 1,0 0-1,0-1 1,0 0-1,0-1 0,0 0 1,0 0-1,7-6 1,14-11 244,-2-1 0,41-43 1,-62 60-313,19-19 118,-1 0 1,-1-2-1,-1 0 1,-1-2-1,-2 0 1,19-39-1,-35 57-147,-10 14-31,-9 12-10,17-15-5,-24 25 125,1 2 1,1 1 0,-24 43-1,37-56-24,0 1-1,1 0 1,1 1-1,0-1 1,2 1-1,0 0 1,1 1-1,-2 24 1,6-40-109,0 1 0,0-1 0,0 0 0,1 1 0,0-1 0,0 0 1,0 1-1,0-1 0,0 0 0,0 0 0,1 0 0,0 0 0,-1 0 0,1 0 1,0 0-1,0-1 0,1 1 0,-1-1 0,1 1 0,-1-1 0,1 0 0,0 0 1,0 0-1,-1 0 0,2-1 0,-1 1 0,0-1 0,0 0 0,4 1 0,-1 0-351,-1-1 0,1 1 0,-1-2-1,1 1 1,-1 0 0,1-1 0,10-1-1,-11 0-438,-1 0 0,1 0 0,-1 0-1,0 0 1,1-1 0,-1 1-1,0-1 1,0 0 0,8-5 0,16-20-8482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297"/>
    </inkml:context>
    <inkml:brush xml:id="br0">
      <inkml:brushProperty name="width" value="0.025" units="cm"/>
      <inkml:brushProperty name="height" value="0.025" units="cm"/>
    </inkml:brush>
  </inkml:definitions>
  <inkml:trace contextRef="#ctx0" brushRef="#br0">119 0 14350,'0'0'8781,"-2"9"-8546,-6 15 160,0-1 1,-2 0-1,-18 33 0,15-32 85,1-1 1,2 1-1,0 1 0,-6 28 1,15-52-475,1 0 1,0 1 0,0-1 0,0 0 0,0 1-1,0-1 1,0 0 0,0 1 0,0-1 0,0 1-1,0-1 1,1 0 0,-1 1 0,1-1 0,-1 0-1,1 0 1,0 1 0,-1-1 0,1 0 0,0 0-1,0 0 1,-1 0 0,1 0 0,0 0 0,0 0-1,0 0 1,1 0 0,-1 0 0,0-1 0,0 1-1,0 0 1,1-1 0,-1 1 0,0-1 0,0 1-1,2-1 1,6 2 33,0 0-1,0-1 1,-1 0-1,16 0 1,-17-1-20,50-1 38,-36-1-241,0 2 0,0 0 0,1 2 0,-1 0-1,35 9 1,-55-11 175,0 0 0,0 0-1,0 0 1,0 0 0,0 0-1,0 1 1,0-1 0,0 0-1,-1 1 1,1-1 0,0 1-1,0-1 1,0 1 0,0-1-1,-1 1 1,1 0-1,0-1 1,-1 1 0,1 0-1,0-1 1,-1 1 0,1 0-1,-1 0 1,1 0 0,-1 0-1,0-1 1,1 1 0,-1 0-1,0 0 1,0 0 0,1 1-1,-2 0 56,0 0-1,0-1 0,0 1 0,0-1 1,0 1-1,0-1 0,0 0 0,-1 1 0,1-1 1,-1 0-1,1 0 0,-1 0 0,1 0 1,-4 1-1,-62 26 1663,61-25-1593,-12 3-14,-1 1 0,1-2 1,-1 0-1,0-2 0,0 0 0,0-1 0,0 0 0,-20-3 0,39 1-218,-1 0 0,1 0-1,-1 0 1,1-1-1,-1 1 1,0 0 0,1-1-1,0 1 1,-1 0-1,1-1 1,-1 1 0,1 0-1,-1-1 1,1 1-1,0-1 1,-1 1 0,1-1-1,0 1 1,0-1-1,-1 1 1,1-1 0,0 0-1,0 1 1,0-1-1,0 1 1,0-1 0,-1 1-1,1-1 1,0 0-1,0 1 1,0-1 0,1 1-1,-1-1 1,0 0-1,0 1 1,0-1 0,0 1-1,0-1 1,1 1-1,-1-1 1,0 1 0,1-1-1,-1 1 1,0-1-1,1 1 1,-1-1 0,0 1-1,1 0 1,-1-1-1,1 1 1,0-1 0,20-25-6601,4 6-244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722"/>
    </inkml:context>
    <inkml:brush xml:id="br0">
      <inkml:brushProperty name="width" value="0.025" units="cm"/>
      <inkml:brushProperty name="height" value="0.025" units="cm"/>
    </inkml:brush>
  </inkml:definitions>
  <inkml:trace contextRef="#ctx0" brushRef="#br0">0 202 13068,'0'0'7319,"9"-1"-4698,-8 1-2506,53-15 1744,-52 15-1805,0-1 0,0 0 0,0 0-1,0 0 1,0 0 0,0 0 0,0-1 0,0 1 0,0-1 0,0 1-1,-1-1 1,1 0 0,-1 1 0,1-1 0,-1 0 0,0 0 0,1 0-1,-1 0 1,0 0 0,0 0 0,-1 0 0,1-1 0,0 1 0,-1 0-1,1-3 1,-1 4-22,-1 0-1,1 0 0,0 0 1,-1 1-1,1-1 0,-1 0 1,1 0-1,-1 1 0,0-1 1,1 0-1,-1 1 1,0-1-1,1 1 0,-1-1 1,0 1-1,0-1 0,0 1 1,1-1-1,-1 1 0,0 0 1,0 0-1,0-1 0,0 1 1,0 0-1,1 0 1,-1 0-1,0 0 0,0 0 1,0 0-1,0 0 0,0 0 1,0 0-1,0 0 0,-1 1 1,0-1-20,0 0 0,-1 0 0,1 1 0,0-1 0,-1 1 0,1-1 0,0 1 0,0 0 0,-1 0 0,1 0 0,0 0 0,0 0-1,-3 2 1,4-1-11,-1 0 0,0 1-1,0-1 1,1 0 0,0 0-1,-1 1 1,1-1 0,0 1-1,0-1 1,0 1-1,0-1 1,1 1 0,-1-1-1,1 1 1,0 0 0,-1 0-1,1-1 1,0 1 0,1 0-1,-1-1 1,0 1-1,1 0 1,-1-1 0,1 1-1,0-1 1,0 1 0,0-1-1,0 1 1,1-1 0,-1 0-1,0 1 1,4 2-1,-1-1 7,0 0 0,0 0 0,0-1-1,0 0 1,1 1 0,0-2-1,-1 1 1,1 0 0,0-1-1,0 0 1,0 0 0,1-1 0,-1 1-1,0-1 1,8 0 0,-9 0 1,-1 0 0,0-1 0,0 1 0,1-1 1,-1 0-1,0 0 0,0-1 0,0 1 1,1 0-1,-1-1 0,0 0 0,0 0 0,0 0 1,0 0-1,0 0 0,0-1 0,0 0 0,0 1 1,-1-1-1,1 0 0,0 0 0,-1 0 1,0 0-1,0-1 0,1 1 0,-1-1 0,0 0 1,-1 1-1,1-1 0,0 0 0,-1 0 0,0 0 1,0 0-1,0 0 0,0 0 0,0 0 0,0 0 1,-1-4-1,10-36 285,-7 25-88,1 0 0,1 0-1,0 0 1,1 0 0,11-19-1,-15 35-165,-1-1-1,2 1 1,-1 0-1,0 0 0,0 0 1,0 0-1,1 1 1,-1-1-1,1 0 1,0 1-1,-1 0 0,1 0 1,0 0-1,0 0 1,0 0-1,0 0 1,0 1-1,-1-1 0,1 1 1,0 0-1,0 0 1,0 0-1,0 0 0,0 1 1,5 0-1,10 3-364,-1 0 0,1 0-1,16 8 1,-22-7-446,-6-3-206,1 1-457,-1-2-3887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081"/>
    </inkml:context>
    <inkml:brush xml:id="br0">
      <inkml:brushProperty name="width" value="0.025" units="cm"/>
      <inkml:brushProperty name="height" value="0.025" units="cm"/>
    </inkml:brush>
  </inkml:definitions>
  <inkml:trace contextRef="#ctx0" brushRef="#br0">1 17 7239,'0'0'12876,"55"-7"-10730,-8 1 1570,11 2-1859,6 4-1312,8 0-449,-1 6-192,1 8-2691,-10-1-5316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413"/>
    </inkml:context>
    <inkml:brush xml:id="br0">
      <inkml:brushProperty name="width" value="0.025" units="cm"/>
      <inkml:brushProperty name="height" value="0.025" units="cm"/>
    </inkml:brush>
  </inkml:definitions>
  <inkml:trace contextRef="#ctx0" brushRef="#br0">1 263 16271,'425'-120'6121,"-249"86"-6330,297-19-1,267 44-4931,-280 10 4506,-393-2 217,0-2 0,0-4 0,71-16 1,-88 10-4212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201"/>
    </inkml:context>
    <inkml:brush xml:id="br0">
      <inkml:brushProperty name="width" value="0.025" units="cm"/>
      <inkml:brushProperty name="height" value="0.025" units="cm"/>
    </inkml:brush>
  </inkml:definitions>
  <inkml:trace contextRef="#ctx0" brushRef="#br0">94 0 14157,'0'0'9033,"0"15"-8061,-5 45 238,-1-1 0,-3 0 1,-19 62-1,27-115-1150,-11 31 148,3 0 0,1 1 0,1 0 0,-1 45 0,8-80-203,0-1 0,0 1 0,0-1 0,0 1 0,1-1 0,-1 1-1,1-1 1,-1 0 0,1 1 0,0-1 0,0 0 0,0 1 0,0-1 0,0 0 0,1 0 0,-1 0 0,0 0-1,1 0 1,0 0 0,-1-1 0,1 1 0,2 1 0,0-1 30,-1-1 1,1 1-1,-1-1 1,1 0-1,-1 0 1,1 0-1,0-1 1,-1 1-1,1-1 1,0 0-1,0 0 1,-1 0-1,5-1 0,7-1 84,-1-1-1,1-1 0,-1-1 0,0 0 0,0 0 0,15-10 0,-3 0-134,-19 10-83,0 0 0,1 0 0,0 1 1,0 0-1,0 1 0,0 0 1,0 0-1,1 1 0,16-3 1,-26 6 102,1 0 1,0 0 0,0 0-1,-1 0 1,1 0 0,0 0-1,-1 0 1,1 0 0,-1 0-1,0 0 1,1 0 0,-1 0-1,0-1 1,1 1 0,-1 0-1,0 0 1,0-1 0,0 1-1,0 0 1,1-1 0,-1 1-1,0-1 1,-1 1 0,-2-31 262,-2-92-22,6 121-247,0 1-1,0 0 1,1-1 0,-1 1-1,0-1 1,1 1-1,-1 0 1,1 0 0,-1-1-1,1 1 1,-1 0-1,0 0 1,1-1 0,-1 1-1,1 0 1,-1 0-1,1 0 1,-1 0 0,1 0-1,-1 0 1,1 0-1,-1 0 1,1 0 0,-1 0-1,1 0 1,-1 0-1,1 0 1,-1 0 0,1 0-1,-1 0 1,1 1-1,-1-1 1,1 0 0,0 1-1,20 5-265,80 32-5096,-80-32 1086,2 0-1,39 3 1,-31-8-1637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5.394"/>
    </inkml:context>
    <inkml:brush xml:id="br0">
      <inkml:brushProperty name="width" value="0.025" units="cm"/>
      <inkml:brushProperty name="height" value="0.025" units="cm"/>
    </inkml:brush>
  </inkml:definitions>
  <inkml:trace contextRef="#ctx0" brushRef="#br0">0 1 9225,'0'0'4420,"49"15"-4324,-38-15-96,-3 0-416,1-10-5766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530"/>
    </inkml:context>
    <inkml:brush xml:id="br0">
      <inkml:brushProperty name="width" value="0.025" units="cm"/>
      <inkml:brushProperty name="height" value="0.025" units="cm"/>
    </inkml:brush>
  </inkml:definitions>
  <inkml:trace contextRef="#ctx0" brushRef="#br0">147 59 6854,'0'0'7592,"-1"-9"-4048,-8-29-576,8 38-2861,1-1-1,-1 0 0,0 0 0,1 0 1,-1 0-1,0 1 0,0-1 0,1 0 1,-1 0-1,0 1 0,0-1 0,0 1 1,0-1-1,0 1 0,0-1 0,0 1 1,0 0-1,0 0 0,0-1 0,-1 1 1,1 0-1,0 0 0,0 0 0,0 0 0,0 0 1,0 0-1,0 0 0,-2 1 0,-28 8 1207,26-6-1158,-1 1 1,1-1 0,0 1-1,0 0 1,0 1-1,1-1 1,-1 1-1,1 0 1,0 0-1,1 0 1,-1 1-1,1-1 1,0 1-1,0 0 1,1 0-1,0 0 1,0 0-1,0 0 1,1 1-1,-1-1 1,2 0-1,-1 13 1,1-18-145,0 1 0,1 0 0,-1-1 0,1 1 0,0-1 0,0 1 0,-1-1 0,1 1 0,0-1 0,0 0 0,0 1 0,0-1 0,0 0 0,1 0 0,-1 0 0,0 0 0,1 0 0,-1 0 0,0 0 0,1 0 0,-1-1 0,1 1 0,-1 0 0,1-1 0,0 1 0,-1-1 0,1 0 0,0 1 0,-1-1 0,1 0 0,-1 0 0,1 0 0,0 0 0,-1-1 0,1 1 0,0 0 0,-1-1 0,1 1 0,1-1 0,5-1 70,0 0-1,0 0 1,0 0-1,-1-1 0,1-1 1,11-6-1,-1-2-235,0 0-1,0-2 0,-2 0 1,0-1-1,23-28 0,-44 53 34,0-1 0,0 1-1,1 1 1,0-1 0,1 1 0,0-1 0,1 1-1,-2 14 1,6 21-2760,-2-44 2618,1 0 1,-1 0-1,1-1 1,0 1-1,-1 0 1,1-1-1,0 1 0,0 0 1,0-1-1,0 1 1,1-1-1,-1 0 1,0 1-1,1-1 1,-1 0-1,1 0 1,-1 0-1,1 0 1,-1 0-1,1 0 1,0 0-1,2 0 1,1 1-829,0-1 1,1 0-1,-1 0 1,0 0-1,0-1 1,1 0-1,5-1 1,23-2-8684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979"/>
    </inkml:context>
    <inkml:brush xml:id="br0">
      <inkml:brushProperty name="width" value="0.025" units="cm"/>
      <inkml:brushProperty name="height" value="0.025" units="cm"/>
    </inkml:brush>
  </inkml:definitions>
  <inkml:trace contextRef="#ctx0" brushRef="#br0">194 10 9577,'0'0'11435,"-10"-3"-9615,6 1-1724,1 1-1,-1 0 0,0 0 0,0 0 1,1 1-1,-1 0 0,0-1 1,0 1-1,0 1 0,1-1 1,-8 2-1,6-1 58,0 2 0,0-1 1,1 0-1,-1 1 0,0 0 0,1 0 1,0 0-1,0 1 0,0-1 0,-6 8 1,4-5 11,1-1 1,-1 1-1,1 0 1,1 0-1,-1 0 1,1 1-1,0 0 1,1 0-1,0 0 1,0 0-1,0 0 0,1 0 1,0 1-1,-1 8 1,3-15-163,0 0-1,0 0 1,0 0-1,0 0 1,0 0 0,0 0-1,0 0 1,0 0-1,0 0 1,1 0-1,-1 0 1,0 0 0,1 0-1,-1 0 1,1 0-1,-1 0 1,1 0 0,-1 0-1,1-1 1,0 1-1,-1 0 1,1 0 0,0-1-1,0 1 1,0-1-1,-1 1 1,1 0 0,0-1-1,0 1 1,2 0-1,0-1 8,0 1 1,1-1-1,-1 1 0,1-1 0,-1 0 0,0 0 0,1-1 0,-1 1 0,6-2 0,2-1 24,0 0 0,-1-1 0,1 0 0,-1-1 0,11-6-1,-4-2 11,-1 0 0,19-20 0,23-22-1206,-64 64 1134,0 0-1,1-1 1,0 2-1,1-1 1,0 0-1,0 1 1,1 0-1,-4 19 1,3-14 38,-8 39 302,2 1-1,-4 99 1,10-99-318,4-55 6,-2 22 9,0 0 0,-11 41-1,12-59 11,0 0-1,0-1 0,0 1 1,0 0-1,-1 0 1,1-1-1,-1 1 0,0-1 1,0 0-1,-1 1 1,1-1-1,0 0 0,-1 0 1,0 0-1,0-1 1,0 1-1,0-1 0,0 1 1,-1-1-1,1 0 1,0-1-1,-1 1 0,0 0 1,-5 1-1,6-3 50,0-1 0,0 1 0,0-1-1,0 1 1,0-1 0,0 0 0,1 0 0,-1 0-1,0 0 1,0-1 0,1 1 0,-1-1 0,1 0-1,-1 0 1,1 0 0,0 0 0,-1 0 0,1 0 0,0 0-1,1-1 1,-1 1 0,0-1 0,1 1 0,-1-1-1,-1-4 1,-3-6-14,0 1 1,1-2-1,0 1 0,-3-17 0,5 20-85,1-1 0,0 0-1,1 1 1,0-1 0,1 0 0,0 0 0,1 1-1,0-1 1,1 0 0,0 1 0,0-1 0,5-9-1,-3 11-189,0 1-1,0 0 0,1 0 1,0 1-1,1 0 0,-1 0 0,1 0 1,1 0-1,-1 1 0,1 0 0,0 1 1,1-1-1,-1 1 0,15-6 1,76-32-7285,-43 23-43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7.456"/>
    </inkml:context>
    <inkml:brush xml:id="br0">
      <inkml:brushProperty name="width" value="0.025" units="cm"/>
      <inkml:brushProperty name="height" value="0.025" units="cm"/>
    </inkml:brush>
  </inkml:definitions>
  <inkml:trace contextRef="#ctx0" brushRef="#br0">174 0 16111,'0'0'2691,"-10"7"298,-7 8-2036,1 0-1,0 1 0,1 0 0,1 1 0,-13 21 1,19-27-737,1 0 0,0 1 1,1 0-1,0 0 0,1 0 1,1 1-1,0 0 0,0-1 1,1 1-1,-2 25 0,6-34-212,-1-1-1,1 0 1,0 1-1,0-1 1,0 0-1,0 0 1,1 0-1,-1 0 1,1 0-1,0 0 1,0 0-1,0 0 1,0 0-1,0-1 1,0 1-1,1-1 1,0 0-1,-1 0 1,1 0-1,0 0 1,0 0-1,0 0 1,0-1-1,0 0 0,0 1 1,4 0-1,14 5-150,1-1 0,43 8 0,-30-8-403,-35-6 536,17 4-383,0 1 0,33 14 0,-47-18 392,-1 0 1,1 1-1,-1-1 0,0 0 0,1 1 0,-1 0 1,0 0-1,0-1 0,0 1 0,0 1 0,-1-1 1,4 4-1,-5-5 28,0 0 0,1 0 0,-1 1 1,0-1-1,0 0 0,0 0 0,0 0 1,0 1-1,0-1 0,0 0 0,-1 0 0,1 0 1,0 1-1,-1-1 0,1 0 0,0 0 0,-1 0 1,0 0-1,1 0 0,-1 0 0,0 0 0,1 0 1,-1 0-1,0 0 0,0 0 0,0 0 1,0 0-1,0-1 0,-1 2 0,-9 6 160,0-1-1,0 0 1,0-1-1,-1 0 1,0-1-1,0 0 1,0-1-1,-1-1 1,1 1-1,-1-2 1,0 0-1,0-1 1,0 0-1,0 0 1,-23-4-1,33 3-291,0-1 0,1 1 0,-1-1-1,0 0 1,0 1 0,1-1 0,-1-1 0,1 1-1,-1 0 1,1-1 0,-1 1 0,1-1 0,0 0-1,0 0 1,0 0 0,0 0 0,0 0 0,0 0-1,-2-4 1,3 5-230,0-1 0,0 0 0,1 1 0,-1-1 0,1 0 0,-1 0 0,1 1-1,0-1 1,-1 0 0,1 0 0,0 1 0,0-1 0,1-3 0,-1 3-226,0 0-1,1 1 1,0-1-1,-1 0 1,1 0 0,0 0-1,0 0 1,0 1 0,0-1-1,0 1 1,1-1 0,-1 0-1,0 1 1,3-2-1,15-11-8055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566"/>
    </inkml:context>
    <inkml:brush xml:id="br0">
      <inkml:brushProperty name="width" value="0.025" units="cm"/>
      <inkml:brushProperty name="height" value="0.025" units="cm"/>
    </inkml:brush>
  </inkml:definitions>
  <inkml:trace contextRef="#ctx0" brushRef="#br0">128 90 8040,'0'0'15887,"-11"-1"-14756,7 1-1047,0 0 0,0-1-1,0 1 1,0 1 0,0-1-1,0 1 1,1-1-1,-1 1 1,0 0 0,0 0-1,1 1 1,-1-1 0,1 1-1,-1 0 1,1 0 0,0 0-1,-1 0 1,1 0-1,0 1 1,1 0 0,-1-1-1,0 1 1,1 0 0,-1 0-1,1 0 1,-2 4 0,0-1 61,1 0 1,0-1 0,0 1 0,0 0 0,1 1 0,0-1 0,-2 10 0,4-15-135,0 0 0,0 1 0,0-1 0,0 0 0,0 1 0,0-1 0,1 0 0,-1 1 0,1-1 0,-1 0 0,1 0 0,-1 0 0,1 1 0,0-1 0,-1 0 0,1 0 0,0 0 0,0 0 0,0 0 0,0 0 0,0 0-1,0 0 1,0-1 0,0 1 0,0 0 0,0 0 0,1-1 0,-1 1 0,0-1 0,0 1 0,1-1 0,-1 0 0,0 1 0,1-1 0,-1 0 0,0 0 0,1 0 0,-1 0 0,0 0 0,1 0 0,1-1 0,32 1 140,0-2 0,52-9 0,19-2-86,-108 14 22,0-1 0,0 0 0,1 0 0,-1 0 0,0 0 1,0 0-1,0 0 0,0-1 0,1 1 0,-1 0 0,0-1 1,0 0-1,1 1 0,-1-1 0,0 0 0,1 0 0,-1 0 1,-1-1-1,2 0 16,-1-1 0,1 1 0,0-1 0,0 1 0,0-1 0,0 0 0,0 1 0,0-1 0,1 0 0,-1 1 0,1-1 0,0 0 0,0 0 0,0 0 0,0-2 0,0-6-127,0 7-57,-1 0-1,1-1 1,1 1 0,-1 0-1,0-1 1,1 1 0,0 0-1,0-1 1,2-4 0,-1 8 44,-1-1 0,1 0 0,-1 1 0,1-1 0,0 1 0,-1 0 0,1-1 0,0 1 0,0 0 0,0 0 0,0 0 0,0 0 0,0 1 0,0-1 1,0 0-1,0 1 0,1 0 0,-1-1 0,0 1 0,0 0 0,0 0 0,3 1 0,49-1-1226,-32 2 339,1-2 0,30-4 1,-9-9-3805,-40 11 3619,1 0 0,-1-1 1,0 1-1,-1-1 0,1 0 0,0 0 0,5-6 0,9-16-10288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912"/>
    </inkml:context>
    <inkml:brush xml:id="br0">
      <inkml:brushProperty name="width" value="0.025" units="cm"/>
      <inkml:brushProperty name="height" value="0.025" units="cm"/>
    </inkml:brush>
  </inkml:definitions>
  <inkml:trace contextRef="#ctx0" brushRef="#br0">117 1 14350,'0'0'5156,"-7"11"-3463,-2 3-1245,0 0 1,1 1-1,0 0 0,2 1 1,0-1-1,-6 25 1,-3 31 331,4-27-66,2 0 0,2 1-1,-2 83 1,9-127-667,0 0 0,0 0 1,0 1-1,0-1 0,0 0 0,1 0 0,-1 1 0,1-1 1,-1 0-1,0 0 0,1 0 0,0 0 0,-1 1 0,1-1 1,0 0-1,-1 0 0,1 0 0,0-1 0,0 1 0,0 0 1,0 0-1,0 0 0,0-1 0,0 1 0,0 0 0,0-1 1,3 2-1,-1-2 90,1 1 0,0 0 0,0-1 0,-1 0 0,1 0 0,0 0 0,0 0 0,-1-1 0,7-1 0,3-1 208,1-1 0,-1-1-1,-1 0 1,19-9 0,-8 0-126,-1-1 1,0 0-1,-1-2 1,28-28-1,-40 35-468,-1 1-1,-1-1 1,0 0-1,12-22 1,-16 24-579,0 0 0,0 0 0,0 0 0,-1 0 0,-1 0 0,1 0 0,-1 0 0,0-11 0,-3 5-7297,-7 4-5077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289"/>
    </inkml:context>
    <inkml:brush xml:id="br0">
      <inkml:brushProperty name="width" value="0.025" units="cm"/>
      <inkml:brushProperty name="height" value="0.025" units="cm"/>
    </inkml:brush>
  </inkml:definitions>
  <inkml:trace contextRef="#ctx0" brushRef="#br0">1 1 14414,'0'0'8648,"0"52"-5958,9-34-1312,1 0-898,5 0-352,-4-2-32,2 0-1121,-2-5-1761,1-6-2563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810"/>
    </inkml:context>
    <inkml:brush xml:id="br0">
      <inkml:brushProperty name="width" value="0.025" units="cm"/>
      <inkml:brushProperty name="height" value="0.025" units="cm"/>
    </inkml:brush>
  </inkml:definitions>
  <inkml:trace contextRef="#ctx0" brushRef="#br0">0 335 11211,'0'0'5285,"10"7"-3310,-4-2-1711,1 0 1,-1-1-1,1 0 1,0-1-1,0 1 1,0-1-1,0-1 0,1 1 1,-1-1-1,1-1 1,-1 1-1,16 0 1,-16-2 45,0 0 0,-1 0 1,1-1-1,-1 0 0,1 0 1,-1-1-1,1 0 0,-1 0 1,0 0-1,12-7 0,-15 7-207,0 0 0,-1 0-1,1-1 1,-1 1 0,1-1 0,-1 0-1,0 1 1,0-1 0,0 0-1,0 0 1,0-1 0,-1 1 0,1 0-1,-1 0 1,0-1 0,0 1 0,0-1-1,-1 1 1,1-1 0,-1 1-1,0-1 1,0-4 0,0 6-102,0-1 1,-1 1 0,1-1-1,-1 1 1,1-1-1,-1 1 1,0 0-1,0-1 1,0 1 0,0 0-1,-1-1 1,1 1-1,0 0 1,-1 0-1,0 0 1,1 0-1,-1 0 1,0 1 0,0-1-1,0 1 1,0-1-1,0 1 1,0-1-1,-1 1 1,1 0 0,0 0-1,-1 0 1,1 1-1,-1-1 1,1 0-1,-1 1 1,1 0-1,-1-1 1,1 1 0,-6 1-1,2-2-18,-1 1-1,1 1 1,-1-1 0,1 1-1,-1 0 1,1 0 0,0 1-1,-1 0 1,1 0-1,0 1 1,0-1 0,1 1-1,-7 4 1,6-1 34,1-1 0,-1 1 0,1 0 1,1 0-1,-1 0 0,1 1 0,0 0 0,0 0 0,1 0 0,-4 13 1,6-18-5,0-1 0,0 2 1,1-1-1,-1 0 1,1 0-1,0 0 1,-1 0-1,1 0 0,0 0 1,0 0-1,0 1 1,1-1-1,-1 0 1,0 0-1,1 0 0,-1 0 1,1 0-1,0 0 1,0 0-1,0 0 1,0 0-1,0 0 0,0-1 1,0 1-1,1 0 1,-1-1-1,0 1 1,1-1-1,0 1 1,-1-1-1,1 0 0,0 1 1,0-1-1,-1 0 1,1 0-1,0 0 1,0-1-1,0 1 0,0 0 1,0-1-1,4 1 1,10 2 59,1-2 0,-1 0 0,1 0 0,-1-2 0,0 0 0,1 0 1,-1-2-1,23-6 0,-29 7-98,0-1 0,-1-1 0,1 0 0,-1 0 0,0-1 0,0 0 0,-1 0 0,1-1 0,-1 0 0,0 0 0,-1-1 0,0 0 0,0-1 0,11-15 0,-17 23 7,-1-1 1,1 0 0,-1 1-1,1-1 1,-1 0 0,1 1-1,-1-1 1,0 0 0,1 1-1,-1-1 1,0 0 0,0 0-1,0 1 1,1-1 0,-1 0-1,0 0 1,0 1 0,0-1-1,0 0 1,0 0-1,0 0 1,-1-1 0,-13 2-108,-21 19 286,28-12-26,0 1 1,0 0-1,0 1 1,-9 15-1,15-21-96,-1 0 0,0 0-1,1 0 1,0 1 0,-1-1 0,1 0 0,0 1-1,1-1 1,-1 0 0,1 1 0,-1-1 0,1 1-1,0-1 1,0 1 0,1-1 0,-1 0 0,1 1 0,2 6-1,-2-9-23,0 1-1,1-1 1,-1 0-1,1 1 1,-1-1-1,1 0 0,0 0 1,-1 0-1,1 0 1,0-1-1,0 1 1,-1 0-1,1-1 0,0 1 1,0-1-1,0 0 1,0 1-1,0-1 1,0 0-1,0 0 0,0 0 1,2-1-1,47-5 322,-31-1-308,0 0 1,0-2-1,-1 0 1,-1-1-1,1 0 1,-2-2-1,0 0 1,0-1-1,19-19 1,-17 13-97,0-2-1,-1 0 1,0 0 0,-2-2 0,-1 0 0,19-40-1,-29 53-20,-1-1 0,0 1 1,-1-1-1,0 0 0,0 0 0,-2 0 0,1-1 0,-1-11 0,-1 22 91,1 0 1,-1 1-1,0-1 0,0 0 1,0 1-1,0-1 1,0 1-1,0-1 0,-1 0 1,1 1-1,0-1 1,0 1-1,0-1 1,-1 0-1,1 1 0,0-1 1,0 1-1,-1-1 1,1 1-1,-1-1 1,1 1-1,0-1 0,-1 1 1,1-1-1,-1 1 1,1 0-1,-1-1 1,1 1-1,-1 0 0,1-1 1,-1 1-1,0 0 1,1 0-1,-1 0 1,1-1-1,-1 1 0,0 0 1,1 0-1,-1 0 1,0 0-1,1 0 0,-1 0 1,1 0-1,-1 0 1,0 0-1,1 0 1,-1 1-1,1-1 0,-1 0 1,0 0-1,1 1 1,-1-1-1,1 0 1,-1 1-1,1-1 0,-1 0 1,1 1-1,-1-1 1,1 1-1,-1 0 1,-32 27 137,27-20-101,1 0-1,0 1 1,1-1 0,0 1-1,0 0 1,1 1 0,0-1-1,0 0 1,1 1 0,0 0-1,1-1 1,0 1 0,1 0-1,0 0 1,1 0 0,-1-1-1,2 1 1,0 0 0,0-1-1,0 1 1,6 13 0,2 0-54,0 0 0,1-1 0,2 0 0,0-1 0,1 0 0,1-1 0,25 26 0,-19-30-53,-20-16 50,-1 0 1,0 0-1,1 0 1,-1 0-1,0 0 1,0 0-1,1 0 1,-1 0-1,0 0 1,0 0-1,1 0 1,-1 0-1,0 0 1,0 0-1,1 0 1,-1 0-1,0-1 1,0 1-1,1 0 1,-1 0-1,0 0 1,0 0-1,0-1 1,1 1-1,-1 0 1,0 0-1,0 0 1,0-1-1,0 1 1,0 0-1,0 0 1,1-1-1,-1 1 1,0 0-1,0 0 1,0-1-1,0 1 1,0 0-1,0 0 1,0-1-1,0 1 1,0 0-1,0-1 1,0-3-239,-1 0 0,1 0 1,-1 0-1,0 1 0,0-1 0,-1 0 1,1 0-1,-1 1 0,1-1 1,-3-3-1,-66-100-11307,40 64 5050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0.158"/>
    </inkml:context>
    <inkml:brush xml:id="br0">
      <inkml:brushProperty name="width" value="0.025" units="cm"/>
      <inkml:brushProperty name="height" value="0.025" units="cm"/>
    </inkml:brush>
  </inkml:definitions>
  <inkml:trace contextRef="#ctx0" brushRef="#br0">97 327 9513,'0'0'13421,"53"-2"-12140,-21 13-224,7 3-705,-3 2-288,0-1-64,-6-3-256,-9-5-961,-4-4-1313,-12-3-3300</inkml:trace>
  <inkml:trace contextRef="#ctx0" brushRef="#br0" timeOffset="1">1 1 18257,'0'0'9449,"5"47"-9801,3-40-2146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3.867"/>
    </inkml:context>
    <inkml:brush xml:id="br0">
      <inkml:brushProperty name="width" value="0.025" units="cm"/>
      <inkml:brushProperty name="height" value="0.025" units="cm"/>
    </inkml:brush>
  </inkml:definitions>
  <inkml:trace contextRef="#ctx0" brushRef="#br0">1 124 14029,'0'0'7186,"3"-11"-5622,-2 6-1441,0 0 1,0 1-1,1-1 1,0 0-1,0 1 1,1-1-1,-1 1 1,1 0-1,0-1 1,0 1-1,0 1 1,1-1-1,-1 0 1,1 1-1,0 0 1,0 0-1,0 0 1,0 0-1,0 0 0,1 1 1,0 0-1,7-3 1,4 0 107,-1 0 0,1 1 1,23-4-1,-34 7-207,0 0 1,0 1-1,1 0 1,-1-1-1,0 1 1,0 1-1,1-1 0,-1 1 1,0 0-1,0 0 1,0 1-1,0 0 1,0-1-1,8 5 1,-11-4-52,-1 0 0,1 0 0,0 0 0,0 0 0,-1 0 0,1 0 0,-1 1 0,1-1 1,-1 0-1,0 1 0,0-1 0,0 1 0,-1 0 0,1-1 0,0 1 0,-1-1 0,0 1 0,0 0 0,0-1 0,0 1 1,0 0-1,0-1 0,0 1 0,-1 0 0,0-1 0,1 1 0,-1-1 0,-2 4 0,0 2-133,0 0 0,-1-1 0,0 0 0,0 0 0,-1 0 0,0 0 0,-10 11 0,-10 3-26,0 0-1,-49 30 0,-10 7 528,83-57-325,0-1 0,0 1 0,1-1 1,-1 0-1,0 1 0,0 0 0,1-1 0,-1 1 0,1-1 0,-1 1 0,1 0 0,-1-1 0,1 1 0,-1 0 0,1 0 0,-1-1 0,1 1 0,0 0 0,-1 0 0,1 0 1,0 0-1,0-1 0,0 1 0,0 0 0,0 0 0,0 0 0,0 1 0,0-1 0,1 0 0,0 0 0,0-1 0,0 1 0,-1 0 0,1 0 0,0-1 0,0 1 1,0 0-1,0-1 0,0 1 0,0-1 0,1 0 0,-1 1 0,0-1 0,0 0 0,2 1 0,56 4 414,-54-5-366,23 1-98,-2 1 101,48-5 0,-67 2-612,0 0 0,0-1 0,0 0 0,0 0 0,0 0 0,10-6 0,2-8-6037,-11-3-4148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214"/>
    </inkml:context>
    <inkml:brush xml:id="br0">
      <inkml:brushProperty name="width" value="0.025" units="cm"/>
      <inkml:brushProperty name="height" value="0.025" units="cm"/>
    </inkml:brush>
  </inkml:definitions>
  <inkml:trace contextRef="#ctx0" brushRef="#br0">0 0 15951,'0'0'3620,"70"32"-3556,-23-25-737,8-4-4260</inkml:trace>
  <inkml:trace contextRef="#ctx0" brushRef="#br0" timeOffset="1">639 106 16464,'0'0'960,"-15"64"-831,15-51-642,0-10-2722,7-3-7399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56.972"/>
    </inkml:context>
    <inkml:brush xml:id="br0">
      <inkml:brushProperty name="width" value="0.025" units="cm"/>
      <inkml:brushProperty name="height" value="0.025" units="cm"/>
    </inkml:brush>
  </inkml:definitions>
  <inkml:trace contextRef="#ctx0" brushRef="#br0">6 0 12556,'0'0'-833,"-5"68"737,7-45 96,13-1-1505,1-12-1666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558"/>
    </inkml:context>
    <inkml:brush xml:id="br0">
      <inkml:brushProperty name="width" value="0.025" units="cm"/>
      <inkml:brushProperty name="height" value="0.025" units="cm"/>
    </inkml:brush>
  </inkml:definitions>
  <inkml:trace contextRef="#ctx0" brushRef="#br0">1 0 13677,'0'0'3747,"0"50"-2241,0-26-577,0 7-769,0 2-96,0-1-1249,0-1-3460,5-7-5957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906"/>
    </inkml:context>
    <inkml:brush xml:id="br0">
      <inkml:brushProperty name="width" value="0.025" units="cm"/>
      <inkml:brushProperty name="height" value="0.025" units="cm"/>
    </inkml:brush>
  </inkml:definitions>
  <inkml:trace contextRef="#ctx0" brushRef="#br0">0 28 14798,'0'0'1244,"14"-4"608,6-2-1342,-1 1-1,2 0 1,-1 2 0,0 1-1,1 0 1,-1 2-1,1 0 1,-1 1-1,1 1 1,28 7 0,-38-6-518,-1 1 0,0 1 0,1-1 0,-2 1-1,1 1 1,13 10 0,-21-15 5,-1 0-1,1 0 1,0 1-1,-1-1 0,1 0 1,-1 1-1,0-1 0,1 1 1,-1 0-1,0-1 1,0 1-1,0 0 0,0 0 1,0 0-1,0-1 1,-1 1-1,1 0 0,-1 0 1,1 0-1,-1 0 0,0 0 1,0 0-1,0 0 1,0 1-1,0-1 0,0 0 1,0 0-1,-1 0 0,1 0 1,-1 0-1,1 0 1,-1-1-1,0 1 0,0 0 1,0 0-1,0 0 0,0-1 1,0 1-1,-1 0 1,1-1-1,-3 3 0,-23 18 178,23-19-279,-1 0 0,1 1-1,-1-1 1,1 1 0,0 0 0,0 0 0,1 0 0,-1 1 0,1-1 0,-4 7 0,7-10 15,0-1-1,0 1 0,0-1 1,0 1-1,0-1 1,0 1-1,0-1 1,0 1-1,1 0 1,-1-1-1,0 1 1,0-1-1,0 1 0,1-1 1,-1 1-1,0-1 1,0 1-1,1-1 1,-1 0-1,0 1 1,1-1-1,-1 1 1,1-1-1,-1 0 0,1 1 1,-1-1-1,0 0 1,1 0-1,-1 1 1,1-1-1,0 0 1,24 9 206,-6-2-143,-13-3 23,0 0-1,-1 0 1,0 0 0,0 0-1,0 1 1,0 0-1,-1 0 1,0 0 0,0 1-1,0 0 1,-1-1 0,6 13-1,-8-14 15,1-1 0,-1 1 0,0 0 0,0 0 0,-1 0 0,1-1 0,-1 1 0,0 0 0,0 0 0,0 0-1,0 0 1,-1 0 0,0 0 0,1 0 0,-1-1 0,-1 1 0,1 0 0,-1 0 0,1-1 0,-1 1 0,0-1 0,0 0 0,-5 6 0,0-3 365,1 0 1,-1 0 0,-1-1 0,1 0-1,-1 0 1,0-1 0,0 0-1,-1 0 1,1-1 0,-1 0 0,1-1-1,-1 0 1,0 0 0,0-1-1,0 0 1,0 0 0,0-1 0,0 0-1,0-1 1,-10-2 0,18 3-458,0 0 0,0 0 1,0-1-1,0 1 0,0 0 1,0-1-1,0 1 0,0-1 1,0 0-1,1 1 0,-1-1 0,0 0 1,0 1-1,1-1 0,-1 0 1,0 0-1,1 0 0,-1 1 1,1-1-1,-1 0 0,0-2 1,-2-22-6023,3 5-2421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5.266"/>
    </inkml:context>
    <inkml:brush xml:id="br0">
      <inkml:brushProperty name="width" value="0.025" units="cm"/>
      <inkml:brushProperty name="height" value="0.025" units="cm"/>
    </inkml:brush>
  </inkml:definitions>
  <inkml:trace contextRef="#ctx0" brushRef="#br0">0 1 17713,'0'0'5989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021"/>
    </inkml:context>
    <inkml:brush xml:id="br0">
      <inkml:brushProperty name="width" value="0.025" units="cm"/>
      <inkml:brushProperty name="height" value="0.025" units="cm"/>
    </inkml:brush>
  </inkml:definitions>
  <inkml:trace contextRef="#ctx0" brushRef="#br0">1 130 5669,'0'0'4095,"0"-9"-3220,3-39 617,9 6 3358,-9 35-3685,5-14 3555,-5 19-2113,-2 13-411,-14 156-2010,0 4-41,13-170-143,0 0-1,0 0 1,0 0 0,0 0 0,0 0 0,0 0 0,0 0-1,1-1 1,-1 1 0,0 0 0,0 0 0,1 0-1,-1 0 1,1 0 0,-1-1 0,1 1 0,-1 0 0,1 0-1,-1-1 1,1 1 0,0 0 0,-1-1 0,1 1-1,0-1 1,0 1 0,-1-1 0,1 1 0,2 0-1,-1-1 44,0 1 0,1-1-1,-1 0 1,1 0-1,-1 0 1,1 0-1,-1 0 1,1 0 0,-1-1-1,5 0 1,2-2 174,-1 0 0,1 0 0,-1-1 0,16-8 1,-7-1-6,0 0 0,-1 0 0,-1-2 0,24-27 0,-32 34-530,-1 0 1,0-1 0,-1 0-1,0 0 1,-1-1 0,7-16 0,-10-3-6636,-6 20-154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400"/>
    </inkml:context>
    <inkml:brush xml:id="br0">
      <inkml:brushProperty name="width" value="0.025" units="cm"/>
      <inkml:brushProperty name="height" value="0.025" units="cm"/>
    </inkml:brush>
  </inkml:definitions>
  <inkml:trace contextRef="#ctx0" brushRef="#br0">1 0 13869,'0'0'8008,"39"63"-7400,-23-41-480,1 2-256,-4-5-2210,-2-4-2659,-5-5-3683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749"/>
    </inkml:context>
    <inkml:brush xml:id="br0">
      <inkml:brushProperty name="width" value="0.025" units="cm"/>
      <inkml:brushProperty name="height" value="0.025" units="cm"/>
    </inkml:brush>
  </inkml:definitions>
  <inkml:trace contextRef="#ctx0" brushRef="#br0">4 1 14318,'0'0'10271,"0"10"-9588,-2 21-138,1-9-340,0 0 0,1 1 0,1-1 0,5 22-1,-6-43-205,0 1-1,0-1 0,1 0 0,-1 1 1,1-1-1,-1 0 0,1 1 0,-1-1 1,1 0-1,0 0 0,0 0 0,-1 1 1,1-1-1,0 0 0,0 0 0,0 0 1,0 0-1,0-1 0,0 1 0,1 0 1,-1 0-1,0-1 0,0 1 0,1 0 1,-1-1-1,0 0 0,0 1 0,1-1 1,-1 0-1,1 1 0,-1-1 0,0 0 1,1 0-1,-1 0 0,1 0 0,-1 0 1,0-1-1,1 1 0,-1 0 0,0-1 1,1 1-1,-1-1 0,2 0 0,3-2-103,0 0-1,-1 0 0,1-1 0,-1 0 0,0 0 0,0 0 0,0 0 0,4-6 0,5-7-490,0-1-1,-1 0 0,14-27 1,-35 58 628,2 0 0,0 0 0,0 1 0,2 0 0,0 0 0,0 0 0,1 1 0,1-1 0,-1 16 0,3-29-171,0 0-1,-1 0 1,1 0-1,0 0 1,0 0-1,0 0 1,0 0-1,0 0 1,1 0-1,-1-1 1,0 1-1,0 0 1,1 0-1,-1 0 0,0 0 1,1 0-1,-1 0 1,1 0-1,-1-1 1,1 1-1,-1 0 1,1 0-1,0-1 1,-1 1-1,1 0 1,0-1-1,-1 1 1,1-1-1,2 2 1,10-1-5039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078"/>
    </inkml:context>
    <inkml:brush xml:id="br0">
      <inkml:brushProperty name="width" value="0.025" units="cm"/>
      <inkml:brushProperty name="height" value="0.025" units="cm"/>
    </inkml:brush>
  </inkml:definitions>
  <inkml:trace contextRef="#ctx0" brushRef="#br0">4 82 13004,'0'0'2082,"3"-9"1100,16-40 998,-9 25 2600,-12 52-6684,-1-1 1,-9 41 0,6-37 67,-5 53 1,10-60-111,1 94 63,0-116-186,0 0-1,1 0 1,-1 0 0,1 0 0,-1-1-1,1 1 1,0 0 0,0 0 0,0 0 0,0-1-1,0 1 1,0 0 0,0-1 0,1 1-1,-1-1 1,1 0 0,-1 1 0,1-1 0,2 2-1,-3-3-238,0 1 1,0-1-1,1 1 0,-1-1 0,0 1 0,0-1 0,1 0 1,-1 0-1,0 1 0,1-1 0,-1 0 0,0 0 0,1 0 0,-1 0 1,0-1-1,1 1 0,-1 0 0,0-1 0,0 1 0,1-1 1,-1 1-1,0-1 0,0 1 0,0-1 0,0 0 0,0 1 0,0-1 1,0 0-1,0 0 0,2-2 0,8-14-6098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869"/>
    </inkml:context>
    <inkml:brush xml:id="br0">
      <inkml:brushProperty name="width" value="0.025" units="cm"/>
      <inkml:brushProperty name="height" value="0.025" units="cm"/>
    </inkml:brush>
  </inkml:definitions>
  <inkml:trace contextRef="#ctx0" brushRef="#br0">1 90 10025,'0'0'12743,"7"8"-11942,26 25-257,-31-31-505,0-1 0,-1 0 0,1 0 0,0 0 0,0 0 0,0 0 0,0 0 0,0 0 0,0-1-1,0 1 1,0 0 0,0-1 0,1 0 0,-1 0 0,0 0 0,0 0 0,0 0 0,0 0 0,0 0-1,1-1 1,-1 1 0,0-1 0,0 1 0,0-1 0,0 0 0,0 0 0,3-2 0,-1 1 17,-1 0 0,0 0 0,0-1 0,-1 1 0,1-1 0,0 0 0,-1 0 0,0 0 0,1 0 0,-1 0 0,-1 0 0,1 0 0,2-5 0,-3 3 48,0-1 0,0 0 0,0 0 0,-1 0 0,0 0-1,0 1 1,0-1 0,-1 0 0,-2-8 0,3 12-104,0 1-1,0 0 1,-1 0 0,1 0-1,0 0 1,-1 0 0,1 0-1,-1-1 1,1 1-1,-1 0 1,0 0 0,1 0-1,-1 0 1,0 1 0,0-1-1,1 0 1,-1 0 0,0 0-1,0 1 1,0-1 0,0 0-1,0 1 1,0-1 0,-1 1-1,1-1 1,0 1-1,0 0 1,0-1 0,0 1-1,0 0 1,-1 0 0,1 0-1,0 0 1,0 0 0,0 0-1,-1 0 1,1 0 0,0 0-1,0 1 1,0-1-1,0 0 1,0 1 0,-1-1-1,1 1 1,0 0 0,0-1-1,0 1 1,0 0 0,0-1-1,1 1 1,-1 0 0,0 0-1,-1 1 1,-5 4-19,1 0 0,0 0 0,0 1 0,1-1 0,0 1 0,0 1 0,0-1 0,1 1 0,0 0 0,0 0 0,-2 11 0,1-4 74,0 0 0,2 0 0,0 0 0,0 1-1,1 23 1,2-37-52,0 0 0,0 0 0,0 0 0,0 0-1,1 0 1,-1 0 0,0 0 0,1 0 0,0 0-1,0 0 1,-1-1 0,1 1 0,0 0 0,0 0-1,1-1 1,-1 1 0,0-1 0,0 1 0,1-1-1,-1 1 1,3 0 0,-1 0 1,0 0 1,1 0-1,-1-1 0,1 0 1,-1 0-1,1 0 0,-1 0 1,1 0-1,0-1 0,7 1 1,0-1 7,0-1 0,-1 0 1,1-1-1,0 0 0,0 0 1,-1-1-1,14-6 1,-6 0-1,0-1 1,-1 0 0,0-1-1,-1-1 1,0-1 0,-1 0-1,24-27 1,-49 59 387,1 0 1,-10 29-1,19-48-392,-1 1 0,1-1 1,0 1-1,0 0 0,0-1 0,0 1 0,0-1 0,0 1 0,0 0 1,0-1-1,0 1 0,0-1 0,0 1 0,0 0 0,0-1 0,0 1 1,1-1-1,-1 1 0,0-1 0,0 1 0,1-1 0,-1 1 0,0-1 1,1 1-1,-1-1 0,1 1 0,-1-1 0,1 1 0,-1-1 0,0 0 1,2 1-1,21 2 242,-17-4-206,1 0 0,-1 0 0,0-1 0,0 0-1,12-5 1,-9 2-89,1 0 1,-1-1-1,0-1 1,0 0-1,-1 0 0,0 0 1,0-1-1,-1 0 0,0-1 1,8-11-1,-18 26 73,1 1 1,0 0-1,0-1 0,1 1 0,0 0 1,0 0-1,1 0 0,0 0 1,0 8-1,1-14-21,0 0 0,0 0 1,-1 0-1,1 0 0,0 0 0,0 0 0,0-1 1,0 1-1,0 0 0,0-1 0,0 1 1,0 0-1,1-1 0,-1 1 0,0-1 0,0 0 1,0 1-1,1-1 0,-1 0 0,0 0 0,0 0 1,1 0-1,-1 0 0,1 0 0,38-1 74,-35 1-64,11-4-49,0 0 0,1 0 0,-1-1 1,-1-1-1,1-1 0,-1-1 1,0 0-1,-1 0 0,0-1 1,0-1-1,-1-1 0,0 0 0,-1 0 1,0-2-1,12-15 0,-18 16 19,-11 11-37,-14 16-63,15-9 112,-1 0-1,0 0 0,1 1 1,1 0-1,-1 0 0,1 0 1,0 0-1,-4 14 1,7-19 1,0 1 0,0-1 0,0 1 1,0-1-1,0 1 0,0-1 1,1 0-1,-1 1 0,1-1 0,0 1 1,0-1-1,0 0 0,0 0 1,0 0-1,0 1 0,0-1 0,1 0 1,-1 0-1,1-1 0,0 1 0,-1 0 1,1 0-1,0-1 0,0 1 1,0-1-1,0 0 0,0 0 0,1 1 1,-1-1-1,0 0 0,0-1 1,3 2-1,-3-1-98,0 0 1,0 0-1,0-1 1,0 1 0,0 0-1,-1-1 1,1 0-1,0 1 1,0-1-1,0 0 1,0 0-1,0 0 1,0 0-1,0 0 1,0 0-1,0-1 1,0 1 0,0-1-1,0 1 1,0-1-1,0 0 1,0 0-1,-1 0 1,1 0-1,0 0 1,0 0-1,-1 0 1,1 0-1,-1-1 1,1 1 0,-1-1-1,0 1 1,0-1-1,2-2 1,0-2-686,-1 0-1,1 1 1,-1-2 0,-1 1 0,1 0 0,-1 0 0,0 0 0,0-1-1,-1-10 1,0-13-10022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8.233"/>
    </inkml:context>
    <inkml:brush xml:id="br0">
      <inkml:brushProperty name="width" value="0.025" units="cm"/>
      <inkml:brushProperty name="height" value="0.025" units="cm"/>
    </inkml:brush>
  </inkml:definitions>
  <inkml:trace contextRef="#ctx0" brushRef="#br0">0 1 16752,'0'0'12908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009"/>
    </inkml:context>
    <inkml:brush xml:id="br0">
      <inkml:brushProperty name="width" value="0.025" units="cm"/>
      <inkml:brushProperty name="height" value="0.025" units="cm"/>
    </inkml:brush>
  </inkml:definitions>
  <inkml:trace contextRef="#ctx0" brushRef="#br0">0 0 12364,'0'0'14088,"2"11"-13960,-1 2-83,0-3-32,-1-1 0,2 1 0,-1-1 0,2 1 0,4 13 0,-7-21-12,1 0 1,0-1-1,0 1 0,-1-1 0,1 1 1,0-1-1,0 1 0,0-1 1,1 0-1,-1 1 0,0-1 0,1 0 1,-1 0-1,0 0 0,1 0 1,-1 0-1,1 0 0,-1-1 1,1 1-1,0 0 0,-1-1 0,1 1 1,0-1-1,-1 0 0,1 1 1,0-1-1,0 0 0,-1 0 0,1 0 1,0 0-1,0-1 0,-1 1 1,1 0-1,0-1 0,0 1 0,-1-1 1,1 1-1,-1-1 0,1 0 1,1-1-1,6-3-25,0-1-1,-1 0 1,0-1-1,-1 0 1,1 0-1,-1-1 1,-1 1-1,1-1 1,-2-1-1,1 1 1,5-11-1,-9 11 52,-6 53-266,9-24-2497,-4-20 2320,-1 0-1,1-1 0,-1 1 1,0 0-1,1-1 1,0 1-1,-1 0 1,1-1-1,-1 1 0,1-1 1,0 1-1,-1-1 1,1 0-1,0 1 0,-1-1 1,1 0-1,0 1 1,0-1-1,-1 0 1,2 1-1,17-1-14349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8.923"/>
    </inkml:context>
    <inkml:brush xml:id="br0">
      <inkml:brushProperty name="width" value="0.025" units="cm"/>
      <inkml:brushProperty name="height" value="0.025" units="cm"/>
    </inkml:brush>
  </inkml:definitions>
  <inkml:trace contextRef="#ctx0" brushRef="#br0">81 80 15054,'8'-6'1255,"8"-4"-474,1 1 0,1 0 0,-1 2 0,1 0 0,1 1 1,22-5-1,-14 6-480,-1 1-1,1 1 1,0 1 0,34 2 0,-59 0-304,1 0 0,-1 0 0,0 1 0,0-1 0,0 0 1,0 1-1,0-1 0,0 1 0,0 0 0,0 0 0,0 0 0,0 0 1,0 0-1,0 0 0,0 0 0,-1 1 0,1-1 0,0 1 0,-1-1 1,1 1-1,-1-1 0,2 3 0,-3-2 12,1-1 1,-1 1-1,0-1 0,0 1 1,0-1-1,0 1 0,0-1 1,0 1-1,0-1 1,0 1-1,0 0 0,-1-1 1,1 0-1,-1 1 0,1-1 1,-1 1-1,1-1 0,-1 1 1,0-1-1,0 0 0,0 0 1,0 1-1,0-1 0,0 0 1,0 0-1,0 0 1,0 0-1,0 0 0,-1 0 1,-1 1-1,-14 9 350,0-1 0,-1-1 0,0 0 0,-1-1 0,-23 6 0,-42 19 706,84-33-1078,0 1-1,-1-1 1,1 0 0,0 0 0,0 1-1,0-1 1,0 0 0,0 0 0,0 0-1,0 1 1,0-1 0,0 0 0,0 0-1,0 1 1,0-1 0,0 0-1,0 0 1,0 0 0,1 1 0,-1-1-1,0 0 1,0 0 0,0 0 0,0 1-1,0-1 1,0 0 0,1 0 0,-1 0-1,0 0 1,0 1 0,0-1 0,0 0-1,1 0 1,-1 0 0,0 0-1,0 0 1,0 0 0,1 0 0,-1 0-1,0 0 1,0 1 0,0-1 0,1 0-1,-1 0 1,0 0 0,0 0 0,1 0-1,-1 0 1,0 0 0,0 0 0,1-1-1,13 6-9,-14-4 21,17 3-5,-1 2 0,1 0 0,-1 1 0,0 0 0,-1 2 0,0-1 0,0 2 0,-1 0 0,19 18 0,-31-27 0,-1 1-1,0-1 0,1 1 1,-1 0-1,0-1 1,0 1-1,0 0 1,0 0-1,0 0 0,-1 0 1,1 0-1,-1 0 1,1 0-1,-1 0 1,0 0-1,1 0 0,-1 0 1,0 0-1,0 0 1,-1 0-1,1 0 1,-1 2-1,0-1 37,0 0 0,-1 0 1,0 0-1,1 0 0,-1 0 0,0-1 1,0 1-1,-1-1 0,1 1 0,0-1 1,-1 0-1,-4 3 0,-8 4 298,0-1-1,-1 0 0,0-1 1,-18 6-1,27-11-141,-30 12 11,0-2 0,-2-2 0,1-1-1,-1-2 1,-60 3 0,108-17-4862,18-8-1420,12-3-3427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729"/>
    </inkml:context>
    <inkml:brush xml:id="br0">
      <inkml:brushProperty name="width" value="0.025" units="cm"/>
      <inkml:brushProperty name="height" value="0.025" units="cm"/>
    </inkml:brush>
  </inkml:definitions>
  <inkml:trace contextRef="#ctx0" brushRef="#br0">250 0 7015,'0'0'18481,"-11"1"-17835,7-1-623,-1 0 0,1 0 0,0 0 0,0 1 0,-1 0 0,1 0 0,0 0 0,0 0 1,0 1-1,0-1 0,0 1 0,0 0 0,0 1 0,1-1 0,-1 0 0,1 1 0,0 0 0,-1 0 0,1 0 0,1 0 0,-6 7 0,-16 24 386,1 1 0,-29 59 0,43-74-262,0 1 0,2 1 1,0-1-1,1 1 1,2 0-1,-4 33 0,8-52-144,-1 0-1,1 0 0,0 1 1,0-1-1,0 0 0,1 0 0,-1 0 1,1 0-1,0 1 0,-1-1 1,2 0-1,-1 0 0,0 0 1,0-1-1,1 1 0,0 0 0,-1 0 1,1-1-1,0 1 0,1-1 1,-1 1-1,0-1 0,1 0 0,-1 0 1,1 0-1,4 2 0,-1-2-1,0 0 0,0 0 0,0 0 0,0-1 0,0 0 0,1 0 0,-1-1 0,0 1 0,1-2 0,-1 1 0,0-1 0,12-2 0,-11 1 0,-1-1 0,0 0 0,1 0-1,-1 0 1,0 0 0,-1-1 0,1 0 0,-1-1 0,6-5-1,-8 8 24,-1 1 0,0-1 0,0 0 0,0 0 0,-1 0 0,1 0 0,0 0 0,-1-1 0,1 1 1,-1 0-1,0-1 0,0 1 0,0-1 0,0 1 0,0-1 0,-1 1 0,1-1 0,-1 0 0,1 1 0,-1-1 0,0 0 0,0 1 0,0-1 0,0 0 0,-1 1 0,0-4 0,-1 4-1,-1 0 0,1 0 1,-1 0-1,1 0 0,-1 0 1,1 1-1,-1 0 0,0-1 0,0 1 1,0 0-1,0 0 0,0 0 1,0 1-1,0-1 0,0 1 1,0 0-1,0 0 0,0 0 1,-4 0-1,3 0-24,0 0 1,0 0-1,-1 0 0,1-1 1,0 0-1,0 0 0,0 0 1,0 0-1,0-1 0,-5-2 1,9 3-10,-1 1 0,1-1-1,0 1 1,-1-1 0,1 0 0,0 1 0,-1-1 0,1 1 0,0-1-1,0 1 1,0-1 0,0 0 0,0 1 0,0-1 0,0 0 0,0 1-1,0-1 1,0 1 0,0-1 0,0 0 0,0 1 0,0-1 0,1 1 0,-1-1-1,0 0 1,0 1 0,1-1 0,-1 1 0,0-1 0,1 1 0,-1-1-1,1 1 1,-1-1 0,0 1 0,1 0 0,-1-1 0,1 1 0,-1-1-1,1 1 1,-1 0 0,1 0 0,0-1 0,-1 1 0,1 0 0,-1 0 0,1 0-1,0 0 1,0-1 0,36-14-496,-33 13 441,5-1-66,7-3-138,0 0-1,-1 1 1,2 1-1,31-5 0,-47 9 269,-1 0-1,1 0 1,-1 0 0,1 0-1,0 0 1,-1 0-1,1 0 1,-1 0-1,1 0 1,-1 1-1,1-1 1,-1 0-1,1 0 1,-1 1 0,0-1-1,1 0 1,-1 1-1,1-1 1,-1 0-1,0 1 1,1-1-1,-1 0 1,1 1-1,-1-1 1,0 1-1,0-1 1,1 1 0,-1-1-1,0 1 1,0-1-1,0 1 1,1 0-1,-2 24 9,-13 26 98,13-48-89,-15 36 195,10-26 71,1 0 0,0 0 0,1 0 0,1 0-1,0 1 1,-2 19 0,5-32-329,0-1 1,0 0 0,0 1-1,0-1 1,0 1 0,0-1-1,0 0 1,1 1-1,-1-1 1,0 1 0,0-1-1,1 0 1,-1 1-1,0-1 1,0 0 0,1 1-1,-1-1 1,0 0-1,1 1 1,-1-1 0,0 0-1,1 0 1,-1 0-1,1 1 1,-1-1 0,0 0-1,1 0 1,-1 0-1,1 0 1,-1 0 0,0 1-1,1-1 1,-1 0-1,1 0 1,0 0 0,16-3-5107,-4-4-2368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395"/>
    </inkml:context>
    <inkml:brush xml:id="br0">
      <inkml:brushProperty name="width" value="0.025" units="cm"/>
      <inkml:brushProperty name="height" value="0.025" units="cm"/>
    </inkml:brush>
  </inkml:definitions>
  <inkml:trace contextRef="#ctx0" brushRef="#br0">143 267 14189,'0'0'13998,"-11"-4"-13235,4 1-664,5 1-93,0 1-1,0 0 0,0 0 0,0 0 1,0 0-1,-1 0 0,1 0 0,0 1 0,0-1 1,-1 1-1,1-1 0,0 1 0,-1 0 1,1 0-1,0 0 0,-1 0 0,1 0 1,0 1-1,-1-1 0,1 1 0,0 0 1,0-1-1,-1 1 0,1 0 0,0 0 0,0 0 1,0 1-1,0-1 0,0 0 0,-3 4 1,-1 2 11,0 1 1,1-1 0,0 1-1,0 0 1,1 1 0,0-1-1,0 1 1,1-1 0,0 1-1,1 0 1,0 0 0,0 1 0,1-1-1,0 0 1,0 13 0,1-21-17,1 1 1,-1-1-1,0 0 1,1 0 0,-1 1-1,0-1 1,1 0 0,0 0-1,-1 0 1,1 0-1,-1 0 1,1 0 0,0 0-1,0 0 1,0 0 0,0 0-1,0 0 1,0 0 0,0 0-1,0-1 1,0 1-1,0 0 1,0-1 0,2 2-1,1-1 4,-1-1 1,0 1-1,0-1 0,1 0 0,-1 1 0,0-1 0,0-1 0,1 1 1,5-2-1,-1 1-2,-1-1 0,1-1 0,-1 1 0,1-1 1,-1-1-1,0 1 0,11-9 0,-11 6 13,0 0 0,0-1 0,-1 1 0,0-2 0,-1 1 0,1 0 0,-1-1 0,-1 0 0,1 0 0,-1-1 0,-1 1 0,0-1 0,0 0 0,-1 0 0,0 0 0,0 0 0,-1 0 0,1-15 0,-2 24-16,0-1 0,0 0 0,0 1-1,0-1 1,0 1 0,0-1 0,0 1 0,0-1-1,0 1 1,0-1 0,-1 1 0,1-1-1,0 1 1,0-1 0,0 1 0,-1-1 0,1 1-1,0-1 1,-1 1 0,1 0 0,0-1-1,-1 1 1,1 0 0,0-1 0,-1 1 0,1 0-1,-1-1 1,1 1 0,-1 0 0,1-1-1,0 1 1,-1 0 0,1 0 0,-1 0 0,1 0-1,-1 0 1,0-1 0,1 1 0,-1 0-1,1 0 1,-1 0 0,1 0 0,-1 0 0,1 0-1,-1 1 1,1-1 0,-1 0 0,1 0-1,-1 0 1,1 0 0,-1 1 0,1-1 0,-1 0-1,0 1 1,-1 0-8,1 0-1,-1 0 1,0 0 0,0 0 0,1 0-1,-1 0 1,0 1 0,1-1 0,-1 1-1,1-1 1,0 1 0,0 0-1,-2 1 1,2-1 3,0 0 1,1-1-1,-1 1 0,0 0 1,1 0-1,-1-1 0,1 1 1,-1 0-1,1 0 0,0 0 0,0 0 1,0 0-1,0 0 0,0-1 1,0 1-1,0 0 0,1 0 0,-1 0 1,1 0-1,-1-1 0,1 1 1,0 0-1,0 0 0,0-1 0,2 4 1,-1-4 2,0 1 0,1-1 1,-1 0-1,0 0 0,1 0 1,-1 0-1,1 0 0,0 0 0,-1-1 1,1 1-1,-1-1 0,1 0 1,0 0-1,-1 0 0,6-1 1,6 0 14,1-2 0,-1 0 1,-1 0-1,1-2 0,24-10 1,-15 3-1,-1-2 1,0 0-1,-1-1 1,37-35-1,-50 42-4,0 0 0,0-1 0,0 0 0,-1 0 0,-1-1 0,0 0-1,0 0 1,-1 0 0,0 0 0,-1-1 0,0 0 0,0 0 0,2-16 0,-6 26-9,0 0 0,0 1 0,1-1 0,-1 0 0,0 0 0,0 1 1,0-1-1,0 0 0,0 0 0,0 0 0,-1 1 0,1-1 0,0 0 0,0 0 0,-1 0 0,1 1 0,0-1 0,-1 0 1,1 1-1,0-1 0,-1 0 0,1 1 0,-1-1 0,1 0 0,-1 1 0,0-1 0,1 1 0,-1-1 0,0 1 0,1-1 1,-2 0-1,0 1-3,0 0 0,0 0 1,-1 0-1,1 0 0,0 0 1,0 0-1,0 0 0,0 1 1,0-1-1,0 1 0,0-1 1,-2 2-1,-4 2-16,0 0 1,0 0-1,0 0 0,1 1 1,-9 8-1,4-3 22,1 1 1,1 1-1,0 0 1,1 0-1,0 1 1,0 0-1,2 1 0,-1 0 1,2 0-1,0 1 1,1-1-1,0 1 1,1 0-1,1 1 1,0-1-1,0 21 1,3-34-51,0 0 1,0 0-1,1 0 1,-1 0 0,0 0-1,1 0 1,0 0 0,0 0-1,-1 0 1,1-1-1,0 1 1,0 0 0,1-1-1,-1 1 1,0 0-1,0-1 1,1 0 0,-1 1-1,1-1 1,0 0 0,-1 0-1,1 1 1,0-1-1,-1-1 1,1 1 0,0 0-1,0 0 1,0-1 0,0 1-1,3 0 1,31 4-3729,-3-4-4113,-29-1 6511,22 0-9455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790"/>
    </inkml:context>
    <inkml:brush xml:id="br0">
      <inkml:brushProperty name="width" value="0.025" units="cm"/>
      <inkml:brushProperty name="height" value="0.025" units="cm"/>
    </inkml:brush>
  </inkml:definitions>
  <inkml:trace contextRef="#ctx0" brushRef="#br0">182 192 15759,'0'0'5669,"-10"-2"-4259,6 1-1389,0 0 1,1 1-1,-1-1 1,0 1-1,1 0 1,-1 0-1,0 0 1,1 0-1,-1 1 1,1-1-1,-1 1 1,0 0-1,1 0 1,-1 0-1,1 1 1,0-1 0,-1 1-1,1 0 1,0 0-1,0 0 1,0 0-1,0 0 1,1 1-1,-1-1 1,1 1-1,-1 0 1,1 0-1,0 0 1,0 0-1,-2 4 1,-4 3 222,0 0 0,0 1 1,1 0-1,1 0 0,0 1 0,0 0 1,1 0-1,1 0 0,0 0 0,1 1 0,-3 21 1,6-33-233,0 0 0,0 0 1,0-1-1,0 1 0,0 0 0,0 0 1,0 0-1,0 0 0,0-1 1,1 1-1,-1 0 0,0 0 0,1 0 1,-1-1-1,1 1 0,-1 0 1,1-1-1,-1 1 0,1 0 0,-1-1 1,1 1-1,0 0 0,-1-1 1,1 1-1,0-1 0,-1 0 0,1 1 1,0-1-1,0 1 0,1-1 1,1 1 40,0-1 1,-1 0 0,1 1 0,0-2 0,0 1 0,0 0 0,-1 0 0,1-1-1,5-1 1,2-1 71,0-1 0,-1 0-1,1-1 1,14-8-1,3-7-84,-2-2-1,0 0 0,-1-1 0,-1-1 0,-2-2 0,0 0 1,-2-1-1,-1-1 0,-1 0 0,-1-2 0,19-50 0,-34 79-33,-1 0 1,1-1-1,0 1 0,-1 0 0,0-1 0,1 1 0,-1 0 1,0-1-1,1 1 0,-1 0 0,0-1 0,0 1 0,0 0 1,0-1-1,0 1 0,-1-1 0,1 1 0,-1-3 0,0 4-2,0 0 0,0 0 0,1 0-1,-1 1 1,0-1 0,0 0-1,0 0 1,0 0 0,1 1 0,-1-1-1,0 1 1,0-1 0,1 0-1,-1 1 1,0-1 0,1 1 0,-1-1-1,0 1 1,1 0 0,-1-1-1,0 2 1,-39 43-11,20-19 87,-30 53 0,44-68-59,0 0 1,1 1-1,1-1 1,0 1-1,1 0 0,0 0 1,1 0-1,-2 16 1,4-25-39,0-1-1,1 1 1,-1-1 0,0 0 0,1 1-1,-1-1 1,1 1 0,0-1 0,-1 0-1,1 1 1,0-1 0,1 0 0,-1 0 0,0 0-1,1 0 1,-1 0 0,1 0 0,-1 0-1,1 0 1,0-1 0,0 1 0,0-1 0,0 1-1,2 0 1,16 7-2638,1-6-3404,-3-2-5781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1.566"/>
    </inkml:context>
    <inkml:brush xml:id="br0">
      <inkml:brushProperty name="width" value="0.025" units="cm"/>
      <inkml:brushProperty name="height" value="0.025" units="cm"/>
    </inkml:brush>
  </inkml:definitions>
  <inkml:trace contextRef="#ctx0" brushRef="#br0">123 0 3683,'0'0'19560,"-4"15"-18850,-58 165 868,18-60-748,42-115-868,-8 35 668,10-40-616,0 1 1,0 0-1,0-1 1,0 1-1,0 0 0,0-1 1,0 1-1,1 0 1,-1-1-1,0 1 0,0-1 1,0 1-1,1-1 1,-1 1-1,0 0 0,1-1 1,-1 1-1,1-1 1,-1 1-1,1-1 0,-1 0 1,0 1-1,1-1 1,0 1-1,-1-1 0,1 0 1,-1 0-1,1 1 1,-1-1-1,1 0 0,0 0 1,-1 1-1,1-1 1,-1 0-1,1 0 0,0 0 1,-1 0-1,1 0 1,0 0-1,-1 0 1,1 0-1,0 0 0,-1-1 1,1 1-1,-1 0 1,1 0-1,0 0 0,-1-1 1,1 1-1,-1 0 1,1-1-1,-1 1 0,1 0 1,-1-1-1,1 0 1,14-7 153,-1 0 1,0-2-1,-1 1 1,0-2 0,0 0-1,14-16 1,4-2 60,-4 5-434,-1-1 0,-1-1 0,-1-1 0,36-54 0,-74 80-15063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118"/>
    </inkml:context>
    <inkml:brush xml:id="br0">
      <inkml:brushProperty name="width" value="0.025" units="cm"/>
      <inkml:brushProperty name="height" value="0.025" units="cm"/>
    </inkml:brush>
  </inkml:definitions>
  <inkml:trace contextRef="#ctx0" brushRef="#br0">1 0 6438,'0'0'20339,"13"63"-19314,-4-40-512,-1 2-353,5-1-96,2-5-64,0-2-961,6-3-1025,-4-7-544,-4-7-2211,-5 0-1665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782"/>
    </inkml:context>
    <inkml:brush xml:id="br0">
      <inkml:brushProperty name="width" value="0.025" units="cm"/>
      <inkml:brushProperty name="height" value="0.025" units="cm"/>
    </inkml:brush>
  </inkml:definitions>
  <inkml:trace contextRef="#ctx0" brushRef="#br0">53 0 13261,'0'0'6950,"-3"11"-5791,-11 45-136,2-1 1,2 1-1,-3 100 1,12-155-1023,1 0 0,0 1 0,0-1 1,0 1-1,0-1 0,1 1 0,-1-1 0,0 1 0,0-1 0,1 0 0,-1 1 1,1-1-1,-1 1 0,1-1 0,0 0 0,0 0 0,-1 1 0,1-1 1,0 0-1,0 0 0,0 0 0,0 0 0,0 0 0,1 0 0,-1 0 0,0-1 1,0 1-1,1 0 0,-1 0 0,0-1 0,1 1 0,-1-1 0,0 0 0,1 1 1,-1-1-1,1 0 0,-1 0 0,1 0 0,-1 1 0,0-2 0,1 1 0,-1 0 1,1 0-1,-1 0 0,1-1 0,-1 1 0,0-1 0,3 0 0,5-2 1,0 0 0,-1-1 0,1 0 0,-1 0 0,1-1 0,9-7 0,-9 6-8,-1 0 12,0 1-1,-1-1 1,1 0-1,-1-1 1,-1 0-1,1 0 0,10-15 1,-43 58 191,22-28-181,-18 48 174,22-55-184,-1 1 0,1-1 0,0 0 0,-1 0 0,1 0 1,0 1-1,0-1 0,0 0 0,0 0 0,0 1 0,0-1 0,0 0 0,0 0 0,0 1 0,1-1 0,-1 0 0,1 0 0,-1 0 0,1 1 0,-1-1 0,1 0 0,-1 0 0,1 0 0,0 0 0,0 0 0,-1 0 0,1 0 1,0 0-1,0-1 0,0 1 0,0 0 0,0 0 0,0-1 0,0 1 0,1-1 0,-1 1 0,0-1 0,0 1 0,0-1 0,2 1 0,4 0 23,-1-1 1,1 1-1,0-1 0,0-1 1,-1 1-1,1-1 0,0 0 1,-1-1-1,1 1 0,-1-1 0,12-6 1,0-1 5,0-2 1,25-18 0,-27 17-74,0 1 1,1 1 0,20-9 0,-35 24-9,-1 0 0,0 1-1,-1-1 1,1 1 0,-1 0 0,0 9 0,0-12 32,0-2 33,0 0 0,0-1 0,0 1 0,0 0 0,0 0 0,0-1-1,0 1 1,1 0 0,-1-1 0,0 1 0,1 0 0,-1-1-1,1 1 1,-1 0 0,0-1 0,1 1 0,-1-1 0,1 1-1,0-1 1,-1 1 0,1-1 0,-1 1 0,1-1 0,0 1 0,-1-1-1,1 0 1,0 1 0,-1-1 0,1 0 0,1 0 0,31 2 267,33-18-254,-37 5-325,-21 7 64,1 0 1,0 0 0,0 1-1,0 1 1,0 0-1,0 0 1,1 0-1,14 1 1,-24 3 240,0 1 0,0-1 0,0 0 0,-1 1 0,1-1 0,0 1 0,-1-1 0,0 1 0,0-1 0,0 0 0,0 0 0,-2 4 0,2-4 19,1-1-23,0-1 1,-1 0 0,1 1-1,0-1 1,0 0 0,0 1-1,-1-1 1,1 0 0,0 1-1,0-1 1,0 1-1,0-1 1,0 0 0,0 1-1,0-1 1,0 1 0,0-1-1,0 1 1,0-1 0,0 0-1,0 1 1,0-1 0,0 1-1,0-1 1,0 0 0,0 1-1,1-1 1,-1 1 0,0-1-1,0 0 1,1 1 0,-1-1-1,0 0 1,0 1 0,1-1-1,-1 0 1,0 0 0,1 1-1,-1-1 1,0 0 0,1 0-1,0 1 1,21-6 52,25-19-2640,-15 4-3347,4-5-4180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210"/>
    </inkml:context>
    <inkml:brush xml:id="br0">
      <inkml:brushProperty name="width" value="0.025" units="cm"/>
      <inkml:brushProperty name="height" value="0.025" units="cm"/>
    </inkml:brush>
  </inkml:definitions>
  <inkml:trace contextRef="#ctx0" brushRef="#br0">94 38 13229,'0'0'3229,"-10"9"668,6-4-3512,-2 0-31,0 1 0,1-1-1,0 1 1,0 0 0,1 0-1,-1 1 1,1-1 0,1 1 0,-1 0-1,1 0 1,0 0 0,1 0 0,0 1-1,-2 14 1,5 76-223,1-64-143,-1 0 1,-7 51-1,6-84 47,0-1 1,0 1-1,0 0 0,0 0 0,0 0 0,0 0 1,0 0-1,-1 0 0,1-1 0,0 1 1,-1 0-1,1 0 0,-1 0 0,1-1 0,-1 1 1,1 0-1,-1 0 0,1-1 0,-1 1 1,0 0-1,1-1 0,-2 2 0,1-3 22,1 1-1,-1-1 1,1 1-1,-1-1 1,1 1 0,-1-1-1,1 1 1,-1-1-1,1 1 1,0-1-1,-1 0 1,1 1-1,0-1 1,-1 1 0,1-1-1,0 0 1,0 1-1,0-1 1,0 0-1,-1 0 1,1 1 0,0-1-1,0 0 1,0 1-1,1-1 1,-1 0-1,0 1 1,0-2-1,2-27-326,2 0-1,1 0 0,1 0 1,1 0-1,2 1 0,0 1 1,2-1-1,1 2 0,30-49 1,-37 66 78,1 1-1,0-1 1,0 1 0,1 0 0,12-11-1,-16 16 145,0 1-1,0-1 1,1 1-1,-1 0 0,1 0 1,-1 0-1,1 1 0,0-1 1,-1 1-1,1 0 1,0 0-1,0 0 0,0 0 1,0 1-1,0 0 0,0 0 1,6 0-1,-9 0 48,-1 1 0,1-1 0,0 1 0,0-1 0,0 1 0,0-1 0,0 1 0,-1-1 0,1 1 0,0 0 0,0-1 0,-1 1 0,1 0 0,-1 0 0,1-1 0,-1 1 0,1 0 0,-1 0 0,1 0 0,-1 0 0,0 0 0,1 0 0,-1 0 0,0 0 0,0 0 0,0 0 0,0 0 0,1 0 0,-2 0 0,1 0 0,0 0 0,0 0 0,0 1 0,-1 1 59,1 0 0,0 0 0,-1 0 0,0 0 0,1-1 0,-1 1 0,0 0 0,-1 0 0,1-1 0,0 1 0,-3 3 0,-4 2 225,0-1 1,-1 0-1,0-1 0,0 1 1,-1-2-1,1 1 0,-1-1 1,-1-1-1,1 0 0,0 0 0,-1-1 1,0 0-1,0-1 0,-13 1 1,23-3-384,1 0 0,0 0 0,-1 0 1,1 0-1,0 0 0,-1 0 1,1 0-1,0 0 0,-1 0 1,1-1-1,0 1 0,-1 0 1,1 0-1,0 0 0,0 0 0,-1-1 1,1 1-1,0 0 0,0 0 1,-1 0-1,1-1 0,0 1 1,0 0-1,0-1 0,-1 1 1,1 0-1,0 0 0,0-1 0,0 1 1,0 0-1,0-1 0,0 1 1,0 0-1,0-1 0,0 1 1,0 0-1,0-1 0,0 1 1,0 0-1,0-1 0,0 1 0,0 0 1,0-1-1,0 1 0,0 0 1,0-1-1,0 1 0,0 0 1,1 0-1,-1-1 0,0 1 1,0 0-1,0-1 0,1 1 0,-1 0 1,0 0-1,0 0 0,1-1 1,-1 1-1,0 0 0,0 0 1,1 0-1,-1 0 0,0-1 1,1 1-1,-1 0 0,19-18-7693,3 3-2083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781"/>
    </inkml:context>
    <inkml:brush xml:id="br0">
      <inkml:brushProperty name="width" value="0.025" units="cm"/>
      <inkml:brushProperty name="height" value="0.025" units="cm"/>
    </inkml:brush>
  </inkml:definitions>
  <inkml:trace contextRef="#ctx0" brushRef="#br0">32 72 12075,'0'0'9092,"-6"9"-7219,-18 28-591,24-37-1229,0 1 1,0-1-1,0 1 1,-1-1-1,1 1 1,0-1-1,0 1 1,0-1 0,0 1-1,0-1 1,0 1-1,0-1 1,0 1-1,0-1 1,0 1-1,0-1 1,0 1-1,1-1 1,-1 0 0,0 1-1,0-1 1,0 1-1,1-1 1,-1 1-1,0-1 1,0 1-1,1-1 1,-1 0-1,0 1 1,1-1 0,-1 0-1,1 1 1,-1-1-1,0 0 1,1 0-1,-1 1 1,1-1-1,-1 0 1,1 0-1,-1 0 1,1 1 0,-1-1-1,1 0 1,-1 0-1,1 0 1,-1 0-1,1 0 1,-1 0-1,1 0 1,-1 0-1,0 0 1,1 0 0,-1-1-1,1 1 1,0 0-1,31-2 1244,-31 2-1231,5-1-4,1-1 0,0 0-1,-1-1 1,1 0 0,-1 0-1,0 0 1,1 0 0,-2-1-1,1 0 1,0-1 0,6-6-1,-8 8-131,-1 0 0,1-1 0,-1 1 0,0-1 0,0 1 0,-1-1-1,1 0 1,-1 0 0,0 0 0,0 0 0,0-1 0,0 1-1,-1 0 1,0-1 0,0 1 0,0-1 0,0 1 0,-1-6 0,0 10 49,0-1 1,0 1 0,0 0 0,-1-1 0,1 1 0,0-1 0,-1 1 0,1 0-1,0-1 1,-1 1 0,1 0 0,0-1 0,-1 1 0,1 0 0,-1 0 0,1-1 0,-1 1-1,1 0 1,0 0 0,-1 0 0,1 0 0,-1 0 0,1 0 0,-1-1 0,1 1-1,-1 0 1,1 0 0,-1 0 0,1 1 0,-1-1 0,1 0 0,-1 0 0,1 0-1,-1 0 1,1 0 0,0 0 0,-1 1 0,1-1 0,-1 0 0,0 1 0,-18 8-148,13-5 205,1 1 1,0 0 0,1 0-1,-1 0 1,1 0-1,0 1 1,0 0 0,1 0-1,-1 0 1,1 0-1,1 1 1,-1-1 0,1 1-1,0-1 1,1 1 0,-1 0-1,1 0 1,1 0-1,-1 0 1,2 8 0,0-14-27,-1 1 0,1-1 1,0 0-1,1 0 0,-1 0 0,0 0 1,0 0-1,0 0 0,1 0 0,-1 0 1,0-1-1,1 1 0,-1 0 0,1-1 1,-1 1-1,0-1 0,1 1 0,-1-1 1,1 0-1,0 0 0,-1 0 1,1 0-1,-1 0 0,1 0 0,1 0 1,44-3 218,-35 0-201,-1-1 0,1 0 0,-1-1 0,0 0 0,13-7 0,-13 5-38,1 2 0,0-1 0,0 1-1,16-4 1,-28 10 5,1-1 0,-1 0 0,0 1 0,1-1 0,-1 0 0,0 1 0,1-1 0,-1 1 0,0-1 0,0 0 0,1 1 0,-1-1 0,0 1 0,0-1 0,0 1 0,0-1 0,0 0 0,0 1 0,0-1 0,0 1 0,0-1-1,0 1 1,0-1 0,0 1 0,0-1 0,0 1 0,0-1 0,0 1 0,0-1 0,-1 0 0,1 1 0,0-1 0,0 1 0,0-1 0,-1 0 0,1 1 0,0-1 0,-1 1 0,-9 21 54,2-9 62,6-10-18,0-1 1,0 1 0,0 0 0,0 0-1,1 0 1,-1 0 0,1 1-1,0-1 1,0 0 0,-1 5-1,5-8-3,0 1 0,0 0 0,-1-1-1,1 0 1,0 0 0,0 0 0,0 0-1,0 0 1,-1 0 0,1-1 0,0 1-1,4-2 1,57-26-202,-54 22-140,1 1 0,0 0 0,-1 1 0,1 0 0,1 0 0,19-3 0,-38 27 433,-4 6-3242,15-25-1324,9-2-376,4-6-4139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4.110"/>
    </inkml:context>
    <inkml:brush xml:id="br0">
      <inkml:brushProperty name="width" value="0.025" units="cm"/>
      <inkml:brushProperty name="height" value="0.025" units="cm"/>
    </inkml:brush>
  </inkml:definitions>
  <inkml:trace contextRef="#ctx0" brushRef="#br0">187 0 17809,'0'0'9353,"-52"55"-8649,37-16-351,-6 3-257,6 7-64,-2 6-32,-2-1 64,2 0 256,4-5 33,1-8-225,7-4-32,5-11-128,0-9-1025,5-11-2371,11-6-2978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095"/>
    </inkml:context>
    <inkml:brush xml:id="br0">
      <inkml:brushProperty name="width" value="0.025" units="cm"/>
      <inkml:brushProperty name="height" value="0.025" units="cm"/>
    </inkml:brush>
  </inkml:definitions>
  <inkml:trace contextRef="#ctx0" brushRef="#br0">125 40 11755,'0'0'11451,"-6"11"-10431,-70 150 1284,67-140-1954,1 1 0,2 0 1,0 1-1,1-1 0,1 1 1,-1 28-1,6-51-343,-1 0 1,0 0-1,1 1 1,-1-1-1,1 0 0,-1 0 1,0 0-1,1 0 1,-1 0-1,0 1 0,1-1 1,-1 0-1,1 0 0,-1 0 1,0 0-1,1 0 1,-1 0-1,1-1 0,-1 1 1,0 0-1,1 0 0,-1 0 1,1 0-1,-1 0 1,0-1-1,1 1 0,-1 0 1,0 0-1,1 0 0,-1-1 1,0 1-1,0 0 1,1-1-1,8-7 45,-1 0-1,0-1 1,-1 0 0,0 0 0,0-1-1,-1 0 1,9-20 0,30-80-90,-44 107 41,7-19-213,-1 0 0,-1-1 0,-1 0 0,0 0 0,1-40 0,-6 63 204,0 0 0,0-1 0,0 1 0,0 0-1,0-1 1,0 1 0,0-1 0,0 1 0,0 0 0,0-1 0,0 1-1,0-1 1,0 1 0,0 0 0,0-1 0,0 1 0,0 0 0,0-1 0,-1 1-1,1 0 1,0-1 0,0 1 0,0 0 0,-1-1 0,1 1 0,0 0-1,0-1 1,-1 1 0,1 0 0,0 0 0,-1-1 0,1 1 0,0 0-1,-1 0 1,1 0 0,0 0 0,-1-1 0,0 1 0,-12 10-177,-11 23-19,21-27 180,-27 64 155,28-65-95,0 0 1,1 1-1,-1-1 0,1 1 1,1-1-1,-1 1 0,1-1 1,0 1-1,0 0 0,0-1 0,2 6 1,-1-10-34,-1 0 1,1 0 0,0 0-1,0 0 1,0 0 0,0 0-1,0 0 1,0 0 0,0-1-1,0 1 1,0 0 0,0-1-1,0 1 1,0-1 0,1 1-1,-1-1 1,0 0 0,0 1-1,0-1 1,1 0 0,-1 0-1,0 0 1,0 0 0,1 0-1,-1 0 1,0 0 0,1 0-1,-1-1 1,0 1 0,0 0-1,0-1 1,3 0-1,39-17 204,-24 3-183,0 0 0,-2-2 1,0-1-1,0 0 0,22-33 0,-15 19 9,-36 64-215,-41 117 317,50-135-58,-2 1 20,1 0 1,1 0-1,1 0 1,0 1 0,0-1-1,2 1 1,1 16 0,-1-30-97,1-1 0,0 1 0,-1-1 0,1 0 0,0 1 0,0-1 1,0 0-1,0 1 0,0-1 0,0 0 0,0 0 0,1 0 0,-1 0 0,0 0 0,1 0 1,-1 0-1,0 0 0,1-1 0,-1 1 0,1 0 0,-1-1 0,1 1 0,0-1 0,-1 0 0,1 0 1,-1 1-1,1-1 0,0 0 0,-1 0 0,1 0 0,-1-1 0,1 1 0,0 0 0,-1-1 1,3 0-1,3 0 14,-1-1 0,0 1 1,1-1-1,-1-1 1,0 1-1,-1-1 0,10-5 1,-5 0-17,0-1 1,0 0 0,-1 0-1,0-1 1,-1 0 0,0-1-1,0 0 1,-1 0-1,-1-1 1,0 0 0,-1 0-1,6-18 1,-42 73-23,28-38 74,0 0 0,0 0 0,1 0 0,-1 0 0,1 0 0,0 0 0,1 1 0,0-1 0,-1 1 0,2-1 0,-1 1 0,0-1 0,1 7 0,1-11-42,0 0 0,0 0 0,0 0 0,0 0 0,0 0 0,0 0 0,0 0 0,0-1 0,1 1-1,-1 0 1,0-1 0,0 1 0,1-1 0,-1 0 0,0 1 0,1-1 0,-1 0 0,0 0 0,1 0 0,-1 0 0,0 0 0,1 0 0,-1 0 0,0 0 0,1 0 0,-1-1 0,0 1 0,2-1 0,41-9 263,-25 1-279,0 0 0,-1-1-1,0-1 1,-1-1 0,0-1-1,-1 0 1,16-17 0,-38 37 14,0 1 1,0 0-1,1 0 1,0 0 0,1 0-1,-1 1 1,2 0-1,-1 0 1,-2 13 0,6-21 3,1-1 0,-1 1 0,1-1 0,-1 1 1,1-1-1,-1 1 0,1-1 0,-1 1 1,1-1-1,0 0 0,-1 1 0,1-1 0,0 0 1,-1 0-1,1 0 0,0 1 0,-1-1 0,1 0 1,0 0-1,0 0 0,-1 0 0,1 0 0,0 0 1,-1 0-1,1 0 0,1-1 0,24-1 100,17-15 3,-37 13-625,0 1 0,0 0 0,0 1 0,0 0 1,1 0-1,-1 0 0,14-2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09.256"/>
    </inkml:context>
    <inkml:brush xml:id="br0">
      <inkml:brushProperty name="width" value="0.025" units="cm"/>
      <inkml:brushProperty name="height" value="0.025" units="cm"/>
    </inkml:brush>
  </inkml:definitions>
  <inkml:trace contextRef="#ctx0" brushRef="#br0">320 2 21140,'-14'0'683,"0"-1"-472,0 1-1,0 0 0,0 1 1,0 1-1,0 0 0,1 1 1,-1 0-1,0 1 0,-24 11 1,25-6-160,0-1 0,1 2 1,0-1-1,1 2 1,0-1-1,0 2 1,1-1-1,1 1 0,-10 17 1,16-26-51,1 1 0,-1 0 0,1 0 0,0 1 0,0-1 0,1 0 0,-1 1 0,1-1 0,0 1 0,0-1 0,0 1 0,1-1 0,0 1 0,0 0 0,0-1 0,0 1 0,1 0 0,0-1 0,0 1 0,0-1 0,0 1 0,1-1 0,-1 0 0,1 1 0,0-1 0,1 0 0,-1 0 0,1 0 0,0-1 0,0 1 0,0-1 0,0 1 0,0-1 0,6 4 0,1-1 99,-1 0 0,1-1 0,0 0 0,1-1 0,-1 0-1,1 0 1,0-1 0,0 0 0,0-1 0,0-1-1,0 0 1,0 0 0,1-1 0,-1 0 0,0-1-1,0 0 1,0-1 0,0 0 0,0-1 0,0 0 0,11-6-1,-13 6 82,0-1-1,0 0 0,0 0 0,0-1 0,-1-1 0,0 1 0,0-1 1,0-1-1,-1 1 0,1-1 0,-2-1 0,1 1 0,-1-1 0,0 0 1,-1 0-1,0-1 0,0 0 0,-1 0 0,0 0 0,-1 0 1,0-1-1,0 1 0,-1-1 0,1-11 0,-2 17-183,-1 0 0,0 0 0,0-1 0,-1 1 1,1 0-1,-1 0 0,0-1 0,0 1 0,0 0 0,-1 0 0,0 0 0,1 0 0,-1 1 0,-1-1 0,1 0 0,-6-6 0,4 5-131,-2 1-1,1-1 1,0 1-1,-1 0 0,0 1 1,0-1-1,0 1 1,0 0-1,-12-3 1,0 1-1042,0 1 0,-1 0 1,1 2-1,-1 0 0,1 1 1,-37 3-1,10 7-6004,7 4-6454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456"/>
    </inkml:context>
    <inkml:brush xml:id="br0">
      <inkml:brushProperty name="width" value="0.025" units="cm"/>
      <inkml:brushProperty name="height" value="0.025" units="cm"/>
    </inkml:brush>
  </inkml:definitions>
  <inkml:trace contextRef="#ctx0" brushRef="#br0">0 56 13068,'0'0'2990,"10"-9"304,33-25-177,-42 33-3030,0 0 0,0-1 0,1 1 0,-1 0 0,1 1 0,-1-1-1,1 0 1,-1 0 0,1 1 0,-1-1 0,1 0 0,0 1 0,-1 0 0,1-1-1,0 1 1,-1 0 0,1 0 0,0 0 0,-1 0 0,1 0 0,0 0 0,0 1-1,-1-1 1,1 1 0,-1-1 0,1 1 0,0-1 0,-1 1 0,1 0 0,-1 0-1,1 0 1,-1 0 0,0 0 0,1 0 0,-1 0 0,0 0 0,0 0 0,0 1 0,0-1-1,0 0 1,0 1 0,0-1 0,0 1 0,0-1 0,-1 1 0,2 2 0,1 4 109,-1-1 0,1 1 0,-1 0 1,-1 0-1,1 0 0,-1 0 0,0 11 1,-2-17-118,1 1 1,-1 0 0,1 0-1,-1 0 1,0 0 0,0-1-1,0 1 1,-1 0-1,1-1 1,-1 1 0,1-1-1,-1 0 1,0 1 0,0-1-1,-2 2 1,-40 30 1922,37-29-1774,0 0 0,1 0 0,-1 0 0,1 1 0,-8 8 0,14-13-228,-1-1 0,1 1 0,-1-1 0,1 1 0,0 0 0,-1-1 0,1 1 0,0-1 0,0 1 0,0-1 0,-1 1 0,1 0 0,0-1 0,0 1 0,0 0 0,0-1 0,0 1 0,0 0 0,0-1 0,0 1 0,0 0 0,0-1 0,0 1 0,1-1 0,-1 1 0,0 0 0,0-1 0,1 1 0,-1-1 0,0 1 0,1 0 0,21 11 0,31-4 0,-51-8 0,2 1-26,56-1-3421,-57-1 3050,0 1 0,0-1 0,0 1 1,0-1-1,0 0 0,0-1 1,0 1-1,0 0 0,0-1 0,0 0 1,-1 1-1,1-1 0,-1 0 0,1 0 1,-1-1-1,3-2 0,6-12-8763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835"/>
    </inkml:context>
    <inkml:brush xml:id="br0">
      <inkml:brushProperty name="width" value="0.025" units="cm"/>
      <inkml:brushProperty name="height" value="0.025" units="cm"/>
    </inkml:brush>
  </inkml:definitions>
  <inkml:trace contextRef="#ctx0" brushRef="#br0">1 0 15695,'0'0'10922,"55"0"-10666,-27 0-256,2 0-1601,-6 0-1986,7 0-4773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181"/>
    </inkml:context>
    <inkml:brush xml:id="br0">
      <inkml:brushProperty name="width" value="0.025" units="cm"/>
      <inkml:brushProperty name="height" value="0.025" units="cm"/>
    </inkml:brush>
  </inkml:definitions>
  <inkml:trace contextRef="#ctx0" brushRef="#br0">8 74 11339,'0'0'12187,"-3"8"-11680,2-6-480,0-1 0,1 1 0,-1 0 0,0 0 0,1 0 0,0 0 0,-1 0 0,1 0 0,0 0-1,0 0 1,0 0 0,0 0 0,1 0 0,-1 0 0,1 3 0,1-4 3,-1 0 0,0 0 0,0 0 1,1 0-1,-1 0 0,1-1 0,-1 1 0,1 0 1,-1-1-1,1 1 0,-1-1 0,1 0 0,0 1 1,-1-1-1,1 0 0,0 0 0,-1 0 0,1 0 1,-1 0-1,1-1 0,0 1 0,-1 0 0,1-1 1,-1 1-1,1-1 0,-1 1 0,3-3 0,4 0 87,0 0-1,-1-1 0,0 0 0,1 0 1,-2-1-1,1 0 0,0 0 0,-1-1 1,0 0-1,0 0 0,-1 0 0,0-1 1,0 1-1,0-1 0,-1 0 0,0-1 1,5-12-1,-9 20-117,0 0 0,0 0 0,0-1 0,0 1 0,0 0 0,0-1 0,0 1 0,0 0 0,0 0 0,0-1 0,0 1 0,-1 0 0,1 0 0,0-1 0,0 1 0,0 0 0,0 0 0,0-1 0,0 1 0,-1 0 0,1 0 0,0-1 0,0 1 0,0 0 0,-1 0 0,1 0 0,0 0 0,0-1 0,-1 1 0,1 0 0,0 0 0,0 0 0,-1 0 0,1 0 0,0 0 0,-1 0 0,1 0 0,0 0 0,0 0 0,-1 0 0,1 0 0,0 0 0,0 0 0,-1 0 0,1 0 0,0 0 0,-1 0 0,1 0 0,0 0 0,-1 0 0,-10 3-33,2 2 63,0 1 1,1-1 0,-1 1-1,1 0 1,1 1 0,-1 0 0,1 0-1,-7 10 1,10-13 29,0 1 0,1-1 0,0 1 0,-1 0 0,2 0 0,-1 1 0,0-1 0,1 0 0,0 1 0,1-1 0,-1 1 0,1 0 0,0 0 0,0-1 0,0 10 0,2-13-54,0-1-1,0 0 0,-1 0 0,1 0 0,0 0 1,0 0-1,0 1 0,0-2 0,0 1 0,1 0 1,-1 0-1,0 0 0,0 0 0,1-1 0,-1 1 1,0-1-1,1 1 0,-1-1 0,0 1 1,1-1-1,-1 0 0,1 0 0,-1 0 0,0 0 1,1 0-1,-1 0 0,1 0 0,2 0 0,46-7 136,-34 2-108,0-2 1,0 0-1,0-1 0,28-19 0,33-16 202,-77 43-233,0 0 1,0 0-1,0 1 1,0-1-1,0 0 1,0 0-1,0 1 1,0-1-1,0 0 1,0 0-1,0 0 0,0 1 1,0-1-1,1 0 1,-1 0-1,0 0 1,0 1-1,0-1 1,0 0-1,0 0 1,0 0-1,0 0 0,1 1 1,-1-1-1,0 0 1,0 0-1,0 0 1,0 0-1,0 0 1,1 0-1,-1 0 1,0 1-1,0-1 0,0 0 1,1 0-1,-1 0 1,0 0-1,0 0 1,0 0-1,1 0 1,-1 0-1,0 0 1,0 0-1,0 0 1,1 0-1,-1 0 0,0 0 1,0 0-1,0 0 1,1 0-1,-1 0 1,0-1-1,0 1 1,1 0-1,-17 28 204,12-22-109,0 1 1,0-1-1,1 1 0,0 0 1,0 0-1,0 0 1,1 0-1,0 0 0,1 1 1,-2 8-1,4-15-86,0 0 1,0 0-1,-1 1 0,1-1 0,0 0 0,0 0 0,0 0 1,0 0-1,0 0 0,0 0 0,1 0 0,-1-1 1,0 1-1,0 0 0,0-1 0,1 1 0,-1-1 0,0 1 1,1-1-1,-1 1 0,1-1 0,-1 0 0,1 0 1,-1 0-1,0 0 0,1 0 0,-1 0 0,1 0 0,2-1 1,49-2 57,-31-1-168,0-1 0,0-1-1,29-12 1,23-16-3119,-73 33 2894,13-9-1884,-16-1-5768,-7 3-2230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526"/>
    </inkml:context>
    <inkml:brush xml:id="br0">
      <inkml:brushProperty name="width" value="0.025" units="cm"/>
      <inkml:brushProperty name="height" value="0.025" units="cm"/>
    </inkml:brush>
  </inkml:definitions>
  <inkml:trace contextRef="#ctx0" brushRef="#br0">1 37 21364,'0'0'8168,"71"-31"-7111,-29 26-801,5 5-224,8 0-384,5 0-2211,-2 1-3490,4-1-9802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7.852"/>
    </inkml:context>
    <inkml:brush xml:id="br0">
      <inkml:brushProperty name="width" value="0.025" units="cm"/>
      <inkml:brushProperty name="height" value="0.025" units="cm"/>
    </inkml:brush>
  </inkml:definitions>
  <inkml:trace contextRef="#ctx0" brushRef="#br0">85 2 11371,'0'0'14413,"-9"5"-14381,3-1-31,-1 0 0,1 1 0,0-1-1,1 1 1,-1 1 0,1-1 0,-9 13-1,12-15 14,-1 1 0,1 0 0,0-1 0,0 1 0,0 0 0,1 0-1,-1 0 1,1 0 0,0 0 0,0 1 0,0-1 0,1 0-1,-1 0 1,1 1 0,0-1 0,1 0 0,-1 1 0,1-1 0,0 5-1,0-9-12,-1 1-1,1-1 1,-1 1-1,1 0 0,-1-1 1,1 1-1,-1-1 1,1 1-1,0-1 1,-1 0-1,1 1 0,0-1 1,-1 0-1,1 1 1,0-1-1,-1 0 1,1 0-1,0 1 0,0-1 1,-1 0-1,1 0 1,0 0-1,0 0 0,-1 0 1,1 0-1,0 0 1,0 0-1,-1-1 1,1 1-1,0 0 0,0 0 1,-1-1-1,1 1 1,0 0-1,-1-1 0,1 1 1,0 0-1,0-2 1,26-15 20,31-53 43,-55 121-406,-1-19 149,4 259 28,-7-281 361,0 1-1,-1-1 0,0 0 1,-1 0-1,-5 15 0,6-20-112,-1 0 0,1 0 0,0-1-1,-1 1 1,0-1 0,0 0 0,-1 0-1,1 0 1,-1 0 0,0 0-1,0-1 1,-7 6 0,10-9-66,0 1 0,1-1 0,-1 1 1,0-1-1,0 1 0,0-1 0,0 1 0,0-1 0,0 0 0,0 0 1,0 0-1,0 1 0,0-1 0,0 0 0,0 0 0,0 0 0,0 0 1,0-1-1,0 1 0,0 0 0,0 0 0,0 0 0,0-1 1,0 1-1,0-1 0,0 1 0,0-1 0,0 1 0,0-1 0,0 1 1,1-1-1,-1 0 0,0 0 0,0 1 0,1-1 0,-1 0 1,1 0-1,-1 0 0,0 0 0,1 1 0,0-1 0,-1 0 0,1 0 1,-1 0-1,1 0 0,0 0 0,0 0 0,0 0 0,0 0 1,0 0-1,0-2 0,-2-8 72,0-1 1,2 0-1,0-19 0,0 20-105,1-3-9,0 0 1,0 0-1,1 0 0,1 0 1,0 0-1,1 0 0,1 1 1,0-1-1,1 1 0,0 1 0,1-1 1,0 1-1,1 0 0,12-13 1,9-7-336,1 2 0,2 1 0,50-35 0,-72 56 229,-5 6 114,-1 0 0,0-1 0,0 0-1,0 0 1,0 0 0,-1 0 0,1-1 0,-1 1-1,0-1 1,0 0 0,0 0 0,-1 0 0,1-1-1,-1 1 1,0 0 0,0-1 0,0 0 0,-1 1-1,2-7 1,-3 10 26,0 1 0,0-1 0,-1 0 0,1 1 0,0-1 0,0 0-1,0 1 1,0-1 0,-1 0 0,1 1 0,0-1 0,-1 1 0,1-1 0,0 0-1,-1 1 1,1-1 0,-1 1 0,1-1 0,-1 1 0,1-1 0,-1 1 0,1 0-1,-1-1 1,1 1 0,-1-1 0,0 1 0,1 0 0,-1 0 0,-1-1 0,-26 1 441,23 0-389,0 1 0,1 0 1,-1 1-1,0-1 0,1 1 0,-1 0 1,1 0-1,0 0 0,-6 4 1,7-1-180,-1-1 0,1 1 0,0 0 0,1-1 1,-1 1-1,1 1 0,0-1 0,0 0 0,1 0 1,-1 1-1,1-1 0,0 1 0,1-1 0,-1 8 1,1-10 22,0 0 1,0-1 0,0 1 0,0 0 0,0-1-1,1 1 1,-1 0 0,1-1 0,0 1 0,0-1-1,0 1 1,0-1 0,0 0 0,1 1 0,-1-1-1,1 0 1,-1 0 0,1 0 0,0 0 0,0 0-1,-1 0 1,2 0 0,-1-1 0,0 1 0,0-1-1,0 1 1,1-1 0,-1 0 0,1 0 0,3 1-1,1 0-788,0-1 0,-1-1 0,1 1-1,0-1 1,0-1 0,0 1-1,-1-1 1,1 0 0,0 0-1,-1-1 1,1 0 0,9-5 0,20-13-7226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8.543"/>
    </inkml:context>
    <inkml:brush xml:id="br0">
      <inkml:brushProperty name="width" value="0.025" units="cm"/>
      <inkml:brushProperty name="height" value="0.025" units="cm"/>
    </inkml:brush>
  </inkml:definitions>
  <inkml:trace contextRef="#ctx0" brushRef="#br0">144 38 4708,'0'0'16331,"-11"2"-15419,7-2-841,-1 1 0,1-1 0,0 1 0,0 0-1,0 1 1,0-1 0,0 1 0,0 0-1,0 0 1,0 0 0,1 0 0,-1 1 0,1-1-1,0 1 1,0 0 0,0 0 0,0 0 0,0 1-1,0-1 1,1 0 0,0 1 0,-1 0-1,2 0 1,-1 0 0,0-1 0,-1 7 0,-1 0 112,0 0 1,1 0 0,1 0 0,-1 1 0,1-1 0,0 13 0,2-21-171,0 1 1,0 0-1,0 0 0,0-1 1,1 1-1,-1 0 0,1 0 0,-1-1 1,1 1-1,0-1 0,0 1 1,0 0-1,1-1 0,-1 0 1,0 1-1,1-1 0,0 0 1,0 0-1,-1 0 0,1 0 1,0 0-1,1 0 0,-1 0 1,0-1-1,0 1 0,1-1 0,2 2 1,36 10 37,-32-11-150,0 1-1,-1 0 1,1 0-1,-1 0 1,0 1-1,15 10 1,-21-12 96,0-1 0,0 1 0,-1 0 0,1 0 1,-1 0-1,1 0 0,-1 1 0,0-1 1,0 0-1,0 0 0,0 1 0,0-1 0,-1 1 1,1-1-1,-1 1 0,0-1 0,1 1 1,-1-1-1,0 1 0,0-1 0,-1 1 0,1-1 1,0 1-1,-1-1 0,0 1 0,1-1 1,-1 0-1,0 1 0,0-1 0,-2 3 0,-2 5 20,-1 0-1,0-1 0,0 1 1,-1-1-1,0-1 0,0 1 0,-18 13 1,19-16 95,0-1 0,0 0 0,-1-1-1,0 1 1,0-1 0,-1 0 0,1-1 0,-1 0 0,1 0 0,-1-1 0,-13 3 0,21-5-83,-1 0-1,0 0 1,0 1 0,1-1 0,-1 0 0,0-1-1,0 1 1,0 0 0,1 0 0,-1 0 0,0 0-1,0 0 1,1-1 0,-1 1 0,0 0 0,1-1-1,-1 1 1,0-1 0,1 1 0,-1 0 0,0-1-1,1 0 1,-1 1 0,1-1 0,-1 1 0,1-1-1,-1 0 1,1 1 0,0-1 0,-1-1 0,0 0-14,1 0 0,-1-1 1,1 1-1,0 0 1,0-1-1,0 1 0,0 0 1,1 0-1,-1-1 1,1-3-1,2-3-55,0-1-1,1 1 0,0 0 1,7-12-1,31-39-450,49-55-1,-47 64-81,54-86-1,-96 132 556,1 2 16,-1-1 1,0 1-1,0-1 0,0 0 0,-1 1 1,1-1-1,-1 0 0,0 0 0,0 0 1,1-8-1,-22 18 130,12 1 9,0 0-1,1 0 0,0 1 1,0 0-1,1 1 1,0-1-1,0 1 1,1 0-1,0 0 1,1 1-1,0-1 1,0 1-1,1 0 1,0 0-1,-1 17 0,4-26-114,0 0-1,0 0 0,0-1 0,0 1 1,0 0-1,0 0 0,1 0 0,-1-1 1,0 1-1,1 0 0,-1 0 0,0-1 1,1 1-1,-1 0 0,1-1 0,-1 1 1,1-1-1,-1 1 0,1 0 0,0-1 1,-1 1-1,1-1 0,0 1 0,-1-1 1,1 0-1,0 1 0,1-1 0,28 4 234,30-16-37,9-24-125,-59 29-91,1 0 0,0 1 0,1 1 0,-1 0 0,1 0 0,23-5 0,-34 10 15,0 1 0,0-1 1,-1 1-1,1-1 0,0 1 0,0-1 0,0 1 1,0-1-1,-1 1 0,1 0 0,0 0 0,-1-1 1,1 1-1,0 0 0,-1 0 0,1 0 0,-1 0 1,1-1-1,-1 1 0,0 0 0,1 0 0,-1 0 1,0 0-1,0 0 0,0 0 0,1 0 0,-1 0 1,0 0-1,0 0 0,-1 0 0,1 0 1,0 2-1,0 48 810,-1-36-423,1-14-386,0 0 0,0 0 1,0 0-1,0 0 0,0 0 0,0 0 1,0 0-1,1 0 0,-1 0 0,0 0 1,1 0-1,-1 0 0,1 0 0,-1 0 1,1-1-1,-1 1 0,1 0 0,-1 0 1,1 0-1,0-1 0,0 1 0,-1 0 1,1-1-1,0 1 0,0-1 0,1 2 1,1-2 7,-1 1 0,0 0 0,1-1 0,-1 0-1,1 1 1,-1-1 0,1 0 0,-1-1 0,0 1 0,5-1 0,3-1-2,-1-1 0,0 0-1,0 0 1,15-9 0,-8 2-59,-11 7-103,-1-1 0,2 1 0,-1 0 0,0 0 0,0 1 1,1 0-1,0 0 0,9-3 0,-14 35-8644,-3-23 705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9.961"/>
    </inkml:context>
    <inkml:brush xml:id="br0">
      <inkml:brushProperty name="width" value="0.025" units="cm"/>
      <inkml:brushProperty name="height" value="0.025" units="cm"/>
    </inkml:brush>
  </inkml:definitions>
  <inkml:trace contextRef="#ctx0" brushRef="#br0">14 234 6406,'0'0'12334,"0"5"-10751,-13 229 5106,29-264-5482,11-57-1096,-13 35-67,-14 54-49,0 1 1,1-1-1,-1 0 1,0 0 0,1 0-1,-1 0 1,1 1 0,0-1-1,-1 0 1,1 0 0,0 0-1,0 0 1,1-1 0,-1 1-1,0 0 1,1 0 0,-1-1-1,1 1 1,-1-1 0,1 1-1,0-1 1,-1 0 0,1 1-1,4 1 1,0 1 41,0-1 0,0 1 0,0-1 0,0 0 0,1 0 0,0-1-1,8 2 1,-7-3 39,1 0 0,0-1-1,0 0 1,0 0-1,0-1 1,0-1 0,-1 1-1,1-1 1,0-1-1,-1 1 1,0-2 0,1 1-1,-1-1 1,13-9-1,-16 10-67,-1 0 0,1-1-1,-1 0 1,1 0 0,-1 0 0,0 0-1,-1-1 1,1 0 0,-1 1-1,0-1 1,0 0 0,0-1-1,-1 1 1,0 0 0,0-1-1,0 0 1,-1 1 0,0-1-1,0 0 1,0 0 0,-1 1 0,0-1-1,-1-10 1,1 15-9,0 0 1,0 0-1,0 0 0,0 0 1,0 0-1,-1 0 1,1 0-1,0 0 0,-1 1 1,1-1-1,-1 0 0,1 0 1,-1 0-1,1 0 1,-1 1-1,1-1 0,-1 0 1,0 0-1,0 1 1,1-1-1,-1 1 0,0-1 1,0 1-1,0-1 0,1 1 1,-1-1-1,0 1 1,0 0-1,0-1 0,0 1 1,0 0-1,0 0 0,0 0 1,0 0-1,0 0 1,0 0-1,0 0 0,0 0 1,0 0-1,0 0 1,0 0-1,0 1 0,-1-1 1,-2 1-9,1 1 0,-1-1 0,0 0 0,1 1 0,-1 0 0,1 0 0,0 0 0,-1 0 0,-4 5-1,2 0 23,-1 0-1,1 1 0,0-1 0,1 1 1,0 0-1,0 1 0,0-1 0,1 1 1,1 0-1,-1 0 0,2 0 0,-1 1 1,1-1-1,1 1 0,-1-1 0,1 13 1,2-19-6,0-1 0,0 1 0,0-1 0,0 0-1,0 1 1,0-1 0,1 0 0,-1 0 0,1 0 0,-1 0 0,1 0 0,0 0 0,0 0 0,0-1 0,0 1 0,0-1 0,0 1 0,1-1 0,-1 0 0,0 0 0,1 0 0,-1 0 0,0 0 0,1 0 0,-1-1 0,1 1 0,0-1 0,-1 0 0,5 0 0,5 1-1,1 0 0,0-1 0,-1 0 0,1-1 0,12-3 0,-10 0 5,-1 0 0,0-1 1,-1-1-1,1 0 0,-1-1 0,0-1 0,-1 0 0,0 0 0,0-1 0,-1-1 0,0 0 1,13-16-1,-5 4 0,0-1 1,-2-1-1,-1-1 1,-1-1-1,15-33 1,-25 50 3,-1-2-1,0 1 1,-1 0 0,0-1 0,-1 1 0,0-1 0,-1 0-1,1-12 1,-2 23-10,0-1 0,0 0 1,0 0-1,0 0 0,0 0 0,0 1 0,0-1 0,0 0 0,0 0 0,0 0 0,-1 0 0,1 1 1,0-1-1,-1 0 0,1 0 0,0 1 0,-1-1 0,1 0 0,-1 0 0,1 1 0,-1-1 0,1 1 1,-1-1-1,0 0 0,1 1 0,-1-1 0,0 1 0,-1-1 0,1 1 0,-1-1 0,1 1 0,-1 0 0,1 0 0,-1 1 0,1-1 0,-1 0 0,1 0 0,-1 1 0,1-1-1,0 1 1,-1-1 0,1 1 0,-3 1 0,-2 1 0,0 1 0,1 0 0,-1 1 0,1-1 0,-1 1 0,-5 6-1,2 2 45,0 1-1,1-1 1,0 1-1,1 0 0,1 1 1,0 0-1,1 0 1,0 0-1,2 1 0,0-1 1,0 1-1,1 0 1,1 0-1,2 24 1,-1-37-70,0 0 0,1 0 0,-1 0 1,1 0-1,0 0 0,0-1 1,0 1-1,0 0 0,1 0 0,-1-1 1,1 1-1,-1-1 0,1 1 1,0-1-1,0 0 0,0 0 0,3 3 1,-1-2-392,0 0 1,0-1 0,1 1 0,0-1-1,-1 0 1,1 0 0,0-1-1,0 1 1,7 1 0,-1-2-1414,0 0 1,0 0 0,0-1-1,0 0 1,0-1 0,0-1-1,0 1 1,20-7-1,3-7-4009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0.290"/>
    </inkml:context>
    <inkml:brush xml:id="br0">
      <inkml:brushProperty name="width" value="0.025" units="cm"/>
      <inkml:brushProperty name="height" value="0.025" units="cm"/>
    </inkml:brush>
  </inkml:definitions>
  <inkml:trace contextRef="#ctx0" brushRef="#br0">159 47 9577,'0'0'12919,"-11"-5"-10709,7 4-2076,2-1-65,-1 0-1,1 1 1,-1 0-1,0-1 1,0 1-1,1 0 1,-1 0-1,0 1 1,0-1 0,0 0-1,0 1 1,0 0-1,0 0 1,0 0-1,0 0 1,0 0-1,0 1 1,0-1-1,0 1 1,0 0 0,0 0-1,0 0 1,1 0-1,-1 0 1,0 1-1,1-1 1,-1 1-1,1 0 1,-1-1-1,1 1 1,-4 4 0,-2 4 125,1-1 0,0 1 0,-11 20 0,16-27-145,1 0-1,-1 0 1,1 0-1,0 0 0,0 0 1,0 0-1,0 0 1,1 0-1,-1 0 1,1 1-1,0-1 1,0 0-1,0 0 1,0 1-1,0-1 0,1 0 1,0 0-1,0 0 1,1 5-1,0-6-14,-1-1-1,0 0 0,0 0 1,1 0-1,-1 0 1,1 0-1,-1 0 1,1 0-1,0 0 0,-1-1 1,1 1-1,0-1 1,-1 1-1,1-1 0,0 1 1,0-1-1,-1 0 1,1 0-1,0 0 0,0 0 1,-1 0-1,1-1 1,0 1-1,0 0 1,-1-1-1,1 1 0,0-1 1,2-1-1,3 0 25,0-1 1,0 0-1,0 0 0,0 0 1,9-8-1,-2 1-41,-1-1 1,0 0 0,-1-1-1,0-1 1,-1 0 0,-1 0-1,0-1 1,0-1-1,12-27 1,-22 35 111,-10 17-120,-12 20-56,17-23 49,1 1 0,0 0-1,0 0 1,0 1 0,1-1 0,0 1 0,1 0 0,0 0 0,0 0 0,1 0 0,0 0 0,1 0 0,1 16-1,-1-23-52,1-1-1,0 1 0,0-1 0,-1 1 0,1-1 0,0 0 1,0 1-1,0-1 0,0 0 0,1 0 0,-1 0 0,0 0 1,0 0-1,1 0 0,-1 0 0,1 0 0,-1-1 0,1 1 0,-1-1 1,1 1-1,-1-1 0,1 1 0,-1-1 0,1 0 0,0 1 1,-1-1-1,3 0 0,46-3-6301,-18-9-2461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1.755"/>
    </inkml:context>
    <inkml:brush xml:id="br0">
      <inkml:brushProperty name="width" value="0.025" units="cm"/>
      <inkml:brushProperty name="height" value="0.025" units="cm"/>
    </inkml:brush>
  </inkml:definitions>
  <inkml:trace contextRef="#ctx0" brushRef="#br0">139 0 12268,'0'0'13682,"-7"10"-12823,-6 11-253,0 0 0,2 1 0,1 1 0,-13 37 0,-24 110 1019,42-147-1490,1 0 0,1 0 0,1 38 0,2-61-129,0 1 1,0-1-1,0 0 1,-1 1-1,1-1 0,0 1 1,0-1-1,0 0 1,0 1-1,0-1 1,0 1-1,0-1 1,0 0-1,0 1 1,0-1-1,0 0 1,0 1-1,1-1 1,-1 1-1,0-1 1,0 0-1,0 1 1,0-1-1,1 0 1,-1 1-1,0-1 1,0 0-1,1 1 0,-1-1 1,0 0-1,1 0 1,-1 1-1,0-1 1,0 0-1,1 0 1,-1 0-1,1 1 1,-1-1-1,0 0 1,1 0-1,-1 0 1,0 0-1,1 0 1,-1 0-1,1 0 1,-1 0-1,0 0 1,1 0-1,-1 0 1,1 0-1,-1 0 0,0 0 1,1 0-1,-1 0 1,0 0-1,1 0 1,-1-1-1,1 1 1,-1 0-1,0 0 1,1-1-1,17-19 356,-12 3-362,-1-1 0,-1 1 0,-1-1 0,0 0 0,-2 0 0,0 0 0,-1-18 0,0 37 0,-1 0 0,1 0 0,0-1 0,-1 1 0,1 0 0,-1 0 0,1 0 0,-1-1 0,1 1 0,-1 0 0,1-1 0,-1 1 0,0 0 0,1-1 0,-1 1 0,0-1 0,0 1 0,1-1 0,-1 1 0,0-1 0,0 0 0,0 1 0,0-1 0,1 0 0,-1 0 0,0 0 0,0 0 0,0 1 0,0-1 0,0 0 0,0 0 0,0-1 0,1 1 0,-1 0 0,0 0 0,0 0 0,0-1 0,0 1 0,0 0 0,1-1 0,-1 1 0,0 0 0,0-1 0,0 1 0,1-1 0,-1 0 0,0 1 0,1-1 0,-1 0 0,1 1 0,-1-1 0,1 0 0,-1 1 0,1-1 0,-1 0 0,1 0 0,0 0 0,-1 0 0,1 1 0,0-1 0,-1-2 0,1 6 0,0 1 0,0-1 0,0 0 0,0 1 0,1-1 0,-1 0 0,1 0 0,0 0 0,0 1 0,0-1 0,0 0 0,0 0 0,1 0 0,-1-1 0,1 1 0,0 0 0,0 0 0,0-1 0,0 0 0,1 1 0,-1-1 0,1 0 0,-1 0 0,1 0 0,0 0 0,-1 0 0,1-1 0,0 0 0,0 1 0,0-1 0,0 0 0,1 0 0,-1-1 0,0 1 0,0 0 0,1-1 0,-1 0 0,0 0 0,0 0 0,1 0 0,-1-1 0,0 1 0,0-1 0,7-2 0,-6 1 0,0 0 0,0-1 0,0 0 0,0 0 0,0 0 0,-1 0 0,1 0 0,-1-1 0,0 1 0,0-1 0,0 0 0,3-5 0,29-53 0,-24 33 0,-12 24 0,-8 19 0,7-11-1,0 0 0,1 0-1,0 0 1,-1 0 0,1 0 0,0 0-1,1 0 1,-1 0 0,0 0 0,1 0-1,0 1 1,0-1 0,0 0 0,0 0-1,1 5 1,-1-7 1,1 1 0,0-1 0,-1 1 1,1-1-1,0 1 0,0-1 0,0 0 0,0 0 0,0 1 0,0-1 0,0 0 1,0 0-1,0 0 0,1 0 0,-1 0 0,0 0 0,1 0 0,-1-1 0,1 1 1,-1 0-1,1-1 0,-1 1 0,1-1 0,-1 1 0,1-1 0,-1 0 0,1 0 1,0 0-1,-1 0 0,3 0 0,-3 0-5,-1 1-1,0-1 1,1 1 0,-1-1 0,0 1 0,1-1-1,-1 1 1,0 0 0,1-1 0,-1 1-1,0-1 1,0 1 0,0 0 0,1-1-1,-1 1 1,0-1 0,0 1 0,0 0-1,0-1 1,0 1 0,0 0 0,-1-1-1,1 1 1,0 0 0,0-1 0,0 1-1,0-1 1,-1 2 0,-7 29 4,6-22-17,2-6 23,-1 1 0,1-1 1,0 1-1,0-1 0,1 0 0,-1 1 0,1-1 0,-1 1 0,1-1 0,0 0 1,0 0-1,1 1 0,-1-1 0,1 0 0,-1 0 0,1 0 0,0 0 0,4 4 1,-5-6-4,0 0 0,0 0 0,0 0 0,0 0 0,1 0 0,-1 0 0,0 0 1,1-1-1,-1 1 0,1 0 0,-1-1 0,1 1 0,-1-1 0,1 0 1,-1 1-1,1-1 0,-1 0 0,1 0 0,-1 0 0,1 0 0,-1 0 0,1 0 1,0-1-1,-1 1 0,1 0 0,-1-1 0,1 1 0,-1-1 0,0 1 0,1-1 1,-1 0-1,0 0 0,1 0 0,-1 0 0,0 0 0,0 0 0,1 0 0,-1 0 1,0 0-1,0 0 0,0-2 0,9-10-2,0 0 0,-1-1 0,-1 0 0,12-28 0,2-3 0,-19 39 0,-1 1 0,1-1 0,1 1 0,-1 0 0,1 0 0,0 0 0,0 0 0,1 1 0,-1-1 0,1 1 0,0 0 0,11-6 0,-16 9 0,-11 143 0,10-138 0,1 0 0,0 0 0,0 0 0,1 0 0,-1 0 0,1 0 0,0 0 0,0-1 0,0 1 0,2 4 0,-2-7 0,1 0 0,-1 0 0,0 1 0,1-1 0,-1-1 0,1 1 0,-1 0 0,1 0 0,-1 0 0,1-1 0,-1 1 0,1-1 0,0 1 0,-1-1 0,1 0 0,0 0 0,0 0 0,-1 0 0,1 0 0,0 0 0,-1 0 0,1 0 0,0-1 0,-1 1 0,1 0 0,2-2 0,1 0 0,0 0 0,1 0 0,-1-1 0,0 1 0,-1-1 0,1 0 0,0-1 0,-1 1 0,0-1 0,5-5 0,35-43 0,-39 44 0,-1 1 0,1-1 0,-2 0 0,1 0 0,-1-1 0,0 1 0,-1-1 0,0 1 0,0-1 0,-1 0 0,0 1 0,0-1 0,-1 0 0,-1 0 0,1 0 0,-4-15 0,3 22 0,1 0 0,-1 0 0,1 0 0,-1 1 0,0-1 0,0 0 0,0 0 0,0 1 0,0-1 0,0 1 0,0-1 0,0 1 0,-1-1 0,1 1 0,-1 0 0,1 0 0,-1-1 0,1 1 0,-1 0 0,0 1 0,-1-2 0,2 2 0,1 0 0,0 0 0,0 0 0,0 0 0,0 0 0,-1 0 0,1 0 0,0 0 0,0 1 0,0-1 0,0 0 0,0 0 0,0 0 0,-1 0 0,1 0 0,0 0 0,0 1 0,0-1 0,0 0 0,0 0 0,0 0 0,0 0 0,0 0 0,0 1 0,0-1 0,0 0 0,0 0 0,0 0 0,0 0 0,0 1 0,0-1 0,0 0 0,0 0 0,0 0 0,0 0 0,0 1 0,0-1 0,0 0 0,0 0 0,0 0 0,0 0 0,0 1 0,0-1 0,0 0 0,0 0 0,0 0 0,1 0 0,-1 0 0,0 0 0,0 1 0,0-1 0,0 0 0,0 0 0,0 0 0,1 0 0,-1 0 0,0 0 0,7 9 0,2-5-159,0 1 1,1-1-1,-1-1 1,0 0-1,1 0 1,0-1-1,0 0 1,0 0-1,0-1 1,0-1-1,0 1 1,15-3-1,-24 2-78,0 0-1,-1-1 0,1 1 1,-1 0-1,0 0 0,1-1 0,-1 1 1,1 0-1,-1-1 0,1 1 1,-1-1-1,0 1 0,1 0 1,-1-1-1,0 1 0,1-1 0,-1 1 1,0-1-1,0 1 0,1-1 1,-1 1-1,0-1 0,0 0 1,0 1-1,0-1 0,0 1 0,0-1 1,0 1-1,0-1 0,0 1 1,0-1-1,0 1 0,0-2 1,0 1-175,0-15-7868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2.116"/>
    </inkml:context>
    <inkml:brush xml:id="br0">
      <inkml:brushProperty name="width" value="0.025" units="cm"/>
      <inkml:brushProperty name="height" value="0.025" units="cm"/>
    </inkml:brush>
  </inkml:definitions>
  <inkml:trace contextRef="#ctx0" brushRef="#br0">38 33 10186,'-15'-12'8231,"0"3"-4771,9 3 543,4 1-1344,2 4-1057,8 4-2916,1 4-3298,3-5-6695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030"/>
    </inkml:context>
    <inkml:brush xml:id="br0">
      <inkml:brushProperty name="width" value="0.025" units="cm"/>
      <inkml:brushProperty name="height" value="0.025" units="cm"/>
    </inkml:brush>
  </inkml:definitions>
  <inkml:trace contextRef="#ctx0" brushRef="#br0">2624 1 12588,'-3'9'886,"-98"220"4300,-68 172-2802,169-401-2383,-390 978 1439,-617 946-1584,72-63 3961,924-1839-4005,4-15-2779,8-43-973,5-26-3400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3.791"/>
    </inkml:context>
    <inkml:brush xml:id="br0">
      <inkml:brushProperty name="width" value="0.025" units="cm"/>
      <inkml:brushProperty name="height" value="0.025" units="cm"/>
    </inkml:brush>
  </inkml:definitions>
  <inkml:trace contextRef="#ctx0" brushRef="#br0">0 392 13325,'0'0'2183,"3"-8"401,0 0-2140,0 1 0,0-1 1,1 0-1,0 1 0,1 0 0,0 0 1,0 1-1,0-1 0,1 1 0,0 0 1,0 0-1,0 1 0,1 0 1,0 0-1,0 0 0,0 1 0,14-6 1,-20 10-432,0 0 1,0 0-1,0 0 0,-1 0 1,1 0-1,0 0 1,0 0-1,0 1 1,-1-1-1,1 0 0,0 0 1,0 1-1,0-1 1,-1 1-1,1-1 1,0 1-1,-1-1 1,1 1-1,0-1 0,-1 1 1,1-1-1,-1 1 1,1 0-1,-1-1 1,1 1-1,-1 0 0,1-1 1,-1 1-1,0 0 1,1 0-1,-1 0 1,0-1-1,0 1 1,0 0-1,0 0 0,1 0 1,-1-1-1,0 1 1,0 0-1,-1 0 1,1 0-1,0 0 0,0 1 1,-2 47-15,1-42 62,-8 49 30,6-46-78,1 1-1,0-1 0,0 1 1,1 0-1,1 0 1,0 0-1,0-1 0,2 13 1,-1-22 30,0 0-1,0 0 1,0 0 0,0 0 0,-1 0-1,1 0 1,0 0 0,1 0 0,-1-1-1,0 1 1,0 0 0,0-1 0,0 1-1,0-1 1,1 1 0,-1-1 0,0 0-1,0 1 1,1-1 0,-1 0 0,0 0 0,1 0-1,-1 0 1,0 0 0,1 0 0,-1 0-1,0 0 1,1-1 0,-1 1 0,0 0-1,0-1 1,0 1 0,1-1 0,-1 0-1,1 0 1,45-21 879,-35 12-709,0-1 0,0 0 1,-1-1-1,-1 0 0,13-19 0,-18 24-146,0-1 0,-1 0 0,0 0 0,-1 0 0,1 0 0,-1-1-1,-1 1 1,0-1 0,0 1 0,-1-1 0,1-9 0,-2 17-66,0 0-1,1-1 1,-1 1 0,0 0 0,0 0 0,0 0 0,0 0 0,0 0-1,-1 0 1,1 0 0,0 0 0,0 0 0,-1 0 0,1 0-1,0 0 1,-1 0 0,1 0 0,-1 0 0,0 0 0,1 0 0,-1 0-1,0 0 1,1 0 0,-1 1 0,0-1 0,0 0 0,0 0-1,0 1 1,0-1 0,0 1 0,0-1 0,0 1 0,0-1 0,0 1-1,0 0 1,0-1 0,0 1 0,0 0 0,0 0 0,0 0-1,0 0 1,0 0 0,0 0 0,0 0 0,-1 0 0,1 0 0,0 1-1,0-1 1,0 0 0,0 1 0,-1 0 0,-1 0-10,0 0 1,0 1 0,0-1 0,0 1 0,0 0-1,0 0 1,0 0 0,1 0 0,-1 0-1,1 1 1,0-1 0,0 1 0,0 0-1,0 0 1,0-1 0,-2 5 0,3-5 14,0 0 0,0 0 0,0 0 0,0 1 0,1-1 1,-1 0-1,1 1 0,-1-1 0,1 0 0,0 1 0,0-1 1,0 1-1,0-1 0,0 0 0,0 1 0,1-1 0,-1 0 0,1 1 1,0-1-1,-1 0 0,1 0 0,0 1 0,1-1 0,-1 0 0,0 0 1,0 0-1,1 0 0,-1-1 0,1 1 0,0 0 0,0-1 1,2 3-1,0-2 17,1 0 0,0-1 0,0 1 0,0-1 0,0 0 0,0 0 1,0 0-1,0-1 0,1 0 0,-1 0 0,0 0 0,0 0 0,0-1 0,9-2 1,-6 0 12,-1 0 1,1 0 0,-1 0 0,1-1 0,-1 0-1,0-1 1,-1 0 0,1 0 0,-1 0 0,0-1 0,8-9-1,-6 7 13,-1-1-1,0-1 0,-1 1 0,1-1 0,-2 0 1,0 0-1,7-18 0,-12 28-48,0 0 0,0 0 0,0 0 0,-1 0 0,1 0 0,0 0 0,0 0 0,0 0 0,0 0 0,0 0 0,0 0 0,0 0 0,0 0 0,0 0 0,-1 0 0,1 0 0,0 0 0,0 0 0,0-1 0,0 1 0,0 0 0,0 0 0,0 0 0,0 0 0,0 0 0,0 0 0,0 0 0,0 0 0,0 0 0,0 0 0,0-1 0,0 1 0,0 0 0,0 0 0,0 0 0,0 0 0,0 0 0,0 0 0,0 0 0,0 0 0,0 0 0,0-1 0,0 1 0,0 0 0,0 0 0,0 0 0,0 0 0,0 0 0,0 0 0,0 0 0,0 0 0,0 0 0,0-1 0,-10 13 0,-11 18 0,15-18 0,0-1 0,1 1 0,1 0 0,0 0 0,0 0 0,1 1 0,-2 17 0,5-27 0,0 0 0,-1-1 0,1 1 0,0 0 0,1 0 0,-1 0 0,0 0 0,1-1 0,0 1 0,-1 0 0,1-1 0,0 1 0,1 0 0,-1-1 0,0 1 0,1-1 0,-1 1 0,1-1 0,0 0 0,0 0 0,0 0 0,0 0 0,0 0 0,0 0 0,0-1 0,1 1 0,-1 0 0,1-1 0,-1 0 0,1 0 0,-1 0 0,1 0 0,0 0 0,0 0 0,-1-1 0,1 1 0,0-1 0,4 0 0,3 0 0,1 0 0,-1-1 0,0 0 0,1-1 0,-1 0 0,0 0 0,0-1 0,0-1 0,-1 1 0,1-2 0,-1 1 0,0-1 0,0-1 0,-1 0 0,11-9 0,1-1 0,-2-1 0,-1-1 0,0 0 0,-1-1 0,18-28 0,-11 5 0,-21 40 0,-1-1 0,0 1 0,0-1 0,0 1 0,0-1 0,-1 0 0,1 1 0,-1-1 0,1 0 0,-1 0 0,0 1 0,0-1 0,0 0 0,-1-2 0,1 4 0,0 1 0,-1-1 0,1 1 0,-1-1 0,1 1 0,-1-1 0,1 1 0,-1 0 0,0-1 0,1 1 0,-1 0 0,1 0 0,-1-1 0,0 1 0,1 0 0,-1 0 0,1 0 0,-1 0 0,0 0 0,1 0 0,-1 0 0,0 0 0,1 0 0,-1 0 0,0 0 0,1 0 0,-1 0 0,0 1 0,1-1 0,-1 0 0,0 1 0,-20 9 0,12-4 0,1 1 0,1 1 0,-1 0 0,1 0 0,0 0 0,1 1 0,0 0 0,0 0 0,1 1 0,0-1 0,1 1 0,0 0 0,1 0 0,0 1 0,0-1 0,1 1 0,0 0 0,1-1 0,0 1 0,1 0 0,2 19 0,-1-28 0,0 0 0,0 1 0,0-1 0,1 0 0,-1 1 0,1-1 0,-1 0 0,1 0 0,0 0 0,0 0 0,0-1 0,0 1 0,0 0 0,0-1 0,0 0 0,1 1 0,-1-1 0,0 0 0,1 0 0,-1 0 0,1 0 0,-1-1 0,1 1 0,4 0 0,8 1 0,0 0 0,28-1 0,-36-1 0,7-1 0,0-1 0,-1-1 0,1 0 0,0-1 0,-1 0 0,0-1 0,0-1 0,0 0 0,0-1 0,-1 0 0,0 0 0,12-12 0,12-10 0,-1-1 0,43-50 0,-61 61 0,1-2 0,25-40 0,-38 52 0,0-1 0,-1 1 0,0-1 0,0 1 0,-1-1 0,0 0 0,-1-1 0,0 1 0,0 0 0,-1-13 0,-1 22 0,0-1 0,0 1 0,0 0 0,0 0 0,0 0 0,0-1 0,0 1 0,-1 0 0,1 0 0,-1 0 0,1-1 0,-1 1 0,1 0 0,-1 0 0,1 0 0,-1 0 0,0 0 0,0 0 0,1 0 0,-1 1 0,0-1 0,0 0 0,0 0 0,0 0 0,0 1 0,0-1 0,0 1 0,0-1 0,-1 1 0,1-1 0,0 1 0,0 0 0,0-1 0,-1 1 0,1 0 0,0 0 0,0 0 0,0 0 0,-1 0 0,1 0 0,0 0 0,0 0 0,-1 1 0,1-1 0,0 0 0,0 1 0,-1 0 0,-5 1 0,0 0 0,0 0 0,0 1 0,1 0 0,-1 1 0,-10 7 0,2 1 0,0 1 0,1 0 0,1 2 0,0-1 0,1 1 0,1 1 0,-11 19 0,17-26 0,-1 1 0,2 0 0,-1 1 0,1-1 0,1 1 0,0 0 0,0 0 0,1 0 0,1 0 0,0 0 0,0 0 0,1 0 0,2 19 0,-1-28 0,-1 1 0,1-1 0,0 0 0,0 0 0,0 0 0,0 0 0,0 0 0,0 0 0,0 0 0,1 0 0,-1 0 0,1-1 0,-1 1 0,1 0 0,0-1 0,0 0 0,-1 1 0,5 1 0,0 0 0,-1-1 0,1 0 0,-1 0 0,1 0 0,0-1 0,0 0 0,7 1 0,4-2 0,-1 1 0,1-2 0,0 0 0,25-6 0,-27 3 0,-1 0 0,1-1 0,-1-1 0,0 0 0,0-1 0,-1-1 0,0 0 0,0-1 0,-1 0 0,0-1 0,0 0 0,-1-1 0,-1 0 0,16-22 0,-24 31 0,-1 0 0,0 0 0,0 1 0,0-1 0,0 0 0,0 0 0,0 0 0,-1 0 0,1 0 0,-1-1 0,1 1 0,-1 0 0,0 0 0,0 0 0,0-4 0,-1 5 0,1 0 0,0 0 0,-1 0 0,1 0 0,-1 0 0,1 0 0,-1 0 0,0 1 0,1-1 0,-1 0 0,0 0 0,0 1 0,1-1 0,-1 1 0,0-1 0,0 1 0,0-1 0,0 1 0,0-1 0,0 1 0,0 0 0,0-1 0,-1 1 0,-3-1 0,1 1 0,-1 0 0,1 0 0,-1 0 0,1 0 0,-1 1 0,1 0 0,-1 0 0,1 0 0,-1 0 0,1 1 0,0-1 0,-5 4 0,0 0 0,0 0 0,1 1 0,0 0 0,0 1 0,0 0 0,1 0 0,-11 14 0,15-18 0,0 2 0,1-1 0,-1 0 0,1 0 0,0 1 0,0 0 0,0-1 0,1 1 0,0 0 0,0 0 0,0-1 0,0 1 0,1 0 0,0 0 0,0 0 0,0 0 0,0 0 0,2 5 0,-1-7-29,1 0-1,0 0 1,-1-1-1,1 1 1,0-1-1,0 1 1,1-1-1,-1 1 1,0-1-1,1 0 1,0 0-1,-1 0 1,1-1-1,0 1 1,0-1-1,0 1 1,0-1-1,0 0 1,5 1-1,-3 0-146,0-1 0,0 1 0,0-1 0,0 0 0,0 0 0,0-1 0,1 0 1,-1 0-1,0 0 0,0 0 0,10-3 0,-14 3-188,-1-1 1,1 0-1,0 1 1,0-1-1,-1 0 0,1 0 1,-1 0-1,1 1 1,0-1-1,-1 0 1,1 0-1,-1 0 1,0 0-1,1 0 0,-1 0 1,0 0-1,0 0 1,0 0-1,1 0 1,-1 0-1,0 0 0,0 0 1,0 0-1,-1 0 1,1 0-1,0-1 1,0-3-2062,0-21-13030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4.167"/>
    </inkml:context>
    <inkml:brush xml:id="br0">
      <inkml:brushProperty name="width" value="0.025" units="cm"/>
      <inkml:brushProperty name="height" value="0.025" units="cm"/>
    </inkml:brush>
  </inkml:definitions>
  <inkml:trace contextRef="#ctx0" brushRef="#br0">12 7 18546,'-6'-2'2882,"1"-3"5574,10 5-8424,5 8-352,-4-5-3363,3-3-5478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5.804"/>
    </inkml:context>
    <inkml:brush xml:id="br0">
      <inkml:brushProperty name="width" value="0.025" units="cm"/>
      <inkml:brushProperty name="height" value="0.025" units="cm"/>
    </inkml:brush>
  </inkml:definitions>
  <inkml:trace contextRef="#ctx0" brushRef="#br0">120 48 10570,'0'0'17435,"-7"-4"-17232,5 3-197,1 0-1,-1 0 1,0 1-1,1-1 1,-1 0-1,0 0 1,0 1 0,0-1-1,0 1 1,0 0-1,1 0 1,-1-1-1,0 1 1,0 0 0,0 0-1,0 1 1,0-1-1,0 0 1,0 1-1,-2 0 1,1 1-1,-1 0 0,1 1 0,-1-1 0,1 1-1,0 0 1,0 0 0,0 0 0,0 0 0,1 0 0,-5 8 0,5-8-6,-22 38 143,23-39-115,0 0 0,0 0 0,0 1 0,0-1 0,1 0-1,-1 1 1,1-1 0,-1 0 0,1 1 0,0-1 0,0 1 0,0-1-1,0 0 1,0 1 0,1-1 0,0 4 0,0-5-24,-1 0 0,1-1 0,0 1 0,-1-1 0,1 1 0,-1-1 0,1 1 0,0-1 0,-1 1 1,1-1-1,0 0 0,-1 1 0,1-1 0,0 0 0,0 0 0,-1 0 0,1 0 0,0 1 0,0-1 0,0 0 0,-1 0 1,1 0-1,0 0 0,0-1 0,-1 1 0,1 0 0,0 0 0,0 0 0,-1-1 0,1 1 0,1-1 0,22-11 43,-12 0-28,0-2 1,-1 1-1,0-1 0,16-29 1,14-17 268,-44 65-254,1 1-1,-1-1 1,1 1-1,0 0 1,1 0 0,0 0-1,0 0 1,-1 8 0,-2 59 196,4-70-393,1 1 0,-1-1-1,1 0 1,-1 1 0,1-1 0,0 0 0,0 0-1,0 0 1,1 0 0,-1 1 0,1-2 0,0 1-1,0 0 1,0 0 0,0-1 0,0 1 0,1-1-1,-1 1 1,1-1 0,-1 0 0,1 0 0,0 0-1,0 0 1,5 1 0,10 4-5671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7.102"/>
    </inkml:context>
    <inkml:brush xml:id="br0">
      <inkml:brushProperty name="width" value="0.025" units="cm"/>
      <inkml:brushProperty name="height" value="0.025" units="cm"/>
    </inkml:brush>
  </inkml:definitions>
  <inkml:trace contextRef="#ctx0" brushRef="#br0">333 85 12172,'1'-5'870,"-1"0"0,0-1 0,0 1 0,-1 0 0,0 0 0,0 0 0,0 0 0,0 1 0,-1-1 0,-3-7 0,4 10-597,-1 0 0,0 0-1,0 0 1,0 1-1,0-1 1,0 1-1,-1-1 1,1 1-1,0 0 1,-1 0-1,1 0 1,-1 0-1,1 0 1,-1 0 0,1 1-1,-1-1 1,0 1-1,1 0 1,-1 0-1,0 0 1,-4 0-1,0 1-173,0 0 1,0 1-1,0-1 0,0 1 0,1 1 0,-1-1 0,1 1 0,-1 0 1,1 1-1,0 0 0,0 0 0,1 0 0,-1 0 0,1 1 0,-7 7 1,-6 7-56,1 1 0,-26 40 0,29-38 38,1 1 0,1 1 0,-10 24 0,18-37-57,0 0 1,1 1-1,0 0 1,1-1-1,0 1 0,1 0 1,0 0-1,1 0 1,1 12-1,0-20-18,0 1 0,0-1 0,1 0 1,-1 1-1,1-1 0,0 0 0,0 0 0,0 0 0,1 0 0,0 0 0,-1-1 0,1 1 1,0-1-1,1 0 0,-1 0 0,0 0 0,1 0 0,0 0 0,0-1 0,0 0 1,0 0-1,0 0 0,0 0 0,0 0 0,1-1 0,-1 0 0,1 0 0,-1 0 0,1 0 1,-1-1-1,1 0 0,-1 0 0,1 0 0,0-1 0,-1 1 0,1-1 0,-1 0 1,0 0-1,1-1 0,-1 1 0,0-1 0,0 0 0,1 0 0,-2 0 0,1-1 0,0 1 1,0-1-1,-1 0 0,1 0 0,3-5 0,-3 2 34,1 0-1,-1 0 1,0 0 0,-1-1-1,1 0 1,-1 1 0,-1-1-1,1 0 1,-1-1-1,0 1 1,-1 0 0,0 0-1,0-1 1,-1 1 0,1-1-1,-2 1 1,-1-12-1,2 18-38,0-1 0,-1 1 0,1 0-1,-1 0 1,0 0 0,1-1-1,-1 1 1,0 0 0,0 0 0,0 0-1,0 0 1,0 0 0,0 1-1,0-1 1,0 0 0,0 0 0,0 1-1,0-1 1,0 0 0,-1 1-1,1-1 1,0 1 0,0 0 0,-1-1-1,1 1 1,0 0 0,0 0-1,-1 0 1,1 0 0,0 0-1,-1 0 1,1 0 0,0 0 0,-1 1-1,1-1 1,-2 1 0,0 0-10,0 0 0,0 0 0,0 0 0,1 0 0,-1 0 0,1 1 0,-1-1 0,1 1 0,0 0 0,-1 0 0,1 0 0,0 0 0,0 0 0,0 0 0,-3 5 0,4-6 5,0 1-1,0 0 0,0 0 0,0-1 0,1 1 0,-1 0 0,0 0 1,1 0-1,-1 0 0,1 0 0,0 0 0,0 0 0,-1 0 1,1 0-1,0 0 0,1 0 0,-1 0 0,0 0 0,1 0 0,-1 0 1,1-1-1,-1 1 0,1 0 0,1 2 0,0-2 3,0-1-1,0 1 1,-1-1 0,1 0-1,0 1 1,1-1-1,-1 0 1,0 0 0,0-1-1,0 1 1,1 0-1,-1-1 1,0 1 0,1-1-1,-1 0 1,0 0-1,3 0 1,8 0 5,-1-1-1,0-1 1,0 1-1,0-2 1,0 0 0,19-7-1,-11 0-34,-1 0 0,0-1-1,0-1 1,-1 0 0,0-2 0,20-19-1,-57 67-181,-4-4 278,-32 48 353,51-72-360,0 0 1,0 1-1,1-1 1,0 1-1,1 0 1,0 0-1,0 0 1,0 0-1,-1 13 1,3-19-66,0-1 1,0 0 0,1 1 0,-1-1 0,0 0 0,0 0 0,1 1-1,-1-1 1,0 0 0,0 0 0,1 1 0,-1-1 0,0 0 0,1 0-1,-1 0 1,0 1 0,1-1 0,-1 0 0,0 0 0,1 0 0,-1 0-1,0 0 1,1 0 0,-1 0 0,1 0 0,-1 0 0,0 0 0,1 0-1,-1 0 1,0 0 0,1 0 0,-1 0 0,1 0 0,-1 0 0,0 0-1,1 0 1,-1-1 0,0 1 0,1 0 0,-1-1 0,18-6-805,23-25-3797,-5-9-4626,-10 7-167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061"/>
    </inkml:context>
    <inkml:brush xml:id="br0">
      <inkml:brushProperty name="width" value="0.025" units="cm"/>
      <inkml:brushProperty name="height" value="0.025" units="cm"/>
    </inkml:brush>
  </inkml:definitions>
  <inkml:trace contextRef="#ctx0" brushRef="#br0">80 210 14029,'0'0'2557,"-9"10"209,2-3-2314,-36 44 2796,40-48-3072,1 0 1,0 1-1,0 0 1,0-1-1,0 1 1,0 0-1,1 0 0,0 0 1,0 0-1,0 0 1,0 0-1,1 0 1,0 0-1,0 0 1,0 8-1,1-11-103,0 1 1,0-1-1,0 0 0,0-1 1,0 1-1,0 0 0,0 0 1,0 0-1,0-1 0,1 1 1,-1 0-1,0-1 0,1 1 1,-1-1-1,0 1 0,1-1 1,-1 0-1,0 0 0,1 0 1,-1 1-1,0-1 0,1-1 0,-1 1 1,1 0-1,-1 0 0,0 0 1,3-1-1,38-9 255,-33 5-392,-1 0-1,1-1 0,-1 0 1,0-1-1,0 1 1,-1-2-1,0 1 1,0-1-1,-1 0 1,10-16-1,-24 40 596,5-13-485,1 1 1,0-1-1,0 1 0,0 0 1,0 0-1,0 0 0,1 0 1,0 0-1,0 0 0,0 1 1,0-1-1,1 0 1,-1 8-1,2-11-43,0 0-1,0 0 1,0-1 0,0 1-1,0 0 1,0 0 0,1-1-1,-1 1 1,0 0 0,0-1-1,0 1 1,1-1 0,-1 0-1,0 1 1,1-1 0,-1 0-1,0 0 1,1 0 0,-1 0-1,0 0 1,0 0 0,1 0-1,-1 0 1,0-1 0,1 1-1,-1 0 1,2-1 0,38-10 18,-24 3-35,-1-1 0,0-1 0,-1 0 0,0-1 1,-1 0-1,0-2 0,0 0 0,-2 0 0,21-28 0,-20 24 18,-2 0-1,0-2 1,0 1-1,-2-1 1,-1-1-1,0 1 1,-1-2 0,5-24-1,-12 46-3,0-1 0,0 0-1,0 0 1,-1 1 0,1-1 0,0 0 0,0 0-1,0 0 1,0 1 0,0-1 0,0 0-1,0 0 1,-1 0 0,1 0 0,0 1 0,0-1-1,0 0 1,0 0 0,-1 0 0,1 0-1,0 0 1,0 0 0,0 1 0,-1-1-1,1 0 1,0 0 0,0 0 0,0 0 0,-1 0-1,1 0 1,0 0 0,0 0 0,-1 0-1,1 0 1,0 0 0,0 0 0,0 0-1,-1 0 1,1 0 0,0 0 0,0 0 0,-1 0-1,1-1 1,0 1 0,0 0 0,0 0-1,-1 0 1,1 0 0,0 0 0,0 0 0,0-1-1,0 1 1,-1 0 0,1 0 0,0 0-1,0-1 1,0 1 0,0 0 0,0 0-1,0 0 1,0-1 0,0 1 0,0 0 0,-1 0-1,1 0 1,0-1 0,0 1 0,0 0-1,0-1 1,-13 18-7,-1 0-1,2 1 0,0 0 1,2 1-1,-12 25 0,12-23 59,-2 1 198,1 0 0,0 1-1,2 0 1,1 1-1,1 0 1,1 1-1,1-1 1,-3 38-1,8-61-245,0-1 1,0 0-1,0 1 0,0-1 0,0 0 0,0 1 0,0-1 0,0 0 1,0 1-1,1-1 0,-1 0 0,0 1 0,0-1 0,0 0 0,0 1 0,0-1 1,1 0-1,-1 1 0,0-1 0,0 0 0,0 1 0,1-1 0,-1 0 1,0 0-1,0 1 0,1-1 0,-1 0 0,0 0 0,1 0 0,-1 1 1,0-1-1,1 0 0,-1 0 0,0 0 0,1 0 0,-1 0 0,0 0 1,1 0-1,-1 0 0,1 0 0,-1 0 0,0 0 0,1 0 0,-1 0 1,0 0-1,1 0 0,-1 0 0,0 0 0,1 0 0,-1 0 0,0-1 0,1 1 1,-1 0-1,0 0 0,1 0 0,-1-1 0,18-14 10,-11 0-195,-1 1-1,-1-1 0,-1 0 1,0-1-1,-1 1 1,0-1-1,0-21 0,0 13-496,2 29 632,1-1 1,0 1-1,0-1 1,0 0-1,0-1 1,13 6-1,-7-6 80,0-1 0,1 0-1,-1-1 1,0 0 0,19-1-1,-24-1 2,1 1 0,-1-1 1,0 0-1,0-1 0,0 0 0,-1 0 0,1 0 0,0-1 0,-1 0 0,11-7 0,-15 9-26,-1 1 0,0-1 0,0 0-1,0 0 1,0 0 0,0 0 0,0 0 0,0 0-1,0 0 1,0-1 0,0 1 0,0 0-1,-1 0 1,1-1 0,-1 1 0,1 0 0,0-3-1,-1 3 1,0 1-1,0-1 1,-1 0-1,1 1 0,0-1 1,0 0-1,-1 1 0,1-1 1,0 1-1,0-1 0,-1 1 1,1-1-1,-1 1 1,1-1-1,-1 1 0,1-1 1,-1 1-1,1-1 0,-1 1 1,1 0-1,-1-1 1,1 1-1,-1 0 0,1 0 1,-1-1-1,-1 1 0,-1-1 4,0 0-1,0 1 1,0-1-1,-1 1 1,1 0-1,0-1 1,0 2-1,-1-1 1,1 0-1,0 1 1,0-1-1,0 1 1,-1 0-1,-3 2 1,3-1 29,0 1-1,0-1 1,0 1 0,1 0 0,-1 1 0,1-1-1,0 1 1,0-1 0,0 1 0,1 0 0,-1 0 0,1 0-1,0 0 1,0 1 0,0-1 0,0 0 0,1 1-1,0 0 1,0-1 0,0 1 0,1-1 0,-1 1 0,1 5-1,1-8-32,-1 0 0,1-1 0,-1 1 0,1 0 0,0-1 0,0 1 0,-1 0 0,1-1 0,1 1-1,-1-1 1,0 0 0,0 1 0,0-1 0,1 0 0,-1 1 0,1-1 0,-1 0 0,1 0 0,-1 0-1,1-1 1,-1 1 0,1 0 0,0 0 0,0-1 0,-1 1 0,1-1 0,0 0 0,0 1 0,0-1-1,2 0 1,65 4 222,-61-4-170,13 0 40,57-2 173,-73 2-247,0-1-1,0 0 0,0 0 1,0 0-1,0-1 1,0 0-1,0 0 1,-1 0-1,1 0 1,-1-1-1,1 0 0,3-3 1,-7 5-10,0 0-1,0-1 1,0 1 0,0 0-1,-1 0 1,1-1 0,-1 1 0,1 0-1,-1-1 1,1 1 0,-1 0-1,0-1 1,1 1 0,-1-1 0,0 1-1,0 0 1,0-1 0,0 1-1,-1-1 1,1 1 0,0-1 0,-1 1-1,1 0 1,0-1 0,-2-1-1,-19-37 411,11 24-346,-8-21-79,3-1 0,-18-59 0,33 96 1,1 1 0,-1-1 0,0 1 0,1 0 0,-1-1 0,0 1 0,1 0 0,-1 0 0,0-1 0,1 1 0,-1 0 0,1 0 0,-1 0 0,1-1 0,-1 1 0,0 0 0,1 0 0,-1 0-1,1 0 1,-1 0 0,1 0 0,-1 0 0,1 0 0,-1 0 0,1 0 0,-1 0 0,1 0 0,-1 0 0,0 1 0,1-1 0,-1 0 0,1 0 0,-1 0 0,1 1 0,-1-1 0,1 0 0,18 6-179,-19-6 176,26 9-1355,18 5-1254,-13-10-8353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443"/>
    </inkml:context>
    <inkml:brush xml:id="br0">
      <inkml:brushProperty name="width" value="0.025" units="cm"/>
      <inkml:brushProperty name="height" value="0.025" units="cm"/>
    </inkml:brush>
  </inkml:definitions>
  <inkml:trace contextRef="#ctx0" brushRef="#br0">0 1 19891,'3'0'509,"-1"0"-1,0-1 1,0 2 0,1-1 0,-1 0-1,0 0 1,0 1 0,0-1 0,1 1-1,-1 0 1,0-1 0,0 1 0,0 0-1,0 0 1,2 2 0,25 25 1183,-26-24-1809,-1-1 0,1 1 1,0-1-1,0 0 0,0 0 0,0 0 0,0-1 1,1 1-1,-1-1 0,1 0 0,0 0 1,0 0-1,0 0 0,0-1 0,0 1 0,0-1 1,7 1-1,-7-2 38,0 0 0,0 0 0,0-1 0,0 1 0,0-1 0,0 0 0,0 0 0,0 0 0,0-1 0,-1 0 0,1 1 0,0-1 0,-1 0 0,0-1 0,1 1 0,-1-1 0,0 1 0,0-1 0,0 0 0,-1 0 0,1 0 0,-1-1 0,1 1 0,2-7 0,-7 50 1883,-6 18-1127,13-28-2084,-5-29 1124,0 0 0,0 0 0,1-1 0,-1 1 0,1 0 0,-1 0 0,1-1 0,-1 1 0,1 0 0,-1-1 0,1 1 0,0-1 0,-1 1 0,1-1 0,0 1 0,-1-1 0,1 1 0,0-1 0,0 1 0,-1-1 0,1 0 0,0 0 0,0 1 0,0-1 0,1 0 0,14 0-9662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434"/>
    </inkml:context>
    <inkml:brush xml:id="br0">
      <inkml:brushProperty name="width" value="0.025" units="cm"/>
      <inkml:brushProperty name="height" value="0.025" units="cm"/>
    </inkml:brush>
  </inkml:definitions>
  <inkml:trace contextRef="#ctx0" brushRef="#br0">31 1 12396,'0'0'5199,"-4"9"-2914,-1 4-1754,0-1 0,1 1 1,1 1-1,0-1 0,0 0 0,2 1 0,-1 17 0,2-30-473,0 1-1,-1-1 0,1 1 0,0 0 0,1-1 1,-1 1-1,0-1 0,0 1 0,1-1 0,-1 1 0,1 0 1,-1-1-1,1 1 0,-1-1 0,1 0 0,0 1 0,0-1 1,0 0-1,0 1 0,0-1 0,0 0 0,0 0 0,0 0 1,1 0-1,1 2 0,0-3-33,-1 1 1,1-1-1,-1 0 0,1 0 1,-1 0-1,0 0 0,1 0 1,-1 0-1,1-1 0,-1 1 1,0-1-1,1 1 1,-1-1-1,0 0 0,1 0 1,3-3-1,0 1-8,1-1-1,-1-1 1,0 1 0,0-1 0,-1 0-1,1-1 1,6-8 0,26-23-292,-38 38 268,1-1-1,0 1 1,-1-1-1,1 1 1,-1 0-1,1-1 1,0 1-1,-1-1 1,0 1-1,1 0 0,-1-1 1,1 1-1,-1 0 1,0 0-1,1-1 1,-1 1-1,0 0 1,0 0-1,0 0 0,1-1 1,-1 1-1,0 0 1,0 0-1,0 0 1,0 0-1,-1-1 1,1 1-1,0 0 0,0 0 1,-1 0-1,2 42 28,-1-38-34,0-1-7,0 0 1,0 0 0,1 0-1,-1 0 1,1 0-1,0 0 1,0 0-1,0 0 1,1 0-1,2 4 1,-3-6-206,0-1 0,0 0 0,0 1-1,0-1 1,0 0 0,1 0 0,-1 0 0,1 0 0,-1 0 0,0 0-1,1 0 1,-1 0 0,1 0 0,0-1 0,-1 1 0,1-1 0,0 1-1,-1-1 1,1 0 0,0 1 0,0-1 0,-1 0 0,1 0 0,0 0 0,-1-1-1,4 1 1,20-6-6948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974"/>
    </inkml:context>
    <inkml:brush xml:id="br0">
      <inkml:brushProperty name="width" value="0.025" units="cm"/>
      <inkml:brushProperty name="height" value="0.025" units="cm"/>
    </inkml:brush>
  </inkml:definitions>
  <inkml:trace contextRef="#ctx0" brushRef="#br0">0 0 13869,'0'0'16469,"2"12"-16352,8 61-63,-9-71-53,-1-1 1,0 0-1,0 0 1,0 0 0,1 0-1,-1 0 1,1 0-1,-1 0 1,1 0-1,-1 0 1,1 0-1,0 0 1,-1 0-1,1 0 1,0 0 0,0 0-1,0-1 1,0 1-1,-1 0 1,1-1-1,0 1 1,0 0-1,0-1 1,2 1-1,0 0-4,0 0 0,0-1 1,0 1-1,1-1 0,-1 1 0,0-1 0,0 0 0,7-1 0,-3 0-7,0-1-1,0 1 1,0-1 0,0-1 0,0 1 0,-1-1 0,9-5-1,3-8-713,-16 12-3489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195"/>
    </inkml:context>
    <inkml:brush xml:id="br0">
      <inkml:brushProperty name="width" value="0.025" units="cm"/>
      <inkml:brushProperty name="height" value="0.025" units="cm"/>
    </inkml:brush>
  </inkml:definitions>
  <inkml:trace contextRef="#ctx0" brushRef="#br0">1 0 13325,'0'0'8584,"77"11"-7880,-22-11-383,11 0-193,2 0-96,7 0 32,-5 0-96,-2 0-833,-10 0-865,-20 0-1120,-10 0-770,-22 0-1985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541"/>
    </inkml:context>
    <inkml:brush xml:id="br0">
      <inkml:brushProperty name="width" value="0.025" units="cm"/>
      <inkml:brushProperty name="height" value="0.025" units="cm"/>
    </inkml:brush>
  </inkml:definitions>
  <inkml:trace contextRef="#ctx0" brushRef="#br0">1 0 12492,'0'0'8360,"49"25"-7880,3-18-352,12-1-64,8 0-160,-4-3-1569,-2-3-2820,-2 0-3458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0.632"/>
    </inkml:context>
    <inkml:brush xml:id="br0">
      <inkml:brushProperty name="width" value="0.025" units="cm"/>
      <inkml:brushProperty name="height" value="0.025" units="cm"/>
    </inkml:brush>
  </inkml:definitions>
  <inkml:trace contextRef="#ctx0" brushRef="#br0">23 515 12236,'0'0'2135,"-4"10"-10,-12 28-6,16-38-2056,0 1-1,-1-1 1,1 1 0,0-1 0,0 1-1,0-1 1,-1 1 0,1-1 0,0 1-1,0 0 1,0-1 0,0 1 0,0-1-1,0 1 1,0 0 0,0-1-1,0 1 1,0-1 0,1 1 0,-1-1-1,0 1 1,0-1 0,0 1 0,1-1-1,-1 1 1,0-1 0,1 1 0,-1-1-1,0 1 1,1-1 0,-1 1 0,1-1-1,-1 0 1,0 1 0,1-1-1,-1 0 1,1 1 0,-1-1 0,1 0-1,0 0 1,-1 1 0,1-1 0,-1 0-1,1 0 1,-1 0 0,1 0 0,0 0-1,28-1 1098,-25 1-868,10-2 181,1-1 0,-1-1 0,0 0 0,-1-1 0,1 0 0,15-10 0,79-49 1106,-80 47-1275,272-190 852,-250 168-1059,-1-3 0,-3-2-1,70-85 1,-116 129-98,0 0 0,0 0 0,0 0 1,0 0-1,0 1 0,1-1 0,-1 0 0,0 0 0,0 0 0,0 0 1,0 0-1,0 0 0,0 0 0,0 0 0,0 1 0,0-1 1,1 0-1,-1 0 0,0 0 0,0 0 0,0 0 0,0 0 1,0 0-1,0 0 0,1 0 0,-1 0 0,0 0 0,0 0 1,0 0-1,0 0 0,0 0 0,0 0 0,1 0 0,-1 0 0,0 0 1,0 0-1,0 0 0,0 0 0,0 0 0,0 0 0,0 0 1,1 0-1,-1-1 0,0 1 0,0 0 0,0 0 0,0 0 1,0 0-1,0 0 0,0 0 0,0 0 0,0 0 0,1 0 1,-1-1-1,0 1 0,0 0 0,0 0 0,0 0 0,0 0 0,0 0 1,0 0-1,0-1 0,0 1 0,0 0 0,0 0 0,0 0 1,0 0-1,-2 16-140,-8 31-115,8-41 245,-10 52 62,1 0-1,4 1 0,-1 84 0,29 179-5050,-12-227 14,-7-3-3240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900"/>
    </inkml:context>
    <inkml:brush xml:id="br0">
      <inkml:brushProperty name="width" value="0.025" units="cm"/>
      <inkml:brushProperty name="height" value="0.025" units="cm"/>
    </inkml:brush>
  </inkml:definitions>
  <inkml:trace contextRef="#ctx0" brushRef="#br0">127 1 10186,'0'0'2802,"12"0"-1867,13 2-327,-1 1 0,36 10 0,-51-11-512,0 0 0,-1 1 0,1 0 0,-1 0 1,0 1-1,0 0 0,0 1 0,0-1 1,-1 2-1,0-1 0,13 13 0,-18-15-35,0 0-1,0 0 0,-1 0 1,1 1-1,-1-1 0,0 0 1,0 1-1,0-1 0,0 1 1,0-1-1,-1 1 0,0 0 1,0-1-1,0 1 0,0-1 1,0 1-1,-1-1 0,1 1 1,-1-1-1,0 1 0,0-1 1,0 1-1,-1-1 0,1 0 1,-1 0-1,0 1 0,0-1 1,0 0-1,0-1 0,-3 4 1,-9 10 533,0-1 1,-1 0 0,-31 24 0,33-29-547,-200 155-1121,180-142-3999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9.770"/>
    </inkml:context>
    <inkml:brush xml:id="br0">
      <inkml:brushProperty name="width" value="0.025" units="cm"/>
      <inkml:brushProperty name="height" value="0.025" units="cm"/>
    </inkml:brush>
  </inkml:definitions>
  <inkml:trace contextRef="#ctx0" brushRef="#br0">206 16 14029,'0'0'4762,"-9"-4"-2562,7 2-2129,-1 1 1,0-1-1,0 1 1,0 0 0,0 0-1,-1 0 1,1 0-1,0 1 1,0-1 0,-1 1-1,1 0 1,0 0-1,0 0 1,-1 0 0,1 0-1,0 1 1,0 0-1,-1-1 1,1 1 0,0 0-1,0 1 1,0-1-1,0 0 1,0 1 0,0 0-1,1 0 1,-1 0 0,-4 4-1,-4 3-49,1 1 0,0 0 0,1 1-1,0 0 1,1 0 0,0 1 0,0 0 0,1 1-1,1 0 1,0 0 0,-5 17 0,11-29-20,0 0 0,0 0 0,0 0 0,0 0 1,-1 0-1,1 0 0,0 0 0,1 0 0,-1-1 0,0 1 1,0 0-1,0 0 0,0 0 0,1 0 0,-1 0 0,0 0 1,1-1-1,-1 1 0,1 0 0,-1 0 0,1 0 0,-1-1 1,1 1-1,0 0 0,-1-1 0,1 1 0,0-1 0,-1 1 1,2 0-1,0 0 8,1 0 1,-1 0-1,1-1 0,-1 1 1,1-1-1,-1 1 0,1-1 1,-1 0-1,1 0 1,4-1-1,2 0 30,0 0 1,-1-1-1,1-1 1,0 1-1,12-7 0,-6 1-22,-1-1 0,0-1 0,0 0 0,-1-1 0,18-19 0,-24 23 157,0-1-1,-1 0 1,0 0 0,0 0-1,-1-1 1,0 1 0,-1-1-1,0 0 1,0-1-1,4-16 1,-34 63 1122,23-30-1315,-23 61-53,24-62 62,1-1 0,-1 1-1,2 0 1,-1-1-1,0 1 1,1 0 0,0 0-1,1-1 1,-1 1-1,3 9 1,-2-13-16,1 1 0,-1-1 0,1 0 0,-1 0-1,1 0 1,0 0 0,0 0 0,0-1 0,0 1 0,0-1-1,0 1 1,1-1 0,-1 0 0,0 1 0,1-1 0,-1 0 0,1-1-1,-1 1 1,1 0 0,-1-1 0,1 1 0,-1-1 0,6 0 0,1 1-724,-1-1 1,0 0 0,0 0 0,1-1 0,-1 0 0,12-3 0,12-13-5850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0.150"/>
    </inkml:context>
    <inkml:brush xml:id="br0">
      <inkml:brushProperty name="width" value="0.025" units="cm"/>
      <inkml:brushProperty name="height" value="0.025" units="cm"/>
    </inkml:brush>
  </inkml:definitions>
  <inkml:trace contextRef="#ctx0" brushRef="#br0">114 0 17264,'-6'10'417,"-12"23"636,2 0 0,1 1 1,2 1-1,-13 49 0,20-58-946,1 1 1,1 0-1,2 0 0,0 30 1,2-55-113,0 1 0,0-1 1,0 0-1,0 1 0,0-1 1,1 0-1,-1 0 0,1 1 1,0-1-1,-1 0 1,1 0-1,0 0 0,0 0 1,1 1-1,-1-2 0,0 1 1,1 0-1,-1 0 1,1 0-1,-1-1 0,1 1 1,0 0-1,0-1 0,0 0 1,0 1-1,0-1 0,0 0 1,0 0-1,0 0 1,0 0-1,0-1 0,4 2 1,-2-2-19,0 0 1,1 0-1,-1 0 1,0-1 0,1 1-1,-1-1 1,0 0-1,1 0 1,-1 0 0,0-1-1,0 0 1,0 1-1,0-1 1,-1-1 0,1 1-1,5-5 1,9-9-223,-1 0 1,0-1-1,-1-1 0,-1-1 1,21-34-1,49-110-86,-23 41 1548,-79 151-963,1 2 0,2-1-1,1 2 1,1 0 0,2 0 0,1 1 0,2 0 0,-7 66 0,14-95-324,0 1 0,0-1 0,1 1 0,-1-1 0,1 1 0,0-1 0,0 1 0,0-1 0,0 0 0,1 0 0,0 0 0,0 1 0,0-2 0,0 1 0,1 0 0,0 0 0,5 5 0,-5-6-206,0-1 0,1 1 0,-1-1 0,1 0 0,0 0 0,0 0 0,-1-1 0,1 1 0,0-1 0,0 0 0,1 0 0,6 0 0,29 1-8607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594"/>
    </inkml:context>
    <inkml:brush xml:id="br0">
      <inkml:brushProperty name="width" value="0.025" units="cm"/>
      <inkml:brushProperty name="height" value="0.025" units="cm"/>
    </inkml:brush>
  </inkml:definitions>
  <inkml:trace contextRef="#ctx0" brushRef="#br0">211 152 512,'0'-13'6383,"-3"-14"6348,2 25-12453,0 1 0,-1 0 0,1-1 0,0 1 0,-1 0 0,0 0 1,1 0-1,-1 0 0,1 0 0,-1 0 0,0 0 0,0 1 0,1-1 0,-1 1 0,0-1 1,-2 0-1,-2 0-228,-1 0 0,1 0 0,-1 0 1,1 1-1,0 0 0,-1 0 0,1 0 0,-1 1 1,1 0-1,0 0 0,-1 1 0,1 0 0,0 0 1,0 0-1,0 1 0,0 0 0,1 0 1,-1 0-1,1 1 0,0-1 0,0 1 0,0 1 1,0-1-1,1 1 0,-1 0 0,1 0 0,1 0 1,-1 0-1,1 1 0,0 0 0,-5 11 1,8-16-54,-1 0 0,1 0 0,0 0 0,0 0 0,-1 0 0,1 0 0,0-1 0,0 1 0,0 0 0,0 0 0,0 0 1,0 0-1,1 0 0,-1 0 0,0 0 0,0 0 0,1 0 0,-1 0 0,0 0 0,1 0 0,-1-1 0,1 1 0,0 0 0,-1 0 1,1 0-1,-1-1 0,2 2 0,0-1 7,0 0 1,0 0 0,0 0 0,0 0-1,0-1 1,0 1 0,1 0 0,-1-1-1,0 0 1,0 1 0,4-1 0,4-1 33,0 1 0,0-2 0,0 1 0,16-5 0,-9-1-11,0 0 0,0-1 0,-1-1 0,0 0 0,0-2 0,-1 1 0,-1-2 0,0 0 0,0 0 1,-1-2-1,-1 0 0,0 0 0,-1-1 0,14-23 0,-19 20 299,-11 17 308,-19 23-425,14-9-223,2 1-1,-1 0 1,2 1 0,-9 20 0,14-30 4,0 1 1,0 0 0,0 0 0,1 0 0,0 0 0,0 1 0,0-1 0,1 0-1,0 0 1,0 0 0,1 1 0,0-1 0,0 0 0,3 10 0,-2-13 8,0 0-1,0-1 1,1 1 0,-1 0 0,1-1 0,-1 0-1,1 0 1,0 0 0,0 0 0,0 0 0,0 0 0,0-1-1,0 1 1,1-1 0,-1 0 0,0 0 0,1 0-1,-1-1 1,1 1 0,-1-1 0,1 1 0,-1-1 0,6-1-1,-1 1-20,0 0-1,0-1 0,0 1 0,0-2 0,0 1 1,-1-1-1,1 0 0,0-1 0,11-5 0,32-30 12,-49 36 22,1 0 1,-1-1 0,1 1-1,-1-1 1,0 0 0,0 1-1,0-1 1,0 0 0,-1 0-1,1 0 1,-1-1 0,0 1 0,1 0-1,-1-1 1,-1 1 0,1-4-1,-10 9-101,6 1 71,0 0 0,-1 0 1,1 1-1,0-1 1,1 1-1,-1 0 0,1 0 1,0 0-1,-1 0 1,2 0-1,-1 0 0,0 1 1,1-1-1,-1 10 1,1-12 23,1 0 0,-1 0 0,1 0 0,0 0 0,0 0 0,0 0 0,0 0 0,0 0 0,0 0 1,1 0-1,-1 0 0,1 0 0,-1 0 0,1 0 0,0 0 0,-1-1 0,1 1 0,0 0 0,1 0 0,-1-1 0,0 1 1,0 0-1,1-1 0,-1 1 0,1-1 0,-1 0 0,1 1 0,0-1 0,-1 0 0,1 0 0,0 0 0,0 0 0,0-1 1,0 1-1,0 0 0,2 0 0,8 1 50,0-1 0,0-1 0,0 0 1,0 0-1,0-1 0,0 0 0,0-1 0,0-1 0,0 0 1,-1 0-1,20-9 0,-22 8-21,0 0 0,0-1-1,-1 0 1,0 0 0,0-1 0,0 0 0,0 0-1,-1-1 1,0 0 0,-1 0 0,1-1-1,-1 0 1,-1 0 0,10-17 0,-15 24-7,1 0 1,0-1-1,-1 1 0,1 0 1,-1 0-1,1 0 0,-1-1 1,0 1-1,0 0 0,1-1 1,-1 1-1,0 0 0,0-1 1,0 1-1,0 0 0,-1 0 1,1-1-1,0 1 0,-1 0 1,1-2-1,-1 2-5,0 1 1,1-1-1,-1 1 1,0 0-1,1-1 1,-1 1-1,0-1 1,0 1-1,1 0 1,-1 0-1,0-1 0,0 1 1,1 0-1,-1 0 1,0 0-1,0 0 1,0 0-1,1 0 1,-1 0-1,0 0 0,0 0 1,0 0-1,0 1 1,-4 0-10,0 1-1,0-1 1,1 1 0,-1 0 0,1 1-1,-1-1 1,1 1 0,-8 6 0,7-5-8,1 1 1,0 0-1,0 0 1,0 0-1,0 1 1,1 0-1,0-1 1,0 1-1,0 0 1,1 1-1,0-1 1,0 0-1,-1 10 1,3-13-4,-1-1 1,1 1-1,0-1 1,1 1-1,-1 0 1,0-1-1,1 1 0,-1-1 1,1 1-1,0-1 1,0 1-1,0-1 1,0 1-1,0-1 1,1 0-1,-1 0 1,1 0-1,-1 0 0,1 0 1,0 0-1,0 0 1,0 0-1,0 0 1,0-1-1,0 1 1,0-1-1,1 0 1,-1 0-1,1 0 0,-1 0 1,0 0-1,1 0 1,0 0-1,-1-1 1,5 1-1,45 4-1679,-19-12-3452,-8-12-3039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945"/>
    </inkml:context>
    <inkml:brush xml:id="br0">
      <inkml:brushProperty name="width" value="0.025" units="cm"/>
      <inkml:brushProperty name="height" value="0.025" units="cm"/>
    </inkml:brush>
  </inkml:definitions>
  <inkml:trace contextRef="#ctx0" brushRef="#br0">0 1 16400,'0'0'6694,"48"36"-11595,-18-24-384,5-1-2498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277"/>
    </inkml:context>
    <inkml:brush xml:id="br0">
      <inkml:brushProperty name="width" value="0.025" units="cm"/>
      <inkml:brushProperty name="height" value="0.025" units="cm"/>
    </inkml:brush>
  </inkml:definitions>
  <inkml:trace contextRef="#ctx0" brushRef="#br0">159 1 13196,'0'0'5985,"-11"4"-4170,-1-1-1554,-6 3 799,1 0 1,-31 16-1,44-21-992,1 1 0,0 0 0,-1 0-1,1 0 1,0 0 0,0 1 0,1-1 0,-1 1-1,0-1 1,1 1 0,0 0 0,-1 0 0,1 0 0,0 0-1,1 1 1,-1-1 0,0 1 0,1-1 0,0 1-1,0-1 1,0 1 0,0 4 0,1-7-78,0 1 0,1-1 0,-1 1 0,1-1 0,-1 0 0,1 1 0,0-1 0,0 0 0,-1 1-1,1-1 1,0 0 0,0 0 0,0 0 0,0 0 0,0 0 0,1 0 0,-1 0 0,0 0 0,0-1 0,1 1 0,-1 0 0,2 0 0,39 16-439,-26-12 99,18 7-312,-22-8 468,1 0 0,-1 0 0,0 1-1,0 1 1,0 0 0,-1 1-1,19 14 1,-29-20 245,0 0-1,0 0 1,1 0-1,-1 0 1,0 0-1,-1 0 1,1 0-1,0 1 1,0-1-1,0 0 1,-1 1 0,1-1-1,-1 0 1,1 1-1,-1-1 1,1 1-1,-1-1 1,0 1-1,0-1 1,0 0-1,1 1 1,-1-1-1,-1 1 1,1-1-1,0 1 1,-1 2-1,0-2 62,-1 0 0,1 0-1,-1 0 1,1 0 0,-1 0-1,0 0 1,0 0-1,0-1 1,0 1 0,0-1-1,0 0 1,0 1 0,-1-1-1,-2 1 1,-3 1-62,0 0 0,0 0 1,-1-1-1,1 0 0,0 0 1,-1-1-1,0-1 0,-11 1 1,19-1-206,0-1 0,0 1 0,0-1 0,0 1 0,0 0 0,0-1 0,0 0 1,0 1-1,0-1 0,0 0 0,0 1 0,0-1 0,0 0 0,1 0 0,-1 0 1,0 0-1,1 1 0,-1-1 0,0 0 0,1 0 0,-1-1 0,1 1 1,0 0-1,-1 0 0,1 0 0,0 0 0,-1 0 0,1 0 0,0-2 0,0 1-158,-6-27-6077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624"/>
    </inkml:context>
    <inkml:brush xml:id="br0">
      <inkml:brushProperty name="width" value="0.025" units="cm"/>
      <inkml:brushProperty name="height" value="0.025" units="cm"/>
    </inkml:brush>
  </inkml:definitions>
  <inkml:trace contextRef="#ctx0" brushRef="#br0">81 136 7944,'0'0'3619,"11"-1"-582,0-1-2279,0 0 0,0-1-1,0 0 1,0 0 0,0-1-1,-1-1 1,0 0-1,0 0 1,0-1 0,0-1-1,14-11 1,-13 8-434,-8 8-190,0 0 1,0 0-1,-1 0 1,1 0-1,-1-1 1,0 1-1,1-1 1,-1 1-1,0-1 1,-1 0-1,1 0 1,0 0-1,-1 0 1,0 0-1,1 0 1,0-5-1,-2 7-66,0 1-1,-1-1 1,1 1-1,0-1 1,0 0-1,-1 1 1,1-1-1,0 1 1,-1-1-1,1 0 1,-1 1-1,1-1 0,-1 1 1,1-1-1,-1 1 1,1 0-1,-1-1 1,1 1-1,-1-1 1,1 1-1,-1 0 1,0 0-1,1-1 1,-1 1-1,0 0 1,1 0-1,-1 0 1,0 0-1,1 0 1,-1-1-1,-1 2 1,-27-2 168,23 2-176,-5 0-61,0 1 1,0 0-1,0 1 0,0 0 1,1 1-1,-1 0 1,1 0-1,0 1 0,0 1 1,1 0-1,-16 12 0,17-13 22,1 1 0,0 0 0,0 1 0,1 0-1,0 0 1,0 0 0,0 1 0,1-1-1,0 1 1,1 0 0,0 1 0,0-1 0,0 1-1,-2 12 1,5-17-15,1 0 0,-1 0 0,1 0 0,0-1 0,1 1 0,-1 0 0,0 0 0,1 0 0,0-1 0,0 1 0,0 0-1,1-1 1,-1 1 0,1-1 0,-1 1 0,1-1 0,0 0 0,1 0 0,-1 0 0,1 0 0,-1 0 0,1 0 0,0-1 0,0 1 0,0-1 0,0 0 0,0 0 0,0 0-1,1 0 1,-1-1 0,1 1 0,-1-1 0,6 1 0,10 4-507,-1-2-1,0-1 0,1 0 1,-1-1-1,29-1 0,18-5-6795,-1-17-9962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410"/>
    </inkml:context>
    <inkml:brush xml:id="br0">
      <inkml:brushProperty name="width" value="0.025" units="cm"/>
      <inkml:brushProperty name="height" value="0.025" units="cm"/>
    </inkml:brush>
  </inkml:definitions>
  <inkml:trace contextRef="#ctx0" brushRef="#br0">436 75 9897,'0'0'5317,"3"-9"-1756,7-32-929,-10 41-2544,0-1 1,0 0-1,1 1 1,-1-1-1,0 0 1,0 1-1,0-1 1,0 0-1,0 0 1,0 1-1,-1-1 1,1 0-1,0 1 1,0-1-1,0 0 0,-1 1 1,1-1-1,0 0 1,-1 1-1,1-1 1,0 1-1,-1-1 1,1 1-1,-1-1 1,1 1-1,-1-1 1,1 1-1,-1-1 1,0 0-1,-24-4 659,-24 10-694,19 3 267,1 2 0,1 0 1,0 2-1,1 1 0,0 1 1,-38 27-1,61-38-295,-1 1 0,1-1 0,0 1 0,0 0 0,1 0 0,-1 0 0,1 0 0,0 1 0,-4 6 0,6-10-24,1 0 0,0-1 0,0 1 0,-1 0 0,1 0 0,0-1 1,0 1-1,0 0 0,0 0 0,0-1 0,0 1 0,0 0 0,0 0 1,0 0-1,0-1 0,1 1 0,-1 0 0,0 0 0,0-1 0,1 1 1,-1 0-1,0-1 0,1 1 0,-1 0 0,2 0 0,-1 1 0,1-1-1,0 0 0,0 0 0,0 0 1,0 0-1,0 0 0,0 0 0,0-1 1,0 1-1,1-1 0,-1 0 0,0 1 1,5-1-1,25 1-142,1-1 1,0-1 0,47-9-1,-107 14 139,13-2 21,0 0 0,0 1 0,-20 7 0,3 2 153,-47 24-1,70-31-97,0 0 0,0 0 0,0 1 0,1 0 0,0 0 0,0 0-1,0 1 1,1 0 0,0 1 0,-7 10 0,12-16-68,0 0 0,-1 0 0,1 0 0,1 0 0,-1 0 0,0 0 0,0 0 1,1 1-1,-1-1 0,1 0 0,-1 0 0,1 1 0,0-1 0,0 0 0,0 0 0,0 1 0,1-1 0,-1 0 0,1 0 1,-1 0-1,1 0 0,1 3 0,0-2-5,-1-1-1,1 0 1,0 0 0,0 0 0,1 0 0,-1 0 0,0 0-1,1-1 1,-1 1 0,1-1 0,-1 0 0,1 0-1,0 0 1,5 2 0,9 1-91,0-1 1,0-1-1,1-1 0,22 0 0,-39-1 89,15 0-53,0 0-1,-1-1 0,1-1 1,0 0-1,0-1 0,-1-1 0,1 0 1,-1-1-1,0-1 0,-1-1 1,1 0-1,-1 0 0,-1-1 1,0-1-1,0-1 0,0 0 1,-1 0-1,-1-1 0,0-1 1,15-18-1,-18 21 473,-8 20-11,-2 9-514,-1 22 118,1-23 0,1-1 0,1 28 0,0-43-5,0 1 0,1-1 0,-1 0 1,1 1-1,0-1 0,0 1 0,0-1 1,0 0-1,1 0 0,-1 0 0,1 1 1,0-2-1,0 1 0,0 0 0,0 0 1,0 0-1,1-1 0,4 5 0,-6-6-71,1-1 0,-1 1 0,1 0-1,0 0 1,-1-1 0,1 1 0,0-1 0,-1 1-1,1-1 1,0 0 0,-1 0 0,1 0 0,0 0-1,0 0 1,-1 0 0,1 0 0,0 0 0,-1-1-1,1 1 1,1-1 0,0 0-574,-1 0 0,1-1 0,-1 1 0,0 0 0,1-1 0,-1 0 0,0 1 0,0-1 0,0 0 0,-1 0 0,4-5 0,13-22-10490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816"/>
    </inkml:context>
    <inkml:brush xml:id="br0">
      <inkml:brushProperty name="width" value="0.025" units="cm"/>
      <inkml:brushProperty name="height" value="0.025" units="cm"/>
    </inkml:brush>
  </inkml:definitions>
  <inkml:trace contextRef="#ctx0" brushRef="#br0">1 1 16239,'0'0'6278,"0"62"-6278,22-45-672,3-2-2499,5-4-2819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165"/>
    </inkml:context>
    <inkml:brush xml:id="br0">
      <inkml:brushProperty name="width" value="0.025" units="cm"/>
      <inkml:brushProperty name="height" value="0.025" units="cm"/>
    </inkml:brush>
  </inkml:definitions>
  <inkml:trace contextRef="#ctx0" brushRef="#br0">248 1 6758,'0'0'12103,"-10"9"-10555,-34 30-315,40-34-1092,1-1 0,-1 1 0,1 0 0,0-1 0,0 2 0,0-1 0,1 0 0,0 0 0,0 1 0,0-1 0,1 1 0,-2 10 0,1 3-85,2-1 0,1 29 0,1-10 35,-2-11-38,-1 0-1,-1 0 0,-2 1 0,-9 38 1,11-56 78,-1 0 1,-1 0-1,0 0 1,0 0-1,0-1 1,-1 1-1,0-1 1,-1 0-1,0-1 0,0 1 1,-1-1-1,1-1 1,-2 1-1,1-1 1,-15 9-1,21-14-89,1 0-1,-1-1 0,0 1 1,1 0-1,-1-1 0,0 1 1,0-1-1,0 1 0,0-1 1,0 1-1,1-1 0,-1 0 1,0 1-1,0-1 0,0 0 1,0 0-1,0 0 0,0 0 1,0 0-1,0 0 0,0 0 1,0 0-1,0 0 0,0 0 0,0 0 1,0-1-1,0 1 0,0 0 1,0-1-1,1 1 0,-1-1 1,0 1-1,0-1 0,0 1 1,0-1-1,1 0 0,-1 1 1,0-1-1,1 0 0,-1 1 1,0-1-1,1 0 0,-1 0 1,1 0-1,0 0 0,-1 1 1,1-1-1,-1 0 0,1 0 1,0 0-1,0 0 0,0 0 1,-1-1-1,1-6 26,-1 0 1,1 0 0,0 0-1,1 0 1,2-13 0,3-1-303,0 0 1,1 0 0,1 1 0,1 0 0,1 1-1,1 0 1,0 1 0,2 0 0,23-28 0,1 6-1616,1 2 1,79-62-1,-63 58 1215,-60 50 1957,0-2-1042,1 0-1,0 0 1,0 0-1,1 1 1,-1 0-1,1 0 1,0 0-1,1 0 1,0 1-1,0-1 1,0 1-1,1 0 1,0 0-1,-2 12 1,5-18-259,-1 0 1,1 0 0,-1 0 0,1 0 0,0 0-1,0 0 1,-1-1 0,1 1 0,0 0 0,0 0-1,0-1 1,0 1 0,0-1 0,0 1 0,0-1-1,0 1 1,0-1 0,0 0 0,0 1 0,0-1-1,0 0 1,0 0 0,1 0 0,-1 0 0,0 0-1,0 0 1,0 0 0,1 0 0,47 0 230,-36-1-175,24-1-58,54-11 1,-55 7-72,63-3 1,-98 50 2362,-1-40-2277,-1 0 0,1-1 0,0 1 0,0 0 0,0 0 0,0 0 1,0 1-1,0-1 0,0 0 0,0-1 0,0 1 0,1 0 0,-1 0 0,0 0 0,1 0 0,-1 0 0,1 0 0,-1 0 0,1 0 1,-1 0-1,2 1 0,21 1 31,-18-3-90,1-1-477,1 1-1,-1-1 1,0-1-1,0 1 1,0-1 0,0 0-1,0-1 1,0 1-1,-1-1 1,1 0 0,-1-1-1,6-3 1,-6 4-307,34-21-6361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208"/>
    </inkml:context>
    <inkml:brush xml:id="br0">
      <inkml:brushProperty name="width" value="0.025" units="cm"/>
      <inkml:brushProperty name="height" value="0.025" units="cm"/>
    </inkml:brush>
  </inkml:definitions>
  <inkml:trace contextRef="#ctx0" brushRef="#br0">206 60 13613,'0'-8'3326,"0"-24"-426,0 12 3686,-1 49-6356,-2-1 0,-1 0 0,-1 0 0,-16 50 0,-50 113 1327,23-69-1050,43-107-462,-5 9-17,1 0 0,2 1 0,0 0 0,2 1 0,-5 46 0,10-70-44,0 0 0,0 0 0,1 0-1,-1 1 1,0-1 0,1 0 0,-1 0-1,1 0 1,0 0 0,0 0 0,-1 0-1,1 0 1,1 0 0,-1 0 0,0 0-1,0-1 1,1 1 0,-1 0 0,1-1 0,-1 1-1,3 1 1,-1-2-108,0 1-1,1 0 1,-1-1-1,1 1 1,0-1 0,-1 0-1,1 0 1,0 0-1,0-1 1,-1 0 0,6 1-1,3-2-372,0 0 1,0 0-1,0-1 0,0 0 0,0-1 0,21-9 1,-1-2-1792,-2-2 1,0-1-1,53-41 1,-65 43 979,-1 0 0,0-1 0,-1-1 0,-1 0 0,0-1 0,21-36 0,-24 30 1332,0-17 4196,-12 40-4010,0-1 0,0 1 0,0-1 0,0 1 0,0-1 0,0 0 0,0 1 0,0-1 0,-1 1 0,1-1 0,-1 1 0,1 0 0,-1-1 0,0 1 0,1-1 0,-1 1 0,0 0 0,0 0 0,0-1 0,0 1 0,0 0 0,0 0 1,0 0-1,0 0 0,-1 0 0,1 0 0,0 0 0,-1 1 0,1-1 0,0 0 0,-1 1 0,1-1 0,-1 1 0,1 0 0,-1-1 0,1 1 0,-1 0 0,1 0 0,-1 0 0,-1 0 0,-5 0-10,1 0 0,0 1 0,0-1 1,0 2-1,0-1 0,0 1 0,1 0 0,-1 0 0,0 1 0,1 0 1,0 0-1,-1 1 0,1-1 0,1 1 0,-1 1 0,0-1 0,1 1 0,-6 7 1,4-5-11,0 1 0,1 0 0,0 0 0,1 0 0,0 1 0,0-1 0,1 1 0,0 1 0,0-1 0,1 1 0,1-1 0,-3 17 0,4-24-184,1 0 1,0 0-1,0 1 0,0-1 1,1 0-1,-1 0 1,1 1-1,-1-1 1,1 0-1,-1 0 0,1 0 1,0 0-1,0 0 1,0 0-1,0 0 1,1 0-1,-1 0 0,0 0 1,1-1-1,-1 1 1,1 0-1,0-1 1,0 0-1,-1 1 0,1-1 1,0 0-1,0 0 1,0 0-1,0 0 1,0 0-1,0 0 1,1-1-1,-1 1 0,0-1 1,0 1-1,1-1 1,-1 0-1,0 0 1,3 0-1,3 0 13,0 1-1,0-2 1,0 1-1,0-1 1,0-1-1,0 1 1,0-1 0,-1-1-1,16-6 1,-10 2 47,-1-1 1,1 0 0,-1-2 0,-1 1-1,0-1 1,0-1 0,-1 0 0,0 0-1,-1-1 1,0 0 0,-1-1 0,0 0-1,8-19 1,-23 53 113,2-11-104,1 1 1,0 0-1,1 1 1,0-1-1,1 0 1,1 1-1,-1-1 1,2 1-1,1 21 1,-1-31-72,1 0 0,0 0 0,0 0 0,0 0 0,0 0 0,0 0 0,1-1 0,-1 1 0,1 0 0,-1-1 0,1 1 0,-1 0 0,1-1-1,0 0 1,0 0 0,0 1 0,0-1 0,0 0 0,0 0 0,0-1 0,0 1 0,0 0 0,0-1 0,0 1 0,0-1 0,1 0 0,2 1 0,9 0 64,1 0 0,28-3 0,-36 2-31,4-2 5,1 0 1,0-1-1,-1 0 0,1-1 0,-1 0 0,0-1 1,-1 0-1,13-7 0,28-13 54,-50 25-101,0 0 0,-1 0 0,1 0 0,0 0 0,0 1 0,0-1 0,0 0 0,0 1 0,0-1 0,0 1 0,-1-1 0,1 1 0,0-1 0,0 1 0,0 0 0,-1-1 0,1 1 0,-1 0 0,1-1 0,0 1 0,-1 0 0,1 0 0,-1 0 0,1 0 0,-1-1 0,0 1 0,1 0 0,-1 0 0,0 0 0,0 0 0,0 0 0,0 0 0,1 0 0,-2 1 0,2 0-5,0 0 0,-1 1 0,1-1 0,0 0 0,0 0 0,0 0 0,1 0 0,-1 0 0,0 0 1,1-1-1,-1 1 0,3 2 0,1-2-70,-1-1 0,1 1 0,0-1 1,-1 0-1,1 0 0,0-1 0,0 1 1,-1-1-1,1 0 0,0-1 0,0 1 1,0-1-1,-1 0 0,1 0 0,0 0 1,-1-1-1,1 1 0,-1-1 0,0 0 1,1 0-1,-1-1 0,0 0 0,0 1 0,4-5 1,6-4-1032,0-1 0,-1-1 1,-1 0-1,0 0 1,11-17-1,-17 22-76,-4 6 684,0-1 0,0 1 0,0-1 1,0 1-1,-1-1 0,1 0 1,-1 0-1,0 0 0,1 1 1,-1-1-1,0-6 0,-1 9 294,0 0 230,-1 1 0,1-1 0,-1 0 0,1 1 0,-1-1 0,1 1 0,-1-1 0,1 1 0,-1-1 0,1 1 0,-1-1 0,1 1 0,0-1 0,-1 1 0,1-1 0,0 1 0,-1 0 0,1-1 0,0 1 0,0 0 0,0-1 0,0 1 0,0 0 0,-1-1 0,1 1 0,0 0 0,1-1 0,-1 1 0,0 0 0,0-1 0,0 1 0,1 1 0,-2-1-12,1 0 0,1 0 0,-1 0 0,0 0 1,0 0-1,0 0 0,1 0 0,-1 0 1,0 0-1,1 0 0,-1 0 0,1 0 1,-1 0-1,1-1 0,-1 1 0,1 0 0,0 0 1,-1 0-1,1-1 0,0 1 0,0 0 1,1 0-1,60 1-843,-58 13 5014,-4 23-3594,0-29-182,-1 70 3372,-19 137 0,16-190-3378,1-3-153,-1 0-1,-1 0 1,-14 39 0,18-58-183,0 0-1,-1 0 1,0 0 0,0 0-1,0 0 1,-1-1 0,1 1-1,-1-1 1,0 1 0,0-1 0,0 0-1,0 0 1,0 0 0,-1-1-1,1 1 1,-1-1 0,0 0-1,0 0 1,1 0 0,-1 0-1,-1-1 1,1 0 0,0 0 0,0 0-1,0 0 1,-8 0 0,9-2-38,1 1 0,-1-1 0,0 0 0,0 0 0,1 0 0,-1-1 0,0 1 0,1-1 0,0 1 0,-1-1 0,1 0 0,0 0 0,0 0 0,0 0 0,0 0 0,0 0 0,0-1 0,1 1 0,-1-1 0,1 1 0,-1-1 0,1 0 0,0 1 0,-1-6 0,-5-10-264,2 0 0,-6-27-1,11 42 178,-4-19-607,0 1-1,2-1 1,1 1-1,0-1 1,2 0 0,0 1-1,8-37 1,-4 40-1089,0 0 0,1 1 0,1-1 0,0 1 0,16-25 0,12-14-9939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496"/>
    </inkml:context>
    <inkml:brush xml:id="br0">
      <inkml:brushProperty name="width" value="0.025" units="cm"/>
      <inkml:brushProperty name="height" value="0.025" units="cm"/>
    </inkml:brush>
  </inkml:definitions>
  <inkml:trace contextRef="#ctx0" brushRef="#br0">190 1 6278,'0'0'6726,"-8"0"-2386,-11 1-2497,1 1-1,-1 0 1,-34 10-1,40-8-1337,1 0 1,-1 1-1,-21 12 0,34-17-506,0 0 0,1 0 0,-1 1 1,1-1-1,-1 0 0,0 0 1,1 0-1,-1 0 0,0 0 0,1 1 1,-1-1-1,0 0 0,1 0 1,-1 1-1,0-1 0,1 0 0,-1 1 1,0-1-1,0 0 0,0 1 1,1-1-1,-1 0 0,0 1 0,0-1 1,0 0-1,0 1 0,1-1 1,-1 0-1,0 1 0,0-1 0,0 1 1,0-1-1,0 0 0,0 1 1,0-1-1,0 1 0,0-1 0,0 0 1,0 1-1,-1-1 0,1 1 1,0-1-1,0 0 0,0 1 0,0-1 1,-1 0-1,1 1 0,0-1 1,0 0-1,-1 1 0,1-1 0,0 0 1,0 0-1,-1 1 0,1-1 1,0 0-1,-1 0 0,1 1 0,0-1 1,-1 0-1,1 0 0,-1 0 1,0 0-1,43 6-375,-34-6 2,32 5-949,-18-4 486,-1 2 0,0 0-1,1 2 1,30 10 0,-51-15 848,0 0 0,0 1 1,0-1-1,0 1 0,1-1 0,-1 1 1,0-1-1,0 1 0,0 0 0,0 0 1,0-1-1,-1 1 0,1 0 0,0 0 0,0 0 1,0 0-1,-1 0 0,1 0 0,0 0 1,-1 0-1,1 0 0,-1 0 0,0 1 1,1-1-1,-1 0 0,0 0 0,1 2 0,-2-1 125,1 0-1,-1 0 1,1 0-1,-1 0 0,0 0 1,0 0-1,0 0 0,0 0 1,0 0-1,-1-1 0,1 1 1,0 0-1,-1-1 0,-1 2 1,-7 6 947,0-1 1,0 0-1,-23 12 0,23-14-475,4-3-449,1 1-1,-1-1 0,0 0 1,0-1-1,0 1 1,0-1-1,0-1 1,-7 2-1,15-16-3969,13-8-1795,8-6-3901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947"/>
    </inkml:context>
    <inkml:brush xml:id="br0">
      <inkml:brushProperty name="width" value="0.025" units="cm"/>
      <inkml:brushProperty name="height" value="0.025" units="cm"/>
    </inkml:brush>
  </inkml:definitions>
  <inkml:trace contextRef="#ctx0" brushRef="#br0">83 270 5157,'0'0'15438,"-9"9"-13222,5-7-2087,-43 43 2162,45-43-2183,0 0-1,0 0 0,0 0 1,0 1-1,0-1 0,1 0 1,-1 1-1,1-1 0,0 1 1,0 0-1,0-1 0,0 1 1,0 0-1,1-1 0,-1 1 1,1 0-1,-1 0 1,1 0-1,0 0 0,0-1 1,1 1-1,-1 0 0,1 4 1,1-6-88,0 1 1,-1 0 0,1-1 0,0 0 0,0 1 0,0-1 0,0 0-1,0 0 1,1 0 0,-1 0 0,0 0 0,0-1 0,1 1-1,-1-1 1,0 1 0,1-1 0,-1 0 0,0 0 0,1 0-1,2 0 1,52-4 204,-41 1-221,1-1 0,-1-1 0,0 0 0,0-2 0,0 1 0,-1-2 0,0 0 0,27-20 0,-22 12-27,0 0 0,-1-2 0,-1 0 0,0-1 0,17-25 0,-28 35 9,-1-1 0,0 0 0,-1 0 0,0 0-1,-1-1 1,0 1 0,-1-1 0,4-18 0,-7 26 17,1 0 0,-1 0 0,0 0 0,1 0 0,-1 0 0,-1 0 0,1 0 1,0 0-1,-1 0 0,1 0 0,-1 0 0,0 0 0,0 0 0,0 1 0,0-1 0,-1 0 0,1 1 0,-1-1 1,0 1-1,1-1 0,-1 1 0,0 0 0,0 0 0,-1 0 0,1 0 0,0 0 0,-1 0 0,1 1 1,-1-1-1,1 1 0,-1-1 0,0 1 0,0 0 0,0 0 0,-5-1 0,-3 0 18,0 1-1,0 0 1,0 1-1,0 0 0,0 0 1,0 1-1,0 1 1,0 0-1,0 0 1,0 1-1,1 0 1,-13 6-1,15-5 65,-1 0-1,1 0 0,0 1 1,0 0-1,0 1 1,1 0-1,0 0 0,0 0 1,0 1-1,1 0 1,0 1-1,0-1 0,1 1 1,-7 14-1,11-21-73,-1 1 0,1 0 0,1 1 0,-1-1 0,0 0 0,0 0 0,1 0 0,-1 0 0,1 1 0,0-1 0,0 0-1,0 0 1,0 0 0,0 1 0,0-1 0,0 0 0,1 0 0,-1 1 0,1-1 0,0 0 0,-1 0 0,1 0 0,0 0 0,0 0 0,1 0 0,-1 0-1,0 0 1,1-1 0,-1 1 0,1 0 0,-1-1 0,1 1 0,0-1 0,-1 0 0,1 1 0,2 0 0,8 4-48,0-1 1,0-1 0,0 0-1,1 0 1,17 2-1,13 5-538,-38-10 462,0 1 1,0 0 0,0 0 0,0 0 0,0 1-1,-1 0 1,1 0 0,-1 0 0,0 0 0,0 1 0,0 0-1,0 0 1,3 4 0,-3 0-181,0 0 0,0 0 1,-1 0-1,0 0 0,0 1 0,-1-1 0,1 10 1,-3-16 18,1 0 1,-1 1 0,1-1 0,-1 0 0,1 0-1,0 0 1,0 0 0,0-1 0,0 1 0,0 0-1,1 0 1,-1-1 0,0 1 0,1 0 0,-1-1-1,1 1 1,0-1 0,-1 0 0,1 0 0,0 1 0,0-1-1,0 0 1,2 0 0,2 1-808,1-1-1,-1 0 1,0 0 0,1 0 0,-1-1-1,11-1 1,14-2-4449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6.075"/>
    </inkml:context>
    <inkml:brush xml:id="br0">
      <inkml:brushProperty name="width" value="0.025" units="cm"/>
      <inkml:brushProperty name="height" value="0.025" units="cm"/>
    </inkml:brush>
  </inkml:definitions>
  <inkml:trace contextRef="#ctx0" brushRef="#br0">212 286 11627,'0'0'3529,"0"-9"277,0 7-3733,0 1 74,0-1 0,1 0 0,-1 0 0,0 0 0,0 0 0,-1 0 0,1 0 0,0 0 0,-1 0 0,1 0 0,-1 0 0,1 1 0,-1-1 0,0 0 0,0 0 0,0 1 0,0-1 1,0 0-1,0 1 0,0-1 0,-1 1 0,1 0 0,0-1 0,-1 1 0,1 0 0,-1 0 0,0 0 0,1 0 0,-1 0 0,0 0 0,1 0 0,-1 1 0,0-1 0,0 0 0,0 1 0,0 0 0,0-1 0,0 1 0,0 0 0,1 0 0,-1 0 0,0 0 0,0 1 0,-3 0 0,-4 0 46,1 1 1,-1 0-1,1 1 0,0 0 1,0 0-1,0 1 0,0 0 1,1 0-1,-1 1 0,1 0 1,-11 10-1,13-12-98,1 0 1,0 1-1,1 0 1,-1 0-1,0 0 1,1 0-1,0 1 0,0-1 1,1 1-1,-1 0 1,1-1-1,0 1 1,0 0-1,0 1 0,1-1 1,0 0-1,0 0 1,0 1-1,1-1 1,-1 7-1,2-10-89,0 0 0,0 0-1,0 0 1,0 0 0,0-1 0,0 1-1,1 0 1,-1-1 0,1 1 0,-1 0-1,1-1 1,-1 0 0,1 1 0,0-1-1,0 0 1,0 0 0,0 0 0,0 0-1,0 0 1,0-1 0,0 1 0,0-1-1,0 1 1,0-1 0,0 0 0,0 1-1,0-1 1,3-1 0,6 2 19,0 0 1,0-2-1,0 1 0,12-3 1,-9-1-155,0-1 1,-1 0-1,1 0 1,-1-2-1,-1 1 1,1-2-1,-1 0 1,-1 0-1,1-1 1,-1 0-1,-1-1 1,0-1-1,0 1 1,8-14-1,-10 5-179,-20 18 214,-21 21 214,27-15-46,1 0 0,1 0 1,-1 1-1,1 0 1,0-1-1,0 2 1,0-1-1,1 0 0,0 1 1,0-1-1,1 1 1,0 0-1,0 0 0,0 0 1,1 0-1,0 8 1,1-14-66,1 0 1,-1 0 0,1 1-1,-1-1 1,1 0 0,0 0-1,-1 0 1,1 0 0,0 0-1,0-1 1,0 1 0,0 0-1,0 0 1,0 0 0,0-1-1,0 1 1,0-1 0,0 1-1,0-1 1,0 1 0,0-1-1,1 1 1,-1-1 0,0 0-1,0 0 1,0 0 0,1 1-1,-1-1 1,0 0 0,3-1-1,42-3 60,-32 0-80,1-2 1,-1 0-1,1 0 0,-2-2 0,1 1 1,-1-2-1,0 0 0,11-10 0,2-4-134,-2 0-1,36-44 0,-44 47-2,-1-1-1,0-1 0,-2-1 1,0 0-1,11-32 1,-23 54 161,-1 1 1,1-1 0,-1 0-1,1 0 1,-1 0 0,0 0-1,1 1 1,-1-1-1,0 0 1,0 0 0,0 0-1,0 0 1,1 0 0,-1 0-1,0 0 1,-1 0 0,1 0-1,0 0 1,0 1 0,0-1-1,-1 0 1,1-1-1,-15 10 130,-18 30 9,10-6-53,2 1-1,1 1 1,2 1-1,1 0 1,2 2-1,2-1 1,1 2-1,-11 58 0,22-92-127,1 0 0,-1 1-1,1-1 1,0 0-1,0 0 1,0 1 0,2 7-1,-2-11 32,0 0 0,1-1 0,-1 1-1,1 0 1,-1 0 0,1-1-1,-1 1 1,1 0 0,0-1 0,-1 1-1,1 0 1,0-1 0,-1 1 0,1-1-1,0 1 1,0-1 0,0 1 0,-1-1-1,1 0 1,0 0 0,0 1 0,0-1-1,0 0 1,0 0 0,0 0 0,-1 0-1,1 0 1,0 0 0,0 0 0,0 0-1,0 0 1,0 0 0,0 0 0,0-1-1,-1 1 1,1 0 0,0-1-1,0 1 1,1-1 0,8-5 23,0 1-1,0-2 1,0 1 0,-1-2-1,0 1 1,0-1-1,0 0 1,10-15 0,3 0 36,55-60-421,-3-4 1,71-108 0,-138 184 304,-5 9 46,0 0 0,0-1 0,-1 1 0,1-1 0,-1 1 0,1-1-1,-1 0 1,0 0 0,0 0 0,0-4 0,-26 39-34,0 6 355,1 2 0,-29 68-1,46-92-218,1 0 0,1 0-1,0 0 1,1 1-1,1-1 1,0 1 0,2 0-1,0 0 1,0 0-1,4 26 1,-2-40-88,-1-1-1,1 0 1,0 1 0,0-1-1,0 0 1,0 0 0,1 0-1,-1 0 1,1 1 0,-1-2 0,1 1-1,0 0 1,0 0 0,-1-1-1,5 3 1,-5-3 2,0 0-1,-1-1 1,1 1 0,0-1-1,0 0 1,0 1-1,0-1 1,0 0 0,0 1-1,0-1 1,0 0 0,0 0-1,0 0 1,0 0 0,0 0-1,0 0 1,0 0-1,0 0 1,0 0 0,0 0-1,0-1 1,0 1 0,0 0-1,0-1 1,0 1-1,0-1 1,0 1 0,-1-1-1,1 1 1,0-1 0,0 0-1,0 1 1,-1-1 0,1 0-1,0 0 1,-1 0-1,1 1 1,-1-1 0,1 0-1,0-2 1,9-19-72,-1 0 0,-1 0 0,-1-1 1,-1-1-1,-1 1 0,2-31 0,-7 53 58,1 1 0,-1 0-1,0 0 1,0-1 0,0 1 0,1 0-1,-1 0 1,0 0 0,0-1 0,1 1-1,-1 0 1,0 0 0,0 0 0,1 0-1,-1 0 1,0 0 0,0-1 0,1 1-1,-1 0 1,0 0 0,1 0 0,-1 0-1,0 0 1,0 0 0,1 0-1,-1 0 1,0 0 0,1 0 0,-1 0-1,0 0 1,0 1 0,1-1 0,-1 0-1,0 0 1,0 0 0,1 0 0,-1 0-1,0 1 1,0-1 0,1 0 0,-1 0-1,0 0 1,0 1 0,0-1 0,1 0-1,-1 0 1,0 0 0,0 1 0,0-1-1,0 0 1,0 1 0,0-1 0,1 0-1,-1 0 1,0 1 0,21 22-42,-12-13 61,-4-6-12,1 0 0,-1-1 0,1 1 1,-1-1-1,1 0 0,0-1 0,0 1 0,1-1 0,-1 0 0,0-1 1,1 0-1,-1 0 0,1 0 0,-1-1 0,1 0 0,-1 0 0,1 0 1,12-3-1,23 1-3,-40 3 21,1 0-1,-1 0 1,0 0 0,1 1-1,-1-1 1,0 0 0,0 1-1,0 0 1,4 3 0,9 8 131,-2-8-110,0 1 1,0-2 0,0 0-1,0-1 1,1 0 0,0-1-1,-1 0 1,17-1 0,13-1-317,54-6-1,-38-9-459,-49 11 704,0 1 0,0 0 0,0 1 0,20-2 0,-51 23 847,18-15-651,1-2-97,0 1 0,-1-1 0,1 0 0,0 1 0,0-1-1,0 1 1,1 0 0,-1 0 0,1 0 0,-1 0 0,1 0 0,0 0 0,0 0 0,0 0 0,1 0 0,-1 0 0,1 1-1,0 4 1,1-6-71,0 0 0,0 0 0,0 0-1,0-1 1,0 1 0,0 0 0,1-1-1,-1 1 1,1-1 0,-1 1-1,1-1 1,0 0 0,-1 0 0,1 1-1,0-1 1,0-1 0,0 1 0,0 0-1,0 0 1,0-1 0,0 1-1,0-1 1,0 0 0,0 1 0,0-1-1,0 0 1,0 0 0,4-1 0,27 1-2435,-10-5-2429,8-11-6544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273"/>
    </inkml:context>
    <inkml:brush xml:id="br0">
      <inkml:brushProperty name="width" value="0.025" units="cm"/>
      <inkml:brushProperty name="height" value="0.025" units="cm"/>
    </inkml:brush>
  </inkml:definitions>
  <inkml:trace contextRef="#ctx0" brushRef="#br0">12 399 14670,'-11'27'3848,"11"-27"-3683,0 1 0,0-1 0,0 1 0,0 0 0,0-1 0,0 1 0,0 0 0,0-1 0,0 1 0,1-1 0,-1 1 0,0 0 0,0-1 0,0 1 0,1-1 0,-1 1 0,0-1 0,1 1 0,-1-1 0,1 1 0,-1-1 0,0 1 0,2 0 0,0 0 84,1 0 0,0-1 0,-1 1 0,1-1 1,0 0-1,0 0 0,-1 0 0,1 0 0,0 0 0,0 0 0,-1-1 1,1 1-1,0-1 0,-1 0 0,1 0 0,3-1 0,6-3-94,1-1-1,-1 0 1,0-1-1,0 0 1,-1 0-1,0-2 1,0 1-1,-1-1 1,0-1-1,0 0 1,-1 0-1,-1-1 1,0 0-1,0 0 0,7-16 1,-15 27-169,0 0 1,1 0-1,-1-1 0,0 1 0,0 0 1,0 0-1,1-1 0,-1 1 1,0 0-1,0 0 0,0-1 1,1 1-1,-1 0 0,0 0 0,0-1 1,0 1-1,0 0 0,0-1 1,0 1-1,0 0 0,0-1 1,0 1-1,0 0 0,0-1 1,0 1-1,0 0 0,0-1 0,0 1 1,0 0-1,0-1 0,0 1 1,0 0-1,0-1 0,-1 1 1,1 0-1,0 0 0,0-1 0,0 1 1,-1 0-1,1 0 0,0-1 1,0 1-1,0 0 0,-1 0 1,1 0-1,0-1 0,-1 1 0,1 0 1,-19 10-378,-21 25 230,33-29 164,1 1-1,1-1 0,-1 1 0,1 1 1,0-1-1,1 1 0,0 0 0,0 0 0,1 0 1,0 0-1,-3 11 0,6-18-4,0 0-1,0 0 1,0 0-1,1 0 1,-1 0-1,0 0 1,0 0 0,1 0-1,-1 0 1,1 0-1,-1 0 1,1 0-1,-1 0 1,1 0-1,0 0 1,-1 0-1,1 0 1,0 0 0,0-1-1,-1 1 1,1 0-1,0-1 1,0 1-1,0 0 1,0-1-1,0 1 1,0-1-1,0 0 1,0 1-1,0-1 1,0 0 0,0 0-1,0 1 1,0-1-1,2 0 1,49 1 51,-38-1 1,347-11-1294,-361 11 1332,1 0 0,-1 0 0,1 0 0,0 0-1,-1-1 1,1 1 0,-1 0 0,1 0 0,-1 0 0,1-1 0,-1 1 0,1 0-1,-1 0 1,0-1 0,1 1 0,-1 0 0,1-1 0,-1 1 0,0-1 0,1 1 0,-1 0-1,0-1 1,1 1 0,-1-1 0,0 1 0,0-1 0,0 1 0,1-1 0,-1 1-1,0-1 1,0 0 0,0-24 1420,-11-22-885,6 33-747,0-1 0,1 0 0,1 1 0,0-1 0,1 0 0,1-1 0,0-20-1,2 35 38,-1-1 0,1 0 0,0 1-1,-1-1 1,1 0 0,0 1-1,0-1 1,1 1 0,-1-1-1,0 1 1,0 0 0,1 0 0,-1-1-1,1 1 1,-1 0 0,1 0-1,-1 0 1,1 1 0,0-1-1,2-1 1,45-14-848,-28 10 474,16-6-438,0 0 41,37-18-1,-66 27 865,0-1 0,0-1 0,0 1-1,-1-1 1,0-1 0,0 1 0,0-1 0,-1-1-1,1 1 1,6-10 0,-13 15 55,1 1 0,0-1 0,-1 0-1,1 1 1,-1-1 0,1 0 0,-1 0 0,1 0 0,-1 0 0,1 0 0,-1 0-1,0 0 1,1 1 0,-1-1 0,0 0 0,0 0 0,0 0 0,0 0 0,0 0 0,0 0-1,0 0 1,0 0 0,0 0 0,0 0 0,-1 0 0,1 0 0,0 0 0,-1 0-1,1 0 1,-1 0 0,1 1 0,-1-1 0,1 0 0,-1 0 0,1 0 0,-2-1 0,0 2-39,1-1 0,-1 1 1,1 0-1,0-1 1,-1 1-1,1 0 1,-1 0-1,1 0 0,-1 0 1,1 0-1,-1 0 1,1 0-1,-1 0 1,1 1-1,0-1 0,-1 1 1,1-1-1,-1 1 1,1-1-1,0 1 1,0 0-1,-1 0 0,1-1 1,-2 3-1,-6 7-3,1 0-1,0 0 0,0 0 0,1 1 1,1 1-1,0-1 0,0 1 1,1 0-1,-6 20 0,7-20 50,-24 63 717,-22 100-1,43-145-723,2 2 1,0-1-1,3 0 0,0 1 0,2 0 0,5 39 0,-5-70-77,0 0 1,0 0 0,0 0 0,0 1 0,0-1-1,0 0 1,0 0 0,0 0 0,1 1 0,-1-1-1,1 0 1,-1 0 0,1 0 0,-1 0 0,1 0-1,-1 0 1,1 1 0,0-2 0,0 1-1,-1 0 1,1 0 0,0 0 0,0 0 0,0 0-1,0-1 1,0 1 0,0 0 0,0-1 0,0 1-1,0-1 1,1 1 0,-1-1 0,0 0 0,0 1-1,2-1 1,-1-1-41,0 1 1,0-1-1,-1 0 0,1 0 1,0 0-1,-1 0 0,1 0 1,-1-1-1,1 1 0,-1 0 1,1-1-1,-1 1 0,0-1 1,0 0-1,0 1 0,0-1 1,0 0-1,0 1 0,0-1 1,-1 0-1,1-3 0,25-87-4127,-16 49 1,6-13-3527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792"/>
    </inkml:context>
    <inkml:brush xml:id="br0">
      <inkml:brushProperty name="width" value="0.025" units="cm"/>
      <inkml:brushProperty name="height" value="0.025" units="cm"/>
    </inkml:brush>
  </inkml:definitions>
  <inkml:trace contextRef="#ctx0" brushRef="#br0">1 166 10762,'0'0'8563,"12"-4"-7362,14-5-474,7-1 434,54-26 0,-79 32-938,0 0-1,0-1 1,0 1-1,-1-2 1,0 1-1,0-1 1,-1 0-1,1 0 1,-1-1-1,0 1 1,-1-2-1,9-13 1,-11 4 1898,-13 16-985,-19 20-1073,19-8 29,0 2 1,1-1-1,0 1 0,1 0 0,1 1 0,0 0 1,1 0-1,0 1 0,1 0 0,-4 23 0,8-37-83,1 1 0,0-1 0,0 0 0,-1 0 0,1 1 0,0-1 0,1 0 0,-1 1 0,0-1 0,0 0 0,0 0 0,1 1 0,-1-1 0,1 0 0,-1 0 0,1 1 0,-1-1 0,1 0 0,0 0 0,-1 0 0,1 0 0,0 0 0,0 0 0,0 0 0,0 0 0,0 0 0,0-1-1,0 1 1,2 1 0,0-1 12,0 0 0,1 0 0,-1-1 0,1 1 0,-1-1 0,1 0-1,-1 1 1,1-2 0,-1 1 0,0 0 0,5-2 0,4 0 12,0-1 1,-1 0-1,1-1 1,0-1 0,17-10-1,-7 1 39,33-31 0,-48 40-77,-1-1 0,0-1 1,0 1-1,-1-1 0,0 0 1,0 0-1,0-1 0,6-15 1,-55 106-845,34-41-577,8-28-1548,2-1-3426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284"/>
    </inkml:context>
    <inkml:brush xml:id="br0">
      <inkml:brushProperty name="width" value="0.025" units="cm"/>
      <inkml:brushProperty name="height" value="0.025" units="cm"/>
    </inkml:brush>
  </inkml:definitions>
  <inkml:trace contextRef="#ctx0" brushRef="#br0">139 1 16912,'0'0'1041,"-7"12"101,4-7-975,-71 142 3929,63-124-3513,1 0-1,2 1 0,0 1 1,-8 49-1,15-72-575,1 0 0,0 0 0,0 0 0,0 0 0,0 0 0,0 1 0,0-1 0,0 0 0,1 0 0,-1 0 0,1 0 0,-1 0 1,1 0-1,0 0 0,0 0 0,0 0 0,0-1 0,0 1 0,0 0 0,0-1 0,1 1 0,2 2 0,-2-2 10,1-1-1,-1 0 1,1 0 0,-1 0 0,1-1 0,-1 1 0,1-1 0,-1 1-1,1-1 1,0 0 0,-1 0 0,1 0 0,0 0 0,-1 0 0,5-2-1,4-1-28,0 0-1,0 0 1,0-1-1,-1-1 1,0 0-1,1-1 1,12-8-1,9-13-37,-2 0 0,0-2-1,-2-1 1,-1-2 0,-1 0-1,23-40 1,-65 98 606,2 1 0,-19 49 0,27-59-574,0 1-1,1 0 1,1-1 0,1 2-1,0-1 1,2 0 0,0 30-1,1-47-89,0 1 0,0-1 0,0 0 1,1 0-1,-1 1 0,0-1 0,1 0 0,-1 0 0,0 0 0,1 0 0,0 1 0,-1-1 0,1 0 0,0 0 0,-1 0 0,1 0 0,0 0 0,0-1 0,0 1 0,0 0 0,2 1 1,15 2-4672,-9-3-1424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647"/>
    </inkml:context>
    <inkml:brush xml:id="br0">
      <inkml:brushProperty name="width" value="0.025" units="cm"/>
      <inkml:brushProperty name="height" value="0.025" units="cm"/>
    </inkml:brush>
  </inkml:definitions>
  <inkml:trace contextRef="#ctx0" brushRef="#br0">1 17 14958,'0'0'13357,"94"-17"-13806,-34 25-2209,6-3-1090,2-1-4259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979"/>
    </inkml:context>
    <inkml:brush xml:id="br0">
      <inkml:brushProperty name="width" value="0.025" units="cm"/>
      <inkml:brushProperty name="height" value="0.025" units="cm"/>
    </inkml:brush>
  </inkml:definitions>
  <inkml:trace contextRef="#ctx0" brushRef="#br0">192 0 19987,'0'0'5429,"-5"14"-5141,-21 67 773,-33 167 0,54-204-1935,-2 63 0,8-96 120,4-6-5685,-4-5 5981,-1-1 0,1 1 0,-1-1 0,1 0 0,-1 0 0,1 1 0,-1-1 0,0 0 0,1 0 0,-1 1 0,0-1 0,0 0 0,1 0 0,-1 0 0,0 0 0,0 1 0,0-1 0,0 0-1,0 0 1,0 0 0,0-1 0,-4-31-3691,-4 2 3793,0 14 4363,0-1 0,-21-30 1,17 29-273,1 0 0,-11-24 0,72 39-4130,27 8-7516,-31-4-2248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470"/>
    </inkml:context>
    <inkml:brush xml:id="br0">
      <inkml:brushProperty name="width" value="0.025" units="cm"/>
      <inkml:brushProperty name="height" value="0.025" units="cm"/>
    </inkml:brush>
  </inkml:definitions>
  <inkml:trace contextRef="#ctx0" brushRef="#br0">0 34 8360,'0'0'13607,"10"-5"-11914,1 0-1396,1 0 0,0 1 1,0 0-1,0 1 0,0 1 1,20-2-1,-26 3-212,0 1 1,0 0-1,0 0 1,0 0-1,0 0 1,-1 1-1,1 0 1,0 0-1,0 1 0,-1 0 1,1 0-1,-1 0 1,1 1-1,-1-1 1,0 1-1,0 0 1,0 1-1,8 6 1,-12-8-86,1 0 0,-1 0 0,1 1 1,-1-1-1,0 0 0,0 0 0,0 1 1,0-1-1,0 0 0,-1 1 1,1-1-1,-1 1 0,0-1 0,1 1 1,-1-1-1,0 1 0,0-1 0,-1 1 1,1-1-1,0 1 0,-1-1 0,0 1 1,1-1-1,-1 0 0,0 1 1,0-1-1,-1 0 0,1 0 0,0 0 1,-1 1-1,1-1 0,-1-1 0,-2 3 1,-6 8 87,-1-1 0,0-1 0,-1 0 0,-14 10 0,16-13-46,-24 15 94,25-17-55,0 1-1,1 0 1,-1 0-1,-13 14 1,25-15-37,11-2 81,21-3 277,-31 0-317,25 0 85,0-1-1,38-8 0,-55 7-701,-1-1 1,1 0-1,-1-1 0,21-10 0,-17 2-2915,-11 0-2117,-3-2-3869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850"/>
    </inkml:context>
    <inkml:brush xml:id="br0">
      <inkml:brushProperty name="width" value="0.025" units="cm"/>
      <inkml:brushProperty name="height" value="0.025" units="cm"/>
    </inkml:brush>
  </inkml:definitions>
  <inkml:trace contextRef="#ctx0" brushRef="#br0">0 0 5605,'0'0'17649,"76"15"-19315,-33-10-5028</inkml:trace>
  <inkml:trace contextRef="#ctx0" brushRef="#br0" timeOffset="1">583 141 14253,'0'0'15535,"-4"14"-20756,19-14-1729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2.802"/>
    </inkml:context>
    <inkml:brush xml:id="br0">
      <inkml:brushProperty name="width" value="0.025" units="cm"/>
      <inkml:brushProperty name="height" value="0.025" units="cm"/>
    </inkml:brush>
  </inkml:definitions>
  <inkml:trace contextRef="#ctx0" brushRef="#br0">103 1 15535,'-22'45'4549,"-18"55"1,30-70-4140,2 0 1,1 0 0,1 1-1,1 0 1,0 48 0,6-71-405,0-1 0,0 0 0,0 0 1,1 0-1,0 0 0,0-1 1,1 1-1,0-1 0,0 1 0,1-1 1,-1 0-1,2 0 0,-1 0 0,0-1 1,1 1-1,0-1 0,0 0 0,1-1 1,-1 1-1,1-1 0,0 0 1,7 3-1,-13-7-33,1 0 1,-1-1 0,1 1-1,-1 0 1,1 0-1,-1-1 1,1 1 0,-1 0-1,1 0 1,-1-1-1,1 1 1,-1-1 0,0 1-1,1 0 1,-1-1 0,0 1-1,1-1 1,-1 1-1,0-1 1,1 1 0,-1-1-1,0 1 1,0-1-1,0 1 1,0-1 0,0 1-1,1-1 1,-1 1-1,0-1 1,0 0 0,0 1-1,0-1 1,0 1 0,-1-1-1,1 0 1,2-34-745,-2 23 533,2-14-901,2 1 0,1-1 0,7-25 0,-8 39 749,0 0 0,0 0 0,1 0 0,1 0 0,0 1 0,1 0-1,0 0 1,9-10 0,-16 20 450,1 0 0,0 1 0,-1-1-1,1 0 1,-1 1 0,1-1-1,0 1 1,0-1 0,-1 1 0,1-1-1,0 1 1,0-1 0,0 1 0,0 0-1,-1-1 1,1 1 0,0 0 0,0 0-1,0-1 1,0 1 0,0 0 0,0 0-1,0 0 1,0 0 0,-1 1 0,1-1-1,0 0 1,0 0 0,0 0 0,0 1-1,0-1 1,0 0 0,-1 1 0,1-1-1,0 1 1,0-1 0,0 1-1,-1-1 1,1 1 0,0 0 0,0 0-1,24 39 2933,-13-20-1985,-9-16-882,-1-1 0,1 1 0,0-1 0,0 0 0,1 0 1,-1 0-1,1-1 0,-1 1 0,1-1 0,0 0 0,0 0 0,0 0 1,0-1-1,0 1 0,0-1 0,1 0 0,-1 0 0,0 0 0,1-1 1,-1 0-1,0 1 0,1-1 0,7-2 0,-9 1-77,1 0 0,0 0-1,-1 0 1,1-1 0,-1 0 0,0 0-1,1 0 1,-1 0 0,0 0-1,0-1 1,0 1 0,-1-1 0,1 0-1,0 0 1,-1 0 0,0 0 0,0 0-1,0 0 1,0-1 0,0 1-1,-1-1 1,1 1 0,-1-1 0,0 0-1,0 1 1,0-6 0,-4 19-106,0 1-1,0-1 1,-1 0 0,-6 11-1,4-10 211,1 1-1,0-1 1,-4 19 0,7-20-68,0 0 0,1 0 0,0 0 0,1 0 0,0 12 0,0-20-115,0-1-1,1 1 1,-1-1 0,0 1-1,0 0 1,1-1 0,-1 1-1,1-1 1,-1 1 0,1-1-1,0 1 1,-1-1 0,1 0 0,0 1-1,0-1 1,0 0 0,0 1-1,0-1 1,0 0 0,1 0-1,-1 0 1,0 0 0,0 0 0,1 0-1,-1-1 1,1 1 0,-1 0-1,1-1 1,-1 1 0,1-1-1,-1 1 1,1-1 0,-1 0 0,1 0-1,0 1 1,-1-1 0,1 0-1,0-1 1,-1 1 0,3-1-1,-2 1-285,0-1-1,0 1 0,-1-1 0,1 0 1,0 0-1,-1 0 0,1 0 0,-1 0 1,1 0-1,-1 0 0,0 0 0,1-1 0,-1 1 1,0 0-1,0-1 0,0 1 0,0-1 1,0 0-1,0 1 0,1-3 0,10-26-7299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197"/>
    </inkml:context>
    <inkml:brush xml:id="br0">
      <inkml:brushProperty name="width" value="0.025" units="cm"/>
      <inkml:brushProperty name="height" value="0.025" units="cm"/>
    </inkml:brush>
  </inkml:definitions>
  <inkml:trace contextRef="#ctx0" brushRef="#br0">62 0 19538,'0'0'3844,"-41"68"-2242,31-36-834,3 5-575,3-1-193,4 4 32,0-6-225,10 1-960,-3-4-512,-3-5-706,-2-7-447,-2-8-321,0-8 416,-13-3-6566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547"/>
    </inkml:context>
    <inkml:brush xml:id="br0">
      <inkml:brushProperty name="width" value="0.025" units="cm"/>
      <inkml:brushProperty name="height" value="0.025" units="cm"/>
    </inkml:brush>
  </inkml:definitions>
  <inkml:trace contextRef="#ctx0" brushRef="#br0">1 125 5926,'1'-9'8877,"0"4"-8457,0 1 0,0-1 0,0 1 0,0-1 0,1 1 0,0 0-1,-1 0 1,2 0 0,-1 0 0,0 0 0,1 0 0,0 1 0,-1-1 0,2 1-1,-1 0 1,0 0 0,1 0 0,-1 0 0,1 0 0,0 1 0,0 0 0,7-4-1,8 0-31,0 0-1,0 1 0,0 1 0,1 1 0,-1 0 0,1 2 0,-1 0 0,1 1 0,0 1 0,-1 1 0,34 7 0,-50-8-388,0 0 0,-1-1-1,1 1 1,0 1 0,0-1 0,0 0 0,-1 1 0,1-1 0,0 1 0,-1 0-1,1-1 1,-1 1 0,0 1 0,0-1 0,0 0 0,0 0 0,0 1 0,0-1-1,-1 1 1,1 0 0,-1-1 0,2 6 0,-2-5 7,-1 0-1,0 0 1,0 0 0,0 0 0,-1-1-1,1 1 1,-1 0 0,1 0 0,-1 0-1,0 0 1,0-1 0,0 1 0,-1 0-1,1-1 1,-1 1 0,1-1 0,-1 0-1,0 1 1,0-1 0,0 0 0,0 0-1,0 0 1,-3 2 0,-75 52 1638,80-56-1651,0 0 0,0 0 0,-1 0 0,1 0 0,0 0 0,0 0 0,0 0-1,0 0 1,0 0 0,0 1 0,0-1 0,0 0 0,0 0 0,0 0 0,0 0 0,-1 0 0,1 0 0,0 0-1,0 0 1,0 1 0,0-1 0,0 0 0,0 0 0,0 0 0,0 0 0,0 0 0,0 0 0,0 0 0,0 1 0,0-1-1,0 0 1,0 0 0,0 0 0,0 0 0,0 0 0,1 0 0,-1 0 0,0 1 0,0-1 0,0 0 0,0 0-1,0 0 1,0 0 0,0 0 0,0 0 0,0 0 0,0 0 0,0 0 0,1 0 0,-1 1 0,0-1 0,0 0-1,0 0 1,0 0 0,0 0 0,0 0 0,0 0 0,1 0 0,-1 0 0,0 0 0,0 0 0,0 0 0,0 0-1,0 0 1,17 4-352,27 1-242,-35-4 399,6 0-90,0 1 0,0 1 0,0 0 0,-1 1 0,1 1 0,13 6-1,-25-10 268,0 0 0,0 1 0,0 0-1,0-1 1,0 1 0,0 0 0,-1 0-1,1 1 1,-1-1 0,0 0-1,1 1 1,-1 0 0,0-1 0,-1 1-1,1 0 1,0 0 0,-1 0 0,1 0-1,-1 0 1,0 0 0,0 1-1,-1-1 1,1 0 0,0 1 0,-1-1-1,0 0 1,0 1 0,0-1 0,0 0-1,-1 1 1,1-1 0,-1 0 0,-1 4-1,0-1 203,-1-1 0,0 0 0,0 0 0,0 0-1,0 0 1,-1 0 0,0 0 0,0-1 0,0 0 0,-1 0-1,1 0 1,-1-1 0,-10 7 0,-1-1 441,-1 0 0,0-1 1,-20 7-1,17-8-371,0-1 1,-1-1-1,1-1 0,-1-1 1,-41 1-1,61-4-297,0 0 0,0 0 0,0 0 0,0 0 0,-1 0 0,1 0-1,0 0 1,0 0 0,0 0 0,0 0 0,0-1 0,0 1 0,0-1 0,-1 1 0,1-1 0,0 1 0,0-1 0,1 1 0,-1-1 0,0 0-1,0 1 1,0-1 0,0 0 0,0 0 0,1 0 0,-1 0 0,0 0 0,1 0 0,-1 0 0,1 0 0,-1 0 0,1 0 0,-1 0-1,1 0 1,0 0 0,0 0 0,-1 0 0,1-1 0,0 1 0,0 0 0,0 0 0,0 0 0,0 0 0,1 0 0,-1-1 0,0 1-1,1-1 1,0-3-590,1 1 0,0-1 0,0 1 0,0-1 0,0 1 0,1 0 0,0 0 0,0 0 0,0 0 0,4-4 0,24-17-11056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878"/>
    </inkml:context>
    <inkml:brush xml:id="br0">
      <inkml:brushProperty name="width" value="0.025" units="cm"/>
      <inkml:brushProperty name="height" value="0.025" units="cm"/>
    </inkml:brush>
  </inkml:definitions>
  <inkml:trace contextRef="#ctx0" brushRef="#br0">0 1 6662,'0'0'24536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349"/>
    </inkml:context>
    <inkml:brush xml:id="br0">
      <inkml:brushProperty name="width" value="0.025" units="cm"/>
      <inkml:brushProperty name="height" value="0.025" units="cm"/>
    </inkml:brush>
  </inkml:definitions>
  <inkml:trace contextRef="#ctx0" brushRef="#br0">395 64 12332,'0'0'6160,"2"-9"-2562,-2 8-3530,1-2 161,-1 0-1,1 1 1,-1-1-1,1 0 1,-1 0 0,0 0-1,0 1 1,0-1-1,-1 0 1,0-3-1,0 4-131,1 1 0,-1-1 0,0 1 0,0 0 0,0 0 0,-1 0 0,1-1 0,0 1 0,0 0 0,0 1 0,-1-1 0,1 0 0,-1 0 0,1 0 0,-1 1-1,1-1 1,-1 1 0,1-1 0,-1 1 0,1 0 0,-1-1 0,1 1 0,-1 0 0,0 0 0,1 0 0,-3 1 0,-9-1-7,0 0 0,0 2 0,0 0 0,0 0 0,0 1 0,0 1 0,1 0-1,-1 1 1,1 0 0,1 0 0,-1 2 0,1-1 0,0 2 0,0-1 0,-12 12 0,6-3-49,1-1 0,1 2 1,0 0-1,1 1 0,1 1 0,1 0 0,0 0 0,-9 24 1,18-36-42,0-1 0,0 1 0,1 0 0,0 0 1,1 0-1,0 0 0,0 0 0,0 1 1,1-1-1,0 0 0,1 11 0,0-14 2,0-1-1,0 1 1,0 0-1,1-1 1,-1 1-1,1-1 1,0 0-1,0 1 1,0-1-1,1 0 1,-1 0-1,1 0 1,-1-1-1,1 1 1,0-1-1,0 1 1,0-1-1,0 0 1,1 0-1,-1 0 1,1-1-1,6 3 1,5 1 0,1-1 0,1 0 0,-1-2 0,0 0 0,32 0 0,-41-1 3,0-1 0,0 0 0,0-1 0,1 0-1,-1 0 1,0-1 0,0 1 0,0-1 0,-1-1 0,1 0 0,-1 1 0,1-2 0,-1 1 0,0-1 0,11-9 0,-16 12 11,1 0 1,-1-1-1,0 0 1,0 1-1,1-1 1,-1 0 0,0 1-1,-1-1 1,1 0-1,0 0 1,0 0-1,-1 0 1,1 0 0,-1 0-1,0 0 1,0 0-1,0 0 1,0 0-1,0 0 1,0 0 0,-1-4-1,0 3 4,0 0 0,-1 0 1,1 0-1,-1 1 0,0-1 0,1 0 0,-1 1 0,-1-1 0,1 1 1,0 0-1,-1-1 0,-3-1 0,-4-3 23,0 0 1,-1 1-1,0 1 0,0-1 1,-23-6-1,48 14-58,0-1-1,0 0 1,0-1 0,15-2 0,12 0-107,90-3-326,-130 5 442,0 0 1,0 0-1,0 0 0,-1 0 1,1 0-1,0 0 0,0 0 1,0 0-1,0 1 1,0-1-1,-1 0 0,1 0 1,0 1-1,0-1 0,0 1 1,-1-1-1,1 0 1,0 1-1,0 0 0,-1-1 1,1 1-1,0-1 0,-1 1 1,1 0-1,-1-1 1,1 1-1,-1 0 0,1 0 1,-1-1-1,1 2 0,-1 1 21,0-1 0,0 0 0,0 1 0,0-1 0,0 0 0,0 1 0,0-1 0,-1 0-1,1 0 1,-1 1 0,-1 2 0,-32 57 538,32-59-539,-6 8-203,-14 26 746,16-11-3696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777"/>
    </inkml:context>
    <inkml:brush xml:id="br0">
      <inkml:brushProperty name="width" value="0.025" units="cm"/>
      <inkml:brushProperty name="height" value="0.025" units="cm"/>
    </inkml:brush>
  </inkml:definitions>
  <inkml:trace contextRef="#ctx0" brushRef="#br0">167 37 15791,'0'0'4297,"-9"-2"-26,-1 1-3659,0-1 0,0 2 0,0-1 0,0 1 0,0 1 1,-1 0-1,-15 4 0,23-5-580,0 1-1,0 0 1,0 0 0,0 1 0,0-1 0,0 1-1,0-1 1,0 1 0,0 0 0,1 0 0,-1 0 0,1 0-1,-1 1 1,1-1 0,0 1 0,0-1 0,0 1-1,0 0 1,1 0 0,-1 0 0,1 0 0,0 0-1,0 0 1,0 0 0,0 0 0,0 0 0,0 1 0,1-1-1,0 0 1,0 6 0,0-7-25,0 0 0,0-1 1,0 1-1,0 0 0,1 0 0,-1 0 1,1-1-1,-1 1 0,1 0 0,0-1 1,0 1-1,-1 0 0,1-1 0,0 1 1,1-1-1,-1 1 0,0-1 0,0 0 1,1 1-1,-1-1 0,0 0 0,1 0 1,-1 0-1,3 1 0,0 0 10,1 0 0,0-1 0,-1 1 0,1-1 0,0 0 0,0 0 0,0-1 0,0 1 0,5-1 0,1 0 43,-1-1-1,0 0 1,1 0-1,-1-1 0,0-1 1,0 0-1,0 0 1,14-7-1,-13 3 24,0-1-1,-1 1 1,0-2-1,12-11 0,-19 16-48,1 0-1,-1 0 0,0 0 0,0 0 0,0 0 0,-1-1 0,0 0 0,1 1 0,-1-1 0,-1 0 0,1 0 0,-1 0 1,1-7-1,-2 11-35,0 0-1,0 0 1,0 1 0,0-1 0,0 0 0,0 0 0,0 1 0,0-1 0,0 0 0,-1 0 0,1 1 0,0-1 0,-1 0 0,1 1 0,0-1-1,-1 0 1,1 1 0,-1-1 0,1 0 0,-1 1 0,1-1 0,-1 1 0,1-1 0,-1 1 0,0-1 0,1 1 0,-1 0 0,0-1 0,1 1-1,-1 0 1,0-1 0,0 1 0,1 0 0,-1 0 0,0 0 0,0 0 0,1-1 0,-1 1 0,0 0 0,0 0 0,1 1 0,-1-1 0,0 0-1,0 0 1,1 0 0,-1 0 0,0 1 0,-1 0 0,0-1-111,0 0 0,0 1-1,0 0 1,1 0 0,-1-1 0,0 1 0,0 0-1,0 0 1,1 1 0,-1-1 0,1 0-1,-1 1 1,1-1 0,-1 1 0,1-1-1,0 1 1,0-1 0,-2 4 0,2-4-88,1 0 1,-1 0-1,1 1 0,0-1 1,0 0-1,-1 0 1,1 0-1,0 0 0,0 1 1,0-1-1,0 0 1,0 0-1,1 0 0,-1 0 1,0 0-1,0 1 1,1-1-1,-1 0 0,1 0 1,-1 0-1,1 0 0,-1 0 1,1 0-1,0 0 1,-1 0-1,1 0 0,0 0 1,0-1-1,0 1 1,0 0-1,-1 0 0,1-1 1,0 1-1,1 0 1,-1-1-1,0 1 0,0-1 1,2 1-1,4 1-1037,0-1-1,0 0 0,0 0 0,0-1 1,9 0-1,-14 0 869,33 0-5043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110"/>
    </inkml:context>
    <inkml:brush xml:id="br0">
      <inkml:brushProperty name="width" value="0.025" units="cm"/>
      <inkml:brushProperty name="height" value="0.025" units="cm"/>
    </inkml:brush>
  </inkml:definitions>
  <inkml:trace contextRef="#ctx0" brushRef="#br0">14 50 4901,'0'0'9128,"24"-49"-6950,-24 48-576,-2 1-1602,-1 0 0,-1 6-128,-2 0-193,0-2 193,3 3 32,1-1 64,-4-1-352,2 0-1538,3-1-2498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487"/>
    </inkml:context>
    <inkml:brush xml:id="br0">
      <inkml:brushProperty name="width" value="0.025" units="cm"/>
      <inkml:brushProperty name="height" value="0.025" units="cm"/>
    </inkml:brush>
  </inkml:definitions>
  <inkml:trace contextRef="#ctx0" brushRef="#br0">108 65 13869,'0'0'3048,"2"-10"588,2-7-2199,2-7 119,-4 10 3709,-5 33-5170,-1-1 0,0 0-1,-1-1 1,-2 1 0,-9 19-1,-8 23 475,-20 92 620,39-130-1101,1 0 0,1 1 0,1 0 0,2 43 0,0-64-188,0 0 0,0 0 0,1 0 0,-1 0 0,1 0 0,-1 0 0,1 0 0,0 0 1,0-1-1,0 1 0,0 0 0,0 0 0,0-1 0,0 1 0,0-1 0,1 1 0,-1-1 0,0 0 1,1 1-1,0-1 0,-1 0 0,1 0 0,1 1 0,-1-2-329,0 1 0,-1-1 0,1 1-1,0-1 1,-1 0 0,1 0 0,-1 0 0,1 0-1,0 0 1,-1 0 0,1-1 0,0 1 0,-1 0 0,1-1-1,-1 1 1,1-1 0,-1 0 0,1 1 0,2-3-1,14-12-7801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832"/>
    </inkml:context>
    <inkml:brush xml:id="br0">
      <inkml:brushProperty name="width" value="0.025" units="cm"/>
      <inkml:brushProperty name="height" value="0.025" units="cm"/>
    </inkml:brush>
  </inkml:definitions>
  <inkml:trace contextRef="#ctx0" brushRef="#br0">195 202 12812,'0'0'13618,"-10"-6"-12379,4 2-1075,4 2-136,0 0 1,-1 0-1,1 1 0,-1-1 1,1 0-1,-1 1 0,0 0 1,1 0-1,-1-1 0,0 2 0,0-1 1,0 0-1,0 0 0,0 1 1,0 0-1,0 0 0,0 0 1,0 0-1,0 0 0,0 0 0,0 1 1,0-1-1,-4 2 0,-1 4 57,-1 0 1,1 1-1,1 0 0,-1 0 0,1 0 0,0 1 0,1 0 0,0 0 0,0 1 0,1 0 1,0 0-1,0 0 0,1 0 0,0 1 0,1 0 0,0 0 0,-3 19 0,6-27-61,0-1 0,0 0 0,0 0 0,0 1-1,0-1 1,0 0 0,1 0 0,-1 1 0,0-1-1,1 0 1,-1 0 0,1 1 0,-1-1-1,1 0 1,-1 0 0,1 0 0,0 0 0,0 0-1,-1 0 1,1 0 0,0 0 0,0 0 0,0-1-1,0 1 1,0 0 0,2 0 0,0 1 6,1-1 1,0 1 0,0-1-1,-1 0 1,1 0 0,0-1-1,0 1 1,7-1-1,4 0 40,0-1-1,-1-1 1,29-7-1,-12-1-29,-1-2-1,-1-1 1,0-1-1,0-1 1,-2-2-1,0-1 1,-1 0-1,-1-3 1,0 0-1,-2-1 1,-1-1-1,0-1 1,-2-1-1,23-37 1,-39 57-30,-1-1 0,0 0 0,0 1-1,-1-1 1,0 0 0,3-9 0,-5 15-10,0-1-1,0 1 1,0 0-1,0 0 1,0-1 0,0 1-1,0 0 1,0 0-1,0-1 1,0 1-1,-1 0 1,1 0-1,0-1 1,0 1 0,0 0-1,0 0 1,0-1-1,0 1 1,-1 0-1,1 0 1,0 0-1,0 0 1,0-1-1,0 1 1,-1 0 0,1 0-1,0 0 1,0 0-1,-1 0 1,1-1-1,0 1 1,0 0-1,0 0 1,-1 0 0,1 0-1,0 0 1,0 0-1,-1 0 1,1 0-1,0 0 1,0 0-1,-1 0 1,1 0 0,0 0-1,0 0 1,-1 0-1,1 0 1,0 1-1,0-1 1,-1 0 0,-13 5-58,6 0 54,0 1 0,1 0-1,-1 0 1,1 1 0,1 0-1,-1 1 1,1-1 0,0 1 0,1 0-1,0 1 1,-6 13 0,4-9 20,2 1-1,-1 0 1,2 0 0,0 1 0,1-1-1,0 1 1,0 15 0,3-23 0,0 0 0,0-1 0,1 1-1,0-1 1,1 1 0,-1 0 0,1-1 0,0 0 0,1 1 0,-1-1 0,1 0 0,1 0-1,-1-1 1,1 1 0,0-1 0,0 0 0,1 0 0,-1 0 0,11 8 0,-7-7-453,0 0 0,1-1 0,-1 1 0,1-2 0,13 6 0,-11-6-1467,0-1 0,0 0 0,0-1-1,17 2 1,11-2-11698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3.190"/>
    </inkml:context>
    <inkml:brush xml:id="br0">
      <inkml:brushProperty name="width" value="0.025" units="cm"/>
      <inkml:brushProperty name="height" value="0.025" units="cm"/>
    </inkml:brush>
  </inkml:definitions>
  <inkml:trace contextRef="#ctx0" brushRef="#br0">263 1 8776,'-30'9'1234,"-10"1"1187,1 3 0,0 1-1,-59 31 1,82-30-849,16-15-1531,-1 1 1,1-1-1,0 1 0,0-1 0,0 0 0,0 1 0,0-1 0,0 1 0,0-1 0,0 0 0,0 1 0,0-1 0,0 1 0,0-1 1,1 0-1,-1 1 0,0-1 0,0 1 0,0-1 0,0 0 0,1 1 0,-1-1 0,0 0 0,0 1 0,1-1 0,-1 0 0,0 1 1,1-1-1,2 2 63,0-1 0,-1 1 0,1-1 0,0 0 0,0 0 0,0 0 0,0 0 0,0-1 0,0 1 0,5-1 0,152 8 1967,162-14 0,-228 2-1841,708-29 336,203-8 1473,-952 39-2061,203 3-981,-209 6-291,-26 1-1434,-20-7 2504,-1-1-1,0 0 1,1 0-1,-1 1 0,0-1 1,1 0-1,-1 0 1,0 1-1,1-1 0,-1 1 1,0-1-1,0 0 1,1 1-1,-1-1 0,0 0 1,0 1-1,0-1 0,0 1 1,0-1-1,1 1 1,-1-1-1,0 0 0,0 1 1,0-1-1,0 1 1,0-1-1,0 1 0,0-1 1,-1 0-1,1 1 1,0-1-1,0 1 0,0-1 1,-1 1-1,-6 6-11039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29.314"/>
    </inkml:context>
    <inkml:brush xml:id="br0">
      <inkml:brushProperty name="width" value="0.025" units="cm"/>
      <inkml:brushProperty name="height" value="0.025" units="cm"/>
    </inkml:brush>
  </inkml:definitions>
  <inkml:trace contextRef="#ctx0" brushRef="#br0">79 284 3748,'0'0'1980,"10"-12"428,0 2-2156,14-18 3740,38-54-1,-57 74-3340,0 1 0,0-1 0,-1 0 0,0 0 0,-1 0 0,0 0 0,0-1 0,0 0 0,-1 1 1,-1-1-1,1 0 0,-2 0 0,1 0 0,-2-14 0,1 22-631,0 0 0,-1 1 1,1-1-1,0 0 0,-1 1 1,1-1-1,-1 1 0,1-1 1,-1 0-1,1 1 0,-1-1 1,1 1-1,-1 0 0,0-1 1,1 1-1,-1-1 0,0 1 1,1 0-1,-1 0 0,0-1 1,0 1-1,1 0 0,-1 0 1,0 0-1,0 0 0,1 0 1,-1 0-1,0 0 0,0 0 1,1 0-1,-1 0 0,0 0 1,0 0-1,1 1 0,-1-1 1,0 0-1,-28 12-41,17-2-48,1 1 0,0 0 0,1 0 1,0 1-1,1 0 0,0 0 0,-11 23 0,3-2-3,2 0-1,-11 38 0,21-55 20,0 0 0,1 1 0,1-1 0,1 1-1,0 0 1,1 24 0,1-38 45,0 0-1,0 0 1,0 0 0,0 0 0,1 0-1,-1 0 1,1 0 0,0 0-1,0-1 1,0 1 0,0 0-1,1 0 1,-1-1 0,1 1 0,-1-1-1,1 1 1,0-1 0,0 1-1,0-1 1,1 0 0,-1 0 0,0 0-1,1-1 1,-1 1 0,1 0-1,0-1 1,-1 0 0,1 1 0,0-1-1,0 0 1,0 0 0,0-1-1,0 1 1,0-1 0,0 1-1,0-1 1,0 0 0,0 0 0,0-1-1,0 1 1,5-2 0,0 1 51,0-2-1,0 1 1,-1-1 0,1-1 0,-1 1 0,1-1 0,-1 0 0,0-1 0,-1 0-1,1 0 1,-1 0 0,0-1 0,0 0 0,-1 0 0,8-11 0,-2 2 95,-1 0 0,-1-1 1,0 0-1,-1-1 0,12-33 1,-19 43-78,1 0-1,-1 1 1,0-1 0,0 0-1,-1 1 1,0-1 0,0 0 0,0 0-1,-1 1 1,0-1 0,-3-9 0,4 14-53,-1 0 0,0 0 0,0 0 0,0 0 0,0 0 0,0 0 0,-1 0 0,1 0 0,0 0 0,-1 1 0,0-1 0,1 0 0,-1 1 0,0 0 0,0-1 0,1 1 0,-1 0 0,0 0 0,-1 0 0,1 0 0,0 0 0,0 0 0,0 1 0,0-1 0,-1 1 0,1-1 0,0 1 0,0 0 0,-1 0 0,1 0 0,0 0 0,-1 0 0,1 1 0,0-1 0,0 1 0,-3 1 0,4-2-29,0 0 0,0 1 1,1-1-1,-1 0 0,0 1 0,0-1 1,1 1-1,-1 0 0,0-1 0,1 1 1,-1 0-1,0-1 0,1 1 0,-1 0 1,1 0-1,0-1 0,-1 1 0,1 0 1,-1 0-1,1 0 0,0-1 0,0 1 1,0 0-1,-1 0 0,1 0 0,0 0 1,0 0-1,0 0 0,0 0 0,0-1 1,0 1-1,1 0 0,-1 0 1,0 0-1,0 0 0,1 0 0,-1-1 1,0 1-1,1 0 0,0 1 0,1 2-158,-1 0 0,1-1-1,0 1 1,0-1 0,0 0 0,1 1-1,4 4 1,1-2-447,0-1-1,0 0 1,0-1-1,1 0 1,-1 0-1,1-1 1,0 0 0,16 3-1,-5-2-2864,1-1 0,38 0 0,-26-3-2446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164"/>
    </inkml:context>
    <inkml:brush xml:id="br0">
      <inkml:brushProperty name="width" value="0.025" units="cm"/>
      <inkml:brushProperty name="height" value="0.025" units="cm"/>
    </inkml:brush>
  </inkml:definitions>
  <inkml:trace contextRef="#ctx0" brushRef="#br0">1 1 15535,'0'0'4836,"52"47"-4900,-22-33-1601,0-2-1763,-2-2-896,2-1-4740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118"/>
    </inkml:context>
    <inkml:brush xml:id="br0">
      <inkml:brushProperty name="width" value="0.025" units="cm"/>
      <inkml:brushProperty name="height" value="0.025" units="cm"/>
    </inkml:brush>
  </inkml:definitions>
  <inkml:trace contextRef="#ctx0" brushRef="#br0">114 405 1473,'0'0'7447,"3"-10"-6400,3-8-686,20-74 3619,-24 83-3396,0 0 1,0 0-1,-1-1 0,-1 1 0,1 0 0,-1-1 0,-1 1 0,-2-13 0,3 22-561,0-1 0,0 1-1,-1-1 1,1 1 0,0-1-1,0 1 1,0 0 0,-1-1-1,1 1 1,0-1 0,-1 1-1,1-1 1,0 1 0,-1 0 0,1-1-1,-1 1 1,1 0 0,-1-1-1,1 1 1,0 0 0,-1 0-1,1 0 1,-1-1 0,1 1-1,-1 0 1,1 0 0,-1 0 0,0 0-1,1 0 1,-1 0 0,1 0-1,-1 0 1,1 0 0,-1 0-1,1 0 1,-1 0 0,1 0-1,-1 0 1,1 1 0,-1-1 0,1 0-1,-1 0 1,1 1 0,-1-1-1,1 0 1,0 0 0,-1 1-1,-20 17 53,7 1-41,0 0 0,1 2-1,1-1 1,1 1 0,1 1 0,1 0 0,1 1-1,-11 45 1,19-67-31,0-1-1,-1 1 1,1 0 0,0 0-1,0 0 1,0 0-1,0 0 1,0 0-1,0 0 1,0-1 0,0 1-1,0 0 1,0 0-1,0 0 1,0 0-1,1 0 1,-1 0 0,0-1-1,1 1 1,-1 0-1,1 0 1,-1 0-1,1-1 1,-1 1 0,1 0-1,-1-1 1,1 1-1,0 0 1,-1-1 0,1 1-1,0-1 1,0 1-1,-1-1 1,1 1-1,0-1 1,0 0 0,0 1-1,0-1 1,-1 0-1,1 0 1,0 1-1,0-1 1,0 0 0,0 0-1,0 0 1,0 0-1,0 0 1,0 0-1,-1-1 1,1 1 0,0 0-1,0 0 1,0-1-1,0 1 1,0 0-1,-1-1 1,1 1 0,1-2-1,7-1 36,-1-1 0,1-1 0,-1 0 0,12-9 0,35-34 625,-1-3 0,-3-2-1,-2-2 1,-3-3 0,66-106 0,-146 215-643,-1 1 16,-29 58 1,55-94-33,2 1 1,0 0-1,1 0 1,0 1-1,1 0 1,1-1-1,1 2 1,-1 26-1,4-42-5,-1 0-1,1-1 0,1 1 0,-1 0 1,0-1-1,1 1 0,-1 0 0,1 0 1,0-1-1,0 1 0,0-1 0,0 1 1,0-1-1,0 1 0,1-1 0,-1 0 0,1 1 1,0-1-1,0 0 0,0 0 0,0 0 1,0-1-1,0 1 0,3 1 0,0 0-1,1-1 0,-1-1 0,1 1 0,-1-1 0,1 0 0,-1-1 0,1 1 0,0-1 0,-1 0 0,1 0 0,7-2 0,-2 0 6,0 0 0,0-1-1,-1 0 1,1-1-1,-1 0 1,0-1 0,0 0-1,-1-1 1,0 0-1,10-8 1,-5 4-3,-1-1 1,-1-1 0,0 0-1,-1-1 1,19-26-1,-29 38 4,-1 0-1,1 0 1,0 1-1,-1-1 0,1 0 1,-1 0-1,1 0 0,-1 0 1,1 0-1,-1 0 1,0 0-1,1 0 0,-1 0 1,0 0-1,0 0 1,0 0-1,0 0 0,0 0 1,0-2-1,-14 4 56,-25 24-84,26-14 34,1 1 0,-18 24 1,27-33 0,0 1 0,1 0 0,-1 1 1,1-1-1,0 0 0,0 1 0,0-1 1,1 1-1,-1-1 0,1 1 0,0 0 1,1 0-1,-1-1 0,1 8 0,0-10-10,1-1-1,-1 0 1,1 1-1,-1-1 1,1 0-1,-1 0 1,1 1-1,0-1 1,0 0-1,0 0 0,0 0 1,0 0-1,0 0 1,0 0-1,0 0 1,0 0-1,0 0 1,0-1-1,1 1 1,-1 0-1,0-1 1,0 1-1,1-1 1,-1 1-1,0-1 1,1 0-1,-1 0 0,3 1 1,47 1 15,-39-3-15,10 1 7,0-1 0,0-1-1,0-1 1,-1-1 0,1-1-1,-1-1 1,34-14 0,-54 20 5,0 0 1,-1-1-1,1 1 1,0 0-1,-1 0 1,1 0-1,0-1 1,-1 1-1,1 0 1,0-1-1,-1 1 1,1 0-1,-1-1 1,1 1 0,0-1-1,-1 1 1,1-1-1,-1 1 1,1-1-1,-1 0 1,0 1-1,1-1 1,-1 1-1,0-1 1,1 0-1,-1 0 1,0 1-1,0-1 1,1 0-1,-1 1 1,0-1-1,0 0 1,0 0-1,0 1 1,0-1-1,0 0 1,0 1 0,0-1-1,-1 0 1,1 0-1,0 1 1,0-1-1,0 0 1,-1 1-1,1-1 1,0 0-1,-1 1 1,0-2-1,-34-25 1044,13 12-686,-25-41-242,100 73-1137,-24-8-104,0-1 0,0-2-1,38 4 1,40-4-5580,-16-5-2271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844"/>
    </inkml:context>
    <inkml:brush xml:id="br0">
      <inkml:brushProperty name="width" value="0.025" units="cm"/>
      <inkml:brushProperty name="height" value="0.025" units="cm"/>
    </inkml:brush>
  </inkml:definitions>
  <inkml:trace contextRef="#ctx0" brushRef="#br0">128 172 11499,'8'-41'2441,"-6"28"-1119,0-1 1,2 1-1,-1 0 0,11-23 1,-13 33-1181,1 0 0,-1 1 0,1-1 0,0 1 0,-1-1 0,1 1 0,1 0 0,-1-1 0,0 1 0,0 0 0,1 1 0,-1-1 0,1 0 0,0 1 0,-1-1 0,1 1 0,0 0 0,0 0 0,0 0 0,0 0 0,0 0 0,0 1 0,0 0 0,0-1 0,0 1 0,5 1 0,-6-1-138,0 0 0,0 1 0,0 0 0,0-1 1,0 1-1,0 0 0,0 0 0,-1 0 0,1 0 0,0 1 1,0-1-1,-1 0 0,1 1 0,-1-1 0,1 1 0,-1 0 1,0-1-1,0 1 0,0 0 0,0 0 0,0-1 0,0 1 1,0 0-1,0 0 0,-1 0 0,1 0 0,-1 0 0,1 1 1,-1-1-1,0 0 0,0 3 0,1 5 12,-1-1 0,0 1 0,0-1 0,-1 1 0,0-1 0,-3 10 0,-1-5 11,1 0 1,-2-1-1,0 1 0,-1-1 0,0-1 0,-16 22 0,-64 66 255,62-75-67,2 1-1,-36 52 1,57-75-196,0 0 1,0 0-1,1 0 1,-1 1-1,1-1 0,0 0 1,0 1-1,0-1 1,0 0-1,1 1 0,0-1 1,-1 1-1,1-1 0,0 1 1,1 4-1,0-6-8,-1 0 0,1 0 0,0 0 0,0 0 1,0-1-1,0 1 0,0 0 0,0 0 0,1-1 0,-1 1 0,1-1 0,-1 1 0,1-1 0,-1 0 0,1 1 0,0-1 0,-1 0 0,1 0 0,0 0 1,0 0-1,0-1 0,0 1 0,0 0 0,0-1 0,4 1 0,19 2-77,1-2 0,-1 0 0,1-2 0,-1 0 0,1-2 0,-1-1 0,0-1 0,0-1 0,0-1 0,26-12 0,-40 11-3432,-15 2-877,-23-3-3024,21 8 6485,-23-8-6725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193"/>
    </inkml:context>
    <inkml:brush xml:id="br0">
      <inkml:brushProperty name="width" value="0.025" units="cm"/>
      <inkml:brushProperty name="height" value="0.025" units="cm"/>
    </inkml:brush>
  </inkml:definitions>
  <inkml:trace contextRef="#ctx0" brushRef="#br0">4 62 9673,'0'0'7303,"-4"-48"-4196,16 43-1121,10 0-737,8 2-480,10 2-385,5 1-320,6 0-32,2 0-672,-4 4-2467,-8 1-2499,1-2-2786</inkml:trace>
  <inkml:trace contextRef="#ctx0" brushRef="#br0" timeOffset="1">486 64 7015,'0'0'8071,"-30"58"-4868,19-36-1153,5-1-897,4-1-672,2-1-353,0-2-96,0-3-96,4 0-513,6-5-352,-5-4-928,1-5-1827,0-6-2113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556"/>
    </inkml:context>
    <inkml:brush xml:id="br0">
      <inkml:brushProperty name="width" value="0.025" units="cm"/>
      <inkml:brushProperty name="height" value="0.025" units="cm"/>
    </inkml:brush>
  </inkml:definitions>
  <inkml:trace contextRef="#ctx0" brushRef="#br0">0 0 16624,'0'0'8071,"30"52"-8743,-11-34-1987,-2 0-2914,0-4-4933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917"/>
    </inkml:context>
    <inkml:brush xml:id="br0">
      <inkml:brushProperty name="width" value="0.025" units="cm"/>
      <inkml:brushProperty name="height" value="0.025" units="cm"/>
    </inkml:brush>
  </inkml:definitions>
  <inkml:trace contextRef="#ctx0" brushRef="#br0">211 1 11307,'0'0'4260,"-9"2"-2792,6-1-1390,0-1-40,-1 1 0,1 0 0,-1 0 0,1 0-1,0 0 1,0 0 0,0 1 0,0 0 0,0-1 0,0 1-1,0 0 1,0 1 0,0-1 0,1 0 0,-1 1 0,1-1 0,0 1-1,0 0 1,0 0 0,0 0 0,0 0 0,1 0 0,-1 0-1,1 0 1,-2 6 0,0 9-1,1 0-1,1 1 0,1-1 1,0 0-1,1 0 1,1 1-1,0-1 0,11 34 1,-8-31 133,0 1 1,-2 0-1,0 0 1,-1 0-1,-2 30 1,-1-49 95,1 0 1,-1 0-1,1 1 0,-1-1 1,0 0-1,-1 0 1,1 0-1,0 0 1,-1 0-1,0 0 0,0 0 1,0-1-1,0 1 1,0-1-1,0 1 1,0-1-1,-1 0 0,0 0 1,1 0-1,-1 0 1,0 0-1,-5 2 1,5-3-188,1 0 0,-1-1 0,1 1 0,0-1 1,-1 1-1,1-1 0,-1 0 0,1 0 1,-1 0-1,1 0 0,-1-1 0,1 1 1,-1-1-1,1 1 0,0-1 0,-1 0 1,1 0-1,0 0 0,0 0 0,-1 0 0,1 0 1,0-1-1,0 1 0,0-1 0,1 0 1,-1 1-1,0-1 0,1 0 0,-1 0 1,-1-3-1,-4-4-100,2-1 0,-1 0 0,1 0 1,1 0-1,0 0 0,0-1 0,-3-19 0,6 27-83,1 0-1,-1 0 1,1 0-1,0 0 0,0-1 1,0 1-1,0 0 1,0 0-1,1 0 1,-1 0-1,1 0 0,0 0 1,0 0-1,0 0 1,0 0-1,1 0 1,-1 0-1,1 1 1,0-1-1,0 1 0,0-1 1,0 1-1,0 0 1,0-1-1,0 1 1,1 0-1,-1 0 0,1 1 1,0-1-1,0 1 1,3-3-1,93-27-9498,-86 27 7515,32-9-7121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353"/>
    </inkml:context>
    <inkml:brush xml:id="br0">
      <inkml:brushProperty name="width" value="0.025" units="cm"/>
      <inkml:brushProperty name="height" value="0.025" units="cm"/>
    </inkml:brush>
  </inkml:definitions>
  <inkml:trace contextRef="#ctx0" brushRef="#br0">154 150 13741,'0'0'2360,"-11"-4"362,3 1-2369,0-1 0,0 2 1,0-1-1,-1 1 0,1 1 0,-16-2 0,22 3-328,-1 0 0,0 0-1,0 1 1,0-1 0,1 1-1,-1 0 1,0-1 0,1 1 0,-1 0-1,0 0 1,1 1 0,-1-1 0,1 1-1,0-1 1,0 1 0,-1 0-1,1 0 1,0 0 0,0 0 0,1 0-1,-1 0 1,0 0 0,1 1 0,-1-1-1,1 1 1,0-1 0,0 1-1,0-1 1,-1 4 0,1-4-23,0 0 1,0 0 0,1 0-1,-1 0 1,1 0-1,-1 0 1,1 0 0,0 0-1,0 0 1,0 0 0,0 0-1,0 0 1,0 0-1,1 0 1,-1 0 0,1 0-1,-1 0 1,1 0-1,0 0 1,0 0 0,0 0-1,0 0 1,2 2-1,-1-2 5,1 0-1,-1 0 1,1 0-1,-1-1 1,1 1-1,0-1 1,0 0-1,0 0 1,0 0-1,0 0 1,0 0-1,0-1 1,0 1-1,3-1 1,11 1 13,-1-1 0,1-1 1,-1-1-1,29-6 0,118-42 274,-160 50 176,-24 23 1927,-16 13-523,36-35-1736,10-8 620,4-4-671,-1-2 0,-1 0 0,17-25 0,22-23-1929,-48 60 1802,0 0 1,0 0 0,-1 0 0,1 1-1,0-1 1,0 1 0,0-1 0,0 1-1,0 0 1,0 0 0,0 0 0,0 0-1,0 0 1,0 1 0,0-1 0,0 0-1,0 1 1,0-1 0,0 1 0,-1 0-1,1 0 1,0 0 0,0 0-1,-1 0 1,1 0 0,2 2 0,23 9 58,-15-11 70,0 1 0,0-2 1,0 0-1,0 0 0,0-1 1,0 0-1,0-1 0,-1-1 1,16-4-1,-23 6-25,1-1-1,-1 1 0,0-1 1,0 0-1,0 0 1,0 0-1,0 0 1,0-1-1,-1 0 0,1 1 1,-1-1-1,0-1 1,0 1-1,0 0 0,0-1 1,0 1-1,-1-1 1,1 0-1,-1 0 0,0 0 1,-1 0-1,1 0 1,-1-1-1,1 1 1,-1 0-1,0-1 0,0-7 1,-2 12-60,1-1 1,0 0 0,-1 0-1,1 1 1,-1-1-1,1 0 1,-1 0-1,1 1 1,-1-1 0,0 0-1,1 1 1,-1-1-1,0 1 1,0-1-1,1 1 1,-1-1 0,0 1-1,0 0 1,0-1-1,0 1 1,1 0-1,-1 0 1,0 0-1,0-1 1,0 1 0,0 0-1,0 0 1,0 0-1,0 0 1,1 1-1,-1-1 1,0 0 0,0 0-1,0 0 1,0 1-1,0-1 1,-1 1-1,-38 13-65,33-10 61,-1 1 0,2 0 0,-1 1 0,1-1 0,0 1 0,0 1 0,0-1 0,1 1 0,0 0 0,0 0 0,1 0 0,0 1 0,0-1 0,1 1 0,0 0 0,0 0 0,1 1 0,0-1 0,0 0 0,0 9 0,2-15 2,1-1 0,-1 0 0,0 0 0,0 0 0,1 0 0,-1 0 0,1 0 0,-1 0 0,1-1 0,-1 1 1,1 0-1,-1 0 0,1 0 0,0 0 0,0-1 0,-1 1 0,1 0 0,0-1 0,0 1 0,0 0 0,0-1 0,0 1 0,0-1 0,1 1 0,34 7 70,35-12 18,-51 1-928,0-2-1,-1 0 1,0-1-1,0-1 0,0 0 1,-1-2-1,0 0 1,-1-1-1,0 0 0,17-15 1,-31 22 282,-1 1 0,0-1 0,0 1 0,0-1 0,-1 0 0,1 0 0,0 0 0,-1 0 0,0 0 0,0 0 0,0 0 0,1-4 0,3-11-5498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796"/>
    </inkml:context>
    <inkml:brush xml:id="br0">
      <inkml:brushProperty name="width" value="0.025" units="cm"/>
      <inkml:brushProperty name="height" value="0.025" units="cm"/>
    </inkml:brush>
  </inkml:definitions>
  <inkml:trace contextRef="#ctx0" brushRef="#br0">165 1 8712,'0'0'12396,"-10"12"-11430,-13 19-253,2 1 0,0 1-1,-30 69 1,42-76-623,1-1 0,2 1 0,1 0 0,0 1 0,2-1 0,1 28 0,2-53-92,0 1-1,0-1 1,0 0-1,0 1 1,0-1 0,0 0-1,0 1 1,1-1 0,-1 0-1,0 1 1,1-1 0,-1 0-1,1 0 1,0 1 0,-1-1-1,1 0 1,0 0 0,0 0-1,0 0 1,-1 0 0,1 0-1,0 0 1,0 0 0,1-1-1,-1 1 1,0 0 0,0 0-1,0-1 1,0 1 0,1-1-1,-1 1 1,0-1 0,1 0-1,-1 1 1,0-1 0,1 0-1,-1 0 1,0 0 0,1 0-1,-1 0 1,0 0 0,1 0-1,-1-1 1,0 1 0,0 0-1,1-1 1,-1 1 0,0-1-1,3-1 1,5-1-19,0 0 1,0-1-1,0-1 1,-1 1-1,14-11 1,18-18-187,-2-1 1,-1-2 0,-2-1 0,-1-2 0,-2-1-1,-3-2 1,35-61 0,-59 93 171,-3 9 35,-1 0 0,0-1 0,-1 1 1,1-1-1,0 1 0,0-1 0,-1 1 0,1-1 1,-1 0-1,1 1 0,-1-1 0,0 0 0,1 1 1,-1-1-1,0-3 0,-25 17 246,10 2-96,0 0 0,2 0 1,-1 1-1,2 1 1,0 0-1,1 1 0,0 0 1,-9 23-1,8-15 142,1 1 1,2 1-1,0-1 0,2 1 0,-5 39 1,9-47-492,2-1 0,0 1 0,4 33 0,1-40-1045,1-20-291,0-22-1526,-5 23 2216,-1 0 0,1 0 1,-1 0-1,-1 1 0,1-1 0,-1 0 0,-5-11 1,-11-20-4036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146"/>
    </inkml:context>
    <inkml:brush xml:id="br0">
      <inkml:brushProperty name="width" value="0.025" units="cm"/>
      <inkml:brushProperty name="height" value="0.025" units="cm"/>
    </inkml:brush>
  </inkml:definitions>
  <inkml:trace contextRef="#ctx0" brushRef="#br0">76 36 3940,'0'0'7815,"-64"-36"-5188,56 36-193,5 0-128,6 2-2210,20 9-64,-2 5 96,9 0-672,4 2-2723,-2 0-4196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477"/>
    </inkml:context>
    <inkml:brush xml:id="br0">
      <inkml:brushProperty name="width" value="0.025" units="cm"/>
      <inkml:brushProperty name="height" value="0.025" units="cm"/>
    </inkml:brush>
  </inkml:definitions>
  <inkml:trace contextRef="#ctx0" brushRef="#br0">39 74 8872,'0'0'10570,"9"-8"-8066,4-2-1915,-9 7-499,1-1 1,-1 1 0,0-1-1,0 0 1,0 0-1,-1 0 1,1 0 0,-1-1-1,4-7 1,-7 12-105,0 0 1,0 0-1,0 0 0,0-1 1,1 1-1,-1 0 0,0 0 1,0-1-1,0 1 0,0 0 1,0 0-1,0-1 0,0 1 1,0 0-1,0 0 0,0 0 1,0-1-1,0 1 0,0 0 0,0 0 1,0-1-1,0 1 0,0 0 1,0 0-1,0-1 0,0 1 1,0 0-1,-1 0 0,1 0 1,0-1-1,0 1 0,0 0 1,0 0-1,0 0 0,-1 0 1,1-1-1,0 1 0,0 0 1,0 0-1,-1 0 0,1 0 1,0 0-1,0-1 0,0 1 1,-1 0-1,1 0 0,0 0 1,0 0-1,-1 0 0,1 0 1,0 0-1,-1 0 1,-21 1-183,-21 12 587,40-11-335,0 1 0,0 0-1,1 0 1,-1-1 0,1 1-1,0 1 1,0-1 0,0 0-1,0 1 1,1-1-1,-1 1 1,1-1 0,-2 7-1,3-8-50,-1-1-1,1 0 0,0 1 0,0-1 1,0 1-1,0-1 0,0 1 0,0-1 1,0 0-1,1 1 0,-1-1 0,0 1 1,1-1-1,-1 0 0,1 1 0,0-1 1,-1 0-1,1 0 0,0 1 0,0-1 1,0 0-1,-1 0 0,1 0 0,0 0 1,1 0-1,-1 0 0,0 0 0,0 0 1,0-1-1,1 1 0,-1 0 0,0-1 1,0 1-1,1-1 0,-1 1 1,1-1-1,-1 0 0,2 1 0,10 1-53,1-1 1,-1 0-1,0 0 0,0-2 0,16-1 0,-23 1 32,-1 1 0,0-1 0,0-1 0,0 1 0,1-1 0,-1 1 0,0-1 0,-1-1 0,1 1 0,0-1 0,-1 0 0,1 0 0,-1 0-1,0 0 1,6-7 0,-5-4 1115,-16 12 82,8 3-1095,0 0 0,1 0 0,-1 0 0,1 0 0,0 0 1,-1 0-1,1 0 0,0 1 0,0-1 0,-3 3 0,4-3-70,0 0 0,1-1 1,-1 1-1,1-1 0,-1 1 0,1 0 0,-1-1 0,1 1 0,-1 0 1,1 0-1,0-1 0,-1 1 0,1 0 0,0 0 0,0 0 0,-1-1 1,1 1-1,0 0 0,0 0 0,0 0 0,0 0 0,0-1 0,0 1 1,0 0-1,1 0 0,-1 0 0,0 0 0,0-1 0,1 1 0,0 1 1,0-1-6,0 0 1,1 0 0,-1 0-1,1 0 1,-1 0 0,1-1 0,0 1-1,-1-1 1,1 1 0,-1-1-1,1 0 1,0 1 0,0-1 0,2 0-1,70-5-286,-66 4 189,62-9-538,-70 11 637,1-1-1,-1 1 0,1-1 0,-1 1 0,1-1 0,-1 1 0,1 0 0,-1-1 0,1 1 0,-1-1 0,0 1 1,0 0-1,1-1 0,-1 1 0,0 0 0,0-1 0,0 1 0,0 0 0,1 0 0,-1-1 0,0 1 1,0 0-1,-1-1 0,1 1 0,0 0 0,0 0 0,0-1 0,0 1 0,-1 0 0,1-1 0,0 1 1,0 0-1,-1-1 0,1 1 0,-1-1 0,1 1 0,-1 0 0,-13 29 571,13-28-750,-20 44 969,19-22-2164,2-23 1166,1-1 0,-1 1 1,0 0-1,0-1 0,1 1 1,-1 0-1,0-1 1,1 1-1,-1-1 0,1 1 1,-1-1-1,1 1 0,-1-1 1,1 1-1,-1-1 1,1 1-1,-1-1 0,1 0 1,0 1-1,-1-1 0,1 0 1,0 0-1,-1 1 0,1-1 1,0 0-1,-1 0 1,1 0-1,0 0 0,25 1-7709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138"/>
    </inkml:context>
    <inkml:brush xml:id="br0">
      <inkml:brushProperty name="width" value="0.025" units="cm"/>
      <inkml:brushProperty name="height" value="0.025" units="cm"/>
    </inkml:brush>
  </inkml:definitions>
  <inkml:trace contextRef="#ctx0" brushRef="#br0">84 9 12236,'0'0'10148,"-10"4"-9465,5-2-659,1-1-1,0 1 1,0 0-1,0 0 0,0 1 1,1-1-1,-1 1 1,0 0-1,1 0 1,0 0-1,0 0 1,0 0-1,0 1 0,0 0 1,1-1-1,-1 1 1,1 0-1,0 0 1,0 0-1,1 1 1,-1-1-1,1 0 1,0 1-1,0-1 0,0 1 1,1-1-1,0 7 1,-1-8-13,1 0 0,0 0 0,0 0 0,0 1 0,0-1 0,0 0 0,1 0 0,0 0 1,-1 0-1,1 0 0,0-1 0,1 1 0,-1 0 0,0 0 0,1 0 0,0-1 0,2 4 0,-1-4 14,0 0-1,0 0 1,0-1 0,0 1-1,0-1 1,0 1-1,0-1 1,1 0-1,-1-1 1,0 1 0,1 0-1,-1-1 1,1 0-1,-1 0 1,6 0-1,1-1 33,0 0-1,0 0 0,0-1 0,0 0 0,0-1 0,-1 0 1,1-1-1,-1 0 0,11-6 0,-15 7-48,1 0 1,0 0-1,-1-1 0,0 0 0,0-1 1,0 1-1,0-1 0,-1 0 0,1 0 1,-1 0-1,-1 0 0,1-1 1,-1 0-1,0 1 0,3-9 0,-5-1 9,-9 15 10,-12 19 9,17-12 28,0 0 0,0 0 0,1 1 0,-1-1 0,2 0 0,-2 12-1,2-17-36,1 0-1,-1-1 1,1 1-1,0 0 1,0 0-1,0 0 0,0-1 1,0 1-1,0 0 1,1 0-1,-1-1 0,0 1 1,1 0-1,0 0 1,-1-1-1,1 1 0,0-1 1,0 1-1,0 0 1,0-1-1,0 0 1,0 1-1,0-1 0,0 0 1,1 1-1,-1-1 1,0 0-1,1 0 0,-1 0 1,1 0-1,0 0 1,2 0-1,2 0 129,1 0 1,0 0-1,0-1 1,-1 0-1,1-1 1,0 0-1,0 0 1,-1 0-1,1-1 1,-1 1-1,1-2 1,-1 1-1,1-1 1,-1 0-1,0 0 0,-1-1 1,1 1-1,0-1 1,7-8-1,-9 9-152,0-1-1,0 1 0,-1-1 1,1 0-1,-1 0 1,0-1-1,0 1 0,0-1 1,-1 1-1,1-1 0,-1 0 1,-1 0-1,1 0 1,0 0-1,-1 0 0,0 0 1,0 0-1,-1-1 0,0 1 1,0 0-1,0-1 1,0 1-1,-1 0 0,0 0 1,-2-9-1,2 13-85,0 0-1,1-1 1,-1 1 0,0 0-1,0 0 1,0 0 0,-1 0-1,1 0 1,0 0 0,0 0-1,0 1 1,-1-1 0,1 0-1,0 1 1,-1-1-1,1 1 1,-1-1 0,1 1-1,-1 0 1,1-1 0,-1 1-1,1 0 1,-1 0 0,1 0-1,-1 0 1,1 0 0,0 1-1,-1-1 1,1 0 0,-1 1-1,1-1 1,-1 1 0,1-1-1,0 1 1,-1 0 0,1-1-1,0 1 1,0 0 0,0 0-1,-1 0 1,1 0 0,0 0-1,0 0 1,0 0 0,1 1-1,-1-1 1,0 0 0,-1 2-1,2 0-242,-1-1 0,1 1 0,-1-1 0,1 1 0,0-1 0,0 1 0,0-1 0,0 1 0,1-1 0,-1 1 0,2 4 0,-1-5-174,0 0-1,0 0 0,0 0 0,1 0 0,-1 0 1,1 0-1,-1 0 0,1 0 0,0-1 0,-1 1 1,1-1-1,0 1 0,0-1 0,0 0 0,0 0 1,1 0-1,-1 0 0,0 0 0,4 1 0,24 5-6903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792"/>
    </inkml:context>
    <inkml:brush xml:id="br0">
      <inkml:brushProperty name="width" value="0.025" units="cm"/>
      <inkml:brushProperty name="height" value="0.025" units="cm"/>
    </inkml:brush>
  </inkml:definitions>
  <inkml:trace contextRef="#ctx0" brushRef="#br0">154 406 8872,'0'0'5969,"-9"1"-4304,3 0-1492,-1 0-1,0 1 0,1 0 0,-1 0 0,1 0 1,-1 1-1,1 0 0,0 0 0,0 0 1,0 1-1,1 0 0,-1 0 0,1 1 1,0-1-1,0 1 0,1 0 0,-1 0 0,-5 10 1,6-10-100,1-1 1,0 1 0,0 0 0,0 0-1,1 1 1,0-1 0,0 0 0,0 1-1,0-1 1,1 1 0,0 0 0,0 0-1,1-1 1,-1 1 0,2 7-1,-1-12-70,0 0-1,1 0 0,-1-1 1,1 1-1,0 0 0,-1 0 0,1 0 1,0 0-1,-1-1 0,1 1 0,0 0 1,0 0-1,0-1 0,-1 1 1,1-1-1,0 1 0,0-1 0,0 1 1,0-1-1,0 0 0,0 1 0,0-1 1,0 0-1,0 0 0,0 0 1,0 0-1,0 0 0,0 0 0,0 0 1,1 0-1,-1 0 0,1-1 0,37-10 1050,-28 4-837,0-1-1,0 0 1,-1-1 0,0 0-1,0 0 1,-1-1 0,-1 0-1,8-12 1,9-15 490,21-43 0,-29 46-431,-1 0 1,13-42-1,-24 63-283,-1 0-1,-1 0 0,-1-1 0,0 1 1,0-1-1,-1 0 0,-1 0 0,0 1 1,-4-18-1,3 27-4,0 0 0,0 0 1,-1 0-1,0 0 0,0 1 0,0-1 1,0 1-1,-1-1 0,1 1 0,-1 0 1,0 0-1,0 0 0,0 0 1,0 1-1,-1-1 0,1 1 0,0 0 1,-1 0-1,0 0 0,0 0 0,1 1 1,-1 0-1,0-1 0,0 1 1,0 1-1,0-1 0,-1 0 0,1 1 1,0 0-1,0 0 0,0 0 0,0 1 1,0-1-1,0 1 0,0 0 1,0 0-1,0 1 0,0-1 0,0 1 1,0 0-1,1 0 0,-1 0 0,1 0 1,-1 0-1,1 1 0,0 0 1,0 0-1,-3 3 0,1 0-22,0 0-1,1 0 1,-1 1 0,1-1-1,1 1 1,-1 0-1,1 0 1,0 1 0,1-1-1,0 0 1,0 1-1,1 0 1,-1-1 0,2 1-1,-1 0 1,1 0-1,0-1 1,1 1 0,0 0-1,0 0 1,0-1-1,1 1 1,1-1 0,-1 1-1,1-1 1,0 0-1,1 0 1,-1 0 0,1-1-1,1 1 1,-1-1-1,11 10 1,13 15-386,0 1 1,-3 2-1,36 59 0,-60-93 344,-1 1 1,1 0-1,-1 0 0,1-1 0,-1 1 1,1 0-1,-1-1 0,1 1 0,0-1 1,-1 1-1,1-1 0,0 1 0,-1-1 0,1 1 1,0-1-1,0 0 0,-1 1 0,1-1 1,1 0-1,12 1-4570,0-1 110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3.528"/>
    </inkml:context>
    <inkml:brush xml:id="br0">
      <inkml:brushProperty name="width" value="0.025" units="cm"/>
      <inkml:brushProperty name="height" value="0.025" units="cm"/>
    </inkml:brush>
  </inkml:definitions>
  <inkml:trace contextRef="#ctx0" brushRef="#br0">175 0 1666,'0'0'17702,"-8"0"-15807,2 1-1568,0-1-1,0 1 1,0 0 0,1 1 0,-1-1-1,0 1 1,1 0 0,-7 4 0,10-5-279,0 0 1,0 0 0,0 0 0,0 1 0,0-1-1,1 1 1,-1-1 0,0 1 0,1 0 0,0 0-1,-1 0 1,1 0 0,0 0 0,0 0 0,0 0-1,0 0 1,0 0 0,0 0 0,1 1 0,-1-1-1,1 0 1,-1 0 0,1 1 0,0-1 0,0 0-1,0 1 1,0-1 0,1 4 0,0-3-113,0-1-1,1 1 1,-1-1 0,0 1 0,1-1-1,0 0 1,-1 0 0,1 1 0,0-1-1,0 0 1,0-1 0,0 1 0,0 0-1,3 1 1,40 25-452,-31-20 442,-6-4 35,-1 1-1,0 0 0,0 1 0,0 0 0,-1 0 0,7 8 0,-12-13 80,0 0-1,0 0 1,0 1 0,0-1-1,0 1 1,0-1 0,0 0-1,0 1 1,-1 0 0,1-1-1,-1 1 1,1-1 0,-1 1-1,1 0 1,-1-1 0,0 1-1,0 0 1,0 0 0,0-1-1,0 1 1,0 0 0,0-1-1,-1 1 1,1 0 0,-1-1-1,1 1 1,-1 0 0,0-1-1,1 1 1,-1-1 0,0 1-1,0-1 1,0 0 0,0 1-1,0-1 1,0 0 0,-3 3-1,-6 2 434,0 1 0,0-1 0,0-1 0,-1 0 0,0 0 0,0-1-1,0-1 1,0 0 0,-17 3 0,-60 1-2159,88-7 1504,0 0 0,0 0 0,-1 0 0,1 0 0,0 0 0,0 0 0,-1 0 0,1 0-1,0 0 1,-1 0 0,1 0 0,0 0 0,0 0 0,-1 0 0,1 0 0,0-1 0,0 1 0,-1 0 0,1 0 0,0 0 0,0 0-1,0-1 1,-1 1 0,1 0 0,0 0 0,0 0 0,0-1 0,0 1 0,-1 0 0,1 0 0,0-1 0,0 1 0,0 0 0,0 0-1,0-1 1,0 1 0,0 0 0,0 0 0,0-1 0,0 1 0,0 0 0,0-1 0,0 1 0,0 0 0,0 0 0,0-1 0,0 1-1,0 0 1,0 0 0,0-1 0,0 1 0,1 0 0,-1 0 0,0-1 0,0 1 0,5-11-8189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723"/>
    </inkml:context>
    <inkml:brush xml:id="br0">
      <inkml:brushProperty name="width" value="0.025" units="cm"/>
      <inkml:brushProperty name="height" value="0.025" units="cm"/>
    </inkml:brush>
  </inkml:definitions>
  <inkml:trace contextRef="#ctx0" brushRef="#br0">217 283 10698,'0'0'3892,"-10"-4"128,5 2-3740,-1-1 0,1 1 0,-1 0 0,0 0 0,0 0 1,0 1-1,0 0 0,0 0 0,0 1 0,-1-1 0,1 1 0,0 1 1,0-1-1,0 1 0,0 0 0,0 1 0,0-1 0,0 1 0,0 0 1,0 1-1,1-1 0,-7 5 0,4 0-73,1-1-1,0 1 1,0 1 0,1-1 0,-8 13-1,12-18-187,0 1-1,0 0 0,1 0 0,-1 0 0,1 0 1,0 0-1,0 0 0,0 0 0,0 0 1,0 0-1,1 0 0,0 1 0,-1-1 0,1 0 1,0 0-1,1 1 0,-1-1 0,0 0 0,1 0 1,1 5-1,0-6-13,0 0 0,0 0-1,0 0 1,0 0 0,0 0 0,0 0 0,0-1 0,0 1-1,1-1 1,-1 0 0,1 0 0,-1 0 0,1 0 0,0 0 0,-1 0-1,1-1 1,0 1 0,-1-1 0,1 0 0,0 0 0,0 0-1,-1 0 1,1 0 0,0 0 0,3-2 0,3 1 18,0 0 0,0-1 0,0 0 1,0 0-1,-1-1 0,13-6 0,-9 2-74,0 0 0,0-1-1,-1-1 1,0 1 0,0-2-1,-1 0 1,0 0 0,-1-1-1,0 0 1,-1 0 0,0-1-1,11-21 1,-19 33 36,0 0 0,0 0 0,0-1 0,0 1 0,0 0 1,1 0-1,-1 0 0,0-1 0,0 1 0,0 0 0,0 0 0,0-1 0,0 1 0,0 0 0,0 0 1,0-1-1,0 1 0,0 0 0,0 0 0,0-1 0,0 1 0,0 0 0,0 0 0,0 0 0,0-1 1,0 1-1,0 0 0,0 0 0,0-1 0,-1 1 0,1 0 0,0 0 0,0 0 0,0 0 1,0-1-1,-1 1 0,1 0 0,0 0 0,0 0 0,0 0 0,0-1 0,-1 1 0,-11 3-188,-12 11 118,18-8 78,0 1 0,1-1 0,0 1 0,0 0 0,1 0 0,0 1 1,0-1-1,-3 10 0,7-16-76,-1 1 0,0-1 0,1 1 0,-1-1 0,1 1 0,-1-1 0,1 1 0,0 0 0,0-1 0,0 1 0,0-1 0,0 1 0,0 0 0,0-1 0,0 1 0,0 0 0,1-1 0,-1 1 0,1-1 0,-1 1 0,1-1 0,0 1 0,0-1 0,-1 1 0,1-1 0,0 0 0,0 1 0,0-1 0,1 0 0,-1 0 0,0 0 0,0 0 0,1 0 0,-1 0 0,0 0 0,1 0 0,-1-1 0,1 1 0,-1 0 0,1-1 0,0 1 0,-1-1 0,1 0 0,-1 0 0,1 1 0,0-1 0,2 0 0,5-1-309,-1 1 0,1-1 0,-1-1 0,1 0 0,-1 0 1,0 0-1,0-1 0,0 0 0,0-1 0,-1 0 0,1 0 1,-1-1-1,0 1 0,0-2 0,0 1 0,-1-1 0,8-9 1,7-6 259,-2-2 0,-1 0 0,28-46 0,-35 52 672,-1 0 0,-1-1 0,0-1-1,-1 1 1,-1-2 0,-1 1 0,6-32 0,-12 51-468,0-1 0,0 0 0,0 1 1,0-1-1,0 1 0,0-1 0,0 0 0,-1 1 1,1-1-1,0 1 0,0-1 0,0 1 0,-1-1 1,1 0-1,0 1 0,0-1 0,-1 1 0,1 0 1,-1-1-1,1 1 0,0-1 0,-1 1 0,1-1 1,-1 1-1,1 0 0,-1-1 0,1 1 0,-1 0 1,1 0-1,-1-1 0,0 1 0,1 0 0,-1 0 1,1 0-1,-1 0 0,1 0 0,-1 0 0,0 0 1,1 0-1,-1 0 0,1 0 0,-1 0 0,0 0 1,1 0-1,-1 0 0,1 0 0,-1 1 0,1-1 1,-1 0-1,1 0 0,-1 1 0,1-1 0,-1 0 1,0 1-1,-33 17 927,19-7-690,0 2 0,0 0 1,1 0-1,1 2 0,-23 31 1,30-38-229,0 0 0,1 1-1,0 0 1,0 0 0,1 1 0,0 0 0,1-1 0,0 1 0,1 0 0,0 0 0,0 0 0,1 1 0,0 10 0,1-19-78,1-1 0,-1 0 0,0 1 0,1-1 0,-1 0 0,0 1 0,1-1 0,0 0 0,-1 0 0,1 1 0,0-1 0,0 0 0,-1 0 0,1 0 0,0 0 0,0 0 0,0 0 0,0 0 0,0 0 0,1 0 0,-1-1 0,0 1 0,2 0 0,1 1 5,1 0 0,-1-1 0,1 0 0,-1 0 0,1 0 0,0-1 0,5 1 0,7-2-6,0 0 0,0-1 0,18-4 0,26-12-291,-46 13 151,1 0 0,-1 1 1,1 0-1,0 2 0,17-2 1,-40 20 398,-35 22 733,-14 15 198,53-50-1200,1 1 1,-1-1-1,1 0 0,-1 1 1,1 0-1,0 0 1,0-1-1,1 1 0,-1 0 1,1 0-1,0 1 0,0-1 1,0 0-1,0 5 1,1-9-88,0 1 1,1-1-1,-1 0 1,0 1-1,0-1 1,0 1-1,1-1 1,-1 0-1,0 1 1,1-1-1,-1 0 1,0 1-1,1-1 1,-1 0-1,0 0 1,1 1-1,-1-1 1,0 0-1,1 0 1,-1 0-1,1 1 1,-1-1-1,1 0 1,-1 0-1,0 0 1,1 0-1,-1 0 1,1 0-1,-1 0 1,1 0 0,-1 0-1,1 0 1,-1 0-1,0 0 1,1 0-1,-1 0 1,1-1-1,-1 1 1,1 0-1,-1 0 1,1-1-1,1 1-608,20-6-5446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5.768"/>
    </inkml:context>
    <inkml:brush xml:id="br0">
      <inkml:brushProperty name="width" value="0.025" units="cm"/>
      <inkml:brushProperty name="height" value="0.025" units="cm"/>
    </inkml:brush>
  </inkml:definitions>
  <inkml:trace contextRef="#ctx0" brushRef="#br0">63 1 6726,'0'0'5531,"-4"8"-3663,-12 19 427,10-18-1357,1-1 0,-1 1 0,1 0-1,1 0 1,0 1 0,0-1 0,1 1 0,-3 11 0,7-20-933,-1 0 0,1 0 0,0 0 0,-1-1 0,1 1 1,-1 0-1,1-1 0,0 1 0,0 0 0,-1-1 0,1 1 0,0-1 0,0 1 1,0-1-1,-1 0 0,1 1 0,0-1 0,0 0 0,0 0 0,0 1 0,0-1 1,0 0-1,0 0 0,0 0 0,0 0 0,0 0 0,-1 0 0,1-1 0,0 1 0,0 0 1,0 0-1,0-1 0,1 0 0,35-8 253,-25 3-93,-1-1-1,0 0 0,0-1 1,17-16-1,-24 21-41,-3 3-128,1-1 0,-1 1 0,0 0 0,0 0 0,1 0 0,-1 0 0,0 0-1,0 0 1,1 0 0,-1 0 0,0 1 0,0-1 0,1 0 0,-1 1 0,0-1 0,0 1 0,0 0 0,0-1-1,0 1 1,0 0 0,0-1 0,1 2 0,10 4 15,7-1 12,1-2-1,0 0 0,0-1 0,0-1 1,0-1-1,0-1 0,0-1 0,20-4 1,-7 2-1314,62 0 1,-89 5 1354,1-1 0,0 0 0,0 0 0,-1-1 1,1 0-1,0 0 0,-1 0 0,1-1 0,-1 0 0,1 0 1,9-5-1,-14 6-81,0 0 0,0 0 1,0 0-1,0 0 0,1 0 1,-1 1-1,0-1 0,1 1 0,-1 0 1,0 0-1,1 0 0,-1 0 1,1 0-1,-1 0 0,0 1 1,3 0-1,-4 0-11,0-1 1,1 1-1,-1 0 1,0 0 0,0 0-1,0 0 1,0 0-1,0 0 1,0 1-1,-1-1 1,1 0-1,0 0 1,0 1-1,-1-1 1,1 0-1,-1 1 1,1-1 0,-1 1-1,0-1 1,0 1-1,1-1 1,-1 0-1,0 1 1,0-1-1,-1 4 1,2 35 619,-2 0 1,-2 1-1,-2-1 1,-10 43-1,14-81-539,1 0 0,0 0 0,-1 0 0,0-1 0,1 1 0,-1 0-1,0 0 1,0 0 0,0 0 0,0-1 0,-1 1 0,1-1 0,0 1 0,-1-1-1,1 1 1,-1-1 0,1 0 0,-1 1 0,0-1 0,1 0 0,-4 1 0,4-2-12,0 0 0,-1-1 0,1 1 0,0 0 0,0-1 0,0 1 0,0-1 0,0 1 0,-1-1 0,1 1 0,0-1 0,0 0 1,0 1-1,1-1 0,-1 0 0,0 0 0,0 0 0,0 0 0,1 0 0,-1 0 0,0 0 0,1 0 0,-1 0 0,1 0 0,-1 0 0,1-1 0,0 1 1,-1 0-1,1 0 0,0 0 0,0 0 0,0-1 0,0 1 0,0 0 0,0-2 0,-1 0-38,1-1 0,-1 1 0,1-1 0,-1 1 0,1 0 0,0-1 0,1 1 0,-1-1 0,1 1 0,-1 0 0,1-1 0,0 1 0,0 0 0,0 0 0,1-1 0,-1 1 0,1 0 0,0 0 0,3-3 0,0 1-23,1 0-1,0 0 1,0 1 0,1-1-1,-1 2 1,14-7 0,18-10-884,-35 18 409,0 0 0,1 0 0,-1 0 0,0-1 0,0 1 0,0-1 0,-1 0 0,1 0 0,-1 0 0,5-6 0,-7 7 8,1 0 0,0 1 1,-1-1-1,1 0 0,-1 0 0,0 1 1,0-1-1,0 0 0,0 0 0,0 1 1,0-1-1,0 0 0,0 0 0,-1 1 1,1-1-1,0 0 0,-1 0 0,-1-1 1,-15-22-11301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122"/>
    </inkml:context>
    <inkml:brush xml:id="br0">
      <inkml:brushProperty name="width" value="0.025" units="cm"/>
      <inkml:brushProperty name="height" value="0.025" units="cm"/>
    </inkml:brush>
  </inkml:definitions>
  <inkml:trace contextRef="#ctx0" brushRef="#br0">0 27 16464,'0'0'9032,"59"-27"-8712,-20 27-320,18 13-576,3 3-2659,12-5-5574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590"/>
    </inkml:context>
    <inkml:brush xml:id="br0">
      <inkml:brushProperty name="width" value="0.025" units="cm"/>
      <inkml:brushProperty name="height" value="0.025" units="cm"/>
    </inkml:brush>
  </inkml:definitions>
  <inkml:trace contextRef="#ctx0" brushRef="#br0">1 0 17264,'0'0'9305,"0"8"-9219,0 4-86,1 34 28,-1-44-26,0-1 0,0 0 0,0 1 1,1-1-1,-1 0 0,1 1 0,-1-1 1,1 0-1,-1 0 0,1 1 0,0-1 1,-1 0-1,1 0 0,0 0 1,0 0-1,0 0 0,0 0 0,0 0 1,0 0-1,0 0 0,0-1 0,1 1 1,-1 0-1,0-1 0,0 1 1,1-1-1,-1 1 0,0-1 0,2 1 1,10-1 11,0 0 0,0-1-1,0 0 1,0-1 0,-1 0 0,1-1 0,22-8 0,-22 6-1,1 1 0,0 0 0,0 2 0,29-3 0,-42 5-14,0 0 0,-1 1 0,1-1 0,-1 1 0,1-1 0,-1 1 0,1-1 1,-1 1-1,0 0 0,1-1 0,-1 1 0,0-1 0,1 1 0,-1 0 0,0-1 0,0 1 0,1 0 1,-1-1-1,0 1 0,0 0 0,0 0 0,0-1 0,0 1 0,0 0 0,0-1 0,0 1 0,0 0 0,-1-1 1,1 1-1,0 1 0,-5 24-19,0-9 30,5-15-2,-1 0 0,0 0 0,0 0 0,1 0 0,0 0-1,-1 1 1,1-1 0,0 0 0,0 0 0,0 0 0,0 3 0,1-4 13,0 0 0,0 0 0,-1 0-1,1 0 1,0 0 0,0 0 0,0-1-1,0 1 1,0 0 0,0-1 0,0 1 0,1-1-1,-1 1 1,0-1 0,0 0 0,0 1 0,0-1-1,1 0 1,-1 0 0,0 0 0,0 0 0,0 0-1,1 0 1,-1 0 0,2 0 0,7-1 127,0 0 0,0-1 0,0 0-1,17-6 1,8-1-1187,3 4-4816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953"/>
    </inkml:context>
    <inkml:brush xml:id="br0">
      <inkml:brushProperty name="width" value="0.025" units="cm"/>
      <inkml:brushProperty name="height" value="0.025" units="cm"/>
    </inkml:brush>
  </inkml:definitions>
  <inkml:trace contextRef="#ctx0" brushRef="#br0">1 40 8392,'0'0'12396,"45"-39"-24888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350"/>
    </inkml:context>
    <inkml:brush xml:id="br0">
      <inkml:brushProperty name="width" value="0.025" units="cm"/>
      <inkml:brushProperty name="height" value="0.025" units="cm"/>
    </inkml:brush>
  </inkml:definitions>
  <inkml:trace contextRef="#ctx0" brushRef="#br0">311 82 4933,'0'0'14766,"-51"63"-14606,48-35-96,1 3 0,2 0-160,0-3-1217,7-4-1538,-1-6-1249,-2-9-6278</inkml:trace>
  <inkml:trace contextRef="#ctx0" brushRef="#br0" timeOffset="1">0 76 12588,'0'0'5797,"7"-9"-3272,-4 3-2377,1 2 0,-1-1 1,1 0-1,1 1 0,-1 0 0,0 0 0,1 0 0,0 0 0,0 1 0,0 0 0,0 0 0,1 0 0,-1 1 0,1 0 0,0 0 0,-1 0 0,1 1 0,0-1 0,0 1 0,0 1 0,11-1 0,17 0-72,-1 1 0,1 1-1,39 7 1,-64-6-149,0-1-1,0 1 1,0 1 0,0 0-1,0 0 1,0 0-1,-1 1 1,0 1-1,1-1 1,-2 1 0,1 1-1,-1-1 1,1 1-1,-1 1 1,-1-1-1,9 12 1,-12-15 98,-1 1 0,-1-1-1,1 0 1,0 1 0,-1-1 0,0 1-1,0-1 1,0 1 0,0-1 0,0 1 0,-1 0-1,0 0 1,0-1 0,0 1 0,0 0-1,0-1 1,-1 1 0,1 0 0,-2 3-1,-1-1 207,0 0-1,1 0 0,-2 0 1,1 0-1,-1-1 0,0 0 0,0 0 1,0 0-1,-1 0 0,-5 4 0,-9 6 503,-1-1-1,0 0 0,-1-2 0,-39 17 0,-8-5-146,63-22-647,0-1 0,0 0-1,0 0 1,-1 0 0,1-1-1,0 1 1,-1-1 0,1-1-1,0 1 1,-1-1 0,-6-2-1,11 3-113,0-1-1,1 1 1,-1-1-1,0 1 1,0-1-1,1 0 1,-1 0-1,0 1 1,1-1-1,-1 0 1,1 0-1,-1 0 1,1 1-1,-1-1 1,1 0-1,0 0 1,-1 0-1,1 0 1,0 0-1,0 0 0,0 0 1,0 0-1,0-2 1,2-24-7426,8 5-3332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981"/>
    </inkml:context>
    <inkml:brush xml:id="br0">
      <inkml:brushProperty name="width" value="0.025" units="cm"/>
      <inkml:brushProperty name="height" value="0.025" units="cm"/>
    </inkml:brush>
  </inkml:definitions>
  <inkml:trace contextRef="#ctx0" brushRef="#br0">76 1 12364,'0'0'10506,"-7"13"-10058,-4 7-302,1 1-1,1 0 1,1 0 0,1 1-1,1 0 1,-5 34 0,5 66 254,20-148 123,-11-33-604,-3 48-90,0 1-1,0-1 1,1 0-1,1 1 0,3-17 1,-4 26 160,-1 0 0,1 1 0,-1-1 0,1 0 0,-1 1 1,1-1-1,0 1 0,-1-1 0,1 1 0,0-1 0,-1 1 0,1 0 0,0-1 1,-1 1-1,1 0 0,0-1 0,0 1 0,0 0 0,-1 0 0,1 0 0,0 0 1,0-1-1,0 1 0,-1 0 0,1 1 0,0-1 0,0 0 0,0 0 0,-1 0 1,2 1-1,35 9-95,-12-3 148,-9-5 31,0-1 0,0-1 0,0 0 0,0-1 0,0-1 0,0 0 0,20-6 0,-28 6 66,0-1 0,0 0 0,0 0 0,0-1 0,0 0 0,-1 0 0,0-1 0,0 0 0,0 0 0,0-1 0,-1 0 0,0 0 0,0 0 0,-1-1 0,8-10 0,-12 15-81,0 0-1,1 0 1,-1 0 0,0 0-1,0 0 1,-1-1-1,1 1 1,0 0-1,-1-1 1,1 1-1,-1 0 1,0-1-1,1 1 1,-1-1-1,-1-3 1,1 5-49,-1 0-1,1 0 1,-1 0 0,1 0 0,-1 0 0,1 0 0,-1 1 0,1-1-1,-1 0 1,0 0 0,0 1 0,1-1 0,-1 0 0,0 1-1,0-1 1,0 0 0,0 1 0,0 0 0,0-1 0,0 1 0,0-1-1,0 1 1,0 0 0,-1-1 0,-2 1-21,0 0 1,0 0-1,0 0 1,0 1-1,1-1 1,-1 1-1,0 0 1,0 0-1,1 0 1,-1 0-1,0 1 1,1-1-1,0 1 1,-1 0-1,1 0 1,0 0-1,-5 5 1,-2 2 8,0 1 1,1 1-1,0 0 1,1 0 0,-13 22-1,18-27 6,0 1-1,0-1 1,1 1-1,0 0 1,0-1 0,0 1-1,1 0 1,0 1-1,1-1 1,-1 0-1,1 0 1,1 0-1,0 9 1,0-14 1,0 1 0,1 0 1,-1-1-1,0 1 0,1 0 0,0-1 0,-1 0 0,1 1 1,0-1-1,0 0 0,0 0 0,0 0 0,1 0 0,-1 0 1,1-1-1,-1 1 0,1-1 0,-1 0 0,1 1 0,0-1 1,0 0-1,0-1 0,-1 1 0,1 0 0,0-1 0,6 1 1,9 1 17,1-1 1,35-2 0,-48 1-22,13-2-66,-1 0 1,32-8 0,-43 8 48,-2 1 0,1-1 0,0 0 0,0-1 0,-1 1 0,1-1 0,-1 0 0,0-1 0,0 1 0,0-1 0,9-8 0,-14 11 17,0 1-1,1 0 1,-1-1-1,0 1 1,1 0-1,-1 0 1,0-1-1,0 1 1,1 0-1,-1-1 1,0 1-1,0-1 1,0 1-1,0 0 1,1-1-1,-1 1 1,0-1-1,0 1 1,0 0-1,0-1 1,0 1-1,0-1 1,0 1-1,0 0 1,0-1-1,0 1 1,0-1-1,-1 1 1,1 0-1,0-1 1,0 1-1,0-1 1,0 1-1,-1 0 1,1-1-1,0 0 1,-18-2 47,-20 8 99,33-2-112,-1 0 1,1 0 0,0 0-1,0 0 1,0 1 0,0 0 0,1 0-1,-1 1 1,1-1 0,0 1-1,0 0 1,1 0 0,0 0-1,-4 6 1,6-9-34,0 0 0,0 1 0,0-1-1,0 0 1,0 0 0,0 1 0,1-1 0,-1 0 0,1 1-1,0-1 1,-1 0 0,1 1 0,0-1 0,0 0 0,1 1-1,-1-1 1,0 1 0,1-1 0,0 0 0,-1 1 0,1-1-1,0 0 1,0 0 0,0 0 0,0 0 0,1 0 0,-1 0-1,1 0 1,-1 0 0,1 0 0,-1-1 0,1 1 0,0 0-1,0-1 1,0 0 0,4 3 0,1-1-282,1 1 0,-1-2 0,1 1 1,0-1-1,0 0 0,9 1 0,49-1-6137,-13-6-3886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162"/>
    </inkml:context>
    <inkml:brush xml:id="br0">
      <inkml:brushProperty name="width" value="0.025" units="cm"/>
      <inkml:brushProperty name="height" value="0.025" units="cm"/>
    </inkml:brush>
  </inkml:definitions>
  <inkml:trace contextRef="#ctx0" brushRef="#br0">24 379 13677,'-18'13'5298,"12"-6"-1639,15-6-455,11-9-2780,0 0 0,-1-2 0,0 0 0,-1-1 0,0-1 0,19-16 1,-3 4-303,132-100 13,-138 101-117,-2-2 0,0-1 1,36-48-1,-48 57-161,-24 35-251,-5 6 344,4-3 51,-47 92 78,52-99-74,1 0 1,0 1-1,1 0 0,0-1 1,2 1-1,-2 21 0,4-35-45,0 0 0,0 1 0,-1-1 0,2 0-1,-1 1 1,0-1 0,0 0 0,0 1 0,1-1 0,-1 0 0,0 0-1,1 1 1,-1-1 0,1 0 0,0 0 0,-1 0 0,1 1 0,0-1-1,0 0 1,0 0 0,0 0 0,0 0 0,0-1 0,0 1 0,0 0-1,2 1 1,0-1-175,-1 0-1,1-1 1,0 1-1,0-1 1,0 1-1,-1-1 1,1 0-1,0 0 1,0 0-1,0-1 1,0 1-1,3-1 1,4-2-1430,1 0-1,-1-1 1,1 0 0,-1-1-1,17-10 1,19-20-9838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634"/>
    </inkml:context>
    <inkml:brush xml:id="br0">
      <inkml:brushProperty name="width" value="0.025" units="cm"/>
      <inkml:brushProperty name="height" value="0.025" units="cm"/>
    </inkml:brush>
  </inkml:definitions>
  <inkml:trace contextRef="#ctx0" brushRef="#br0">391 1 16111,'-13'4'2872,"-17"6"-1279,-1 2 0,-39 23 0,55-27-1364,0 1 0,1 0-1,0 1 1,0 0 0,1 1 0,1 1-1,-15 17 1,26-29-231,1 1 1,0-1-1,-1 0 0,1 1 0,0-1 0,-1 0 1,1 1-1,0-1 0,-1 0 0,1 1 0,0-1 1,0 1-1,0-1 0,-1 1 0,1-1 1,0 1-1,0-1 0,0 0 0,0 1 0,0-1 1,0 1-1,0-1 0,0 1 0,0-1 0,0 1 1,0-1-1,0 1 0,0-1 0,0 1 0,0-1 1,1 1-1,-1-1 0,0 1 0,0-1 0,1 0 1,-1 1-1,0-1 0,0 1 0,1-1 0,-1 0 1,1 1-1,25 2 86,33-15 62,-41 5-159,-1-2 0,0 1 0,-1-2 0,0 0 0,0-1 0,-1 0 0,0-2 0,23-25 0,-72 97-377,26-43 475,-1-1-1,2 2 1,0-1 0,1 1 0,-7 29-1,12-41-53,0 1 0,0-1 0,1 1-1,-1 0 1,1-1 0,1 1 0,-1-1-1,1 1 1,-1-1 0,2 1 0,-1-1-1,1 0 1,-1 1 0,1-1 0,1 0-1,-1 0 1,1 0 0,0 0 0,0-1-1,0 1 1,8 6 0,-2-2 121,-2-4-148,0 1 1,-1 0 0,0 1 0,9 12 0,-14-18 31,0 0 1,0 0-1,-1 0 0,1 0 1,-1 1-1,1-1 0,-1 0 1,1 0-1,-1 1 0,0-1 1,1 0-1,-1 0 0,0 1 0,0-1 1,0 0-1,0 0 0,0 1 1,0-1-1,-1 0 0,1 1 1,0-1-1,-1 0 0,1 0 0,-1 0 1,1 1-1,-1-1 0,1 0 1,-1 0-1,0 0 0,0 0 1,1 0-1,-1 0 0,0 0 0,0 0 1,0 0-1,0-1 0,0 1 1,0 0-1,-3 1 0,-7 4 264,0-1 1,-1 0-1,0 0 0,0-1 0,0 0 0,-1-1 1,-22 2-1,-92 0 1226,104-5-1370,15-1-101,-1 0 0,0 0 0,0-1 0,1 0 0,-1 0 0,-10-6 1,18 8-107,0 0 0,-1 0-1,1-1 1,0 1 0,0-1 0,0 1 0,-1-1 0,1 1 0,0-1 0,0 0 0,0 0 0,0 1 0,0-1 0,0 0 0,1 0 0,-1 0 0,0 0 0,0 0 0,1 0 0,-1 0 0,0 0 0,1 0 0,-1 0 0,1-1 0,-1 1 0,1 0 0,0 0 0,-1 0 0,1-1 0,0 1 0,0 0 0,0-1 0,0 1 0,0 0 0,0 0 0,1-1 0,-1 1 0,0 0 0,0 0 0,1 0 0,-1-1 0,1 1 0,-1 0 0,1 0 0,0 0 0,-1 0 0,1 0 0,0 0 0,0 0 0,0 0 0,0 0 0,0 0-1,0 1 1,0-1 0,1-1 0,11-7-1905,-1 0-1,2 1 1,-1 1-1,1 0 1,16-6-1,13-5-5495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078"/>
    </inkml:context>
    <inkml:brush xml:id="br0">
      <inkml:brushProperty name="width" value="0.025" units="cm"/>
      <inkml:brushProperty name="height" value="0.025" units="cm"/>
    </inkml:brush>
  </inkml:definitions>
  <inkml:trace contextRef="#ctx0" brushRef="#br0">128 0 19763,'0'0'8354,"-10"7"-7307,0 0-861,0 1 0,0 0 0,1 0 0,0 1 0,0 0 0,1 1 0,1 0 0,-1 0 0,2 0 0,-1 1 0,1 0 0,-4 13 0,8-20-185,0 0 0,1 0 1,0 1-1,0-1 0,0 0 0,1 1 1,-1-1-1,1 0 0,0 1 0,0-1 1,1 0-1,-1 1 0,1-1 0,0 0 1,1 6-1,0-8-4,0 1 0,0-1 0,0 0 0,0 1 0,0-1-1,0 0 1,1 0 0,-1 0 0,1-1 0,-1 1 0,1 0 0,-1-1 0,1 0 0,0 0 0,0 0 0,0 0 0,0 0 0,0 0 0,0-1 0,0 1 0,0-1 0,0 0 0,3 0-1,9 1-199,90 2-25,-96-3-906,0-1 0,0 0 1,0-1-1,1 0 1,8-4-1,-3-1-4498,-7-2-2461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4.929"/>
    </inkml:context>
    <inkml:brush xml:id="br0">
      <inkml:brushProperty name="width" value="0.025" units="cm"/>
      <inkml:brushProperty name="height" value="0.025" units="cm"/>
    </inkml:brush>
  </inkml:definitions>
  <inkml:trace contextRef="#ctx0" brushRef="#br0">83 9 8072,'-3'-2'517,"0"1"0,0 0 1,0 0-1,0 0 1,0 0-1,-1 1 1,1-1-1,0 1 0,0 0 1,-6 0-1,7 0-314,1 1 1,0-1-1,0 0 0,0 1 0,-1 0 1,1-1-1,0 1 0,0 0 0,0-1 0,0 1 1,0 0-1,0 0 0,0 0 0,0 0 0,0 0 1,1 0-1,-1 0 0,0 0 0,1 0 0,-1 1 1,1-1-1,-1 0 0,1 0 0,-1 1 0,1-1 1,0 0-1,-1 3 0,-7 50 2881,2 2 0,1 66-1,5-121-3067,0 0-1,1 0 0,-1 0 0,0 0 0,0 0 0,0 0 0,1 0 0,-1 0 0,1 0 0,-1 0 0,1 0 1,-1 0-1,1 0 0,-1 0 0,1 0 0,0 0 0,0 0 0,-1-1 0,1 1 0,0 0 0,0-1 0,0 1 1,0 0-1,0-1 0,0 1 0,0-1 0,0 1 0,0-1 0,0 0 0,0 1 0,0-1 0,0 0 0,0 0 0,0 0 1,0 0-1,0 0 0,1 0 0,-1 0 0,0 0 0,0 0 0,0 0 0,0-1 0,0 1 0,0 0 0,2-2 1,4 1 63,0-1 0,0-1 0,0 1 0,-1-1 0,12-7 1,10-10-70,-2-2 1,-1 0 0,0-2-1,-2 0 1,26-35 0,-49 59-27,0-1 1,0 1 0,0 0 0,0 0 0,0 0-1,0 0 1,0 0 0,0 0 0,0-1 0,0 1-1,0 0 1,1 0 0,-1 0 0,0 0 0,0 0-1,0 0 1,0 0 0,0 0 0,1-1 0,-1 1-1,0 0 1,0 0 0,0 0 0,0 0 0,0 0-1,1 0 1,-1 0 0,0 0 0,0 0 0,0 0-1,0 0 1,0 0 0,1 0 0,-1 0 0,0 0-1,0 0 1,0 0 0,0 0 0,1 0 0,-1 1-1,0-1 1,0 0 0,0 0 0,0 0 0,0 0-1,0 0 1,1 0 0,-1 0 0,0 0 0,0 1-1,0-1 1,0 0 0,0 0 0,0 0 0,0 0-1,0 0 1,0 0 0,1 1 0,2 16-275,-2 26 359,-1-37-120,0 79 61,0-84-10,0 0-1,0 0 1,1 0 0,-1 0-1,0-1 1,1 1-1,-1 0 1,1 0 0,-1-1-1,1 1 1,-1 0-1,1-1 1,0 1 0,-1 0-1,1-1 1,0 1-1,-1-1 1,1 1 0,0-1-1,0 0 1,-1 1-1,1-1 1,0 0 0,0 1-1,0-1 1,-1 0-1,1 0 1,0 0 0,0 0-1,0 0 1,0 0-1,0 0 1,-1 0 0,1 0-1,0 0 1,0 0-1,0 0 1,0-1 0,0 1-1,-1 0 1,1-1-1,1 0 1,39-15 247,-30 7-218,0 0 1,-1 0 0,0-1-1,-1-1 1,0 1 0,0-1-1,-1-1 1,10-19 0,-15 91-628,-5-38 638,1-16 5,0 0 1,0 0 0,1 0 0,0 0 0,0 0 0,1 0 0,1 9 0,-1-14-37,0 0 1,-1 1 0,1-1-1,0 1 1,0-1 0,0 0 0,0 0-1,0 0 1,0 0 0,1 1-1,-1-1 1,0-1 0,1 1-1,-1 0 1,0 0 0,1 0 0,-1-1-1,1 1 1,-1-1 0,1 1-1,0-1 1,-1 0 0,1 1-1,-1-1 1,1 0 0,0 0 0,-1 0-1,1 0 1,-1-1 0,1 1-1,0 0 1,-1-1 0,3 0-1,-1 0 12,0 0 0,0 0 0,0 0 0,0 0 0,0-1 0,0 1 0,0-1 0,0 0 0,-1 0 0,1 0 0,-1 0 0,1-1 0,-1 1 0,0 0 0,0-1 0,0 0 0,0 0 0,0 1 0,-1-1 0,1 0 0,1-5 0,0-1-75,0 1 1,-1-1-1,1 1 0,-2-1 0,1 0 1,-1-16-1,-27 77-827,25-46 620,-1 0 0,1 0 0,0 0 0,1 0 0,-1 0 0,2 8 0,-1-12-84,0-1-1,0 1 1,0-1 0,1 1-1,-1-1 1,1 1-1,-1-1 1,1 1-1,-1-1 1,1 0 0,0 1-1,0-1 1,-1 0-1,1 0 1,0 1 0,0-1-1,0 0 1,1 0-1,-1 0 1,0 0 0,0 0-1,0-1 1,1 1-1,-1 0 1,0 0 0,1-1-1,-1 1 1,1-1-1,-1 1 1,3-1 0,12 1-5266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409"/>
    </inkml:context>
    <inkml:brush xml:id="br0">
      <inkml:brushProperty name="width" value="0.025" units="cm"/>
      <inkml:brushProperty name="height" value="0.025" units="cm"/>
    </inkml:brush>
  </inkml:definitions>
  <inkml:trace contextRef="#ctx0" brushRef="#br0">108 0 16592,'0'0'8231,"-52"81"-7558,37-43-192,-1 4-289,5-2-96,2-2-32,5-4-32,4-7-32,0-7-448,0-9-738,13-11-1248,6 0-3588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820"/>
    </inkml:context>
    <inkml:brush xml:id="br0">
      <inkml:brushProperty name="width" value="0.025" units="cm"/>
      <inkml:brushProperty name="height" value="0.025" units="cm"/>
    </inkml:brush>
  </inkml:definitions>
  <inkml:trace contextRef="#ctx0" brushRef="#br0">134 128 16976,'0'0'4516,"-9"8"-3085,-3 2-1165,0 1 1,1 1-1,-19 25 0,26-32-228,0 1 0,1 0 0,-1-1 0,1 1 0,0 1-1,1-1 1,0 0 0,0 1 0,0-1 0,1 1 0,0-1 0,0 1 0,0 0 0,1 9 0,1-14-36,0 0 0,0 0 1,0 0-1,0 0 1,0 0-1,0 0 0,1 0 1,-1 0-1,1-1 1,-1 1-1,1-1 1,0 1-1,-1-1 0,1 1 1,0-1-1,0 0 1,0 0-1,0 0 0,0 0 1,0 0-1,3 0 1,55 16 61,-46-14-64,11 3-57,-17-5-7,1 1 0,-1-1-1,0 2 1,1-1 0,-1 1 0,0 1-1,-1 0 1,1 0 0,8 6 0,-15-10 71,0 1 1,-1 0 0,1-1 0,0 1 0,-1 0-1,1 0 1,0 0 0,-1 0 0,1 0-1,-1 0 1,1 0 0,-1 0 0,1 0-1,-1 0 1,0 0 0,0 0 0,0 0 0,1 0-1,-1 0 1,0 0 0,0 0 0,0 0-1,0 0 1,-1 0 0,1 0 0,0 0-1,0 0 1,-1 0 0,1 0 0,-1 0 0,1 0-1,0 0 1,-1 0 0,0 0 0,1 0-1,-1 0 1,0 0 0,1-1 0,-1 1-1,0 0 1,0 0 0,0-1 0,0 1 0,0 0-1,-48 27 833,40-24-812,-71 30 527,74-32-645,0 0 0,0 0 1,-1-1-1,1 0 0,0 0 0,-1 0 0,1-1 0,-1 0 0,1-1 0,0 1 1,-7-2-1,11 1-151,1 1 0,0-1 0,0 1 0,0-1 0,0 1 0,0-1 0,0 0 1,0 1-1,0-1 0,0 0 0,0 0 0,1 0 0,-1 0 0,0 0 0,-1-2 0,-10-23-7569</inkml:trace>
  <inkml:trace contextRef="#ctx0" brushRef="#br0" timeOffset="1">155 64 15599,'0'0'3203,"60"-22"512,-24 13-1761,5 2-1377,1 3-481,5-1-1345,-7-2-3716,1-2-6566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233"/>
    </inkml:context>
    <inkml:brush xml:id="br0">
      <inkml:brushProperty name="width" value="0.025" units="cm"/>
      <inkml:brushProperty name="height" value="0.025" units="cm"/>
    </inkml:brush>
  </inkml:definitions>
  <inkml:trace contextRef="#ctx0" brushRef="#br0">253 1 16335,'0'0'5542,"-61"68"-3396,41-33-865,-3 7-256,4 6-224,2 1-321,-2 5-256,4 0-64,0 1 33,-2-4-129,2-2-32,0-6-128,6-7-1250,3-9-992,4-8-1153,2-12-1858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563"/>
    </inkml:context>
    <inkml:brush xml:id="br0">
      <inkml:brushProperty name="width" value="0.025" units="cm"/>
      <inkml:brushProperty name="height" value="0.025" units="cm"/>
    </inkml:brush>
  </inkml:definitions>
  <inkml:trace contextRef="#ctx0" brushRef="#br0">220 1 16400,'0'0'4938,"-6"8"-3065,-128 170 3626,120-162-5274,1 0 0,0 1 1,2 1-1,-14 26 0,24-43-219,1 1 0,-1-1 0,1 0 1,-1 0-1,1 0 0,0 1 0,0-1 0,-1 0 0,1 0 0,0 1 0,0-1 0,0 0 0,0 0 0,1 1 1,-1-1-1,0 0 0,0 0 0,1 1 0,-1-1 0,1 0 0,-1 0 0,1 0 0,-1 0 0,1 0 0,0 0 1,-1 0-1,1 0 0,0 0 0,0 0 0,0 0 0,0 0 0,0 0 0,0 0 0,0-1 0,0 1 0,0-1 1,0 1-1,1 0 0,-1-1 0,0 0 0,0 1 0,0-1 0,2 0 0,7 3 2,-1-2 0,1 1 0,0-1-1,14-1 1,-14 0-10,14 2-615,-3-1-209,0-1 0,33-3 0,-24-4-3285,-1-6-3348,-13 2-2316</inkml:trace>
  <inkml:trace contextRef="#ctx0" brushRef="#br0" timeOffset="1">320 184 17809,'0'0'6566,"-51"36"-4836,27-6-353,-1 7-704,1 3-289,5 2-256,4-4-64,9-2-32,6-7-640,4-11-1378,13-7-929,7-11-2370,3-4-5573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3.192"/>
    </inkml:context>
    <inkml:brush xml:id="br0">
      <inkml:brushProperty name="width" value="0.025" units="cm"/>
      <inkml:brushProperty name="height" value="0.025" units="cm"/>
    </inkml:brush>
  </inkml:definitions>
  <inkml:trace contextRef="#ctx0" brushRef="#br0">296 2 12876,'0'0'13186,"-12"-1"-12150,11 1-1025,-5 0 41,0-1-1,0 1 0,0 0 1,0 1-1,1 0 0,-1 0 1,0 0-1,0 0 0,0 1 0,1 0 1,-1 0-1,1 1 0,0-1 1,-1 1-1,-6 6 0,-14 13-31,0 1 0,2 1-1,-26 33 1,44-49 8,-1 0 0,1 0 1,1 1-1,0 0 0,0 0 0,1 1 0,0-1 1,0 1-1,1 0 0,0 0 0,1 0 1,0 0-1,1 1 0,0 18 0,1-26-18,1 0-1,0 0 0,0-1 1,0 1-1,0-1 0,0 1 1,0-1-1,1 1 1,-1-1-1,1 0 0,-1 1 1,1-1-1,0 0 0,0 0 1,0 0-1,0-1 0,1 1 1,-1 0-1,0-1 1,1 0-1,-1 1 0,1-1 1,-1 0-1,1 0 0,0 0 1,-1-1-1,1 1 0,5 0 1,9 1 10,-1 0 1,1-1-1,26-2 1,-35 1-12,4 0 8,1-1 1,-1 0-1,0-1 0,1 0 0,-1-1 1,0 0-1,0-1 0,-1 0 0,1-1 1,-1 0-1,0-1 0,11-7 0,-21 12 20,0 1 0,0-1 1,0 0-1,0 1 0,0-1 0,0 0 0,0 0 0,0 0 0,-1 0 0,1 0 0,0 0 0,0 0 0,-1 0 0,1 0 0,-1 0 0,1 0 0,-1 0 0,1 0 0,-1-1 0,0 1 0,1 0 0,-1 0 0,0-1 0,0 1 0,0 0 0,0 0 0,0 0 0,0-1 0,0 1 0,-1 0 0,0-2 0,0 1 12,-1 0 0,0 0 0,0 0 0,0 0-1,0 1 1,0-1 0,-1 1 0,1 0 0,0-1 0,-1 1 0,1 0 0,-1 0 0,-4 0 0,-11-4 70,-1 1 0,-34-2 0,26 4-151,-49-2-73,71 4-84,-1 1-1,0-1 1,1 1 0,-1 0 0,1 0 0,-1 0 0,1 1-1,-1 0 1,-8 4 0,13-5-36,0-1-1,0 1 1,0-1-1,1 1 1,-1-1 0,0 1-1,0-1 1,1 1 0,-1 0-1,1-1 1,-1 1-1,0 0 1,1 0 0,-1-1-1,1 1 1,0 0 0,-1 0-1,1 0 1,0 0-1,-1 0 1,1-1 0,0 1-1,0 0 1,0 0-1,0 0 1,0 0 0,0 0-1,0 0 1,0 0 0,0 0-1,1 1 1,8 8-7142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4.823"/>
    </inkml:context>
    <inkml:brush xml:id="br0">
      <inkml:brushProperty name="width" value="0.025" units="cm"/>
      <inkml:brushProperty name="height" value="0.025" units="cm"/>
    </inkml:brush>
  </inkml:definitions>
  <inkml:trace contextRef="#ctx0" brushRef="#br0">0 0 20852,'0'4'576,"6"-2"-480,13 3 193,5 0-225,10 2-160,-2-5-2179,8-2-2689,-10 0-5670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190"/>
    </inkml:context>
    <inkml:brush xml:id="br0">
      <inkml:brushProperty name="width" value="0.025" units="cm"/>
      <inkml:brushProperty name="height" value="0.025" units="cm"/>
    </inkml:brush>
  </inkml:definitions>
  <inkml:trace contextRef="#ctx0" brushRef="#br0">0 30 14542,'0'0'9865,"36"-9"-10538,-21-1-1825,6-1-3363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553"/>
    </inkml:context>
    <inkml:brush xml:id="br0">
      <inkml:brushProperty name="width" value="0.025" units="cm"/>
      <inkml:brushProperty name="height" value="0.025" units="cm"/>
    </inkml:brush>
  </inkml:definitions>
  <inkml:trace contextRef="#ctx0" brushRef="#br0">168 1 13261,'0'0'14360,"-11"11"-13805,-16 17-285,-42 52 1,62-70-262,0 0 1,1 0 0,0 0-1,0 0 1,1 1 0,0 0-1,1 0 1,0 1 0,1-1-1,0 1 1,-2 20 0,5-30-9,0-1 0,1 0 1,-1 0-1,0 1 0,0-1 1,1 0-1,-1 0 0,0 1 1,1-1-1,-1 0 0,1 0 1,0 0-1,-1 0 1,1 1-1,0-1 0,0 0 1,-1 0-1,1-1 0,0 1 1,0 0-1,0 0 0,0 0 1,0-1-1,1 1 0,0 1 1,2-1-15,0 0 0,0 1 0,0-1 0,0-1 1,0 1-1,0-1 0,0 1 0,6-1 0,1-1-605,-1 0-1,1 0 1,-1-1-1,0 0 1,0-1 0,11-4-1,11-11-4132,-5-5-1917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914"/>
    </inkml:context>
    <inkml:brush xml:id="br0">
      <inkml:brushProperty name="width" value="0.025" units="cm"/>
      <inkml:brushProperty name="height" value="0.025" units="cm"/>
    </inkml:brush>
  </inkml:definitions>
  <inkml:trace contextRef="#ctx0" brushRef="#br0">76 0 7335,'0'0'10858,"-45"60"-7174,31-37-1538,3 3-1185,6-2-545,5 2-320,0-2-32,3-4-801,16-2-1665,2-7-2787,7-6-4548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248"/>
    </inkml:context>
    <inkml:brush xml:id="br0">
      <inkml:brushProperty name="width" value="0.025" units="cm"/>
      <inkml:brushProperty name="height" value="0.025" units="cm"/>
    </inkml:brush>
  </inkml:definitions>
  <inkml:trace contextRef="#ctx0" brushRef="#br0">270 81 7495,'0'-8'6609,"1"5"-6243,-1 0-1,0 0 1,0 1 0,-1-1 0,1 0-1,-1 0 1,1 0 0,-1 0 0,0 0-1,0 1 1,-2-5 0,2 6-286,0 0 0,0 0 1,0 0-1,0 0 1,-1 1-1,1-1 0,0 0 1,0 1-1,-1-1 0,1 1 1,0-1-1,-1 1 1,1-1-1,-1 1 0,1 0 1,-1 0-1,1 0 0,0 0 1,-1 0-1,1 0 1,-1 0-1,1 0 0,-1 1 1,1-1-1,0 0 0,-1 1 1,1-1-1,0 1 1,-1 0-1,1-1 0,0 1 1,0 0-1,-2 1 0,-2 1-46,0 0-1,0 1 0,0-1 0,1 1 0,-1 0 0,1 0 1,0 0-1,0 1 0,1-1 0,-1 1 0,1 0 1,0 0-1,0 0 0,1 1 0,-1-1 0,1 0 0,1 1 1,-1 0-1,1-1 0,0 1 0,0 0 0,0 0 0,1 0 1,0 0-1,0-1 0,1 1 0,-1 0 0,1 0 0,1 0 1,-1-1-1,1 1 0,0-1 0,0 1 0,0-1 1,1 0-1,0 0 0,0 0 0,0 0 0,1 0 0,0-1 1,5 6-1,38 22 2,8 5-11,-52-34-75,0-1 0,0 1 0,0 0 0,0 0 0,-1 0 0,1 0 0,-1 1 0,0-1 0,0 1 0,0-1 0,0 1 0,1 5 0,-3-7 47,1 0-1,-1-1 0,0 1 0,0 0 0,0-1 0,-1 1 0,1 0 0,0-1 0,-1 1 0,1-1 0,-1 1 0,1 0 0,-1-1 0,0 1 0,1-1 0,-1 1 0,0-1 0,0 0 0,0 1 0,0-1 0,-1 0 0,1 0 0,0 0 0,0 0 0,-1 0 0,1 0 0,0 0 0,-1 0 1,-1 1-1,-51 18 150,49-18-147,-17 4 304,0-2-1,0 0 1,-1-1 0,1-1-1,-46-3 1,66 1-275,-1 1 1,1-1-1,0 0 1,-1-1-1,1 1 1,-1 0-1,1-1 1,0 1-1,-1-1 1,1 0-1,0 0 1,0 0-1,0 0 1,-1 0-1,1 0 1,0-1-1,1 1 1,-1 0-1,0-1 1,0 0-1,1 1 1,-1-1-1,0 0 1,1 0-1,0 0 1,0 0-1,-1 0 1,1 0-1,0-1 1,1 1-1,-1 0 1,0 0-1,1-1 1,-1 1-1,1-1 1,0 1-1,-1 0 1,1-1-1,0 1 1,1-5-1,1-1-31,-1 1-1,1 0 0,1 0 1,-1 0-1,1 0 1,0 0-1,1 0 1,0 1-1,0-1 1,0 1-1,10-10 1,16-12-13,2 2 0,1 1 0,45-27 0,-35 25 131,58-48 0,-100 75-73,0-1 1,0 0-1,0 0 0,0 1 1,0-1-1,0 0 0,0 0 1,0 0-1,0-1 0,0 1 1,0 0-1,0 0 0,-1 0 1,1 0-1,-1-1 0,1 1 1,-1 0-1,1-1 0,-1 1 1,0 0-1,1-1 0,-1 1 1,0-1-1,0 1 0,0 0 1,-1-3-1,0 3-13,0-1 1,0 1-1,0 0 1,0 0-1,-1-1 1,1 1-1,0 0 1,-1 0-1,1 0 0,-1 0 1,1 1-1,-1-1 1,1 0-1,-1 1 1,0-1-1,1 1 1,-3-1-1,-11-2-171,0 1 1,0 0-1,-21 1 0,32 1 70,-6-1-612,-1 2 1,1-1 0,-1 1 0,-11 3-1,18-3 5,0 1-1,0-1 1,1 1-1,-1-1 1,0 1-1,1 1 0,0-1 1,-6 4-1,-6 12-4662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060"/>
    </inkml:context>
    <inkml:brush xml:id="br0">
      <inkml:brushProperty name="width" value="0.025" units="cm"/>
      <inkml:brushProperty name="height" value="0.025" units="cm"/>
    </inkml:brush>
  </inkml:definitions>
  <inkml:trace contextRef="#ctx0" brushRef="#br0">72 4 18674,'0'0'1334,"0"10"-827,-11 128 3089,-1 25-828,12 57-1578,0-219-1142,0-10 209,-2-19-346,-1 0 0,-1 0 0,-11-37 0,8 37-29,1-1 0,1 0 0,-1-40 0,37 74-458,-21-2 516,0 0 0,1-1 1,0 0-1,-1-1 0,1-1 0,0 1 1,-1-1-1,1-1 0,0 0 1,-1-1-1,1 0 0,-1 0 1,1-1-1,14-7 0,-19 7-8,1-1 0,-1 1 0,0-1 0,-1-1 0,1 1 0,-1-1-1,0 0 1,0 0 0,0-1 0,-1 1 0,0-1 0,0 0 0,0 0 0,-1 0-1,0-1 1,0 1 0,-1-1 0,1 0 0,-2 1 0,1-1 0,-1 0-1,0 0 1,1-8 0,-1-33 180,-21 82-10,10 2 511,2 1 0,2 0 0,2 0 0,1 0 0,2 0 1,4 49-1,-2-78-594,0 1 0,0-1 0,1 0 0,0 0 0,0 0 0,1 0 0,0 0 0,7 12 0,-5-19 321,-2-13-131,-2-13 21,-1-144-2787,42 171 1676,-25 1 956,-1 0 0,1-1 0,0-1 0,0-1 0,-1-1 0,26-3 0,-37 4 29,-1-1 0,1 0 0,0-1 0,-1 1 0,1-1 0,-1 0 0,1 0 0,-1 0 0,0-1 0,0 1 0,0-1 0,0 0 0,-1 0 0,1-1 0,-1 1 1,1-1-1,-1 1 0,-1-1 0,1 0 0,0 0 0,-1 0 0,0-1 0,0 1 0,0-1 0,0 1 0,-1-1 0,2-6 0,-3 10-97,0-1 0,1 1 0,-1 0 0,0-1 1,0 1-1,0-1 0,1 1 0,-2-1 0,1 1 0,0 0 0,0-1 0,0 1 0,-1-1 1,1 1-1,-1 0 0,1-1 0,-1 1 0,1 0 0,-2-3 0,1 4-29,0-1 0,0 1 0,1 0-1,-1-1 1,0 1 0,0-1 0,0 1 0,0 0-1,0 0 1,1 0 0,-1-1 0,0 1-1,0 0 1,0 0 0,0 0 0,0 0 0,0 0-1,0 1 1,0-1 0,1 0 0,-1 0 0,-1 1-1,-3 1-73,1 0-1,-1 0 1,1 0-1,0 1 1,0-1-1,0 1 0,0 0 1,0 1-1,1-1 1,-4 5-1,1-1 84,1 1 0,0 1 0,0-1 0,1 1 0,0 0 0,1 0 0,0 0 0,0 0 0,1 0 0,0 1 0,1-1 0,0 1 0,0 0 0,1-1 0,2 13 0,-2-20 15,0 0 0,0 1 0,1-1-1,-1 0 1,1 1 0,0-1 0,-1 0 0,1 0-1,0 0 1,0 0 0,1 0 0,-1 0 0,0 0 0,1 0-1,-1 0 1,1 0 0,0-1 0,-1 1 0,1-1 0,3 3-1,-1-2 8,0 0 0,0 0 0,0-1 0,1 1 0,-1-1-1,0 0 1,1 0 0,-1 0 0,1-1 0,5 1 0,-2-1 41,0-1 0,1 1 0,-1-1 0,0 0 0,0-1 0,0 0 0,0-1 0,0 1 0,-1-1 1,1-1-1,11-6 0,-4-3 58,0 0 1,-1 0-1,-1-2 1,0 1-1,-1-2 1,-1 0-1,12-21 1,-17 26-134,0-1 0,0 0 0,-1 0 1,-1 0-1,0-1 0,-1 0 1,0 1-1,-1-1 0,0-1 0,-1 1 1,-1-20-1,0 31-19,0 0 1,0 0-1,0 1 1,0-1-1,-1 0 1,1 0-1,-1 0 1,0 0-1,1 0 1,-1 0-1,0 1 1,0-1-1,0 0 0,0 1 1,0-1-1,-1 0 1,1 1-1,0 0 1,-1-1-1,1 1 1,-1 0-1,1 0 1,-3-2-1,1 3-20,1-1-1,-1 0 0,0 1 1,1-1-1,-1 1 1,0 0-1,0 0 1,0 0-1,1 0 0,-1 0 1,0 1-1,0 0 1,1-1-1,-5 2 1,-2 2-50,0 0 0,0 0 0,0 1 0,1 0 0,-1 0 0,1 1 0,-14 13 0,11-7 172,1-1 0,1 2 1,0-1-1,1 1 0,1 1 1,-1 0-1,2 0 0,0 0 1,1 0-1,-3 17 0,6-25-44,1 0-1,0 0 0,0 0 1,0 1-1,1-1 1,0 1-1,0-1 0,1 0 1,0 0-1,0 1 1,0-1-1,1 0 0,0 0 1,0 0-1,1 0 1,-1 0-1,1-1 0,1 1 1,-1-1-1,1 0 1,0 0-1,0 0 1,0 0-1,1-1 0,-1 1 1,10 5-1,-6-4-287,2-1 0,-1 0 0,0-1 0,1 1 0,19 4 0,28 0-5871,-2-9-6021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578"/>
    </inkml:context>
    <inkml:brush xml:id="br0">
      <inkml:brushProperty name="width" value="0.025" units="cm"/>
      <inkml:brushProperty name="height" value="0.025" units="cm"/>
    </inkml:brush>
  </inkml:definitions>
  <inkml:trace contextRef="#ctx0" brushRef="#br0">63 92 10282,'-9'4'1212,"-29"11"992,37-15-2044,0 0-1,1 1 0,-1-1 0,0 0 0,0 1 1,0-1-1,1 1 0,-1-1 0,0 1 1,0-1-1,1 1 0,-1 0 0,0-1 0,1 1 1,-1 0-1,1 0 0,-1-1 0,1 1 0,-1 0 1,1 0-1,0 0 0,-1-1 0,1 1 1,0 0-1,0 0 0,-1 1 0,2-1-31,-1 0-1,1 0 1,-1 0-1,1 0 1,0 0-1,-1 0 1,1 0-1,0 0 1,0-1-1,-1 1 1,1 0-1,0 0 1,0-1-1,0 1 1,0-1-1,0 1 1,1 0-1,46 14 1762,20-7-496,0-3 0,104-6 0,-99-1-917,722-42 1102,-578 28-1528,-4-1 473,285-59 1,-489 74-510,-2 0 134,-9 2-542,-14-4-6875,10-3-391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966"/>
    </inkml:context>
    <inkml:brush xml:id="br0">
      <inkml:brushProperty name="width" value="0.025" units="cm"/>
      <inkml:brushProperty name="height" value="0.025" units="cm"/>
    </inkml:brush>
  </inkml:definitions>
  <inkml:trace contextRef="#ctx0" brushRef="#br0">67 66 16111,'0'0'2098,"0"-9"796,-1 0-2083,0 6-604,1 0 1,-1 0-1,1 0 1,0-1-1,0 1 1,0 0-1,1 0 0,-1 0 1,1 0-1,-1 0 1,1 0-1,0 0 1,3-5-1,-4 9-152,1-1 1,-1 0-1,0 1 0,1-1 0,-1 1 0,1-1 1,-1 0-1,0 1 0,1-1 0,-1 1 0,0-1 0,0 1 1,1-1-1,-1 1 0,0-1 0,0 1 0,0 0 1,0-1-1,0 1 0,1-1 0,-1 1 0,0-1 1,0 1-1,0-1 0,-1 1 0,1 0 0,0-1 1,0 1-1,0-1 0,-1 1 0,3 28-282,-7 70 302,-33 179-1,17-154-3436,21-117 2461,0-6 554,0 0-1,0 1 0,0-1 1,-1 0-1,1 0 0,0 0 1,0 0-1,-1 0 0,1 0 0,0 0 1,-1 0-1,1 0 0,-1 0 1,0 0-1,1 0 0,-1 0 0,-1 1 1,-3-1-5622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7.356"/>
    </inkml:context>
    <inkml:brush xml:id="br0">
      <inkml:brushProperty name="width" value="0.025" units="cm"/>
      <inkml:brushProperty name="height" value="0.025" units="cm"/>
    </inkml:brush>
  </inkml:definitions>
  <inkml:trace contextRef="#ctx0" brushRef="#br0">14 1 12011,'0'0'3476,"-1"12"-962,-5 26-1011,2-1 1,2 1-1,1 0 0,8 63 0,-6-98-1453,0 0-1,0 0 1,0 0-1,0 0 1,1 0-1,-1 0 1,1 0-1,0 0 1,0-1-1,0 1 1,0-1-1,0 1 1,1-1-1,-1 0 1,1 0-1,0 0 1,-1 0-1,4 1 1,1 0 59,-1 0 0,1-1 0,0 0 1,-1 0-1,1 0 0,0-1 0,0 0 0,8 0 1,7-2 93,0 0 1,0-1 0,0-1-1,32-9 1,2-5-148,-1-2 0,67-33 0,-84 33-2265,66-46 1,-53 22-3900,-13-2-4211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341"/>
    </inkml:context>
    <inkml:brush xml:id="br0">
      <inkml:brushProperty name="width" value="0.025" units="cm"/>
      <inkml:brushProperty name="height" value="0.025" units="cm"/>
    </inkml:brush>
  </inkml:definitions>
  <inkml:trace contextRef="#ctx0" brushRef="#br0">0 21 15471,'2'-21'5919,"3"38"-1190,0 4-5368,7 20 613,2 1 0,1-2-1,3 0 1,1-1 0,2-1 0,1-1-1,3 0 1,0-2 0,2-1 0,2-2-1,61 55 1,-88-85 23,0 0-1,1 0 1,-1 0-1,0-1 1,1 1 0,-1-1-1,1 1 1,0-1-1,-1 0 1,1 0-1,0 0 1,0-1 0,4 2-1,-20-20-3925,-9 3-336,-8-2-1479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720"/>
    </inkml:context>
    <inkml:brush xml:id="br0">
      <inkml:brushProperty name="width" value="0.025" units="cm"/>
      <inkml:brushProperty name="height" value="0.025" units="cm"/>
    </inkml:brush>
  </inkml:definitions>
  <inkml:trace contextRef="#ctx0" brushRef="#br0">1 292 12620,'0'0'9903,"15"-8"-8035,216-155 2228,-108 73-4028,-72 60-2129,-49 29-442,-16 1-8809,-10 0-1303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061"/>
    </inkml:context>
    <inkml:brush xml:id="br0">
      <inkml:brushProperty name="width" value="0.025" units="cm"/>
      <inkml:brushProperty name="height" value="0.025" units="cm"/>
    </inkml:brush>
  </inkml:definitions>
  <inkml:trace contextRef="#ctx0" brushRef="#br0">335 87 4484,'0'-8'9081,"-1"-6"-6955,0 0 0,-1 0 0,-7-23 0,11 47-1962,-1 1 1,0-1-1,-1 0 1,0 1-1,-3 18 1,1 0-79,-2 18-11,-2-1 1,-2 1-1,-3-1 0,-24 71 1,3-35-1041,-65 120-1,97-202 907,-16 27-1138,16-26 1070,-1 0 0,1 0 0,-1 0 0,1 0 0,-1 0-1,1-1 1,-1 1 0,0 0 0,1 0 0,-1 0 0,0-1-1,0 1 1,0 0 0,1-1 0,-1 1 0,0-1 0,0 1-1,0-1 1,0 1 0,0-1 0,0 0 0,0 1 0,-1-1-1,0-27-3849,3 20 3006,8-86-5788,1 35 1955</inkml:trace>
  <inkml:trace contextRef="#ctx0" brushRef="#br0" timeOffset="1">66 234 3940,'0'0'6774,"-9"-1"-3074,-27-2-807,35 4-2809,0-1-1,0 1 1,0-1-1,0 0 1,0 1 0,0 0-1,0-1 1,0 1-1,0-1 1,0 1 0,0 0-1,0 0 1,0 0-1,1 0 1,-1-1 0,0 1-1,1 0 1,-1 0-1,1 0 1,-1 0-1,1 0 1,-1 1 0,1-1-1,0 0 1,-1 0-1,1 0 1,0 0 0,0 0-1,0 1 1,0-1-1,0 0 1,0 0 0,0 2-1,0 1 62,1 1-1,-1-1 1,1 0-1,-1 0 1,1 0-1,1 0 1,-1 0-1,2 4 1,1-3-78,0 0 0,0 0 1,0-1-1,0 1 0,1-1 1,0 0-1,0-1 0,0 1 0,0-1 1,1 0-1,-1 0 0,1-1 1,0 0-1,-1 0 0,10 2 1,13 2-1,0-1 1,30 2-1,-30-4 10,19 2-100,-18-4-305,-1 3 0,0 0 0,52 16 0,-67-13-1113,-7-1-889,-8-1-3642,-6-3-3450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422"/>
    </inkml:context>
    <inkml:brush xml:id="br0">
      <inkml:brushProperty name="width" value="0.025" units="cm"/>
      <inkml:brushProperty name="height" value="0.025" units="cm"/>
    </inkml:brush>
  </inkml:definitions>
  <inkml:trace contextRef="#ctx0" brushRef="#br0">1 3 12460,'0'0'7078,"64"41"-6405,-25-41-417,12-1-224,9-6-64,8-2-1217,-7-4-1826,-5-1-1697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817"/>
    </inkml:context>
    <inkml:brush xml:id="br0">
      <inkml:brushProperty name="width" value="0.025" units="cm"/>
      <inkml:brushProperty name="height" value="0.025" units="cm"/>
    </inkml:brush>
  </inkml:definitions>
  <inkml:trace contextRef="#ctx0" brushRef="#br0">690 237 13293,'-14'-4'1297,"2"0"-911,-1 1 1,1 1 0,-1 0-1,0 0 1,1 1-1,-1 1 1,0 0 0,0 1-1,1 0 1,-1 1-1,-22 6 1,3 5-350,1 2 1,0 0 0,1 3-1,1 0 1,1 2-1,1 1 1,0 1 0,2 1-1,0 2 1,2 0-1,1 1 1,-29 46 0,34-46-54,1 0 1,2 1-1,1 1 1,1 1-1,1 0 1,2 0-1,1 1 1,1 0-1,2 0 1,0 1-1,3 0 1,0-1-1,2 1 1,5 38-1,-4-56-157,2 0 0,-1 0 0,2 0-1,0 0 1,0-1 0,1 0 0,1 1 0,0-2 0,0 1-1,2-1 1,-1 0 0,1 0 0,1-1 0,0 0 0,0-1-1,1 0 1,0 0 0,1-1 0,-1 0 0,2-1 0,-1 0-1,1-1 1,0-1 0,0 1 0,1-2 0,-1 0 0,1 0 0,0-1-1,0-1 1,0 0 0,14 0 0,6-2 551,-1-1 1,1-2 0,-1 0-1,1-3 1,-2-1 0,1-1-1,-1-1 1,0-2-1,43-22 1,-25 8 543,-1-2 1,-1-3-1,-1-1 0,74-68 0,-82 64-382,-3-1-1,0-3 0,-3-1 1,-1-1-1,42-75 1,-60 92-448,-1-1 1,-1-1 0,-2 1-1,0-2 1,-2 1 0,0-1-1,-2 0 1,-1 0 0,-1-1 0,-2 1-1,0-1 1,-5-31 0,2 45-155,0 0 1,-2 0 0,0 0 0,0 1 0,-1 0-1,-1 0 1,0 0 0,-1 0 0,0 1-1,-1 0 1,0 1 0,-1-1 0,0 2-1,-1-1 1,0 1 0,-1 1 0,0 0 0,-1 0-1,1 1 1,-1 1 0,-1 0 0,-13-5-1,2 1-429,0 2-1,0 1 1,-1 1-1,-43-7 1,33 10-1637,1 1 0,-69 3 0,8 11-6397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0:40.549"/>
    </inkml:context>
    <inkml:brush xml:id="br0">
      <inkml:brushProperty name="width" value="0.025" units="cm"/>
      <inkml:brushProperty name="height" value="0.025" units="cm"/>
    </inkml:brush>
  </inkml:definitions>
  <inkml:trace contextRef="#ctx0" brushRef="#br0">1 74 12716,'0'0'1207,"8"-3"-1229,16-4 37,-1 0 0,1 2 0,0 1 0,38-2 0,314 22 1899,-34-1-1047,128-36-473,-256 6-361,236 14-1,393-1 941,-335-11-867,92 33-79,1 1 282,-6-32-127,-518 8-167,209 1 898,-1132 8-1201,153 23-296,18-1 458,-52-69 163,529 24-42,-774-28-87,-2 41-290,608 5 381,348-2-16,13 0-7,-1 1-1,1 0 0,-1 0 1,1 0-1,-1 0 1,1 1-1,-11 3 0,16-4-59,0 1 1,0-1-1,0 0 0,0 1 0,1-1 0,-1 1 0,0-1 0,0 0 0,0 1 0,1-1 0,-1 0 0,0 1 0,0-1 0,1 0 0,-1 1 0,0-1 0,1 0 0,-1 1 0,0-1 0,1 0 0,-1 0 0,0 0 0,1 1 0,-1-1 0,1 0 1,-1 0-1,0 0 0,1 0 0,-1 0 0,1 0 0,-1 0 0,1 0 0,95 27-44,0-5 0,2-5 0,132 8 0,305-14-93,-421-11 78,1431 16-655,-109-1 892,-1417-15-105,1950 35-1372,-1849-31-853,-17-3-2040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140"/>
    </inkml:context>
    <inkml:brush xml:id="br0">
      <inkml:brushProperty name="width" value="0.025" units="cm"/>
      <inkml:brushProperty name="height" value="0.025" units="cm"/>
    </inkml:brush>
  </inkml:definitions>
  <inkml:trace contextRef="#ctx0" brushRef="#br0">10 0 16367,'0'0'5654,"-2"12"-5627,1-11-27,-1 8 7,0 0 1,1 0-1,0 0 1,0 0-1,1 0 0,0 0 1,1 0-1,0 0 1,3 16-1,5 4-363,1-1 0,1 0 0,1 0 0,1-1 0,2 0 0,1-1 0,0-1 0,2-1 0,37 39 0,-49-58-251,-1 1 1,0-1 0,0 1 0,0 1-1,5 8 1,1 20-5680,-10-14-110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6.553"/>
    </inkml:context>
    <inkml:brush xml:id="br0">
      <inkml:brushProperty name="width" value="0.025" units="cm"/>
      <inkml:brushProperty name="height" value="0.025" units="cm"/>
    </inkml:brush>
  </inkml:definitions>
  <inkml:trace contextRef="#ctx0" brushRef="#br0">14 20 17745,'-10'6'3267,"7"-6"1217,20 0-3235,7 0-96,9 0 97,9 0-674,6 0-512,4 0-64,2-3-1217,-1-6-3043,-5-4-6502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487"/>
    </inkml:context>
    <inkml:brush xml:id="br0">
      <inkml:brushProperty name="width" value="0.025" units="cm"/>
      <inkml:brushProperty name="height" value="0.025" units="cm"/>
    </inkml:brush>
  </inkml:definitions>
  <inkml:trace contextRef="#ctx0" brushRef="#br0">23 433 14510,'0'0'5413,"-23"-71"-4196,53 45-672,12-4-33,13-1-32,10-6-255,18-2-129,8-4-64,3-6-993,-5-2-1602,-10-5-2818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367"/>
    </inkml:context>
    <inkml:brush xml:id="br0">
      <inkml:brushProperty name="width" value="0.025" units="cm"/>
      <inkml:brushProperty name="height" value="0.025" units="cm"/>
    </inkml:brush>
  </inkml:definitions>
  <inkml:trace contextRef="#ctx0" brushRef="#br0">0 0 16143,'0'0'5312,"4"10"-4986,10 28 45,-1 2 11,3 0 0,39 73 0,-48-103-486,-1 0 0,1 0 0,1 0-1,0-1 1,0 0 0,1-1 0,0 0 0,0 0-1,1-1 1,0 0 0,0 0 0,0-1 0,1-1 0,0 0-1,19 6 1,-3-9-3675,-27-2 3623,1 0 1,-1 0-1,1 0 0,-1-1 0,0 1 1,1 0-1,-1 0 0,1-1 0,-1 1 1,0 0-1,1-1 0,-1 1 0,0 0 1,0-1-1,1 1 0,-1 0 0,0-1 1,0 1-1,1-1 0,-1 1 0,0 0 1,0-1-1,0 1 0,0-1 0,1 1 1,-1-1-1,0 1 0,0 0 0,0-1 1,0 1-1,0-1 0,0 1 0,0-1 1,-1 1-1,1-1 0,0 1 0,0-1 1,0 1-1,0 0 0,0-1 0,-1 1 1,1-1-1,0 1 0,0 0 0,-1-1 1,1 1-1,0 0 0,-1-1 0,1 1 1,0 0-1,-1-1 0,-17-17-6842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696"/>
    </inkml:context>
    <inkml:brush xml:id="br0">
      <inkml:brushProperty name="width" value="0.025" units="cm"/>
      <inkml:brushProperty name="height" value="0.025" units="cm"/>
    </inkml:brush>
  </inkml:definitions>
  <inkml:trace contextRef="#ctx0" brushRef="#br0">0 144 14926,'0'0'8424,"53"-54"-7207,-15 36-288,7 0-320,6 4-385,-4 1-192,-6 4 32,-12 4-576,-11 2-578,-10 2-1088,-17-3-4804,-14-1-577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027"/>
    </inkml:context>
    <inkml:brush xml:id="br0">
      <inkml:brushProperty name="width" value="0.025" units="cm"/>
      <inkml:brushProperty name="height" value="0.025" units="cm"/>
    </inkml:brush>
  </inkml:definitions>
  <inkml:trace contextRef="#ctx0" brushRef="#br0">0 296 5285,'0'0'12364,"55"-8"-11275,-19-10-545,5-8-448,4-5-1153,-3-6-3459,-4 1-1954</inkml:trace>
  <inkml:trace contextRef="#ctx0" brushRef="#br0" timeOffset="1">279 0 10666,'0'0'3075,"-49"32"-449,21-1-1088,0 9-417,1 8-192,3 4 128,-5 7-96,7-1-481,3-4-384,6-2-96,7-7-352,2-8-1089,4-12-577,0-8 128,10-12-480,-3-5-1474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359"/>
    </inkml:context>
    <inkml:brush xml:id="br0">
      <inkml:brushProperty name="width" value="0.025" units="cm"/>
      <inkml:brushProperty name="height" value="0.025" units="cm"/>
    </inkml:brush>
  </inkml:definitions>
  <inkml:trace contextRef="#ctx0" brushRef="#br0">66 1 12684,'0'0'993,"-54"35"160,42-23-1057,12-3-96,0-2-256,6-5-128,18-2 31,7 0 161,4-2-320,7-7 223,5 1 385,-6 2-608,1 0-2147,-10 1-3971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750"/>
    </inkml:context>
    <inkml:brush xml:id="br0">
      <inkml:brushProperty name="width" value="0.025" units="cm"/>
      <inkml:brushProperty name="height" value="0.025" units="cm"/>
    </inkml:brush>
  </inkml:definitions>
  <inkml:trace contextRef="#ctx0" brushRef="#br0">665 1 14029,'-16'0'1233,"-7"-1"-687,1 2 0,-1 1 0,1 1 0,0 0 0,0 2 0,0 1-1,-33 13 1,20-2-221,0 1-1,1 2 1,1 2-1,0 1 0,2 1 1,1 2-1,1 1 1,-35 42-1,51-52-296,0 0 0,2 0 0,0 1 0,1 0 0,0 1-1,2 0 1,0 1 0,1 0 0,1 0 0,1 0 0,1 1 0,1 0 0,0-1 0,2 1-1,0 0 1,2 0 0,4 31 0,-4-43-87,1-1 0,0 1-1,1-1 1,-1 0 0,2 1-1,-1-1 1,1-1 0,1 1-1,-1-1 1,1 1 0,0-1-1,1-1 1,11 12 0,-8-10-6,1-1 1,1 0 0,-1 0 0,1-1 0,0 0-1,1-1 1,-1 0 0,23 6 0,-10-6 44,1 0-1,0-2 1,0-1-1,0 0 1,0-2 0,0-1-1,-1-1 1,1-2-1,27-6 1,-26 2 98,0-1 0,0-1 0,-1-1 0,-1-1 0,0-2 0,-1 0 0,0-2-1,-1 0 1,0-1 0,-2-2 0,35-39 0,-39 40 207,-2-1-1,0 0 0,-1-1 1,-1-1-1,0 0 1,-2 0-1,-1-1 0,0 0 1,-2-1-1,-1 0 0,0 0 1,-2-1-1,3-47 1,-8 60-262,0 0 0,0-1 1,-1 1-1,-1 0 0,0 0 1,0 0-1,-1 1 0,-1-1 1,0 1-1,0 0 0,-1 0 0,0 1 1,-1-1-1,0 2 0,0-1 1,-1 1-1,0 0 0,0 0 1,-1 1-1,0 0 0,-1 1 1,1 0-1,-1 0 0,-12-4 1,8 3-327,0 2 0,0 0 0,-1 0 0,1 1 0,-1 1 0,0 1 0,-30-2 0,33 4-360,0 1 0,-1 0 0,1 0 0,0 2 0,0-1 0,0 1 0,1 1 0,-1 0 0,1 1 0,-12 6 0,-20 15-5316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5.680"/>
    </inkml:context>
    <inkml:brush xml:id="br0">
      <inkml:brushProperty name="width" value="0.025" units="cm"/>
      <inkml:brushProperty name="height" value="0.025" units="cm"/>
    </inkml:brush>
  </inkml:definitions>
  <inkml:trace contextRef="#ctx0" brushRef="#br0">65 0 15855,'0'0'9630,"-4"14"-9464,-2 8-113,-9 26 46,3 1 0,1 0-1,-5 77 1,16-125-94,0 0-1,0 1 1,0-1-1,0 0 1,0 1-1,0-1 0,0 0 1,1 1-1,-1-1 1,0 0-1,1 0 1,0 1-1,-1-1 0,1 0 1,-1 0-1,1 0 1,0 0-1,0 0 1,0 0-1,0 0 0,0 0 1,0 0-1,0 0 1,0 0-1,0-1 1,0 1-1,0 0 0,0-1 1,1 1-1,0 0 1,5 0 65,-1 0 1,0 0 0,1 0-1,-1-1 1,11-1 0,-13 0-58,0 1 0,-1-1-1,1 1 1,0 0 0,0 0 0,0 0 0,0 1 0,0 0 0,0-1 0,0 1-1,-1 0 1,1 1 0,0-1 0,-1 1 0,1 0 0,-1-1 0,1 2 0,3 2-1,-4-1-10,0 1 0,-1-1 0,0 1 0,0 0 0,0-1-1,-1 1 1,1 0 0,0 8 0,7 20 110,-8-32-105,0 0 0,0 0 0,0 0 1,0 0-1,0 0 0,1 0 0,-1 0 1,0 0-1,0 0 0,1-1 0,-1 1 1,0 0-1,1-1 0,-1 1 1,1-1-1,-1 1 0,1-1 0,-1 0 1,1 0-1,-1 0 0,1 0 0,-1 0 1,1 0-1,-1 0 0,1 0 0,-1-1 1,1 1-1,-1 0 0,1-1 0,-1 1 1,0-1-1,3-1 0,47-22 384,-49 23-375,17-9 49,-7 2-86,0 0 1,1 1 0,-1 1-1,1 0 1,1 1-1,-1 1 1,1 0 0,0 0-1,21-1 1,-34 5 1,1 0 0,-1 1 0,0-1 0,0 1 0,0-1 0,1 1 0,-1-1 0,0 1 0,0 0 0,0 0 0,0-1 0,0 1 0,0 0 0,0 0 0,0 0 0,0 0 0,-1 0 0,1 0 0,0 1 0,-1-1 0,1 0 0,0 0 0,-1 0 0,0 1 0,1-1 0,-1 0 0,0 1 0,0-1 0,1 0 0,-1 1 0,0-1 0,-1 3 0,0 51 82,1-48 20,-13 55 13,13-61-1366,1-4-2713,2-9-4019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6.529"/>
    </inkml:context>
    <inkml:brush xml:id="br0">
      <inkml:brushProperty name="width" value="0.025" units="cm"/>
      <inkml:brushProperty name="height" value="0.025" units="cm"/>
    </inkml:brush>
  </inkml:definitions>
  <inkml:trace contextRef="#ctx0" brushRef="#br0">291 1 14926,'0'0'12625,"-6"14"-12566,-28 49 162,-3-2 0,-63 81-1,-9 14-97,108-155-145,1-1 0,0 0 0,0 0 1,0 0-1,-1 0 0,1 0 0,0 0 0,0 0 1,0 0-1,-1 1 0,1-1 0,0 0 0,0 0 1,0 0-1,0 0 0,0 1 0,-1-1 0,1 0 1,0 0-1,0 0 0,0 1 0,0-1 0,0 0 0,0 0 1,0 1-1,0-1 0,0 0 0,0 0 0,0 0 1,0 1-1,0-1 0,0 0 0,0 0 0,0 1 1,0-1-1,0 0 0,0 0 0,0 0 0,0 1 1,0-1-1,0 0 0,0 0 0,0 0 0,1 1 1,-1-1-1,0 0 0,0 0 0,0 0 0,0 1 0,1-1 1,13-7-627,19-19 251,24-30 31,-2-1 1,-3-3-1,46-70 0,-94 124 327,-1 1 12,0 1 0,1-1-1,-1 1 1,1 0 0,0 0 0,6-5 0,-9 10-39,-1 0 0,1 0 0,-1 0 1,0 0-1,1-1 0,-1 1 0,0 0 0,1 0 0,-1 0 0,0 0 1,0 1-1,0-1 0,0 0 0,0 0 0,0 0 0,0 0 1,0 0-1,-1 0 0,1 0 0,-1 1 0,-7 30 89,-1-1 0,-1 0-1,-23 43 1,21-49 325,1 1 0,0 0 0,2 1 0,2 0-1,-8 47 1,14-72-328,1 0 1,0 1-1,1-1 0,-1 0 0,0 1 0,1-1 0,-1 0 0,1 1 0,-1-1 1,1 0-1,1 3 0,-1-5-11,-1 1 0,1 0 1,-1-1-1,1 1 0,-1 0 1,1-1-1,-1 1 0,1-1 1,-1 1-1,1-1 0,0 1 0,-1-1 1,1 1-1,0-1 0,-1 0 1,1 1-1,0-1 0,0 0 1,-1 0-1,1 1 0,0-1 1,0 0-1,0 0 0,-1 0 0,1 0 1,0 0-1,0 0 0,0 0 1,-1 0-1,1-1 0,0 1 1,0 0-1,-1 0 0,1-1 1,1 1-1,-1-2-37,0 0 1,0 1 0,0-1-1,0 0 1,-1 0-1,1 0 1,0 0 0,-1 0-1,0 1 1,1-1-1,-1 0 1,0 0-1,0 0 1,0 0 0,0 0-1,-1-4 1,-2-34-180,-1 27 359,0 0 0,-1 0 0,-1 1 0,0 0-1,-1 0 1,0 0 0,0 1 0,-15-16 0,17 20 403,42 10 1084,64 5-1949,-35-12-6742,-29-3-2188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7.694"/>
    </inkml:context>
    <inkml:brush xml:id="br0">
      <inkml:brushProperty name="width" value="0.025" units="cm"/>
      <inkml:brushProperty name="height" value="0.025" units="cm"/>
    </inkml:brush>
  </inkml:definitions>
  <inkml:trace contextRef="#ctx0" brushRef="#br0">170 1 11499,'0'0'16074,"-4"9"-16112,-18 42 335,2 1-1,-21 91 1,-13 122 383,48-229 80,1 1 0,1 37 976,4-74-1394,-1-1-340,0 1 1,0 0 0,1-1-1,-1 1 1,0-1-1,0 1 1,1-1-1,-1 1 1,0-1-1,1 0 1,-1 1-1,1-1 1,-1 1-1,1-1 1,-1 0 0,1 0-1,-1 1 1,1-1-1,0 0 1,-1 0-1,1 0 1,0 1-1,0-1 1,0 0-1,-1 0 1,1 0-1,0 0 1,0 0 0,0 1-1,1-3 1,-2-34-14,2 27 7,0-10-834,1 0-1,1 1 1,6-21 0,3-22-790,-12 56 1656,0 0-1,1 0 0,0 0 1,0 0-1,1 0 0,-1 0 1,1 0-1,1 1 0,-1-1 1,1 1-1,0-1 0,0 1 1,0 0-1,1 0 0,0 0 1,0 1-1,0-1 0,1 1 1,-1 0-1,1 0 0,0 1 1,0-1-1,0 1 0,8-3 1,-5 1-19,1 1 0,-1 0 1,1 1-1,0-1 1,0 2-1,0-1 1,0 2-1,0-1 1,1 1-1,-1 0 0,0 1 1,10 1-1,-17 0-23,-1-1 0,0 1 0,1 0-1,-1 0 1,0 0 0,0 0 0,0 1-1,0-1 1,0 0 0,0 0 0,0 1 0,0-1-1,0 0 1,-1 1 0,1-1 0,-1 1-1,1-1 1,-1 1 0,1-1 0,-1 1-1,0 0 1,0-1 0,0 1 0,0-1-1,0 1 1,0-1 0,0 1 0,-1 2 0,-7 46 106,7-45 88,-1 1 0,-1-1 0,1 0 0,-1 0 0,1 0-1,-2-1 1,1 1 0,0-1 0,-8 8 0,10-11 253,2-4-321,0 0 1,0 0-1,0 0 1,1 0-1,-1 1 1,1-1-1,0 1 1,4-6 0,4-6-80,6-25-13,2-4 9,-11 34-449,-3 14-528,-4-1 943,1 0 0,0 0 0,0 1-1,1-1 1,-1 0 0,1 0 0,0 0-1,0 0 1,0-1 0,0 1 0,1 0-1,0-1 1,-1 0 0,1 1 0,4 2-1,-4-4 59,-1-1-1,1 1 1,0-1-1,-1 0 1,1 0-1,0 0 1,0 0-1,0-1 1,0 1-1,0-1 0,0 0 1,0 1-1,0-1 1,0-1-1,0 1 1,0 0-1,0-1 1,-1 1-1,1-1 1,0 0-1,0 0 1,0 0-1,-1 0 1,4-2-1,5-3 20,1-1 0,-1 1 0,-1-2 0,1 0-1,-1 0 1,-1 0 0,0-1 0,0-1 0,0 0 0,-1 0 0,-1 0-1,9-16 1,-35 64-1047,-15 33 943,32-66 37,0 1 0,0-1 1,1 0-1,0 0 0,0 1 0,0-1 0,1 1 1,0-1-1,0 1 0,0-1 0,2 10 0,-2-15-47,1 1 0,-1-1 0,0 1 0,1 0-1,-1-1 1,1 0 0,-1 1 0,0-1 0,1 1-1,-1-1 1,1 1 0,-1-1 0,1 0-1,0 1 1,-1-1 0,1 0 0,-1 0 0,1 1-1,-1-1 1,1 0 0,0 0 0,-1 0 0,1 0-1,0 0 1,-1 0 0,1 0 0,-1 0 0,1 0-1,0 0 1,-1 0 0,1 0 0,0 0-1,-1 0 1,1-1 0,-1 1 0,1 0 0,0-1-1,23-14-5554,-7-9-1802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054"/>
    </inkml:context>
    <inkml:brush xml:id="br0">
      <inkml:brushProperty name="width" value="0.025" units="cm"/>
      <inkml:brushProperty name="height" value="0.025" units="cm"/>
    </inkml:brush>
  </inkml:definitions>
  <inkml:trace contextRef="#ctx0" brushRef="#br0">7 0 19378,'0'0'2627,"-6"57"-2755,17-42-2531,0-1-2338,3-2-8455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396"/>
    </inkml:context>
    <inkml:brush xml:id="br0">
      <inkml:brushProperty name="width" value="0.025" units="cm"/>
      <inkml:brushProperty name="height" value="0.025" units="cm"/>
    </inkml:brush>
  </inkml:definitions>
  <inkml:trace contextRef="#ctx0" brushRef="#br0">57 0 1569,'0'0'22603,"-1"14"-22395,-4 37 350,-15 60 0,9-59 74,3 0 0,-3 68-1,11-120-627,0 1 0,-1 0 0,1 0 0,0 0 0,0-1 0,1 1 0,-1 0 0,0 0 0,0 0 0,0-1 0,0 1 0,1 0 0,-1 0 0,0-1 0,1 1 0,-1 0 0,1-1 0,-1 1 0,0 0 0,1-1 0,0 1 0,-1 0 0,1-1 0,-1 1 0,1-1 1,0 1-1,-1-1 0,1 0 0,0 1 0,1 0 0,0-1 8,0 0 1,0 0-1,0 0 1,0 0-1,0 0 1,0-1 0,-1 1-1,1 0 1,0-1-1,0 0 1,0 1-1,2-2 1,46-30 233,-32 14-194,-14 14-133,-1 0-1,1 0 0,0 0 0,0 1 1,0-1-1,1 1 0,-1 0 0,6-2 1,-9 9-28,1-1 0,-1 1 1,0-1-1,0 1 0,0 0 0,-1 0 1,1 0-1,-1 0 0,0 5 0,2 3-47,-2-9 259,1 0 0,0 0 1,0 0-1,0 0 0,0 0 0,1 0 1,-1 0-1,1 0 0,0-1 0,0 1 1,0 0-1,0-1 0,0 0 0,1 1 0,-1-1 1,6 4-1,-7-6-48,1 1 0,-1 0 1,1-1-1,-1 1 0,1-1 0,-1 0 0,1 1 1,-1-1-1,1 0 0,0 0 0,-1 0 0,1 0 1,-1 0-1,1 0 0,-1-1 0,1 1 0,0 0 1,-1-1-1,1 1 0,-1-1 0,0 0 0,1 1 1,-1-1-1,1 0 0,-1 0 0,0 0 0,0 0 1,1 0-1,-1 0 0,0 0 0,0 0 0,0-1 1,0 1-1,-1 0 0,3-3 0,2-6 33,0 0 0,-1 0 0,0 0-1,0-1 1,-1 0 0,0 1 0,-1-1 0,-1 0-1,1 0 1,-1-13 0,2-10-648,-5 42 516,0 1 0,1 0 0,1 0 0,0-1 0,0 1 0,0 0 1,1 0-1,1-1 0,-1 1 0,1-1 0,1 1 0,-1-1 0,2 0 0,-1 0 0,1 0 1,0 0-1,8 11 0,-8-13-475,34 45 493,-15-29-1853,0-13-4287,-17-11 27,-1-8-3203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433"/>
    </inkml:context>
    <inkml:brush xml:id="br0">
      <inkml:brushProperty name="width" value="0.025" units="cm"/>
      <inkml:brushProperty name="height" value="0.025" units="cm"/>
    </inkml:brush>
  </inkml:definitions>
  <inkml:trace contextRef="#ctx0" brushRef="#br0">202 11 14061,'0'0'8926,"-9"6"-7079,-28 19-1052,-50 37-102,80-56-708,0-1 1,0 1 0,1 1 0,0-1 0,1 1-1,-1 0 1,1 0 0,1 1 0,-6 11-1,9-18 15,0 0-1,1 0 0,-1 1 0,1-1 0,-1 0 0,1 1 0,0-1 0,-1 0 0,1 1 1,0-1-1,0 0 0,0 1 0,0-1 0,0 0 0,0 1 0,1-1 0,-1 0 0,0 1 1,1-1-1,-1 0 0,1 1 0,-1-1 0,1 0 0,-1 0 0,1 0 0,1 2 0,0-2-6,0 0 0,-1 0 0,1 0 0,0 0 0,0-1 0,0 1-1,0 0 1,0-1 0,0 0 0,0 1 0,0-1 0,0 0-1,0 0 1,0 0 0,3-1 0,7 0-858,-1-1 0,0-1 0,0 0 0,0 0 1,14-7-1,11-10-5333,-1-4-3075</inkml:trace>
  <inkml:trace contextRef="#ctx0" brushRef="#br0" timeOffset="1">345 1 14734,'0'0'2696,"-13"7"-700,-2 2-1428,0 1 0,0 1-1,-22 21 1,31-27-288,0 1 0,1 1 0,0-1 0,0 1 0,0 0-1,1 0 1,0 0 0,0 1 0,1-1 0,0 1 0,0 0 0,-2 13 0,4-20-267,1 0 0,0-1 0,0 1 0,0 0 0,0 0 0,0 0 0,0 0 0,1 0 0,-1 0 0,0 0 0,0 0 0,1-1 0,-1 1 0,0 0 0,1 0 0,-1 0 0,1-1 0,-1 1 0,1 0 0,-1 0 0,1-1 0,0 1 0,-1 0 0,1-1 0,0 1 0,0-1 0,0 1 0,32 8 885,36-13 680,-48 0-1492,0-2 0,-1-1 0,0 0 0,0-1-1,0-2 1,-1 0 0,0 0 0,-1-2 0,0-1 0,16-14 0,-51 42-64,10-10-30,0 0 1,1 0-1,-1 1 1,2 0-1,-1 0 0,0 0 1,1 1-1,1 0 1,-1 0-1,1 0 1,0 1-1,0-1 0,1 1 1,0 0-1,1 0 1,-3 10-1,5-17-41,0 0 1,0 0-1,0 0 0,0 0 1,0 0-1,0 0 0,0 0 0,0 0 1,0 0-1,1 0 0,-1 0 1,0 0-1,1 0 0,-1 0 1,0 0-1,1 0 0,-1 0 0,1 0 1,0 0-1,-1-1 0,1 1 1,0 0-1,-1-1 0,1 1 1,0 0-1,0-1 0,0 1 0,-1-1 1,1 1-1,2 0 0,31 4-3901,-34-5 3896,34 0-6374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9.678"/>
    </inkml:context>
    <inkml:brush xml:id="br0">
      <inkml:brushProperty name="width" value="0.025" units="cm"/>
      <inkml:brushProperty name="height" value="0.025" units="cm"/>
    </inkml:brush>
  </inkml:definitions>
  <inkml:trace contextRef="#ctx0" brushRef="#br0">30 10 14286,'0'0'14974,"8"-3"-14996,-3 2 22,23-4-93,-27 5 83,0 1 0,0-1 0,0 1 0,0-1 0,0 1 0,0-1-1,-1 1 1,1 0 0,0-1 0,0 1 0,0 0 0,-1 0 0,1 0 0,-1 0 0,1 0 0,0-1-1,-1 1 1,0 0 0,1 0 0,-1 0 0,1 0 0,-1 0 0,0 1 0,0-1 0,0 0 0,0 0-1,0 0 1,0 0 0,0 0 0,0 0 0,0 2 0,-1 6-3,0 0-1,0-1 1,-1 1-1,0-1 1,-1 1 0,0-1-1,0 0 1,0 0-1,-1 0 1,-1 0-1,1-1 1,-11 14 0,6-8 4,1 0 1,0 0-1,-6 16 1,14-29-1,0 1 0,0-1 0,1 0 1,-1 1-1,0-1 0,0 0 0,1 1 0,-1-1 1,0 0-1,1 1 0,-1-1 0,0 0 0,1 1 0,-1-1 1,1 0-1,-1 0 0,0 0 0,1 1 0,-1-1 1,1 0-1,-1 0 0,1 0 0,-1 0 0,1 0 1,-1 0-1,0 0 0,1 0 0,-1 0 0,1 0 1,-1 0-1,1 0 0,-1 0 0,1 0 0,-1 0 1,1-1-1,21 0 128,-9-3-13,0 1 0,0-2 0,-1 1 0,1-2 0,-1 0 0,-1 0 0,1-1 0,12-10 0,-4 2 19,-1-1-1,0-1 1,23-27-1,-29 27-359,-21 25-416,-21 24 219,24-25 476,-1 0 1,1 1-1,0 0 1,1 0-1,0 0 1,0 1-1,1-1 1,-2 10-1,5-17-23,0 0 0,1 0 1,-1-1-1,1 1 0,-1 0 0,1-1 0,-1 1 0,1 0 1,0-1-1,-1 1 0,1 0 0,0-1 0,0 1 1,-1-1-1,1 0 0,0 1 0,0-1 0,0 0 0,-1 1 1,1-1-1,0 0 0,0 0 0,0 0 0,0 1 0,0-1 1,0 0-1,-1 0 0,1 0 0,0-1 0,0 1 0,0 0 1,0 0-1,1-1 0,35-3 754,-26 0-706,0-1 1,0 0-1,0-1 0,-1 0 1,0-1-1,0 0 1,0 0-1,-1-1 0,0 0 1,-1-1-1,0 0 1,14-19-1,-16 16-205,-11 13-168,-14 15-185,17-14 474,-2 3-6,0 0-1,1 0 1,-1 0-1,1 0 1,0 0 0,1 1-1,-1-1 1,1 1-1,0 0 1,0-1-1,1 1 1,-1 8-1,3-14 43,-1 1 0,1-1-1,0 1 1,0 0-1,0-1 1,0 0 0,0 1-1,-1-1 1,1 1-1,0-1 1,0 0 0,0 0-1,0 0 1,0 1-1,0-1 1,0 0 0,0 0-1,0 0 1,0-1-1,0 1 1,0 0-1,0 0 1,0 0 0,0-1-1,0 1 1,1-1-1,30-8 508,-23 5-510,-1-1 0,0 0 0,0 0 0,-1 0 0,1-1 0,-1 0 0,-1-1 0,1 0 0,-1 0 0,10-14 0,-37 58-422,18-33 340,-1 0 0,1 1 0,1-1 1,-1 1-1,1-1 0,0 1 0,0 0 0,0 0 0,0 0 1,1 1-1,0-1 0,0 0 0,1 0 0,-1 9 0,2-13 77,0 0 0,-1 0 0,1 0 0,0-1 0,0 1 0,0 0 0,0-1 0,0 1 0,0-1 0,0 1 0,0-1 0,0 1 0,0-1 0,0 0 0,0 1 0,1-1 0,-1 0 0,0 0 0,0 0 0,0 0 0,0 0 0,0 0 0,2 0 0,38-1 472,-33 0-406,81-11 178,-65 7-377,0 2 1,29-2-1,-52 5 109,-1 1 0,0-1-1,1 0 1,-1 0-1,0 0 1,1 0-1,-1 0 1,0 1-1,1-1 1,-1 0 0,0 0-1,0 0 1,1 1-1,-1-1 1,0 0-1,0 0 1,1 1-1,-1-1 1,0 0 0,0 1-1,0-1 1,0 0-1,1 1 1,-1-1-1,0 0 1,0 1-1,0-1 1,0 0 0,0 1-1,0-1 1,0 0-1,0 1 1,0-1-1,0 0 1,0 1-1,0-1 1,0 1 0,0-1-1,-6 20 522,-3-9 442,9-12-918,-1 1 0,1-1 0,-1 1 0,1-1-1,-1 1 1,1-1 0,0 0 0,-1 1 0,1-1-1,0 0 1,-1 1 0,1-1 0,0 0 0,0 1 0,0-1-1,0 0 1,0 1 0,0-1 0,0 0 0,0 0 0,0 1-1,0-1 1,0 0 0,0 1 0,0-2 0,0-16-52,0 10-91,-1-1 0,1 1 1,1 0-1,-1 0 0,2 0 0,-1 0 1,1 0-1,0 0 0,6-15 1,-6 22-327,0 0 0,0 0 1,0 0-1,1 0 0,-1 0 1,0 0-1,0 0 0,1 1 1,-1-1-1,0 1 1,1 0-1,-1-1 0,0 1 1,1 0-1,-1 1 0,1-1 1,3 1-1,9-1-4767,1-3-2459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026"/>
    </inkml:context>
    <inkml:brush xml:id="br0">
      <inkml:brushProperty name="width" value="0.025" units="cm"/>
      <inkml:brushProperty name="height" value="0.025" units="cm"/>
    </inkml:brush>
  </inkml:definitions>
  <inkml:trace contextRef="#ctx0" brushRef="#br0">0 1 16528,'0'0'7110,"21"50"-14445,0-25 33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421"/>
    </inkml:context>
    <inkml:brush xml:id="br0">
      <inkml:brushProperty name="width" value="0.025" units="cm"/>
      <inkml:brushProperty name="height" value="0.025" units="cm"/>
    </inkml:brush>
  </inkml:definitions>
  <inkml:trace contextRef="#ctx0" brushRef="#br0">180 135 18065,'0'0'5221,"-11"-1"-4185,4 1-942,0 0 1,1 0-1,-1 1 1,1-1-1,-1 1 0,1 1 1,0-1-1,-1 1 1,1 0-1,0 1 1,0 0-1,0 0 1,0 0-1,1 0 1,0 1-1,-1 0 1,1 0-1,0 0 1,1 1-1,-1 0 0,1 0 1,-6 9-1,5-7-20,1 0 0,0 0 0,0 1 0,-5 14 0,9-21-71,-1 0 0,0 0-1,1 0 1,-1 0 0,1 1 0,0-1-1,-1 0 1,1 0 0,0 0 0,0 1 0,-1-1-1,1 0 1,0 0 0,0 1 0,1-1-1,-1 0 1,0 0 0,0 1 0,1-1-1,-1 0 1,0 0 0,1 1 0,-1-1-1,1 0 1,0 0 0,-1 0 0,1 0 0,0 0-1,0 0 1,-1 0 0,1 0 0,0 0-1,0-1 1,0 1 0,0 0 0,0 0-1,0-1 1,0 1 0,1-1 0,-1 1-1,1 0 1,6-1 120,0 1 0,-1-1 0,1-1 0,0 1-1,-1-2 1,1 1 0,-1-1 0,1 0 0,-1 0 0,0-1 0,1 0-1,-2 0 1,1-1 0,0 1 0,8-8 0,13-9 6,-2-2 0,27-27-1,-43 40-88,86-98 141,-51 53-2183,-73 87 1567,-42 60-1,63-81 445,-1 1 0,1 0 1,1 0-1,0 1 0,1-1 0,1 1 0,0 0 1,1 1-1,-2 14 0,4-26-168,1-1 1,0 1-1,-1-1 1,1 1-1,0-1 1,0 1-1,0-1 1,0 1-1,1-1 1,-1 1-1,1-1 1,0 0-1,-1 1 1,1-1-1,0 0 1,0 1-1,1-1 1,-1 0-1,0 0 0,1 0 1,-1 0-1,4 3 1,25 5-5095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261"/>
    </inkml:context>
    <inkml:brush xml:id="br0">
      <inkml:brushProperty name="width" value="0.025" units="cm"/>
      <inkml:brushProperty name="height" value="0.025" units="cm"/>
    </inkml:brush>
  </inkml:definitions>
  <inkml:trace contextRef="#ctx0" brushRef="#br0">104 0 12332,'0'0'11483,"-2"12"-11046,-10 61 1124,-32 103 0,14-65-1074,23-89-367,-2 26 1095,10-50-1152,0-1 1,0 1 0,0-1 0,1 1-1,-1 0 1,1 0 0,-1 0 0,1 0-1,0 0 1,2-2 0,7-9 137,-3-4-203,0 0 0,-1 0-1,-1 0 1,-1-1 0,0 0 0,-1 0 0,-1-1 0,-1 1 0,0-31-1,-3 74-980,0-19 893,1 1 1,0 0-1,0-1 0,0 1 0,1-1 1,1 10-1,-1-14 97,0 0 1,0-1-1,-1 1 0,1 0 1,0-1-1,0 1 1,1 0-1,-1-1 1,0 0-1,0 1 0,1-1 1,-1 0-1,1 0 1,-1 1-1,1-1 0,-1 0 1,1-1-1,0 1 1,0 0-1,-1 0 1,1-1-1,0 1 0,0-1 1,0 0-1,-1 1 1,1-1-1,3 0 0,4 0 47,-1-1-1,0 1 0,0-2 0,0 1 1,0-1-1,0 0 0,0-1 0,-1 0 0,1 0 1,-1-1-1,0 0 0,0 0 0,0 0 0,0-1 1,-1 0-1,1-1 0,-2 1 0,1-1 0,0 0 1,-1-1-1,0 1 0,-1-1 0,0 0 1,0 0-1,0-1 0,-1 1 0,0-1 0,0 0 1,-1 1-1,3-17 0,-5 24-71,0 0 0,0 0 0,0 1 0,-1-1 0,1 0 0,0 0 0,0 0 0,-1 1 0,1-1 0,0 0 0,-1 0 0,1 0 0,0 0 0,0 1 0,-1-1 0,1 0 0,0 0 0,-1 0 0,1 0 0,0 0 0,-1 0 0,1 0 0,0 0 0,-1 0 0,1 0 0,0 0 0,-1 0 0,1 0 0,0 0 0,-1 0 0,1-1 0,0 1 0,0 0 0,-1 0 0,1 0 0,0 0 0,-1-1 0,1 1 0,0 0 0,0 0 0,0 0 0,-1-1 0,1 1 0,0 0 0,0 0 0,0-1 0,-1 1 0,1 0 0,0-1 0,0 1 0,0 0 0,0-1 0,0 1 0,0 0 0,0-1 0,0 1 0,0 0 0,0 0 0,0-1 0,0 1 0,0 0 0,0-1 0,-20 21-289,10-6 263,-1 1 0,2 1 1,-10 19-1,16-30 80,1 1 1,0 0-1,-1 0 1,2-1-1,-1 1 1,1 1-1,0-1 0,0 0 1,0 0-1,1 0 1,0 0-1,2 13 1,-1-18-8,0 1 1,0 0 0,0-1 0,0 0 0,1 1 0,-1-1-1,0 0 1,1 1 0,-1-1 0,1 0 0,0 0 0,-1 0-1,1 0 1,0 0 0,-1-1 0,1 1 0,0-1 0,0 1-1,0-1 1,0 1 0,0-1 0,0 0 0,-1 0 0,1 0-1,3 0 1,51-5 721,-40 1-750,0 0 0,-1-2 0,0 0 0,0 0-1,0-2 1,-1 0 0,0 0 0,-1-1 0,0-1 0,0 0-1,-1-1 1,18-20 0,-39 42-541,-43 58 115,48-63 470,1 0 0,-1 0 0,1 1 0,0-1 0,0 1 0,1 0 0,0 0 0,0 0 0,1 0 0,-1 9 0,2-15-21,1 0 0,-1 0 0,1 0 0,0-1 0,-1 1 0,1 0-1,-1 0 1,1-1 0,0 1 0,0 0 0,-1-1 0,1 1 0,0-1 0,0 1 0,0-1-1,0 1 1,0-1 0,-1 0 0,1 1 0,0-1 0,0 0 0,0 0 0,0 0 0,0 0-1,0 1 1,0-1 0,0-1 0,0 1 0,0 0 0,0 0 0,0 0 0,2-1 0,37-6 565,-28 2-548,0-1 0,-1-1 0,1 0 0,-1 0 0,-1-1 0,1 0 0,-1-1 0,-1 0 0,0-1 0,0 0 0,-1-1 0,0 1 1,8-15-1,4-10-417,-2-1 0,-1 0 0,13-40 0,-29 74 345,0 0 0,-1 0-1,1 0 1,0 1 0,-1-1 0,1 0 0,-1 0 0,0 0 0,0 0 0,0 0 0,0 0 0,0 0 0,0 0-1,-1-3 1,1 4 14,-1 1-1,1 0 0,0-1 1,-1 1-1,1 0 1,-1-1-1,1 1 0,-1 0 1,1 0-1,-1 0 0,1 0 1,-1-1-1,1 1 0,-1 0 1,1 0-1,-1 0 0,1 0 1,-1 0-1,1 0 1,-1 0-1,1 0 0,-1 0 1,1 1-1,-1-1 0,1 0 1,-1 0-1,1 0 0,-1 0 1,1 1-1,0-1 0,-1 0 1,0 1-1,-5 3-28,1-1-1,0 1 1,0 0-1,0 1 1,0-1 0,1 1-1,-5 5 1,2 2 56,0 0 1,1 0 0,1 0-1,0 0 1,0 1 0,1 0-1,1 0 1,-3 25 0,4-19 64,0 0-1,2 0 1,0 0 0,1 0-1,6 31 1,-5-46-82,-1 0 0,1 0 0,0 0 0,0 0 1,1 0-1,-1 0 0,1-1 0,0 1 0,-1-1 0,2 0 0,-1 1 0,0-1 0,4 2 0,-5-4-117,-1 0-1,1 0 0,-1 0 1,1 0-1,0 0 0,-1-1 1,1 1-1,0-1 0,0 1 1,-1-1-1,1 1 0,0-1 1,0 0-1,2 0 0,-2 0-117,-1-1 0,0 1 0,0-1 0,1 1 0,-1-1 0,0 1 1,0-1-1,0 1 0,0-1 0,0 0 0,0 0 0,0 0 0,0 0 0,0 0 0,0 0 0,-1 0 0,1 0 0,0 0 0,0 0 0,-1 0 0,1 0 0,0-2 0,7-20-6543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651"/>
    </inkml:context>
    <inkml:brush xml:id="br0">
      <inkml:brushProperty name="width" value="0.025" units="cm"/>
      <inkml:brushProperty name="height" value="0.025" units="cm"/>
    </inkml:brush>
  </inkml:definitions>
  <inkml:trace contextRef="#ctx0" brushRef="#br0">1 1 18065,'0'0'8104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468"/>
    </inkml:context>
    <inkml:brush xml:id="br0">
      <inkml:brushProperty name="width" value="0.025" units="cm"/>
      <inkml:brushProperty name="height" value="0.025" units="cm"/>
    </inkml:brush>
  </inkml:definitions>
  <inkml:trace contextRef="#ctx0" brushRef="#br0">61 44 11819,'0'0'3059,"-9"-3"534,-31-7-155,28 3 960,22 1-3439,18-1-930,-3 3 407,1 1 0,0 1 0,0 1 0,0 1 0,37 5 0,-61-5-444,0 0 0,-1 1 0,1-1 0,0 1-1,-1-1 1,1 1 0,0 0 0,-1-1 0,1 1 0,-1 0 0,1 0 0,-1 0 0,1 1 0,-1-1-1,0 0 1,0 0 0,1 1 0,-1-1 0,0 1 0,0-1 0,-1 1 0,1-1 0,1 3 0,-1-1-5,-1 0 1,0 0 0,1 0-1,-1 0 1,0 0 0,-1 0 0,1 0-1,0 0 1,-1 0 0,0 0-1,0 0 1,-1 4 0,-3 5 27,-1-1 1,0-1-1,0 1 1,-1-1-1,-11 12 0,-13 9-12,24-26-27,0 1 1,1-1-1,0 1 0,0 1 1,1-1-1,0 1 0,-8 13 1,33-20-335,2-7 471,-1-2 1,1-1 0,-1-1-1,-1-1 1,0 0-1,22-19 1,-22 17-50,11-14-31,-25 22-60,1 0 0,-1 1 0,1-1 1,13-7-1,-41 43-921,15-19 892,-9 11 81,-27 44-88,39-61 91,1-1 0,0 1 1,0 0-1,0-1 1,1 1-1,-1 0 1,1 0-1,1 0 1,-1 0-1,1 0 0,-1 0 1,2 6-1,0-10 31,-1 0-1,1 0 0,0 0 0,0 0 1,0 0-1,0-1 0,0 1 1,0 0-1,0-1 0,0 1 1,0 0-1,0-1 0,0 1 0,0-1 1,0 0-1,1 1 0,-1-1 1,0 0-1,0 0 0,0 0 1,1 0-1,-1 0 0,0 0 0,0 0 1,1 0-1,-1-1 0,1 1 1,38-7 1244,-29 3-1242,-1-1 1,1 0-1,-1-1 0,0 0 0,-1-1 0,1 0 0,-1 0 0,-1-1 0,1 0 0,-2 0 0,9-11 0,-10 11-106,0 0-1,0-1 0,-1 0 1,0 0-1,0 0 0,-1 0 0,0-1 1,-1 0-1,0 1 0,0-1 1,-1 0-1,1-17 0,-3 27 35,0-1 0,0 1 0,0 0 0,0 0 0,-1-1 0,1 1 0,0 0 0,0 0 0,0-1 0,0 1 0,0 0 0,-1 0 0,1 0 0,0 0 0,0-1 0,0 1 0,-1 0 0,1 0 0,0 0 0,0 0 0,-1 0 0,1 0 0,0 0 0,0 0 0,-1-1 0,1 1 0,0 0 0,0 0 0,-1 0 0,1 0 0,0 0 0,0 0 0,-1 0 0,1 1 0,0-1 0,0 0 0,-1 0 0,1 0 0,0 0-1,0 0 1,-1 0 0,1 0 0,0 0 0,0 1 0,0-1 0,-1 0 0,1 0 0,0 0 0,0 0 0,0 1 0,0-1 0,-1 0 0,1 0 0,0 1 0,0-1 0,0 0 0,0 0 0,0 0 0,0 1 0,-13 11-155,9-6 129,1 0 1,0 0 0,0 0-1,1 0 1,-1 1 0,-2 11-1,5-16 38,-1-1 0,1 0 0,0 1-1,-1-1 1,1 0 0,0 1 0,0-1 0,0 1-1,0-1 1,0 0 0,0 1 0,0-1-1,1 1 1,-1-1 0,1 0 0,-1 1-1,1-1 1,-1 0 0,1 1 0,-1-1 0,1 0-1,0 0 1,0 0 0,0 0 0,0 0-1,0 0 1,0 0 0,0 0 0,0 0 0,0 0-1,0 0 1,0-1 0,1 1 0,-1 0-1,0-1 1,0 1 0,1-1 0,1 1 0,7 0 108,1 0 0,0 0 0,0-2 1,0 1-1,-1-1 0,1-1 1,-1 0-1,1 0 0,-1-1 1,1 0-1,12-7 0,-15 7-131,-1-1 0,0 1 0,0-1 1,0-1-1,-1 0 0,1 0 0,-1 0 0,0-1 0,-1 1 0,1-1 0,-1-1 0,0 1 0,-1-1 0,1 0 0,5-12 0,-10 18 6,-1 1 0,1 0-1,0 0 1,0-1-1,0 1 1,0 0-1,-1 0 1,1 0 0,0-1-1,0 1 1,0 0-1,-1 0 1,1 0-1,0 0 1,0-1 0,-1 1-1,1 0 1,0 0-1,0 0 1,-1 0-1,1 0 1,0 0 0,0 0-1,-1 0 1,1 0-1,0 0 1,-1 0-1,1 0 1,0 0 0,0 0-1,-1 0 1,1 0-1,0 0 1,-1 0-1,1 0 1,0 0 0,0 0-1,-1 1 1,1-1-1,0 0 1,0 0-1,0 0 1,-1 0 0,1 1-1,0-1 1,0 0-1,0 0 1,-1 0-1,1 1 1,0-1 0,0 1-1,-18 8-228,4 3 177,1 1 0,0 0 1,-18 26-1,26-32 87,0 0 1,0 0-1,1 0 0,0 1 0,0 0 1,1-1-1,0 1 0,1 1 0,-1-1 1,0 12-1,3-19-4,0 0 0,0 0 0,0 0 0,0 0 0,0 0 0,0 0 0,0 0 0,1 0 0,-1 0 0,1 0 1,-1 0-1,0 0 0,1 0 0,-1 0 0,1 0 0,0 0 0,-1-1 0,1 1 0,0 0 0,0 0 0,-1-1 0,1 1 0,0 0 0,0-1 0,0 1 0,0-1 0,0 1 0,0-1 0,2 1 0,1 0 37,1 1 0,-1-2 0,1 1 0,0-1-1,-1 1 1,1-1 0,7-1 0,4-1 40,0-1-1,0 0 1,22-8 0,-12 0-290,0-1 0,-1-2-1,0 0 1,-1-1 0,0-2-1,36-33 1,-67 56-18,-13 11 136,-32 37-1,47-49 86,1 0-1,0 0 1,1 1-1,-1-1 1,1 1-1,0 0 0,0 0 1,1 0-1,0 0 1,0 0-1,0 0 0,1 1 1,-1 9-1,5-7-1889,7-9-4462,-1-5-977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832"/>
    </inkml:context>
    <inkml:brush xml:id="br0">
      <inkml:brushProperty name="width" value="0.025" units="cm"/>
      <inkml:brushProperty name="height" value="0.025" units="cm"/>
    </inkml:brush>
  </inkml:definitions>
  <inkml:trace contextRef="#ctx0" brushRef="#br0">0 0 22742,'0'0'1697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201"/>
    </inkml:context>
    <inkml:brush xml:id="br0">
      <inkml:brushProperty name="width" value="0.025" units="cm"/>
      <inkml:brushProperty name="height" value="0.025" units="cm"/>
    </inkml:brush>
  </inkml:definitions>
  <inkml:trace contextRef="#ctx0" brushRef="#br0">139 1 11307,'0'0'8952,"-9"7"-6560,-80 58 1259,89-65-3656,-1 0 1,1 0-1,0 0 0,-1 1 1,1-1-1,0 0 0,0 0 0,-1 0 1,1 1-1,0-1 0,0 0 0,0 0 1,-1 1-1,1-1 0,0 0 0,0 0 1,0 1-1,0-1 0,0 0 0,-1 1 1,1-1-1,0 0 0,0 1 1,0-1-1,0 0 0,0 0 0,0 1 1,0-1-1,0 0 0,0 1 0,0-1 1,0 0-1,0 1 0,0-1 0,1 0 1,-1 1-1,0-1 0,0 0 1,0 0-1,0 1 0,0-1 0,1 1 1,18 6 68,41-2 230,-38-3-385,-15-1 136,68 11-913,-70-11 790,0 0 1,0 1-1,1 0 0,-1 0 0,0 0 1,0 0-1,-1 1 0,1 0 0,-1 0 0,1 0 1,4 5-1,-8-8 67,-1 1 1,1 0-1,0 0 1,-1 0-1,1 0 1,0 0-1,-1 1 0,1-1 1,-1 0-1,0 0 1,1 0-1,-1 0 0,0 1 1,0-1-1,1 0 1,-1 0-1,0 0 1,0 1-1,0-1 0,-1 0 1,1 0-1,0 1 1,0-1-1,-1 0 1,0 2-1,0 0 51,-1 0-1,0 0 1,0 0 0,0-1 0,-1 1-1,1-1 1,0 1 0,-1-1 0,-3 3-1,-7 4 752,-1 0-1,-27 12 1,39-20-691,-8 4 114,-1 0-1,1 0 1,-1-1 0,-1-1-1,1 1 1,0-2-1,-1 0 1,0 0-1,1-1 1,-1 0-1,-23-3 1,34 2-451,-1-1 0,1 1 0,-1-1 0,1 0 0,-1 1 0,1-1 0,-1 0 0,1 0 0,0 0 1,-1 0-1,1 0 0,0 0 0,0-1 0,-2-1 0,-5-12-5071,3-11-8262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547"/>
    </inkml:context>
    <inkml:brush xml:id="br0">
      <inkml:brushProperty name="width" value="0.025" units="cm"/>
      <inkml:brushProperty name="height" value="0.025" units="cm"/>
    </inkml:brush>
  </inkml:definitions>
  <inkml:trace contextRef="#ctx0" brushRef="#br0">45 57 16816,'0'0'5402,"10"6"-3491,7 3-1154,0-1-1,33 12 1,-44-18-690,0 0 0,0 0 0,0-1 0,0 0 0,0 0 0,0 0 0,0-1 0,0 0 0,1 0 0,-1-1 0,0 0 0,0 0 0,0 0 0,0 0 0,8-4 0,-13 4-48,1 1-1,-1-1 0,0 0 0,1 0 0,-1 0 0,0 0 1,1 0-1,-1 0 0,0 0 0,0-1 0,0 1 1,0 0-1,0 0 0,0-1 0,-1 1 0,1-1 1,0 1-1,-1-1 0,1 1 0,-1-1 0,1 1 1,-1-1-1,0 0 0,1 1 0,-1-1 0,0 0 0,0 1 1,0-1-1,-1 1 0,1-1 0,0 0 0,-1 1 1,0-3-1,0 1-2,0 0 1,-1 0 0,1 1-1,-1-1 1,1 1 0,-1-1-1,0 1 1,0 0 0,0-1-1,0 1 1,-1 0 0,1 1-1,-1-1 1,1 0 0,-1 1-1,1-1 1,-5-1 0,0 1-5,-1 0 1,0 0-1,0 0 1,0 1-1,0 0 1,0 1-1,0-1 1,0 2-1,0-1 1,0 1-1,0 0 1,0 1 0,0 0-1,1 0 1,-1 1-1,-10 4 1,13-4 66,0 0 1,-1 0 0,1 1-1,0-1 1,1 1-1,-1 0 1,1 1 0,-1-1-1,1 1 1,1 0 0,-1 0-1,1 0 1,-1 0-1,1 1 1,1-1 0,-1 1-1,1-1 1,0 1 0,1 0-1,-1 0 1,1 0-1,-1 7 1,3-9-51,-1 0 0,0 0 1,1 0-1,0 1 0,-1-1 0,2 0 0,-1 0 0,0-1 0,1 1 0,0 0 1,0 0-1,0-1 0,0 1 0,1-1 0,-1 0 0,1 0 0,0 1 1,0-2-1,0 1 0,0 0 0,0-1 0,1 1 0,-1-1 0,1 0 0,0 0 1,0-1-1,6 3 0,10 4 29,0-2 0,0 0-1,1-1 1,25 3 0,11-3-1697,65-2 0,-26-3-4233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8.742"/>
    </inkml:context>
    <inkml:brush xml:id="br0">
      <inkml:brushProperty name="width" value="0.025" units="cm"/>
      <inkml:brushProperty name="height" value="0.025" units="cm"/>
    </inkml:brush>
  </inkml:definitions>
  <inkml:trace contextRef="#ctx0" brushRef="#br0">0 1 3459,'0'0'16047,"32"62"-16175,-12-45-2722,5-2-1699,5 1-7142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227"/>
    </inkml:context>
    <inkml:brush xml:id="br0">
      <inkml:brushProperty name="width" value="0.025" units="cm"/>
      <inkml:brushProperty name="height" value="0.025" units="cm"/>
    </inkml:brush>
  </inkml:definitions>
  <inkml:trace contextRef="#ctx0" brushRef="#br0">126 72 3587,'0'0'6428,"-10"0"-5136,4 0-1057,-49 3 1664,51-3-1390,1 0 0,0 1 1,0-1-1,-1 1 0,1 0 0,0 0 1,0 0-1,0 0 0,0 0 0,0 1 0,0-1 1,1 1-1,-1 0 0,0 0 0,-2 3 0,4-5-422,1 1 0,0-1 0,0 1 0,-1-1 0,1 1-1,0-1 1,0 1 0,0-1 0,-1 1 0,1-1 0,0 1-1,0-1 1,0 1 0,0-1 0,0 1 0,0-1 0,0 1-1,0-1 1,0 1 0,0-1 0,0 1 0,1-1 0,-1 1-1,0-1 1,0 1 0,0-1 0,1 1 0,-1-1 0,0 0-1,0 1 1,1-1 0,-1 1 0,0-1 0,1 0 0,-1 1-1,1-1 1,-1 0 0,0 1 0,1-1 0,-1 0 0,1 0-1,-1 1 1,1-1 0,-1 0 0,1 0 0,-1 0 0,1 0-1,-1 0 1,1 0 0,-1 0 0,1 0 0,-1 0 0,1 0-1,-1 0 1,1 0 0,0 0 0,32-2 1631,-28 0-1606,0-1 0,0 1 0,-1-1-1,1 0 1,-1-1 0,1 1 0,-1-1 0,-1 1-1,1-1 1,0 0 0,-1-1 0,4-5 0,-1 0-197,0 0 1,0 0-1,7-22 1,-22 56-103,4-10 160,0 1-1,0 0 1,1 0 0,1 0-1,1 0 1,0 0-1,0 16 1,2-29-56,1-1-1,-1 1 1,0 0-1,0 0 1,1-1-1,-1 1 1,1-1-1,-1 1 1,1 0-1,0-1 1,-1 1-1,1-1 0,0 1 1,0-1-1,0 0 1,0 1-1,1-1 1,-1 0-1,2 2 1,0-1-414,0-1 1,0 1-1,0-1 1,0 1-1,0-1 1,0 0-1,1-1 1,-1 1-1,5 0 0,27 1-6971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933"/>
    </inkml:context>
    <inkml:brush xml:id="br0">
      <inkml:brushProperty name="width" value="0.025" units="cm"/>
      <inkml:brushProperty name="height" value="0.025" units="cm"/>
    </inkml:brush>
  </inkml:definitions>
  <inkml:trace contextRef="#ctx0" brushRef="#br0">1 41 13869,'0'0'12273,"8"3"-11243,-4-2-916,-1 0 0,1-1 0,0 1 0,0 0 0,-1-1 0,1 0 0,0 0 0,0 0 0,0-1 0,-1 1 0,1-1 0,0 0 0,-1 0 0,1 0 0,0 0 0,-1-1 0,1 1 0,-1-1 0,0 0 0,0 0 0,1 0 0,-1-1 0,-1 1 0,1-1 0,0 1 0,0-1 0,-1 0 0,0 0 0,0 0 0,3-4 0,-5 6 244,-8 14-219,-3 3-192,5-8 44,1 1 0,-1 0-1,1 0 1,0 0 0,1 1-1,0 0 1,1-1 0,0 1 0,1 0-1,-2 11 1,6-21 117,1 0-1,-1 0 1,1 0 0,-1 0-1,1-1 1,-1 1 0,0-1-1,1 1 1,-1-1 0,0 0-1,3-2 1,23-14 196,-25 13-293,1 1-1,0 0 0,1 0 0,-1 1 0,0-1 1,1 1-1,0 0 0,-1 0 0,1 1 1,0-1-1,5 0 0,-9 2-10,0 1 0,0-1 0,0 1 0,0-1 0,-1 1 0,1-1 0,0 1 0,0 0 0,-1-1 0,1 1 0,0 0 0,-1-1 0,1 1 0,-1 0 0,1 0 0,-1 0 0,1 0 0,-1 0 0,0-1 0,1 1 0,-1 0 0,0 0 0,0 0 0,0 0 0,0 0 0,0 0 0,0 0 0,0 0 0,0 2 0,0 39 0,-1-31 0,1-10 0,-1 0 0,1 0 0,0-1 0,0 1 0,0 0 0,0 0 0,0 0 0,0 0 0,0 0 0,0 0 0,0 0 0,0 0 0,0 0 0,0 0 0,1-1 0,-1 1 0,0 0 0,1 0 0,-1 0 0,1 0 0,-1-1 0,1 1 0,-1 0 0,1 0 0,-1-1 0,1 1 0,0 0 0,0-1 0,-1 1 0,1-1 0,0 1 0,1 0 0,24-13 0,-11 2 0,-14 10-96,0-1 1,-1 0-1,1 0 1,0 1-1,0-1 1,0 1-1,0-1 1,0 1-1,0-1 1,0 1-1,-1-1 1,2 1-1,-1 0 1,0-1-1,0 1 1,0 0-1,0 0 1,0 0-1,0 0 1,0 0-1,0 0 1,0 0-1,0 0 1,0 0-1,0 1 1,0-1-1,0 0 0,0 1 1,0-1-1,0 1 1,0-1-1,0 1 1,0-1-1,1 2 1,-1 1-492,0 1 1,0-1-1,0 1 1,0 0-1,-1-1 1,1 1-1,-1-1 0,0 1 1,-1 3-1,1 12-5386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8.859"/>
    </inkml:context>
    <inkml:brush xml:id="br0">
      <inkml:brushProperty name="width" value="0.025" units="cm"/>
      <inkml:brushProperty name="height" value="0.025" units="cm"/>
    </inkml:brush>
  </inkml:definitions>
  <inkml:trace contextRef="#ctx0" brushRef="#br0">190 59 3940,'0'0'7847,"8"-8"-4030,1-4-2732,-6 8-610,0 1 1,0-1 0,0 0-1,1 1 1,-1-1-1,1 1 1,0 0-1,0 1 1,5-4-1,-9 6-392,1-1 0,-1 1 0,0 0 0,0 0 0,0 0 0,1 0 0,-1-1 0,0 1 0,0 0 0,1 0 0,-1 0 0,0 0 0,0 0 0,1 0 0,-1 0 0,0 0 0,0 0 0,1 0 0,-1 0 0,0 0 0,0 0 0,1 0 0,-1 0 0,0 0-1,1 0 1,-1 0 0,0 0 0,0 0 0,0 0 0,1 1 0,-1-1 0,0 0 0,0 0 0,1 0 0,-1 0 0,0 1 0,0-1 0,1 0 0,-1 13 865,-8 15-471,-21 26-184,-2-2 1,-3-1-1,-71 83 1,68-88-203,24-29-1070,20-26-3409,22-28-4979,-3-3-3269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197"/>
    </inkml:context>
    <inkml:brush xml:id="br0">
      <inkml:brushProperty name="width" value="0.025" units="cm"/>
      <inkml:brushProperty name="height" value="0.025" units="cm"/>
    </inkml:brush>
  </inkml:definitions>
  <inkml:trace contextRef="#ctx0" brushRef="#br0">172 0 13613,'0'0'5349,"-30"59"-4132,9-18-480,1 7-33,3 4 129,3 0-128,9-4-129,5-7-319,0-7-65,0-8-64,2-7-128,7-6 0,-3-9-897,1-4-1345,-5-11-6246,-2-8-641</inkml:trace>
  <inkml:trace contextRef="#ctx0" brushRef="#br0" timeOffset="1">42 294 9737,'0'0'10634,"-37"-49"-7879,33 46-897,4 0-833,0 2-1089,9-2-321,4 3-512,10-4-896,-2-1-2147,7 0-1890,2 0-5380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532"/>
    </inkml:context>
    <inkml:brush xml:id="br0">
      <inkml:brushProperty name="width" value="0.025" units="cm"/>
      <inkml:brushProperty name="height" value="0.025" units="cm"/>
    </inkml:brush>
  </inkml:definitions>
  <inkml:trace contextRef="#ctx0" brushRef="#br0">167 6 14318,'0'0'12593,"-12"-2"-12257,3 0-338,0 1 0,0 1 0,0-1 0,0 2 0,0-1 0,-14 4 0,18-3-28,1 0-1,-1 0 0,0 1 1,1 0-1,-1 0 0,1 0 1,0 0-1,0 1 0,0-1 1,0 1-1,0 0 0,1 0 1,-1 1-1,1-1 0,0 1 1,0 0-1,-3 4 0,5-7 18,1-1-1,0 1 1,-1-1-1,1 0 1,0 1 0,0-1-1,0 1 1,-1-1-1,1 1 1,0-1-1,0 1 1,0-1-1,0 1 1,0-1-1,0 1 1,0-1 0,0 0-1,0 1 1,0-1-1,0 1 1,0-1-1,0 1 1,0-1-1,1 1 1,-1-1-1,0 1 1,0-1 0,0 0-1,1 1 1,-1-1-1,0 1 1,1-1-1,-1 0 1,1 1-1,20 6-42,42-7 334,-42 0-360,-20 0 76,0 0 0,0 0 0,0 0-1,0 0 1,0 0 0,0 0 0,0 0-1,0 1 1,0-1 0,0 0 0,0 1-1,0-1 1,0 1 0,-1-1 0,1 1-1,0-1 1,0 1 0,0-1 0,-1 1-1,1 0 1,0 0 0,-1-1 0,1 1-1,-1 0 1,1 0 0,0 0 0,0 1 0,-1 0 14,1 0 1,-1 1-1,0-1 1,0 0-1,0 0 1,0 1-1,0-1 1,0 0-1,-1 0 1,1 1-1,-2 3 1,0 1 157,-1 0 0,0 0-1,0-1 1,-1 1 0,1-1 0,-1 0 0,-6 7 0,7-10-36,0 0 1,1 0-1,-1 0 0,-1 0 1,1-1-1,0 1 1,-1-1-1,1 0 0,-1 0 1,1 0-1,-1-1 1,0 1-1,0-1 0,0 0 1,0 0-1,0 0 1,0 0-1,0-1 1,0 0-1,-7 0 0,10-1-390,0 0-1,0 0 1,0 0 0,0 0-1,0 0 1,0-1-1,0 1 1,0 0-1,0-1 1,1 1-1,-1 0 1,1-1-1,-1 1 1,1-1-1,-1 1 1,1-1 0,0 1-1,0-1 1,0 1-1,0-1 1,0 1-1,0-1 1,0 1-1,0-1 1,0 1-1,1-3 1,0-1-1345,0-19-6456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924"/>
    </inkml:context>
    <inkml:brush xml:id="br0">
      <inkml:brushProperty name="width" value="0.025" units="cm"/>
      <inkml:brushProperty name="height" value="0.025" units="cm"/>
    </inkml:brush>
  </inkml:definitions>
  <inkml:trace contextRef="#ctx0" brushRef="#br0">90 1 9929,'0'0'5819,"-2"12"-2130,-27 103 1477,15-69-4770,3 0 1,1 1-1,2 1 1,0 48-1,7-53 907,1-40-292,0-7-108,1-20-164,5-30-1371,2 0 0,3 1 0,2 0 0,24-62 0,-34 105 429,20-40-152,-22 48 313,0 0 0,0 1 1,1-1-1,-1 0 1,1 1-1,-1-1 0,1 1 1,-1-1-1,1 1 1,0 0-1,0 0 0,0 0 1,0 0-1,0 0 0,0 0 1,0 0-1,0 1 1,0-1-1,0 1 0,0-1 1,4 1-1,-4 0 18,-1 1 0,1 0-1,-1-1 1,1 1 0,-1 0 0,1 0-1,-1 0 1,0 0 0,1 0 0,-1 0-1,0 0 1,0 0 0,0 0 0,0 1-1,0-1 1,0 0 0,0 1-1,0-1 1,0 1 0,-1-1 0,1 1-1,0-1 1,-1 1 0,0 0 0,1-1-1,-1 1 1,0 0 0,0-1 0,0 1-1,0 2 1,1 4-1,-1-1 0,1 1 0,-2-1 0,1 1 0,-3 13 0,0-15 201,1 1 1,-1-1-1,-1 0 0,1 0 0,-1 0 1,0-1-1,0 1 0,-1-1 0,1 0 1,-1 0-1,-1-1 0,1 1 0,-11 5 1,9-5 76,0 0 0,0-1 0,-1 0 0,1-1 1,-1 0-1,0 0 0,0-1 0,0 0 1,-1 0-1,-14 1 0,23-3-304,0 0 0,-1 0-1,1 0 1,0 0 0,0 0 0,-1 0 0,1 1 0,0-1-1,0 0 1,-1 0 0,1-1 0,0 1 0,0 0-1,-1 0 1,1 0 0,0 0 0,0 0 0,-1 0 0,1 0-1,0 0 1,0 0 0,-1-1 0,1 1 0,0 0-1,0 0 1,0 0 0,0 0 0,-1-1 0,1 1 0,0 0-1,0 0 1,0 0 0,0-1 0,0 1 0,-1 0-1,1 0 1,0-1 0,0 1 0,0 0 0,0-1 0,7-9-3221,13-8-4085,-5 6 1517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651"/>
    </inkml:context>
    <inkml:brush xml:id="br0">
      <inkml:brushProperty name="width" value="0.025" units="cm"/>
      <inkml:brushProperty name="height" value="0.025" units="cm"/>
    </inkml:brush>
  </inkml:definitions>
  <inkml:trace contextRef="#ctx0" brushRef="#br0">68 0 8968,'0'0'17671,"-5"12"-16903,-6 8-315,2 0-1,0 1 1,1 0-1,1 0 0,2 1 1,0-1-1,-3 32 1,23-62 582,-8-1-999,0 0 0,-1 0 0,-1 0 0,0-1 1,0 0-1,-1 0 0,0 0 0,-1 0 0,0-1 0,-1 0 0,1-12 0,-3 24-50,0 0 1,1 0 0,-1 0-1,0-1 1,0 1-1,0 0 1,0 0 0,0 0-1,0-1 1,0 1-1,0 0 1,0 0-1,-1 0 1,1-1 0,0 1-1,0 0 1,0 0-1,0 0 1,0 0 0,0-1-1,0 1 1,0 0-1,0 0 1,-1 0 0,1 0-1,0 0 1,0-1-1,0 1 1,0 0 0,0 0-1,-1 0 1,1 0-1,0 0 1,0 0 0,0 0-1,0 0 1,-1-1-1,1 1 1,0 0 0,0 0-1,0 0 1,-1 0-1,1 0 1,0 0 0,-1 0-1,-9 7-325,-8 13 94,18-19 234,0 0 0,0 0 1,-1 0-1,1 0 0,0 0 1,0-1-1,0 1 1,0 0-1,0 0 0,0 0 1,0 0-1,0 0 0,0 0 1,0-1-1,1 1 0,-1 0 1,0 0-1,1 0 1,-1 0-1,0-1 0,1 1 1,-1 0-1,1 0 0,-1-1 1,1 1-1,0 0 0,0 0 1,1 0 26,0 0 0,0 0 0,-1 0-1,1-1 1,0 1 0,0-1 0,0 1 0,0-1 0,0 0 0,0 0 0,0 0 0,2 0 0,2 0 54,1-1 0,-1 0 0,0 0 0,0-1 0,0 1 0,0-1 0,10-6 0,-8 3-36,0 1-59,0 0 0,0-1 0,-1 0-1,1-1 1,-2 1 0,1-1-1,0-1 1,-1 1 0,5-9 0,-10 15-66,-20 37-528,10-19 598,4-11 68,1 2 0,0-1-1,0 0 1,1 1 0,0 0 0,0 0-1,1 0 1,-1 9 0,4-17-36,-1-1 1,0 1 0,1 0-1,-1-1 1,1 1-1,-1-1 1,1 1-1,-1 0 1,1-1 0,-1 1-1,1-1 1,0 1-1,-1-1 1,1 0 0,0 1-1,0-1 1,-1 0-1,1 1 1,0-1-1,0 0 1,-1 0 0,1 0-1,0 0 1,0 0-1,-1 0 1,1 0-1,0 0 1,0 0 0,0 0-1,-1 0 1,1 0-1,0 0 1,1-1 0,31-6 384,32-26-265,-56 27-188,1 1 0,-1-1 1,1 1-1,0 1 0,0 0 1,1 1-1,-1-1 1,14-1-1,-23 5 47,-1 0-1,1 0 1,-1 0-1,0 0 1,1 0 0,-1 0-1,1 1 1,-1-1-1,1 0 1,-1 0 0,1 0-1,-1 0 1,1 1 0,-1-1-1,0 0 1,1 0-1,-1 1 1,0-1 0,1 0-1,-1 1 1,1-1-1,-1 0 1,0 1 0,0-1-1,1 1 1,-1-1-1,0 0 1,0 1 0,0-1-1,1 1 1,-1 0-1,1 21-40,-11 27 405,9-43-260,0-6-74,1 0 0,0 0 0,0 1 0,0-1 0,0 0 0,0 1 0,0-1 0,0 0-1,0 0 1,0 1 0,0-1 0,0 0 0,0 1 0,0-1 0,0 0 0,0 1 0,0-1 0,0 0 0,0 0 0,0 1 0,1-1 0,-1 0 0,0 0 0,0 1-1,0-1 1,0 0 0,1 0 0,-1 1 0,0-1 0,0 0 0,1 0 0,-1 0 0,0 1 0,0-1 0,1 0 0,-1 0 0,0 0 0,1 0 0,16-1 306,30-17-466,-29 11-61,15 1-2730,-27 6-1333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996"/>
    </inkml:context>
    <inkml:brush xml:id="br0">
      <inkml:brushProperty name="width" value="0.025" units="cm"/>
      <inkml:brushProperty name="height" value="0.025" units="cm"/>
    </inkml:brush>
  </inkml:definitions>
  <inkml:trace contextRef="#ctx0" brushRef="#br0">1 1 21588,'0'0'5285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1.468"/>
    </inkml:context>
    <inkml:brush xml:id="br0">
      <inkml:brushProperty name="width" value="0.025" units="cm"/>
      <inkml:brushProperty name="height" value="0.025" units="cm"/>
    </inkml:brush>
  </inkml:definitions>
  <inkml:trace contextRef="#ctx0" brushRef="#br0">133 1 15695,'0'0'15850,"-10"-1"-15701,7 1-187,-55 2 174,55-2-195,0 1 1,0-1-1,0 1 0,-1 0 0,1 0 0,0 0 0,0 0 1,0 0-1,0 1 0,0 0 0,1-1 0,-1 1 0,0 0 1,1 0-1,-1 0 0,1 1 0,0-1 0,-3 4 0,5-5 40,0 0 1,1 0-1,-1-1 0,0 1 0,1 0 0,-1-1 0,1 1 0,-1 0 0,1-1 0,-1 1 0,1-1 0,-1 1 1,1 0-1,-1-1 0,1 0 0,0 1 0,-1-1 0,1 1 0,0-1 0,0 0 0,-1 1 0,1-1 0,0 0 1,0 0-1,0 0 0,-1 1 0,1-1 0,0 0 0,1 0 0,31 7-524,-31-7 532,34 4 16,-29-4-8,1 1-1,-1-1 1,1 1 0,-1 1-1,1 0 1,-1 0 0,0 0-1,0 1 1,0 0 0,12 6-1,-18-7 8,0-1-1,0 0 0,0 0 1,-1 0-1,1 1 1,0-1-1,-1 0 0,1 1 1,0-1-1,-1 0 1,0 1-1,1-1 0,-1 1 1,0-1-1,0 1 1,0-1-1,0 1 0,0-1 1,0 1-1,0-1 1,0 0-1,-1 1 0,1-1 1,0 1-1,-1-1 1,0 0-1,1 1 0,-1-1 1,0 0-1,1 1 1,-1-1-1,0 0 0,0 0 1,0 0-1,0 0 1,-2 2-1,-39 37 1072,33-33-950,-2 2-86,0-1 0,0 1 0,0-2 0,-1 0 0,0 0 0,-1-1 0,0 0 0,-20 5 0,33-11-135,-1 0 1,1 0 0,0 0 0,0 0-1,-1-1 1,1 1 0,0 0 0,-1 0-1,1-1 1,0 1 0,0 0 0,0 0-1,-1-1 1,1 1 0,0 0 0,0-1-1,0 1 1,0 0 0,-1 0 0,1-1-1,0 1 1,0 0 0,0-1 0,0 1-1,0-1 1,0 1 0,0 0 0,0-1-1,0 1 1,0 0 0,0-1 0,0 1-1,0 0 1,0-1 0,0 1 0,1 0 0,-1-1-1,0 1 1,0 0 0,0 0 0,0-1-1,1 1 1,-1 0 0,0-1 0,0 1-1,1 0 1,-1 0 0,10-20-3635,9-11-3375,7-7-2344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185"/>
    </inkml:context>
    <inkml:brush xml:id="br0">
      <inkml:brushProperty name="width" value="0.025" units="cm"/>
      <inkml:brushProperty name="height" value="0.025" units="cm"/>
    </inkml:brush>
  </inkml:definitions>
  <inkml:trace contextRef="#ctx0" brushRef="#br0">129 0 16624,'0'0'2893,"-7"9"-1035,-68 103 1797,68-100-3455,0-1 0,2 1 0,-1 1 0,2-1-1,-1 1 1,2 0 0,-1-1 0,2 2-1,-2 13 1,5-26-193,-1 0 0,0 0 1,0 0-1,1 0 0,-1 0 0,0 0 0,1 0 0,-1 0 0,1 0 0,-1 0 0,1 0 0,-1 0 0,1 0 1,0 0-1,0 0 0,-1-1 0,1 1 0,0 0 0,0 0 0,0-1 0,0 1 0,0-1 0,0 1 0,0-1 0,0 1 1,0-1-1,0 0 0,0 1 0,0-1 0,0 0 0,0 0 0,0 0 0,0 0 0,1 0 0,-1 0 0,0 0 1,0 0-1,0 0 0,0-1 0,0 1 0,2-1 0,55-14 425,-48 12-398,55-12-724,-60 14 610,0 0 1,0 0-1,0 1 1,0 0-1,0 0 1,0 0-1,0 1 1,0-1-1,0 1 1,8 3-1,-11-3 61,-1 1-1,1-1 0,-1 1 0,1 0 0,-1-1 0,0 1 0,0 0 1,0 0-1,0 0 0,0 0 0,0 0 0,-1 0 0,1 0 0,-1 0 1,1 0-1,-1 0 0,0 0 0,0 0 0,0 0 0,0 4 0,0-2 303,0-1-1,0 1 1,0 0-1,-1 0 1,1 0-1,-1-1 1,0 1-1,0 0 1,-1-1 0,-2 6-1,3-15 3035,3-25-3132,-1 28-204,1-5-252,0-1 0,0 1 0,1-1 0,1 1 0,-1 0 0,9-13 0,-11 21 221,1-1 1,-1 1-1,0-1 0,0 1 1,0 0-1,1 0 1,-1-1-1,0 1 1,0 0-1,1 0 1,-1 0-1,0 0 1,0 1-1,1-1 1,-1 0-1,0 0 1,0 1-1,0-1 1,1 1-1,-1-1 1,0 1-1,0-1 1,0 1-1,0 0 1,0 0-1,0-1 1,0 1-1,0 0 1,1 1-1,8 5-109,-1-4 279,0 0-1,0 0 1,0-1-1,0 0 1,1 0-1,-1-1 0,0-1 1,1 1-1,13-2 1,-19 0-45,0 1-1,1-1 1,-1 0 0,0 0 0,1-1 0,-1 1 0,0-1 0,0 0-1,0 0 1,4-3 0,-6 4-57,0-1 0,-1 1 0,1-1 0,-1 0 0,1 0 0,-1 1 1,1-1-1,-1 0 0,0 0 0,0-1 0,0 1 0,0 0 0,0 0 0,-1 0 0,1-1 0,-1 1 0,1 0 0,-1 0 0,0-1 0,0-2 0,-10 9-349,4 2 316,-1 0 0,1 0-1,1 1 1,0 0 0,0 1-1,0-1 1,1 1-1,0 0 1,0 0 0,1 0-1,0 0 1,0 1 0,1-1-1,0 1 1,-1 14 0,3-22 27,1-1 0,-1 1 0,1-1 0,-1 1 0,1 0 1,-1-1-1,1 1 0,-1-1 0,1 1 0,0-1 0,-1 0 0,1 1 0,0-1 1,-1 1-1,1-1 0,0 0 0,-1 0 0,1 1 0,0-1 0,0 0 1,-1 0-1,1 0 0,0 0 0,0 0 0,-1 0 0,1 0 0,0 0 1,0 0-1,-1 0 0,1-1 0,0 1 0,0 0 0,-1 0 0,1-1 1,1 0-1,29-9 592,-16 0-504,-1-1 0,-1 0 1,22-23-1,-22 21-61,0 0 0,26-19-1,-37 31-166,-5 19-416,-9 10 523,8-20-25,0 0 0,1 0 0,0 0 0,0 1 0,0-1 0,1 1 0,1-1 0,-1 1 0,1 17 0,1-26-18,0 1-1,0-1 0,0 0 0,0 1 0,0-1 0,0 0 0,0 1 1,0-1-1,0 0 0,0 0 0,1 1 0,-1-1 0,0 0 0,0 1 1,0-1-1,1 0 0,-1 0 0,0 0 0,0 1 0,0-1 0,1 0 1,-1 0-1,0 0 0,1 0 0,-1 1 0,0-1 0,0 0 0,1 0 1,-1 0-1,0 0 0,1 0 0,-1 0 0,0 0 0,1 0 0,-1 0 1,0 0-1,0 0 0,1 0 0,-1 0 0,0 0 0,1 0 0,-1 0 1,0 0-1,1 0 0,-1 0 0,0 0 0,0-1 0,1 1 0,-1 0 1,0 0-1,0 0 0,1-1 0,-1 1 0,13-14-6015,-7-7-1650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073"/>
    </inkml:context>
    <inkml:brush xml:id="br0">
      <inkml:brushProperty name="width" value="0.025" units="cm"/>
      <inkml:brushProperty name="height" value="0.025" units="cm"/>
    </inkml:brush>
  </inkml:definitions>
  <inkml:trace contextRef="#ctx0" brushRef="#br0">161 1 14862,'0'0'2963,"-9"0"-481,2-1-2172,1 1 0,0 0-1,0 0 1,0 1 0,0 0-1,0 0 1,-10 3 0,14-3-234,0 0 0,-1 1 1,1-1-1,0 0 0,0 1 0,-1-1 0,1 1 1,1 0-1,-1 0 0,0 0 0,0 0 0,1 0 1,-1 0-1,1 0 0,-1 1 0,1-1 0,0 0 1,0 1-1,0-1 0,0 1 0,1-1 0,-1 1 1,1 0-1,-1 3 0,0-1-57,1 1-1,-1-1 1,1 1 0,1-1-1,-1 0 1,1 1-1,0-1 1,0 1 0,0-1-1,1 0 1,0 0 0,0 1-1,0-1 1,5 7 0,1-1-25,0-1 1,1 0 0,1 0 0,14 12 0,4 3 7,-14-11-124,0 0-1,-1 0 0,-1 1 0,0 1 1,-1 0-1,-1 1 0,10 21 0,-17-32 118,-1-1 1,0 1-1,0 0 0,-1-1 0,1 1 1,-1 0-1,-1 0 0,1 0 0,-1 0 1,0 0-1,0 0 0,-1 0 0,0 0 0,0 0 1,0 0-1,-1 0 0,0 0 0,0-1 1,0 1-1,-1-1 0,0 1 0,0-1 0,0 0 1,0 0-1,-1 0 0,0-1 0,-5 5 1,-1 0 432,1 0-1,-1-1 1,-1-1 0,0 0 0,0 0 0,0-1 0,-1-1 0,-12 5 0,21-9-351,-1 1-1,1-1 1,0 0-1,0 0 1,-1 0-1,1-1 1,-1 1-1,1-1 1,-1 0 0,1 0-1,-1 0 1,1-1-1,-1 1 1,1-1-1,0 1 1,-1-1-1,1 0 1,0-1-1,-1 1 1,1 0 0,0-1-1,0 0 1,0 0-1,0 0 1,1 0-1,-1 0 1,0 0-1,1-1 1,0 0-1,-1 1 1,1-1 0,0 0-1,-2-4 1,0 0-127,1 0 0,0 0 0,1 0 1,0 0-1,0-1 0,0 1 1,1-1-1,0 1 0,1-1 0,-1 1 1,1-1-1,1 1 0,1-11 0,-1 13-28,1 0 0,-1 0 0,1 0 0,0 0 0,1 0 0,-1 0 0,1 0 0,0 1 0,0 0-1,0-1 1,1 1 0,0 0 0,-1 1 0,1-1 0,0 1 0,1-1 0,-1 1 0,1 0 0,6-2 0,68-30-5752,-28 13-1569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532"/>
    </inkml:context>
    <inkml:brush xml:id="br0">
      <inkml:brushProperty name="width" value="0.025" units="cm"/>
      <inkml:brushProperty name="height" value="0.025" units="cm"/>
    </inkml:brush>
  </inkml:definitions>
  <inkml:trace contextRef="#ctx0" brushRef="#br0">1 1 11627,'0'0'12492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3.118"/>
    </inkml:context>
    <inkml:brush xml:id="br0">
      <inkml:brushProperty name="width" value="0.025" units="cm"/>
      <inkml:brushProperty name="height" value="0.025" units="cm"/>
    </inkml:brush>
  </inkml:definitions>
  <inkml:trace contextRef="#ctx0" brushRef="#br0">204 0 13100,'0'0'8697,"-9"6"-8190,-2 5-209,1 0 0,0 1-1,0 0 1,1 1 0,1 0 0,0 0 0,0 1 0,2 0 0,-10 27 0,-4 15 2431,-15 70 0,-7 152-1984,43-466 509,-4 83-3352,3 103 1927,12 17-763,-7-11 934,0 1 0,0-1 0,1 0-1,0 0 1,-1-1 0,2 1 0,-1-2 0,0 1 0,0 0-1,1-1 1,0 0 0,-1-1 0,1 0 0,0 0-1,-1 0 1,1-1 0,0 1 0,0-2 0,0 1-1,0-1 1,7-2 0,1 1 76,-1-1-1,0-1 1,0 0 0,0-1-1,-1 0 1,1-1 0,-1-1 0,0 0-1,12-10 1,-20 14-48,0-1 0,0 0-1,0 0 1,0 0 0,-1-1 0,0 0-1,0 0 1,0 0 0,-1 0 0,1 0-1,-1-1 1,-1 0 0,1 1 0,-1-1-1,0 0 1,0 0 0,0-1 0,-1 1-1,1-7 1,-3 12-25,1 0 0,0 0 0,0 1 0,0-1 0,0 0-1,-1 0 1,1 1 0,0-1 0,-1 0 0,1 0 0,-1 1 0,1-1 0,-1 0-1,1 1 1,-1-1 0,1 1 0,-1-1 0,1 1 0,-1-1 0,0 1 0,1-1-1,-1 1 1,0 0 0,0-1 0,1 1 0,-1 0 0,0-1 0,0 1 0,1 0-1,-1 0 1,0 0 0,0 0 0,0 0 0,1 0 0,-1 0 0,0 0 0,0 0-1,0 0 1,1 0 0,-1 0 0,-1 1 0,-35 11-156,25-5 200,0 1-1,1 0 1,0 1-1,0 0 0,-16 20 1,22-24-9,1 0-1,0 0 1,0 1-1,1-1 1,0 1 0,0-1-1,0 1 1,0 0 0,1 0-1,0 1 1,1-1 0,-1 0-1,1 0 1,-1 14 0,3-19-33,-1 0 1,1 0-1,0 0 1,-1 0 0,1 0-1,0 0 1,0 0 0,0 0-1,0 0 1,-1 0-1,1 0 1,0 0 0,1-1-1,-1 1 1,0 0 0,0-1-1,0 1 1,0-1-1,0 1 1,1-1 0,-1 0-1,0 1 1,0-1 0,1 0-1,-1 0 1,0 0-1,0 0 1,1 0 0,1 0-1,44-3 344,-34 0-319,0-1 0,-1 0-1,1 0 1,-1-2-1,0 0 1,-1 0 0,12-8-1,-12 7-47,0 0-1,1 1 0,0 0 1,0 1-1,1 0 1,17-4-1,-29 9 7,-1 0-1,1 0 0,-1 0 1,1 1-1,-1-1 1,1 0-1,-1 0 1,0 1-1,1-1 0,-1 0 1,1 1-1,-1-1 1,0 0-1,1 1 1,-1-1-1,0 0 0,0 1 1,1-1-1,-1 1 1,0-1-1,0 1 0,0-1 1,1 1-1,-1-1 1,0 1-1,0-1 1,0 1-1,0-1 0,0 0 1,0 1-1,0-1 1,0 1-1,0-1 0,0 1 1,0-1-1,0 1 1,-1-1-1,1 1 1,0-1-1,0 2 0,-7 31 196,4-19 11,4-13-184,0-1-1,-1 1 0,1-1 0,-1 1 1,1-1-1,0 1 0,-1-1 0,1 1 0,0-1 1,0 0-1,-1 1 0,1-1 0,0 0 0,0 0 1,0 1-1,-1-1 0,1 0 0,0 0 1,0 0-1,0 0 0,-1 0 0,1 0 0,0 0 1,0-1-1,0 1 0,0 0 0,0-1 1,27-3 228,39-17-183,-53 15-604,0 1 1,1 0-1,0 1 1,0 1-1,1 0 1,15 0-1,-31 3 506,1 0 1,-1 0-1,1 0 0,-1 0 1,1 0-1,-1 0 0,1 0 1,-1 0-1,1 0 0,-1 0 1,1 1-1,-1-1 0,1 0 1,-1 0-1,0 0 0,1 1 1,-1-1-1,1 0 0,-1 1 1,0-1-1,1 0 0,-1 1 1,1-1-1,-1 0 0,0 1 0,0-1 1,1 1-1,-1-1 0,0 1 1,0-1-1,1 1 0,-1-1 1,0 0-1,0 1 0,0-1 1,0 1-1,0-1 0,0 2 1,-7 24-275,-21 20 456,16-29-395,0 0-3241,6-11-4227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
    </inkml:context>
    <inkml:brush xml:id="br0">
      <inkml:brushProperty name="width" value="0.025" units="cm"/>
      <inkml:brushProperty name="height" value="0.025" units="cm"/>
    </inkml:brush>
  </inkml:definitions>
  <inkml:trace contextRef="#ctx0" brushRef="#br0">137 244 13132,'6'-6'1882,"-4"4"-1123,0 0 1,0 0 0,0 0-1,0 0 1,-1 0 0,1-1-1,-1 1 1,1-1 0,-1 1 0,0-1-1,0 1 1,0-1 0,0 0-1,0-4 1,-1 7-652,0-1 0,-1 1 0,1-1-1,0 1 1,-1 0 0,1-1 0,0 1 0,-1 0 0,1-1 0,-1 1-1,1 0 1,-1 0 0,1 0 0,-1-1 0,1 1 0,-1 0 0,1 0 0,-1 0-1,1 0 1,-1 0 0,1 0 0,-1 0 0,1 0 0,-1 0 0,1 0-1,-1 0 1,1 0 0,-1 0 0,1 0 0,-1 0 0,1 1 0,-1-1-1,-21 6 300,11 0-353,0 2 0,0-1 0,1 1 0,0 1 0,0 0-1,1 0 1,0 1 0,1 0 0,0 0 0,1 1 0,-7 13-1,13-23-49,0 1-1,0-1 0,0 0 0,0 1 1,0-1-1,1 1 0,-1-1 0,1 1 0,-1-1 1,1 1-1,-1-1 0,1 1 0,0-1 1,0 1-1,0 0 0,0-1 0,0 1 1,0-1-1,1 4 0,-1-5 6,1 1 0,0-1 1,-1 1-1,1-1 0,0 1 0,0-1 1,-1 1-1,1-1 0,0 0 0,0 0 1,0 1-1,-1-1 0,1 0 0,0 0 1,0 0-1,0 0 0,0 0 0,0 0 1,-1 0-1,1 0 0,0 0 0,0 0 0,0 0 1,1-1-1,6-1 93,0-1 0,0 1 0,0-2 0,0 1 0,12-9 0,6-5-21,-1-1 0,-1-2 0,-1 0 0,0-1 0,25-33 0,-86 139-1048,30-68 967,-1 1 0,2 0 0,1 0 0,-6 25 0,12-43 4,0 0 1,0 1-1,-1-1 0,1 1 0,0-1 0,0 0 0,0 1 0,0-1 0,0 0 0,0 1 0,0-1 0,0 0 0,0 1 0,0-1 0,0 0 0,1 1 0,-1-1 0,0 1 0,0-1 1,0 0-1,0 1 0,0-1 0,1 0 0,-1 0 0,0 1 0,0-1 0,1 0 0,-1 0 0,0 1 0,0-1 0,1 0 0,-1 0 0,0 1 0,1-1 0,-1 0 0,0 0 0,1 0 0,17-2 271,16-17 321,2-11-580,-1-1-1,-1-3 1,-2 0-1,-1-2 0,-2-1 1,-1-2-1,-3 0 1,25-52-1,-94 151-1303,20-31 1414,-35 57 1,55-78-110,0 0 1,0 0 0,1 0-1,0 0 1,0 1 0,-2 16-1,5-22-9,-1-1-1,1 1 0,0 0 0,1-1 0,-1 1 1,0-1-1,1 1 0,0-1 0,-1 1 0,1-1 1,0 1-1,0-1 0,0 0 0,1 1 1,-1-1-1,0 0 0,1 0 0,0 0 0,-1 0 1,1 0-1,0 0 0,0-1 0,0 1 0,0-1 1,0 1-1,1-1 0,2 2 0,5 2-690,44 20 1508,-35-21-4311,-2-5-4514,-3-4-66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348"/>
    </inkml:context>
    <inkml:brush xml:id="br0">
      <inkml:brushProperty name="width" value="0.025" units="cm"/>
      <inkml:brushProperty name="height" value="0.025" units="cm"/>
    </inkml:brush>
  </inkml:definitions>
  <inkml:trace contextRef="#ctx0" brushRef="#br0">215 0 11819,'0'0'14846,"-11"4"-13207,2-1-1456,-64 27 1730,68-28-1809,0 0 0,1 0 0,-1 1 1,1 0-1,0 0 0,0 0 1,0 0-1,0 1 0,0-1 0,1 1 1,0 0-1,0 0 0,-5 8 0,8-11-120,0-1 0,0 1 0,0-1 0,0 1 0,0-1 0,1 1 0,-1-1 0,0 1 0,0-1 0,1 1 0,-1-1 0,0 0 0,1 1 0,-1-1-1,0 1 1,1-1 0,-1 0 0,0 1 0,1-1 0,-1 0 0,1 0 0,-1 1 0,1-1 0,-1 0 0,1 0 0,-1 0 0,1 1 0,-1-1-1,1 0 1,-1 0 0,1 0 0,-1 0 0,1 0 0,-1 0 0,1 0 0,-1 0 0,1 0 0,-1 0 0,2-1 0,30 0-94,-27 1 131,29-3-38,-19 1-276,-1 1-1,1 0 1,-1 1-1,20 3 1,-33-3 270,0 0-1,1 1 0,-1-1 1,0 0-1,0 1 1,0-1-1,0 1 1,0 0-1,0-1 1,0 1-1,0 0 1,0-1-1,0 1 1,0 0-1,0 0 1,0 0-1,0 0 0,-1 0 1,1 0-1,0 0 1,-1 0-1,1 0 1,-1 0-1,1 0 1,-1 0-1,0 1 1,1-1-1,-1 0 1,0 0-1,0 0 1,0 1-1,0-1 1,0 0-1,0 0 0,0 1 1,0-1-1,-1 2 1,1-1 26,-1 1 1,0 0-1,0 0 0,0 0 1,0-1-1,0 1 1,0 0-1,-1-1 0,1 0 1,-1 1-1,0-1 0,0 0 1,0 0-1,-3 3 1,-8 4 36,-1-1 1,0 0 0,-1-1 0,1 0 0,-1-2-1,-1 0 1,1 0 0,-23 3 0,3-5-3208,0-4-3349,18-3-8164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121"/>
    </inkml:context>
    <inkml:brush xml:id="br0">
      <inkml:brushProperty name="width" value="0.025" units="cm"/>
      <inkml:brushProperty name="height" value="0.025" units="cm"/>
    </inkml:brush>
  </inkml:definitions>
  <inkml:trace contextRef="#ctx0" brushRef="#br0">215 102 6854,'11'-7'3230,"-1"0"-2285,47-34 3404,-54 38-3584,0 1 0,0-2-1,-1 1 1,1 0-1,-1 0 1,1-1 0,-1 1-1,0-1 1,2-5-1,-4 9-680,0-1 0,0 1 0,0-1 0,0 1 0,0 0 0,-1-1 0,1 1 0,0 0 0,0-1 0,0 1 0,0 0 0,-1-1 0,1 1 0,0 0 0,0-1 0,-1 1 0,1 0 0,0 0 0,-1-1 0,1 1 0,0 0 0,-1 0 0,1 0 0,0 0 0,-1-1 0,1 1 0,0 0 0,-1 0 0,1 0-1,0 0 1,-1 0 0,1 0 0,-1 0 0,1 0 0,0 0 0,-1 0 0,1 0 0,0 0 0,-1 0 0,1 0 0,-1 0 0,1 0 0,0 1 0,-1-1 0,-19 3 120,8 2-197,1 1 1,0-1-1,0 2 1,1 0-1,-1 0 1,1 1-1,-16 16 1,-58 71 62,76-86-56,8-9-14,-18 22 144,-30 47 0,45-63-141,-1 0-1,1 0 1,0 0 0,0 0 0,1 1 0,0-1 0,0 1 0,1 0 0,0-1 0,0 1-1,0 0 1,1 0 0,0 0 0,1 8 0,0-13 8,0 1-1,0-1 1,0 0-1,1 0 1,-1 0-1,1 0 1,-1-1-1,1 1 1,0 0 0,-1-1-1,1 1 1,0-1-1,0 1 1,0-1-1,0 0 1,0 0-1,0 0 1,1 0 0,-1 0-1,0 0 1,1-1-1,-1 1 1,0-1-1,1 0 1,-1 1 0,0-1-1,1 0 1,4-1-1,2 1 63,1 0 0,-1-1 0,0 0 0,0-1 0,0 0 0,12-4 0,-8 0-23,0 0 1,-1 0-1,1-2 1,-2 1-1,1-2 1,10-9-1,-15 12-11,-1 0 0,0 0 0,-1-1 0,1 0 0,-1 0 0,0 0 1,-1-1-1,0 1 0,0-1 0,-1 0 0,3-9 0,-6 17-36,0-1 0,0 0 1,1 1-1,-1-1 0,0 0 0,0 0 1,0 1-1,0-1 0,0 0 0,0 1 1,-1-1-1,1 0 0,0 0 0,0 1 1,0-1-1,-1 0 0,1 1 0,0-1 1,-1 1-1,1-1 0,0 0 0,-1 1 0,1-1 1,-1 1-1,1-1 0,-1 1 0,1-1 1,-1 1-1,0-1 0,1 1 0,-1 0 1,1-1-1,-1 1 0,0 0 0,1 0 1,-1-1-1,0 1 0,1 0 0,-1 0 1,0 0-1,0 0 0,1 0 0,-1 0 1,0 0-1,1 0 0,-1 0 0,0 0 1,-1 1-1,-36 7-338,30-4 374,-1 0 1,1 1-1,0 1 1,0-1 0,1 1-1,0 1 1,0-1-1,0 1 1,1 1-1,0-1 1,0 1 0,1 0-1,0 0 1,0 0-1,1 1 1,-6 16-1,10-24-31,0-1-1,0 1 1,0-1-1,0 1 1,0-1-1,1 1 1,-1-1-1,0 1 0,0-1 1,1 0-1,-1 1 1,0-1-1,0 1 1,1-1-1,-1 0 1,0 1-1,1-1 1,-1 0-1,0 1 0,1-1 1,-1 0-1,1 0 1,-1 1-1,1-1 1,-1 0-1,0 0 1,1 0-1,-1 1 1,1-1-1,-1 0 1,1 0-1,-1 0 0,1 0 1,-1 0-1,1 0 1,-1 0-1,2 0 1,24-1 385,-20 0-258,9-1-33,-1-1 1,1-1-1,-1-1 0,0 0 1,0 0-1,-1-2 0,0 1 1,23-16-1,11-5-30,-47 27-79,0-1 1,0 1-1,0 0 1,0 0-1,1-1 1,-1 1-1,0 0 1,0 0-1,1-1 1,-1 1-1,0 0 1,1 0-1,-1 0 1,0 0-1,0 0 1,1-1-1,-1 1 1,0 0-1,1 0 1,-1 0-1,0 0 1,1 0-1,-1 0 1,0 0-1,1 0 1,-1 0-1,0 0 1,1 0-1,-1 0 1,0 0-1,0 0 1,1 1-1,-1-1 1,0 0-1,1 0 1,-1 0-1,0 0 1,0 1-1,1-1 1,-1 0-1,0 0 1,0 0-1,1 1 1,-1-1-1,0 0 1,0 0-1,0 1 1,1-1-1,-1 0 1,0 1-1,0-1 1,0 0-1,0 0 1,0 1-1,-2 13-95,2-14 81,-6 16 31,0 0 1,-1-1-1,-1 0 0,0 0 0,-11 13 0,-24 46 228,44-74-277,-1 0 0,0 0 1,0 0-1,0 0 0,0 0 0,1 0 0,-1 0 0,0 0 0,0 0 0,0 0 1,0 0-1,0 0 0,1 0 0,-1 0 0,0 0 0,0 1 0,0-1 0,0 0 1,0 0-1,0 0 0,1 0 0,-1 0 0,0 0 0,0 0 0,0 1 0,0-1 1,0 0-1,0 0 0,0 0 0,0 0 0,0 0 0,0 1 0,0-1 0,0 0 1,0 0-1,0 0 0,0 0 0,0 1 0,0-1 0,0 0 0,0 0 0,0 0 1,0 0-1,0 1 0,0-1 0,0 0 0,0 0 0,0 0 0,0 0 0,0 0 1,0 1-1,0-1 0,0 0 0,-1 0 0,1 0 0,0 0 0,0 0 0,0 0 1,0 0-1,0 0 0,0 1 0,-1-1 0,13-9-4078,7-9-2460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657"/>
    </inkml:context>
    <inkml:brush xml:id="br0">
      <inkml:brushProperty name="width" value="0.025" units="cm"/>
      <inkml:brushProperty name="height" value="0.025" units="cm"/>
    </inkml:brush>
  </inkml:definitions>
  <inkml:trace contextRef="#ctx0" brushRef="#br0">13 256 17008,'0'0'7303,"-3"9"-5734,-7 28-976,10-37-577,0 1 0,0-1-1,0 1 1,0 0 0,0-1-1,0 1 1,1-1 0,-1 1 0,0-1-1,0 1 1,0-1 0,1 1 0,-1-1-1,0 1 1,0-1 0,1 1 0,-1-1-1,1 1 1,-1-1 0,0 1 0,1-1-1,-1 0 1,1 1 0,-1-1-1,1 0 1,-1 0 0,1 1 0,-1-1-1,1 0 1,-1 0 0,1 1 0,-1-1-1,1 0 1,-1 0 0,1 0 0,-1 0-1,1 0 1,0 0 0,26 0 602,-22 0-302,2-1-133,-1 0 1,1 0-1,-1 0 0,0-1 0,1 0 1,-1 0-1,0 0 0,0-1 0,0 0 1,0 0-1,-1-1 0,7-4 0,-3 0-72,1 0 0,-1-1 0,-1 0 0,0 0 0,12-17 0,-12 5-97,-8 21-28,0-1 1,0 1-1,-1 0 1,1-1-1,0 1 0,0 0 1,-1-1-1,1 1 1,0 0-1,0 0 1,-1-1-1,1 1 0,0 0 1,-1 0-1,1 0 1,0 0-1,-1-1 0,1 1 1,0 0-1,-1 0 1,1 0-1,-1 0 0,1 0 1,0 0-1,-1 0 1,1 0-1,0 0 0,-1 0 1,1 0-1,-1 0 1,0 0-1,-2 1-35,-1 0 1,0 0-1,1 1 0,-1-1 1,0 1-1,1-1 0,0 1 1,-6 4-1,-10 10 47,1 0 0,-29 35-1,39-42 95,1 0 0,1 1 1,0 0-1,0 0 0,1 0 0,0 0 0,1 1 0,-4 12 0,7-22-88,1 0-1,0 1 1,-1-1-1,1 0 0,0 0 1,0 1-1,0-1 1,-1 0-1,1 1 1,1-1-1,-1 0 1,0 0-1,0 1 1,0-1-1,1 0 1,-1 0-1,0 1 1,1-1-1,0 0 1,-1 0-1,1 0 1,-1 0-1,1 0 1,0 0-1,0 0 1,0 0-1,0 0 1,0 0-1,0 0 1,1 0-1,0 0 29,1 0 0,0 0 0,0 0 1,0 0-1,0-1 0,0 0 0,0 0 0,0 1 0,0-2 0,1 1 0,-1 0 0,3-1 0,8-2 122,-1 0 1,0-1-1,0-1 1,22-11-1,5-8-105,-2-3 0,-1-1-1,-1-2 1,-2-1-1,-1-2 1,-1-1 0,-2-1-1,43-68 1,-69 98-49,-1 0 0,1 0 0,-1 0 0,0-1 0,-1 1 0,4-11 0,-6 16 0,0 0-1,0-1 1,0 1 0,1 0 0,-1 0-1,0 0 1,0-1 0,0 1 0,0 0-1,0 0 1,0 0 0,0-1-1,0 1 1,0 0 0,0 0 0,0 0-1,0-1 1,0 1 0,-1 0 0,1 0-1,0 0 1,0 0 0,0-1-1,0 1 1,0 0 0,0 0 0,0 0-1,0 0 1,-1-1 0,1 1 0,0 0-1,0 0 1,0 0 0,0 0-1,-1 0 1,1 0 0,0-1 0,0 1-1,0 0 1,0 0 0,-1 0 0,1 0-1,0 0 1,-13 3-32,-11 9-68,-10 13 122,-60 54 0,80-65-8,1 0 1,1 1-1,0 0 0,1 0 0,1 1 1,-15 30-1,23-42-111,0 0 0,1 0-1,-1-1 1,1 1 0,0 1-1,0-1 1,0 0 0,1 0 0,0 0-1,-1 0 1,1 0 0,1 1 0,-1-1-1,1 0 1,-1 0 0,1 0 0,0 0-1,1 0 1,-1 0 0,1 0 0,-1 0-1,5 5 1,-3-5-141,1-1 0,-1 1-1,1-1 1,0 0-1,0 0 1,0-1 0,0 1-1,0-1 1,0 0 0,1 0-1,-1 0 1,1 0 0,0-1-1,0 0 1,-1 0-1,1 0 1,0-1 0,0 0-1,5 0 1,18 1-5970,-2-1-1528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052"/>
    </inkml:context>
    <inkml:brush xml:id="br0">
      <inkml:brushProperty name="width" value="0.025" units="cm"/>
      <inkml:brushProperty name="height" value="0.025" units="cm"/>
    </inkml:brush>
  </inkml:definitions>
  <inkml:trace contextRef="#ctx0" brushRef="#br0">205 184 13229,'0'0'14648,"-8"-4"-13490,6 2-1146,-1 1 0,1 0 0,-1 0 0,1 0 0,-1 0 0,0 0 0,1 1-1,-1-1 1,0 1 0,1 0 0,-1 0 0,0 0 0,1 0 0,-1 0-1,0 0 1,0 1 0,-3 0 0,1 2-18,-1 0-1,1 0 1,0 0-1,0 0 1,0 1 0,0 0-1,1 0 1,0 0-1,-5 7 1,-7 6 106,-26 40 0,37-49-59,0 0 0,1 0 1,0 0-1,0 0 0,1 1 0,0-1 1,1 1-1,-2 12 0,3-20-36,1-1 0,0 1 1,0 0-1,0-1 0,0 1 0,0 0 0,1-1 1,-1 1-1,0-1 0,0 1 0,0 0 0,0-1 0,1 1 1,-1-1-1,0 1 0,1-1 0,-1 1 0,0 0 1,1-1-1,-1 1 0,0-1 0,1 0 0,-1 1 0,1-1 1,-1 1-1,1-1 0,-1 0 0,1 1 0,0-1 0,0 0 1,24 2 452,-17-3-286,-1 0-1,0-1 1,0 0 0,0 0 0,10-5 0,13-11-28,0-1 0,-2-2 0,0-1 0,-1-1 0,30-33 0,-20 15-190,-3-1 0,50-78 0,-75 103-359,-13 17-292,-19 25 251,12-12 134,-18 24 586,-26 46 1,24-16-1294,27-56 90,1 1-1,0-1 0,0 1 1,0 13-1,3-4-5710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647"/>
    </inkml:context>
    <inkml:brush xml:id="br0">
      <inkml:brushProperty name="width" value="0.025" units="cm"/>
      <inkml:brushProperty name="height" value="0.025" units="cm"/>
    </inkml:brush>
  </inkml:definitions>
  <inkml:trace contextRef="#ctx0" brushRef="#br0">108 1 12460,'0'0'14600,"-4"12"-13404,-8 29-354,-3 0-1,-34 67 1,49-107-834,0-1-1,0 0 0,0 0 1,0 0-1,0 1 0,0-1 1,0 0-1,0 0 1,0 1-1,0-1 0,0 0 1,0 0-1,0 0 0,0 1 1,0-1-1,0 0 1,1 0-1,-1 1 0,0-1 1,0 0-1,0 0 1,0 0-1,0 0 0,0 1 1,1-1-1,-1 0 0,0 0 1,0 0-1,0 0 1,0 0-1,1 1 0,-1-1 1,0 0-1,0 0 1,0 0-1,1 0 0,-1 0 1,0 0-1,0 0 0,0 0 1,1 0-1,-1 0 1,0 0-1,1 0 0,20 4 210,28-4-72,-41 0-161,-3 0-8,-1 0-1,0 0 1,1 0 0,-1 1-1,0 0 1,1 0 0,-1 0-1,0 0 1,0 1 0,0-1-1,0 1 1,0 0 0,0 0-1,0 1 1,5 4 0,-7-5 8,0 1 1,0-1 0,-1 1 0,1 0 0,0-1 0,-1 1 0,0 0 0,0 0-1,0 0 1,0 0 0,0 0 0,-1 0 0,1 0 0,-1 0 0,0 1-1,0-1 1,0 0 0,0 0 0,-1 0 0,1 0 0,-1 0 0,0 0 0,-2 5-1,1-2 112,-1-1-1,1 0 1,-1 1-1,-1-1 0,1-1 1,-1 1-1,0 0 1,0-1-1,0 0 1,-1 0-1,1 0 0,-1 0 1,0-1-1,0 0 1,-6 3-1,6-3-69,0 0 0,0-1 0,-1 0 0,1 0 0,0 0 1,-1-1-1,1 1 0,-1-1 0,1-1 0,-1 1 0,0-1 0,1 0 0,-1 0 0,0-1 0,1 1 0,-9-3 0,13 2-162,-1 1 0,1-1 0,-1 0 0,1 0 0,0 0 0,-1 0 0,1 0 0,0 0 0,0-1 1,0 1-1,0 0 0,0-1 0,0 1 0,0 0 0,0-1 0,0 1 0,1-1 0,-1 1 0,0-1 0,1 0 0,-1-2 0,-2-36-8609,3 36 7621,0-14-6424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977"/>
    </inkml:context>
    <inkml:brush xml:id="br0">
      <inkml:brushProperty name="width" value="0.025" units="cm"/>
      <inkml:brushProperty name="height" value="0.025" units="cm"/>
    </inkml:brush>
  </inkml:definitions>
  <inkml:trace contextRef="#ctx0" brushRef="#br0">59 90 16464,'0'0'7292,"11"-2"-5360,-5 1-1675,4 0-80,0-1-1,-1 0 1,0-1 0,15-6-1,-22 9-115,0-1 0,0 0 0,0 0 0,0-1 0,0 1-1,0 0 1,-1-1 0,1 1 0,0-1 0,-1 1 0,1-1-1,-1 0 1,1 0 0,-1 1 0,0-1 0,0 0-1,0 0 1,0 0 0,0-1 0,0 1 0,-1 0 0,1 0-1,-1 0 1,1 0 0,-1-1 0,0 1 0,0 0 0,0-4-1,0 5-29,-1 0 0,1 0 0,-1 0 0,0 0 0,1 1 0,-1-1 0,0 0 0,0 0 0,1 0 0,-1 0 0,0 1 0,0-1 0,0 0 0,0 1 0,0-1 0,0 1 0,0-1 0,0 1 0,0 0 0,0-1 0,0 1 0,0 0 0,-1 0 0,1 0 0,0-1 0,0 1 0,0 0 0,0 1 0,0-1 0,0 0 0,0 0 0,-1 0 0,1 1 0,0-1 0,-2 1 0,-2 0-46,-1 1-1,1-1 1,0 1 0,-1 0 0,1 0 0,-6 4-1,3-1 33,1 1 0,0 0-1,0 0 1,0 1-1,1 0 1,0 0 0,1 1-1,-1-1 1,1 1-1,1 0 1,-1 1 0,2-1-1,-1 1 1,1 0-1,0 0 1,1 0 0,-2 14-1,4-22-27,0 1 0,0-1 0,0 0 0,1 1 0,-1-1 0,0 1 0,1-1 0,-1 0 0,1 1 0,-1-1 0,1 0 0,0 0 0,-1 1-1,1-1 1,0 0 0,0 0 0,0 0 0,0 0 0,0 0 0,0 0 0,0 0 0,2 1 0,1-1-56,-1 1 1,1 0-1,-1-1 1,1 0-1,0 0 1,-1 0-1,1 0 1,6 0-1,-1-1-712,-1 1-1,1-2 1,0 1-1,0-1 1,-1-1-1,1 1 0,10-5 1,10-9-7042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7.576"/>
    </inkml:context>
    <inkml:brush xml:id="br0">
      <inkml:brushProperty name="width" value="0.025" units="cm"/>
      <inkml:brushProperty name="height" value="0.025" units="cm"/>
    </inkml:brush>
  </inkml:definitions>
  <inkml:trace contextRef="#ctx0" brushRef="#br0">38 0 12524,'0'0'10057,"-3"12"-9283,-4 13-418,0-4 681,1 0 1,1 0 0,-4 43-1,9-63-1024,0 0-1,1-1 1,-1 1 0,0 0-1,1-1 1,-1 1 0,1 0-1,-1-1 1,0 1 0,1 0-1,0-1 1,-1 1 0,1-1-1,-1 1 1,1-1 0,0 1-1,-1-1 1,1 1 0,0-1-1,0 0 1,-1 1 0,1-1-1,0 0 1,0 0 0,0 0-1,-1 1 1,1-1 0,0 0-1,0 0 1,0 0 0,-1 0-1,1 0 1,0-1 0,0 1-1,0 0 1,0 0 0,35-8 698,-22 0-601,0 0 0,-1 0 1,0-1-1,-1-1 0,0 0 1,0 0-1,-1-1 0,11-15 1,-25 30-673,-5 6 645,0 0-1,0 1 1,1 1-1,1-1 1,0 1-1,-5 13 1,12-24-54,-1-1 1,0 1-1,1-1 0,-1 0 1,1 1-1,-1-1 1,0 0-1,1 1 1,-1-1-1,1 0 0,-1 0 1,1 0-1,-1 1 1,1-1-1,-1 0 1,1 0-1,-1 0 0,1 0 1,-1 0-1,1 0 1,-1 0-1,1 0 1,-1 0-1,1 0 0,-1 0 1,1 0-1,-1 0 1,1-1-1,-1 1 1,1 0-1,-1 0 0,1 0 1,-1-1-1,1 1 1,-1 0-1,1-1 0,-1 1 1,24-10 347,8-10-1013,59-48 1,-90 67 21,-19 39-288,-20 38 2103,41-76-1076,0 0-1,0 0 1,1 0-1,-1 0 1,0-1-1,0 1 1,0-1 0,0 0-1,0 0 1,0 0-1,4-2 1,37-28-201,-33 23-781,1-1 1,0 1-1,22-10 1,-34 25-1636,-16 25 2400,12-26 110,-2 1-3,1 0 0,0 1 1,1 0-1,-1 0 0,2 0 1,-1 0-1,1 1 0,0-1 1,-1 10-1,17-30-5423,-2-3-1591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19.705"/>
    </inkml:context>
    <inkml:brush xml:id="br0">
      <inkml:brushProperty name="width" value="0.025" units="cm"/>
      <inkml:brushProperty name="height" value="0.025" units="cm"/>
    </inkml:brush>
  </inkml:definitions>
  <inkml:trace contextRef="#ctx0" brushRef="#br0">236 14 17072,'0'0'5856,"-8"-3"-4115,4 1-1709,0 0 1,0 1 0,0-1 0,-1 1 0,1 0-1,-1 0 1,1 1 0,-1-1 0,1 1 0,-1 0-1,1 0 1,-1 1 0,1-1 0,-1 1 0,1 0-1,-1 0 1,1 1 0,0-1 0,0 1 0,-5 2-1,-65 43-24,68-42-5,0-1-1,0 1 1,0 0-1,1 0 0,0 1 1,0 0-1,0 0 1,1 0-1,-5 9 0,9-14-6,-1-1 0,1 1 0,0 0 0,0-1 0,0 1 0,0 0 0,0-1 0,0 1 0,0-1 0,0 1 0,0 0 0,0-1 1,1 1-1,-1 0 0,0-1 0,0 1 0,0-1 0,1 1 0,-1 0 0,0-1 0,1 1 0,-1-1 0,1 1 0,-1-1 0,0 1 0,1-1 0,-1 0 0,1 1 0,-1-1 0,1 1 0,0-1 0,-1 0 0,1 1 0,-1-1 0,1 0 0,-1 0 0,1 0 0,0 1 0,-1-1 0,2 0 0,36 6-273,-24-4 200,9 3-15,-1 0 0,38 15 0,-52-17 38,1 1 0,-1 0 0,0 0-1,0 1 1,-1 0 0,1 0 0,-1 1 0,0 0 0,11 13 0,-17-18 63,0 0-1,0 0 1,0 0 0,0 1 0,0-1 0,0 0-1,-1 1 1,1-1 0,0 0 0,-1 1 0,1-1-1,-1 1 1,1-1 0,-1 1 0,0-1 0,0 1 0,0-1-1,1 1 1,-1-1 0,-1 1 0,1-1 0,0 1-1,0-1 1,-1 1 0,1-1 0,0 1 0,-2 1-1,1-1 90,-1 0 0,0 0 0,0-1 1,0 1-1,0 0 0,0-1 0,-1 1 0,1-1 0,0 0 0,-1 0 0,1 0 0,-1 0 0,1 0 0,-4 0 0,-10 3 521,-1-2 1,1 0 0,-28 0 0,41-2-682,0 0 0,0 0 1,0 0-1,0-1 0,0 1 1,0-1-1,1 0 1,-1 1-1,0-1 0,0-1 1,1 1-1,-1 0 0,1-1 1,-1 1-1,1-1 0,-1 0 1,1 1-1,0-1 0,0 0 1,0-1-1,-3-2 0,4 2-333,-1 1-1,1-1 1,0 0-1,0 1 1,0-1 0,0 0-1,0 0 1,1 0-1,-1-3 1,6-32-7608,7 14-1233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413"/>
    </inkml:context>
    <inkml:brush xml:id="br0">
      <inkml:brushProperty name="width" value="0.025" units="cm"/>
      <inkml:brushProperty name="height" value="0.025" units="cm"/>
    </inkml:brush>
  </inkml:definitions>
  <inkml:trace contextRef="#ctx0" brushRef="#br0">145 0 11243,'0'0'8034,"-8"10"-6331,-11 17-116,0 1 0,2 0-1,-21 50 1,26-50-436,7-17-976,0-1 0,1 1-1,0 0 1,0 1 0,1-1 0,1 0 0,0 1-1,0-1 1,1 23 0,3-33-243,0 0 0,-1 0-1,1 0 1,0-1 0,0 1 0,0-1 0,0 1-1,0-1 1,0 0 0,0 0 0,-1 0 0,1 0 0,0 0-1,0 0 1,0 0 0,3-1 0,-2 0 20,2 1 22,0-2 0,0 1 0,-1-1-1,1 1 1,0-1 0,-1-1-1,1 1 1,8-6 0,-9 5 13,0 0 0,0 1-1,1 0 1,-1-1 0,1 2 0,-1-1 0,9-2 0,-12 43-569,-6 22 80,9-61 345,-1 0-1,1 0 1,-1-1-1,1 1 1,-1-1-1,1 0 1,-1 0-1,1 0 1,4-3-1,22-9-2578,-23 10 2536,0 0 1,0 0 0,-1 0-1,1-1 1,-1 0 0,0 0-1,0-1 1,0 1 0,8-11-1,46-64-4280,-44 53 4855,-1-1-1,22-52 0,-36 72 3153,-4 8-1513,-14 16-1040,-18 28-875,28-32 145,0 0-1,1 1 1,1-1-1,1 1 1,-1 1 0,2-1-1,0 0 1,1 1 0,0 0-1,2 26 1,-1-27-165,2 35-60,-1-47-4,0 1 1,1-1-1,-1 0 0,1 1 0,-1-1 0,1 0 1,0 1-1,0-1 0,-1 0 0,2 0 0,-1 0 1,0 0-1,0 0 0,1 0 0,2 3 0,-8-42-1077,-42-66-5291,22 53 6595,3 0 4615,22 49-4645,-1 1 0,1-1 0,-1 0 0,1 1 0,0-1 0,-1 1 1,1 0-1,-1-1 0,1 1 0,0-1 0,0 1 0,-1 0 0,1-1 1,0 1-1,-1 0 0,1 0 0,0 0 0,0 0 0,0 0 0,-1-1 0,1 1 1,0 1-1,0-1 0,-1 0 0,1 0 0,1 0 0,32 0-906,-28 0 1122,28 0-610,16 0-383,-16 0-8575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746"/>
    </inkml:context>
    <inkml:brush xml:id="br0">
      <inkml:brushProperty name="width" value="0.025" units="cm"/>
      <inkml:brushProperty name="height" value="0.025" units="cm"/>
    </inkml:brush>
  </inkml:definitions>
  <inkml:trace contextRef="#ctx0" brushRef="#br0">0 22 10634,'0'0'16880,"79"-17"-15086,-39 12-737,3 5-865,4 0-192,-3 0-1345,-3 3-3652,-1-1-8840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256"/>
    </inkml:context>
    <inkml:brush xml:id="br0">
      <inkml:brushProperty name="width" value="0.025" units="cm"/>
      <inkml:brushProperty name="height" value="0.025" units="cm"/>
    </inkml:brush>
  </inkml:definitions>
  <inkml:trace contextRef="#ctx0" brushRef="#br0">0 1 11915,'0'0'9866,"53"9"-9770,-15-8-32,9-1-577,5 0-800,9 0-1217,-1-9-2435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614"/>
    </inkml:context>
    <inkml:brush xml:id="br0">
      <inkml:brushProperty name="width" value="0.025" units="cm"/>
      <inkml:brushProperty name="height" value="0.025" units="cm"/>
    </inkml:brush>
  </inkml:definitions>
  <inkml:trace contextRef="#ctx0" brushRef="#br0">0 12 7655,'51'10'8969,"-4"-7"-8649,10 0-256,9-3 128,5 0-160,12-3-1954,-2-8-1825,-2-2-3428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946"/>
    </inkml:context>
    <inkml:brush xml:id="br0">
      <inkml:brushProperty name="width" value="0.025" units="cm"/>
      <inkml:brushProperty name="height" value="0.025" units="cm"/>
    </inkml:brush>
  </inkml:definitions>
  <inkml:trace contextRef="#ctx0" brushRef="#br0">0 76 9673,'16'2'1025,"53"5"-691,1-3 0,125-9 0,37-24-3407,-178 19 1254,149-19 445,-178 27 2434,1 1 0,0 1-1,0 2 1,-1 1 0,48 10-1,-18 0-701,1-2 0,0-3-1,0-2 1,105-3-1,229-39-659,44 0 18,-353 36 615,121 17 0,-69-2-1372,208-1 0,-221-14-3454</inkml:trace>
  <inkml:trace contextRef="#ctx0" brushRef="#br0" timeOffset="1">3969 24 11723,'70'10'1762,"-4"0"-769,6 0-321,7-1-351,15-3-257,4-3-769,9-3-1025,6 0-4580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7.292"/>
    </inkml:context>
    <inkml:brush xml:id="br0">
      <inkml:brushProperty name="width" value="0.025" units="cm"/>
      <inkml:brushProperty name="height" value="0.025" units="cm"/>
    </inkml:brush>
  </inkml:definitions>
  <inkml:trace contextRef="#ctx0" brushRef="#br0">0 0 16400,'55'20'1889,"4"-2"-575,12-2-450,12-4-575,13-6-193,13-6-513,8 0-1376,2-2-2531,-6-10-1538</inkml:trace>
  <inkml:trace contextRef="#ctx0" brushRef="#br0" timeOffset="1">1193 31 10282,'0'0'3011,"55"20"-65,-30 3-63,7 3-1922,11 1-801,17-6-544,16-10-2435,8-8-3523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4.767"/>
    </inkml:context>
    <inkml:brush xml:id="br0">
      <inkml:brushProperty name="width" value="0.025" units="cm"/>
      <inkml:brushProperty name="height" value="0.025" units="cm"/>
    </inkml:brush>
  </inkml:definitions>
  <inkml:trace contextRef="#ctx0" brushRef="#br0">0 27 13869,'0'0'10250,"62"-7"-9321,-24 5-64,9 2-97,2 0-287,2 0-161,-6 9-320,1-2 32,-5-1 0,0-1-192,7-4-1025,-5-1-961,4-3-1922,6-14-1858,-8-8-6501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5.114"/>
    </inkml:context>
    <inkml:brush xml:id="br0">
      <inkml:brushProperty name="width" value="0.025" units="cm"/>
      <inkml:brushProperty name="height" value="0.025" units="cm"/>
    </inkml:brush>
  </inkml:definitions>
  <inkml:trace contextRef="#ctx0" brushRef="#br0">0 0 10858,'0'0'8985,"10"2"-7143,36 7-211,-22-6-1242,-1 1 0,0 1 0,0 1 1,-1 1-1,27 12 0,-46-17-367,-1-1 0,1 1 0,-1 0 0,0 0 0,0 0 1,0 0-1,0 0 0,0 1 0,0-1 0,-1 0 0,1 1 0,-1-1 0,1 1 0,-1 0 0,0 0 1,0-1-1,0 1 0,-1 0 0,1 0 0,-1 0 0,1 0 0,-1 0 0,0 0 0,0-1 1,0 1-1,-1 0 0,1 0 0,-1 0 0,1 0 0,-1 0 0,0 0 0,0-1 0,-3 6 0,-1 4 89,-1-1 0,-1 0 0,0 0-1,0 0 1,-1-1 0,-12 12 0,-3 2-349,-39 39 111,16-29-7511,28-26-3529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251"/>
    </inkml:context>
    <inkml:brush xml:id="br0">
      <inkml:brushProperty name="width" value="0.025" units="cm"/>
      <inkml:brushProperty name="height" value="0.025" units="cm"/>
    </inkml:brush>
  </inkml:definitions>
  <inkml:trace contextRef="#ctx0" brushRef="#br0">128 102 9577,'0'0'7404,"5"-10"-3939,2-1-2415,-5 8-724,0 0-1,0-1 1,0 0 0,0 1 0,0-1 0,-1 0-1,0 0 1,0 0 0,0 0 0,0 0-1,0 0 1,-1 0 0,0-6 0,0 9-284,0 0 0,-1 0 0,1 0 0,0 1 1,-1-1-1,1 0 0,-1 1 0,1-1 0,-1 0 1,1 1-1,-1-1 0,0 0 0,1 1 0,-1-1 0,0 1 1,1 0-1,-1-1 0,0 1 0,0-1 0,1 1 1,-1 0-1,0 0 0,0-1 0,0 1 0,0 0 1,1 0-1,-1 0 0,0 0 0,0 0 0,0 0 0,0 0 1,1 0-1,-1 0 0,0 0 0,0 1 0,0-1 1,1 0-1,-1 1 0,0-1 0,-1 1 0,-36 13-207,29-7 143,1 0 0,-1 1 0,2 0 0,-1 1 0,1-1 0,-9 14 0,13-17 14,0 0 1,-1 1-1,2-1 0,-1 1 1,1 0-1,0 0 0,0 0 0,0 0 1,1 0-1,0 0 0,0 1 1,1-1-1,0 7 0,0-11 14,1-1 0,-1 0 0,1 0 0,0 0 1,-1 1-1,1-1 0,0 0 0,0 0 0,0 0 0,0 0 0,0 0 0,0-1 0,0 1 0,0 0 0,1 0 0,-1-1 0,0 1 0,0 0 0,1-1 1,-1 0-1,0 1 0,1-1 0,-1 0 0,0 1 0,1-1 0,-1 0 0,1 0 0,-1 0 0,0 0 0,1 0 0,-1-1 0,0 1 0,1 0 0,2-2 0,51-12 813,-35 3-620,0 0 0,0-1 1,-1-1-1,0-1 1,-1 0-1,-1-2 1,-1 0-1,0-1 1,-1 0-1,19-29 1,-40 55-355,-36 65-65,37-65 220,0 0-1,2 0 0,-1 1 1,1 0-1,0 0 1,1-1-1,-1 12 1,3-19 1,0-1 0,0 1 0,0-1 0,0 1 0,0-1 0,0 1 0,1-1 0,-1 1 0,1-1 0,-1 1 0,1-1 0,-1 0 1,1 1-1,0-1 0,0 0 0,0 1 0,0-1 0,0 0 0,0 0 0,0 0 0,0 0 0,0 0 0,0 0 0,2 1 0,1 0 27,-1-1 0,1 1 0,-1-1 0,1 0 0,-1 0 0,1-1 0,0 1 0,0-1 0,7 0 0,-1 0 26,-1-1 1,1 0-1,0-1 1,-1 0-1,1 0 1,-1-1-1,13-6 1,-10 3-15,-1-1 0,-1 0 0,1-1 0,-1 0 0,-1-1 0,1 0 0,11-15 0,-21 23-46,0 1 1,0 0-1,0 0 1,0 0-1,0 0 0,0 0 1,0 0-1,0 0 1,0 0-1,1 0 0,-1 0 1,0-1-1,0 1 1,0 0-1,0 0 0,0 0 1,0 0-1,0 0 1,0 0-1,0 0 0,1 0 1,-1 0-1,0 0 1,0 0-1,0 0 0,0 0 1,0 0-1,0 0 1,0 0-1,1 0 0,-1 0 1,0 0-1,0 0 1,0 0-1,0 0 0,0 0 1,0 0-1,0 0 1,0 0-1,1 0 0,-1 0 1,0 0-1,0 0 1,0 1-1,0-1 1,0 0-1,0 0 0,0 0 1,0 0-1,0 0 1,0 0-1,0 0 0,0 0 1,1 0-1,-1 0 1,0 1-1,0-1 0,0 0 1,0 0-1,0 0 1,0 0-1,0 0 0,0 0 1,0 0-1,0 1 1,0-1-1,0 0 0,1 16-156,-5 30 182,3-30 6,0-8-184,4 39 858,-3-46-791,0 1 0,1-1 0,-1 0 0,0 0 0,1 0 0,-1 0 0,1 0 0,0 0 0,-1-1 0,1 1 0,0 0 0,-1 0 0,1 0 0,0 0 1,0-1-1,0 1 0,0 0 0,0-1 0,0 1 0,0-1 0,0 1 0,0-1 0,0 0 0,0 1 0,0-1 0,0 0 0,0 1 0,0-1 0,0 0 0,0 0 0,0 0 0,1 0 0,-1 0 0,0-1 1,0 1-1,0 0 0,1-1 0,10-5-4687,-1-14-3502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614"/>
    </inkml:context>
    <inkml:brush xml:id="br0">
      <inkml:brushProperty name="width" value="0.025" units="cm"/>
      <inkml:brushProperty name="height" value="0.025" units="cm"/>
    </inkml:brush>
  </inkml:definitions>
  <inkml:trace contextRef="#ctx0" brushRef="#br0">1 0 13325,'0'0'9417,"56"55"-18802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0.618"/>
    </inkml:context>
    <inkml:brush xml:id="br0">
      <inkml:brushProperty name="width" value="0.025" units="cm"/>
      <inkml:brushProperty name="height" value="0.025" units="cm"/>
    </inkml:brush>
  </inkml:definitions>
  <inkml:trace contextRef="#ctx0" brushRef="#br0">36 346 9545,'0'0'8974,"-4"8"-8147,-1 6-615,0-5 62,1 1 0,0-1 0,1 1 1,0 0-1,1 0 0,0 0 1,0 0-1,1 12 0,1-20-252,1-1 1,0 1-1,0-1 0,0 1 1,0-1-1,0 1 0,0-1 0,0 1 1,0-1-1,0 0 0,1 0 1,-1 1-1,1-1 0,-1 0 0,1 0 1,-1-1-1,1 1 0,-1 0 1,1 0-1,0-1 0,-1 1 0,1-1 1,0 1-1,0-1 0,-1 0 1,1 0-1,0 0 0,0 0 0,0 0 1,-1 0-1,4-1 0,5 1 138,0-1-1,-1 0 1,1-1-1,14-4 1,-12 2-14,0-2 1,-1 0-1,1 0 1,-1-1-1,0 0 0,-1-1 1,0 0-1,0-1 1,-1 0-1,0-1 0,0 1 1,-1-2-1,-1 1 1,1-1-1,-2 0 1,9-20-1,-7 13 45,0-1-1,-2 0 1,0 0-1,-2 0 1,0-1 0,-1 1-1,0-1 1,-2 0-1,-1 0 1,-2-24 0,2 40-197,0 0 0,-1 0 0,0 1 0,0-1 1,0 0-1,0 1 0,0-1 0,-1 1 1,0-1-1,1 1 0,-1 0 0,-1 0 0,1 0 1,0 0-1,-1 0 0,1 0 0,-1 0 1,0 1-1,0 0 0,-6-5 0,4 5-13,0 0 0,0 0-1,0 1 1,0-1 0,-1 1 0,1 0-1,0 1 1,0-1 0,-1 1 0,1 0-1,0 0 1,-1 1 0,-8 1 0,6 0-9,1 0 0,0 0 1,-1 1-1,1 0 1,0 0-1,0 1 1,1 0-1,-1 0 1,-10 9-1,14-10 19,-1 0 1,1 0-1,0 1 0,-1 0 0,2 0 1,-1-1-1,0 2 0,1-1 1,0 0-1,0 0 0,0 1 0,0-1 1,1 1-1,0 0 0,-2 8 1,3-10-31,1 0 1,-1 0 0,1 1 0,-1-1 0,1 0 0,0 0 0,0 0-1,0 0 1,1 0 0,-1-1 0,1 1 0,-1 0 0,1 0 0,0-1-1,0 1 1,0-1 0,1 0 0,-1 0 0,0 0 0,1 0 0,0 0-1,-1 0 1,1-1 0,4 3 0,11 5-432,1 0 0,35 10 0,-23-8 330,-25-9 128,-1 0 0,0 0 0,1 1 0,-1 0 0,0 0 0,-1 0 0,1 1 0,0-1 0,-1 1 0,0 0 0,0 1 0,0-1 0,0 1 0,4 7 0,-4-4 125,-1 0 1,-1 0 0,1 0-1,-1 0 1,-1 1-1,1-1 1,-1 0-1,-1 1 1,0 11-1,1 60 576,-1-79-715,1 0 0,-1 0 0,1-1 0,-1 1 0,1 0 0,-1-1 0,1 1 0,0 0-1,0-1 1,-1 1 0,1-1 0,0 1 0,0-1 0,-1 1 0,1-1 0,0 0 0,0 1 0,0-1 0,0 0 0,0 0 0,-1 0 0,1 0 0,0 1 0,0-1-1,0 0 1,0-1 0,0 1 0,0 0 0,0 0 0,-1 0 0,1 0 0,0-1 0,1 1 0,31-11-2083,-22 5 866,-2-1-1,1 0 1,-1-1 0,0 0-1,-1 0 1,0-1 0,0 0-1,-1-1 1,12-20-1,15-36-2102,-10 3 4040,-17 34 3522,-16 41 754,-6 19-1295,5-4-3345,9-21-117,-1 0 0,2 0 0,-1 0 0,1 0 0,-1 0 0,2 0 0,-1 0 0,1 0 0,0 0 0,0 0 0,0-1 0,1 1 0,0 0 1,0-1-1,5 9 0,-5-11-151,1 1 0,0-1 0,1 1 0,-1-1 0,1 0 1,-1-1-1,1 1 0,0-1 0,0 1 0,0-1 0,0 0 0,0 0 1,1-1-1,-1 0 0,0 1 0,1-1 0,-1-1 0,1 1 1,0-1-1,7 0 0,-5 0-17,-1 0 0,1-1 0,-1 0 0,1 0 0,-1-1 0,0 1 0,0-2 0,1 1 0,-1 0 0,-1-1 0,1 0 0,0-1 0,-1 1 0,0-1 0,0 0 0,0-1 0,5-4 0,-1-1 50,-1 0 1,0 0 0,0-1-1,-1 0 1,0-1-1,-1 0 1,6-15 0,-32 47-337,16-11 242,1 1 1,0 0-1,0 0 0,1 0 0,0 1 0,1-1 0,0 0 0,0 1 0,2 11 0,-1-19 23,0 0 0,1 0 0,-1-1 0,1 1 1,-1 0-1,1-1 0,0 1 0,0-1 0,0 1 0,0-1 1,1 1-1,-1-1 0,0 0 0,1 0 0,0 0 0,0 0 1,0 0-1,0 0 0,0 0 0,0 0 0,0-1 0,0 1 1,1-1-1,-1 0 0,0 1 0,1-1 0,-1 0 0,1 0 1,0-1-1,-1 1 0,1-1 0,0 1 0,-1-1 0,1 0 1,0 0-1,-1 0 0,1 0 0,0 0 0,3-1 0,-3 0 35,1 0-1,0 1 1,-1-1-1,1-1 1,-1 1 0,1 0-1,-1-1 1,0 0-1,0 1 1,0-2-1,0 1 1,0 0-1,0 0 1,0-1-1,-1 1 1,4-5-1,-1 1 31,-1-1-1,0 0 1,0 0-1,-1 0 0,0 0 1,0-1-1,3-10 0,-2 1-446,-1 0 0,-1-1 0,0 1-1,-1-1 1,-1 0 0,-2-22-1,-8 6-2494,10 33 2452,-1 0 1,1 0 0,-1-1 0,1 1-1,-1 0 1,0 0 0,1 0 0,-1 0-1,0 0 1,0 0 0,0 0 0,0 0-1,0 1 1,0-1 0,0 0 0,0 0-1,0 1 1,0-1 0,0 0 0,0 1-1,0 0 1,-2-1 0,3 10-5814,8 5 1409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980"/>
    </inkml:context>
    <inkml:brush xml:id="br0">
      <inkml:brushProperty name="width" value="0.025" units="cm"/>
      <inkml:brushProperty name="height" value="0.025" units="cm"/>
    </inkml:brush>
  </inkml:definitions>
  <inkml:trace contextRef="#ctx0" brushRef="#br0">243 0 12684,'0'0'2338,"-5"9"833,-6 9-2184,1 1 0,1 0-1,1 0 1,0 1 0,-7 35-1,12-27-901,1 0 0,4 43 0,-1-48 386,0-1 0,-1 1 0,-2 0 1,-7 39-1,8-58-381,0 1 0,-1-1 0,0 1 0,0-1 0,0 0-1,-1 0 1,1 0 0,-1 0 0,0-1 0,0 1 0,0-1 0,0 0 0,-1 1 0,0-1 0,1-1 0,-1 1 0,0-1-1,0 1 1,-1-1 0,1 0 0,0-1 0,-1 1 0,1-1 0,-1 0 0,1 0 0,-1 0 0,1 0 0,-1-1 0,0 0 0,1 0-1,-10-1 1,11 0-72,1-1-1,-1 1 0,1 0 1,-1-1-1,1 1 0,0-1 1,0 0-1,0 0 0,0 0 1,0 0-1,0 0 0,0 0 1,0 0-1,1-1 0,-1 1 1,1-1-1,0 1 0,0-1 1,0 1-1,0-1 1,0 0-1,0 0 0,1 1 1,0-1-1,-1 0 0,1-4 1,-1-2-75,0 0 0,1 1 1,0-1-1,1 0 1,-1 0-1,2 1 1,2-14-1,0 14 44,-1 0 0,1 1 0,1 0 0,-1 0-1,1 0 1,0 0 0,1 1 0,0 0 0,0 0-1,0 0 1,1 1 0,9-7 0,14-7-82,55-25 0,-20 12 51,-53 25 54,1 0 1,-1 0 0,0-2-1,-1 1 1,0-1 0,0-1-1,-1 0 1,0 0 0,14-21-1,-24 26-1199,-9 10-391,-9 11-3295,11-5-949,1-3-2595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313"/>
    </inkml:context>
    <inkml:brush xml:id="br0">
      <inkml:brushProperty name="width" value="0.025" units="cm"/>
      <inkml:brushProperty name="height" value="0.025" units="cm"/>
    </inkml:brush>
  </inkml:definitions>
  <inkml:trace contextRef="#ctx0" brushRef="#br0">91 1 9225,'0'0'17595,"-6"10"-17136,-14 26 140,-17 40 0,32-63-736,0 0 1,1 0-1,0 0 0,1 1 1,1 0-1,0-1 0,0 1 1,1 18-1,10-15-4640,1-11-2142,-2-5-2290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990"/>
    </inkml:context>
    <inkml:brush xml:id="br0">
      <inkml:brushProperty name="width" value="0.025" units="cm"/>
      <inkml:brushProperty name="height" value="0.025" units="cm"/>
    </inkml:brush>
  </inkml:definitions>
  <inkml:trace contextRef="#ctx0" brushRef="#br0">57 1 16592,'0'0'8904,"-2"12"-8333,-17 89 1452,6-38-1518,3 1 1,-3 86 0,29-176-26,-9 1-722,-1-2 0,-1 1 0,-1-1 0,-2 1 0,0-31 0,0 61-454,1 1 1,-1-1-1,1 0 1,0 0-1,1 0 1,-1 0-1,1 0 0,-1-1 1,7 5-1,0-2 93,0 0 1,0-1-1,1 0 0,-1-1 1,1 0-1,0-1 0,0 0 0,0-1 1,0 0-1,1 0 0,12-1 1,-17-1 665,-1 0 1,0-1 0,0 1 0,0-1 0,1-1 0,-1 1 0,0-1-1,-1 0 1,12-5 0,-14 5 185,0 0 0,0 0 0,-1 0 0,1-1 0,0 1 0,-1-1 0,1 1 0,-1-1 0,0 0 0,0 0 0,0 0 0,0 0 0,-1 0 0,1 0 0,-1-1 0,0 1 0,0 0 0,1-5 0,-2 8-174,0-1 0,1 1 0,-1-1 0,0 0 0,0 1 0,0-1 0,0 1 0,0-1 0,0 0 0,0 1 0,0-1 0,0 0 0,0 1 0,0-1 0,0 1 0,0-1 0,0 0 0,-1 1 0,1-1 0,0 1 0,0-1 0,-1 0 0,1 1 0,0-1 0,-1 1 0,1-1 0,-1 1 0,1-1 0,-1 1 0,1 0 0,-1-1 0,1 1 0,-1 0 0,1-1 0,-1 1 0,1 0 0,-1-1 0,1 1 0,-1 0 0,0 0 0,1 0 0,-1 0 0,0 0 0,1-1 0,-1 1 0,1 0 0,-1 0 0,0 0 0,1 1 0,-1-1 0,0 0 0,1 0 0,-1 0 0,1 0 0,-1 1 0,0-1 0,1 0-1,-1 1 1,1-1 0,-2 1 0,-37 21 108,32-17-29,0 1 1,0 0 0,1 0 0,-1 1 0,1 0-1,1 0 1,0 1 0,0-1 0,0 1 0,1 0 0,0 1-1,0-1 1,1 0 0,1 1 0,-3 10 0,5-18-119,0 0 0,0 0 0,0 0 0,0 0 0,0 0 0,1 1 0,-1-1 0,0 0 0,1 0 0,-1 0 0,1 0 0,-1 0 0,1 0 0,-1 0 0,1 0 0,0 0 0,0 0 0,-1 0 0,1-1 0,0 1 0,0 0 0,0 0 0,2 1 0,0-1 69,0 1 0,0-1-1,0 0 1,1 0 0,-1 0 0,0 0 0,1 0 0,4-1 0,0 1-3,0-1 1,0 0-1,0-1 0,0 1 0,0-2 1,0 1-1,9-4 0,-8 0-314,0 0-1,0-1 1,-1 0-1,0 0 1,0-1-1,0 0 1,-1-1-1,0 0 1,-1 0-1,1 0 1,-1-1-1,-1 0 1,0 0 0,8-18-1,-13 27 185,0-1-1,0 1 1,0 0 0,1 0-1,-1 0 1,0 0-1,0-1 1,0 1 0,0 0-1,0 0 1,0-1 0,1 1-1,-1 0 1,0 0-1,0-1 1,0 1 0,0 0-1,0 0 1,0-1 0,0 1-1,0 0 1,0 0-1,0-1 1,0 1 0,0 0-1,0 0 1,0-1 0,0 1-1,0 0 1,-1 0-1,1-1 1,0 1 0,0 0-1,0 0 1,0 0 0,0-1-1,0 1 1,-1 0-1,1 0 1,0 0 0,0-1-1,0 1 1,-1 0 0,1 0-1,0 0 1,0 0-1,-1 0 1,-11 9-402,-15 20 316,21-21 94,1 0-1,-1 0 1,1 0-1,1 1 1,-1 0-1,2 0 1,-1 0-1,1 0 0,0 0 1,1 1-1,0-1 1,0 14-1,2-23-14,0 1 0,0 0 0,1 0 0,-1 0 0,0 0 0,1-1 0,-1 1 0,0 0 0,1 0 0,-1 0 0,1-1 0,-1 1 0,1 0 0,0-1 0,-1 1 0,1-1 0,0 1 0,-1 0 0,1-1 0,0 0 0,-1 1 0,1-1 0,0 1 0,0-1 0,0 0 0,0 1 0,-1-1 0,1 0 0,0 0 0,0 0 0,0 0 0,0 0 0,0 0 0,0 0 0,0 0 0,-1 0 0,1 0 0,0 0 0,0-1 0,1 1 0,2-1-275,-1 0 0,1 1-1,-1-1 1,0 0 0,1-1 0,-1 1-1,0 0 1,0-1 0,6-3 0,-2-2-520,-1-1 1,0 1-1,0-1 1,0 0-1,-1-1 1,0 1 0,5-13-1,2-11-4530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8.678"/>
    </inkml:context>
    <inkml:brush xml:id="br0">
      <inkml:brushProperty name="width" value="0.025" units="cm"/>
      <inkml:brushProperty name="height" value="0.025" units="cm"/>
    </inkml:brush>
  </inkml:definitions>
  <inkml:trace contextRef="#ctx0" brushRef="#br0">0 371 8968,'0'0'16560,"11"-1"-15391,-3 1-986,-4 0-127,1 0 1,-1 0-1,0 0 0,0-1 1,1 1-1,-1-1 0,0 0 0,0-1 1,0 1-1,0-1 0,0 1 1,-1-1-1,1-1 0,0 1 1,5-5-1,119-95 370,-88 73-397,-1-2 0,60-62-1,-96 90-6,0 0 0,0 0-1,0-1 1,0 0 0,0 1-1,-1-1 1,0 0 0,0 0-1,0 0 1,0 0 0,-1-1-1,0 1 1,1 0 0,-1-1-1,-1 1 1,1 0-1,-1-7 1,0 10-29,-1 0 1,0 0-1,0 0 1,1 0-1,-1 0 0,0 0 1,0 0-1,0 1 0,0-1 1,0 0-1,0 0 0,0 1 1,0-1-1,0 1 0,-1-1 1,1 1-1,0-1 0,0 1 1,0 0-1,-1 0 0,1-1 1,0 1-1,0 0 0,-1 0 1,1 0-1,0 0 0,0 1 1,-3-1-1,-37 8-77,30-3 131,1 1 1,0-1-1,0 2 1,0 0-1,1 0 1,0 1-1,0 0 1,1 0-1,-10 13 1,13-16 19,1 1 0,0 0 0,0 0-1,0 0 1,1 1 0,0-1 0,0 1 0,1 0 0,0-1 0,0 1 0,0 0-1,1 1 1,0-1 0,0 0 0,1 0 0,1 10 0,0-13-37,0 0 0,0-1 0,1 1 1,-1-1-1,1 1 0,0-1 0,0 0 0,1 1 1,-1-1-1,1 0 0,-1 0 0,1-1 0,0 1 1,0-1-1,0 1 0,0-1 0,1 0 0,-1 0 1,1 0-1,-1-1 0,1 1 0,-1-1 0,1 0 0,0 0 1,6 1-1,9 2 123,0-1 1,0-1-1,32-1 0,-44 0-127,-1-2-1,0 1 0,0-1 0,0 0 0,1-1 0,-1 1 0,-1-1 0,1 0 0,0-1 1,0 1-1,-1-1 0,1 0 0,-1 0 0,0-1 0,0 0 0,7-6 0,-12 9-41,0 1 0,1 0-1,-1 0 1,0 0 0,0-1-1,0 1 1,1 0 0,-1 0-1,0 0 1,0-1 0,0 1 0,0 0-1,0 0 1,0-1 0,1 1-1,-1 0 1,0 0 0,0-1-1,0 1 1,0 0 0,0 0-1,0-1 1,0 1 0,0 0-1,0-1 1,0 1 0,0 0-1,0 0 1,0-1 0,0 1-1,-1 0 1,1 0 0,0-1-1,0 1 1,0 0 0,0 0-1,0-1 1,-1 1 0,1 0-1,0 0 1,0-1 0,-15-2-551,13 3 506,-1 0 1,1 1 0,0-1 0,0 0-1,-1 1 1,1-1 0,0 1 0,0-1-1,0 1 1,0 0 0,0 0 0,0 0-1,0 0 1,-2 2 0,3-2 37,0 0 1,1 0 0,-1 1 0,0-1-1,1 0 1,-1 0 0,0 0 0,1 1-1,0-1 1,-1 0 0,1 1 0,0-1-1,-1 1 1,1-1 0,0 0 0,0 1-1,0-1 1,0 1 0,1-1 0,-1 0-1,0 1 1,0-1 0,1 0 0,-1 1-1,1-1 1,0 2 0,2 1 22,-1-1 0,1 1 0,0-1 0,-1 0 0,2 0 0,-1 0 0,0 0 0,7 4 1,4 1-1081,0 0 1,0 0 0,27 8 0,-25-11-3549,-6-4-2157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9.016"/>
    </inkml:context>
    <inkml:brush xml:id="br0">
      <inkml:brushProperty name="width" value="0.025" units="cm"/>
      <inkml:brushProperty name="height" value="0.025" units="cm"/>
    </inkml:brush>
  </inkml:definitions>
  <inkml:trace contextRef="#ctx0" brushRef="#br0">0 24 13229,'0'0'13452,"53"-23"-13324,-21 23-256,7 9-1762,1 0-3266,5-4-7913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010"/>
    </inkml:context>
    <inkml:brush xml:id="br0">
      <inkml:brushProperty name="width" value="0.025" units="cm"/>
      <inkml:brushProperty name="height" value="0.025" units="cm"/>
    </inkml:brush>
  </inkml:definitions>
  <inkml:trace contextRef="#ctx0" brushRef="#br0">108 1 10602,'0'0'13549,"-3"8"-13277,-34 77 139,24-59-276,1 1 1,1 0 0,1 1-1,-10 51 1,19-78-105,1 0 1,0 0-1,0 0 0,0 0 0,0 1 1,0-1-1,0 0 0,0 0 0,0 0 0,0 0 1,0 0-1,0 0 0,1 0 0,-1 0 1,0 0-1,1 0 0,-1 0 0,1 0 1,-1 0-1,1 0 0,0-1 0,-1 1 1,1 0-1,0 0 0,0 0 0,-1-1 0,1 1 1,0-1-1,0 1 0,0 0 0,0-1 1,0 1-1,0-1 0,0 0 0,0 1 1,0-1-1,0 0 0,0 0 0,0 1 0,0-1 1,0 0-1,0 0 0,0 0 0,0 0 1,0 0-1,0-1 0,0 1 0,0 0 1,0 0-1,0-1 0,1 1 0,6-2 272,0-1-1,0 0 0,0 0 0,0 0 1,9-6-1,6-5-122,-1-2 1,-1 0-1,0-1 0,-1-1 1,-1-1-1,-1-1 0,-1-1 1,24-36-1,-63 167-1322,21-106 1136,1 1 0,-1-1 0,1 1 0,0 0 0,0-1 1,0 1-1,1-1 0,-1 1 0,1-1 0,0 1 0,1-1 1,-1 1-1,3 3 0,-2-5 34,0-1 0,0 0 1,0 1-1,1-1 0,-1 0 1,1-1-1,-1 1 0,1 0 1,0-1-1,0 1 0,0-1 0,0 0 1,0 0-1,0 0 0,0 0 1,0-1-1,0 1 0,0-1 0,0 0 1,4 0-1,4 1 114,1-1 0,-1 0 1,0-1-1,0 0 0,0-1 0,0 0 1,0-1-1,0 0 0,0-1 0,-1 0 1,0-1-1,0 0 0,0-1 0,16-11 0,-15 8-87,0-1 0,0 0 0,-1-1 0,0 0 0,-1 0 0,-1-1 0,0 0-1,0 0 1,-1-1 0,-1 0 0,6-15 0,-11 26-89,0 0-1,-1 0 1,1-1-1,0 1 1,0 0-1,-1 0 1,0-1-1,1 1 1,-1 0 0,0-1-1,0 1 1,0-1-1,-1 1 1,0-4-1,1 5-18,0 1-1,-1-1 0,1 1 1,-1-1-1,1 1 0,-1-1 0,1 1 1,-1 0-1,1-1 0,-1 1 0,1 0 1,-1-1-1,1 1 0,-1 0 1,0 0-1,1-1 0,-1 1 0,1 0 1,-1 0-1,0 0 0,1 0 0,-1 0 1,0 0-1,1 0 0,-1 0 1,1 0-1,-1 0 0,0 0 0,1 1 1,-1-1-1,1 0 0,-2 1 0,-2 0-381,1 1-1,-1 0 0,1 0 0,-1 0 1,1 1-1,0-1 0,0 1 0,0-1 0,0 1 1,1 0-1,-1 0 0,1 1 0,-1-1 0,1 0 1,-2 6-1,-7 22-8629,10-19 2697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419"/>
    </inkml:context>
    <inkml:brush xml:id="br0">
      <inkml:brushProperty name="width" value="0.025" units="cm"/>
      <inkml:brushProperty name="height" value="0.025" units="cm"/>
    </inkml:brush>
  </inkml:definitions>
  <inkml:trace contextRef="#ctx0" brushRef="#br0">213 39 9577,'0'0'18215,"-11"-6"-17751,4 1-456,0 1 0,-1 0 0,0 0 0,1 1 0,-1 0 1,-1 0-1,-13-2 0,18 4-24,-1 1 0,0-1 0,0 1 1,0 0-1,0 1 0,0-1 0,0 1 1,0 0-1,0 0 0,1 0 0,-1 1 1,0 0-1,1-1 0,-1 2 0,1-1 1,0 0-1,-8 7 0,9-7 13,0 0-1,1 1 1,-1-1 0,0 1-1,1 0 1,-1 0-1,1 0 1,0 0 0,0 0-1,0 1 1,1-1-1,-1 1 1,-1 4-1,3-7 8,0-1 0,0 1 0,0 0 0,0 0 0,0-1 0,0 1 0,0 0 0,0 0 0,0 0 0,1-1 0,-1 1-1,0 0 1,0-1 0,1 1 0,-1 0 0,1 0 0,-1-1 0,0 1 0,1-1 0,-1 1 0,1 0 0,-1-1 0,1 1-1,0 0 1,2 0 21,-1 0 0,0 0 0,0 0-1,0 0 1,1-1 0,-1 1 0,1-1-1,-1 1 1,0-1 0,1 0-1,3 0 1,3 0 102,-1 0 0,1-1 0,-1 0 0,1 0 0,-1-1 0,0 0 0,0-1 0,1 0 0,-2 0 0,10-5 0,3-4 83,-1-1-1,25-23 1,-39 33-213,-9 8-272,0 0-1,0 0 0,1 0 0,0 0 0,0 1 0,0 0 0,-2 8 0,3-10-18,0 0 1,1 0-1,0 0 0,0 1 0,0-1 0,0 0 0,1 1 1,0-1-1,-1 0 0,2 1 0,-1-1 0,1 7 0,1-10-156,0 1-1,-1-1 1,1 0-1,0 0 0,0 0 1,0 0-1,0-1 1,0 1-1,0 0 0,0-1 1,0 1-1,0-1 1,0 0-1,0 0 0,0 0 1,0 0-1,0 0 0,0 0 1,0 0-1,0-1 1,3 0-1,18-5-5656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1.461"/>
    </inkml:context>
    <inkml:brush xml:id="br0">
      <inkml:brushProperty name="width" value="0.025" units="cm"/>
      <inkml:brushProperty name="height" value="0.025" units="cm"/>
    </inkml:brush>
  </inkml:definitions>
  <inkml:trace contextRef="#ctx0" brushRef="#br0">149 0 12780,'0'0'1212,"-12"14"10,5-7-1199,-19 24 2131,-28 41 0,48-63-1784,-1 1-1,2-1 0,-1 2 0,2-1 0,-1 0 0,1 1 1,1 0-1,0 0 0,0 0 0,-1 18 0,4-28-297,0 1 0,0-1-1,1 0 1,-1 0 0,0 1-1,0-1 1,1 0 0,-1 0-1,1 1 1,-1-1 0,1 0-1,-1 0 1,1 0-1,0 0 1,0 0 0,0 0-1,-1 0 1,1 0 0,0 0-1,0 0 1,0-1 0,0 1-1,0 0 1,1-1 0,1 2-1,1 0 117,0-1 0,1 0 0,-1 0 0,1 0 1,-1 0-1,1-1 0,7 1 0,4-2 56,0 0 1,-1-1-1,25-7 1,17-11-144,-45 14-107,0 1 0,1 0 0,0 1 0,0 1 0,1 0 0,14-2 0,-27 7-8,-1 0 0,0 0 0,0 0 1,0 0-1,0-1 0,0 1 1,0 0-1,-1 0 0,1-1 1,-1 1-1,1 0 0,-1 0 1,0-1-1,1 1 0,-2 1 1,-3 5 88,2-4 51,0 0 0,0 0 0,1 1 0,0 0 0,0-1 1,0 1-1,0 0 0,1 0 0,-1 0 0,0 7 0,3-11-87,-1 0-1,1-1 0,0 1 0,0 0 0,-1-1 0,1 1 0,0-1 1,0 0-1,0 1 0,-1-1 0,1 0 0,0 1 0,0-1 1,0 0-1,0 0 0,0 0 0,0 0 0,0 0 0,-1 0 0,1 0 1,0 0-1,0 0 0,0 0 0,0 0 0,0 0 0,0-1 1,0 1-1,-1 0 0,1-1 0,0 1 0,1-1 0,30-11 327,-26 8-400,-1-1-1,0 1 1,-1-1 0,1 0 0,-1 0-1,0 0 1,0-1 0,-1 1 0,0-1 0,0 0-1,0 0 1,0 0 0,-1 0 0,3-13-1,-5 18-151,2 21-416,1-17 634,0-1 0,-1 0 0,1 0 0,0 0 0,0 0 0,1-1 0,-1 1 0,0-1-1,1 0 1,-1 0 0,0 0 0,1 0 0,-1-1 0,6 1 0,53 2 210,-61-3-241,17-1-285,0 0-1,0-1 1,0-1-1,-1-1 1,1 0 0,-1-1-1,0-1 1,0-1 0,-1 0-1,19-11 1,-33 18 230,0-1 1,0 1-1,0 1 1,0-1-1,0 0 1,0 0-1,0 1 1,0-1-1,0 1 1,0 0-1,0-1 1,0 1-1,-1 0 0,1 0 1,0 0-1,0 1 1,-1-1-1,1 0 1,-1 1-1,2 1 1,23 12 339,-8-11-110,0-1-1,0-1 0,0-1 0,0 0 0,0-1 1,20-4-1,25 1-1500,-62 4 1304,0-1 0,-1 0 1,1 0-1,0 1 1,-1-1-1,1 0 0,0 1 1,-1-1-1,1 1 0,-1-1 1,1 1-1,-1-1 0,1 1 1,-1-1-1,1 1 1,-1 0-1,1-1 0,-1 1 1,0 0-1,1-1 0,-1 1 1,0 0-1,0-1 1,1 1-1,-1 0 0,0-1 1,0 1-1,0 0 0,0 1 1,2 29 33,-2-21-21,7 81 968,4 81-301,-11-170-613,0 0-1,0 0 0,-1 0 0,1 0 1,-1 0-1,1 0 0,-1 0 0,0 0 1,1 0-1,-1-1 0,0 1 1,0 0-1,0-1 0,-1 1 0,1-1 1,0 1-1,-1-1 0,1 1 0,-1-1 1,1 0-1,-1 0 0,1 1 0,-1-1 1,0-1-1,0 1 0,1 0 1,-1 0-1,0-1 0,0 1 0,0-1 1,0 1-1,0-1 0,0 0 0,0 0 1,0 0-1,0 0 0,0 0 0,0 0 1,0 0-1,0-1 0,0 1 1,0-1-1,1 1 0,-1-1 0,0 0 1,0 0-1,0 0 0,1 0 0,-1 0 1,0 0-1,1 0 0,-1-1 1,1 1-1,0-1 0,-1 1 0,1-1 1,0 1-1,0-1 0,0 0 0,0 1 1,0-1-1,0 0 0,1 0 0,-2-2 1,0-5-90,-1 0 1,2 0 0,-1-1 0,1 1 0,1 0-1,-1 0 1,1 0 0,1-1 0,0 1-1,0 0 1,1 0 0,0 0 0,1 0 0,0 0-1,0 0 1,1 1 0,0 0 0,1 0-1,7-12 1,-1 5-17,1 1 0,1 1-1,-1 0 1,2 0 0,0 1-1,1 1 1,0 0 0,29-15 0,-27 15 19,-14 9 38,0 0-1,0 0 1,0 0-1,0 1 1,0-1-1,1 1 1,-1-1-1,0 1 1,1 0-1,5-1 1,-9 2-146,-3 15-73,3-15 231,0 1 0,-1 0 0,1-1 0,0 1 0,0 0 0,0 0 0,-1-1 0,1 1 0,0 0-1,0-1 1,0 1 0,0 0 0,0 0 0,0-1 0,1 1 0,-1 0 0,0 0 0,0-1 0,0 1 0,1 0 0,-1-1 0,0 1-1,1 0 1,-1-1 0,1 1 0,-1 0 0,1-1 0,-1 1 0,1-1 0,-1 1 0,1-1 0,-1 1 0,1-1 0,0 0-1,-1 1 1,1-1 0,0 1 0,-1-1 0,1 0 0,0 0 0,-1 0 0,2 1 0,21 6 164,0-1 0,1-1 0,0-1 0,-1-1 0,1-1 0,0-1 0,35-3 0,-18 2 48,4 16-3519,-27-16-892,4 0-3304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394"/>
    </inkml:context>
    <inkml:brush xml:id="br0">
      <inkml:brushProperty name="width" value="0.025" units="cm"/>
      <inkml:brushProperty name="height" value="0.025" units="cm"/>
    </inkml:brush>
  </inkml:definitions>
  <inkml:trace contextRef="#ctx0" brushRef="#br0">40 13 13869,'4'-2'1101,"1"0"-1,0 0 1,0 1-1,-1-1 1,1 1 0,0 0-1,9 0 1,-9 1-798,-1 0 1,0 0 0,0 1-1,0-1 1,0 1 0,0 0 0,0 0-1,0 1 1,4 1 0,-5-2-284,-1 1 0,0-1 0,0 1 0,0-1 0,0 1 0,0-1-1,0 1 1,-1 0 0,1 0 0,0 0 0,-1 0 0,0 0 0,1 1 0,-1-1 0,0 0 0,0 1 0,0-1 0,-1 0 0,1 1 0,0-1 0,-1 1 0,0-1 0,1 1 0,-1 0 0,0-1 0,0 1 0,-1-1 0,1 1 0,0-1 0,-1 1 0,0-1 0,1 1 0,-1-1 0,0 0 0,-2 3 0,1 1 16,-1-1-1,0 1 1,-1-1 0,1 0-1,-1 0 1,0 0-1,0 0 1,-1-1 0,1 0-1,-8 6 1,-57 34 181,29-20-25,40-24-182,0 0 1,0 1-1,1-1 1,-1 1-1,0-1 0,0 0 1,0 1-1,0-1 1,1 0-1,-1 1 0,0-1 1,0 0-1,0 1 0,1-1 1,-1 0-1,0 0 1,1 1-1,-1-1 0,0 0 1,1 0-1,-1 0 0,0 1 1,1-1-1,-1 0 1,0 0-1,1 0 0,-1 0 1,1 0-1,-1 0 0,0 0 1,1 0-1,-1 0 1,1 0-1,-1 0 0,0 0 1,1 0-1,-1 0 0,0 0 1,1 0-1,0 0 1,21 3 230,-5-1 140,7 1-241,0-1 1,0-1-1,1-1 0,-1-1 1,47-8-1,-69 8-307,1 0 1,-1 0 0,0 0-1,1 0 1,-1 0-1,0 0 1,1-1-1,-1 1 1,0-1 0,0 0-1,0 0 1,2-3-1,5-19-5164,-8 1-2426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726"/>
    </inkml:context>
    <inkml:brush xml:id="br0">
      <inkml:brushProperty name="width" value="0.025" units="cm"/>
      <inkml:brushProperty name="height" value="0.025" units="cm"/>
    </inkml:brush>
  </inkml:definitions>
  <inkml:trace contextRef="#ctx0" brushRef="#br0">0 0 10602,'0'0'6118,"68"25"-4485,-38-16-1472,6-1-450,0-1-3394,6-5-6151</inkml:trace>
  <inkml:trace contextRef="#ctx0" brushRef="#br0" timeOffset="1">447 115 12620,'0'0'4004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1.717"/>
    </inkml:context>
    <inkml:brush xml:id="br0">
      <inkml:brushProperty name="width" value="0.025" units="cm"/>
      <inkml:brushProperty name="height" value="0.025" units="cm"/>
    </inkml:brush>
  </inkml:definitions>
  <inkml:trace contextRef="#ctx0" brushRef="#br0">129 257 11018,'0'0'10538,"-8"-3"-9336,5 2-1145,0 0 1,0 0 0,0 1-1,0-1 1,0 1 0,-1-1-1,1 1 1,0 0 0,0 0 0,0 1-1,0-1 1,0 0 0,0 1-1,0 0 1,0 0 0,-3 1-1,1 1 112,1-1 0,0 1 0,0 0 0,1 0 0,-1 1 0,1-1 0,-1 1 0,1 0-1,0 0 1,0 0 0,1 0 0,-4 6 0,4-7-28,0 1 1,0 0 0,0-1-1,0 1 1,1 0-1,-1 0 1,1 0-1,0 0 1,0 0 0,1 0-1,-1 0 1,1 0-1,0 1 1,0-1-1,0 0 1,1 0 0,-1 0-1,1 0 1,1 5-1,0-7-119,0 1-1,0 0 1,0-1-1,0 0 1,1 1-1,-1-1 1,1 0-1,-1 0 1,1 0-1,0 0 1,0-1-1,0 1 1,0-1-1,0 0 1,0 0-1,0 0 0,0 0 1,0 0-1,1-1 1,-1 1-1,0-1 1,0 0-1,1 0 1,2 0-1,11 0 51,0-1-1,0-1 0,0 0 0,0-1 0,-1 0 0,32-12 0,-7-3-63,54-31-1,-62 36-390,-33 14 370,0 0 0,1 0 0,-1 0 0,0 0-1,1 0 1,-1 0 0,0 0 0,0 1 0,0-1 0,0 0 0,0 0 0,0 0 0,0 0 0,0 0 0,0 0 0,-1 0-1,1 0 1,0 0 0,-1 0 0,1 0 0,-1 0 0,1 0 0,-1 0 0,-1 2 0,1-1-21,0-1 1,1 1-1,-1 0 0,1 0 1,-1 0-1,1 0 0,0 0 1,0 0-1,-1 0 0,1 0 1,1 0-1,-1 0 0,0 0 1,1 3-1,0-4-17,-1 0-1,1 0 1,-1-1-1,1 1 1,-1 0-1,1-1 1,-1 1-1,1 0 1,0-1-1,-1 1 1,1-1-1,0 1 1,-1-1-1,1 1 1,0-1-1,0 0 1,0 1-1,-1-1 1,1 0-1,0 0 1,0 1 0,0-1-1,1 0 1,2 0-179,0-1 0,0 1 0,0-1 0,0 1 0,0-1 0,0-1 0,0 1 0,0 0 0,0-1 0,-1 0 0,1 0 0,5-4 0,13-11-1854,0-1-1,-1-2 1,0 0-1,-2-1 1,-1-1 0,0-1-1,-2 0 1,0-1-1,-2-1 1,19-44 0,-29 45 10773,-4 24-8496,0 0 0,-1 0 0,1 0 0,0-1 0,0 1 1,0 0-1,-1 0 0,1 0 0,0-1 0,0 1 0,-1 0 0,1 0 0,0 0 0,0 0 0,-1 0 0,1 0 1,0 0-1,-1 0 0,1-1 0,0 1 0,-1 0 0,1 0 0,0 0 0,0 0 0,-1 1 0,1-1 1,0 0-1,-1 0 0,1 0 0,0 0 0,0 0 0,-1 0 0,1 0 0,0 0 0,0 1 0,-1-1 1,1 0-1,-1 0 0,-15 14 4518,2 4-4481,7-5 399,1 1-1,0 0 1,1 0 0,-4 20-1,4-7-570,1 1 0,2-1-1,0 31 1,2-57-72,0 0-1,0 0 1,0 0-1,1 1 1,-1-1 0,0 0-1,1 0 1,-1 0 0,1 0-1,-1 0 1,1 0 0,-1 0-1,1 0 1,0 0-1,-1 0 1,1 0 0,0 0-1,0-1 1,0 1 0,0 0-1,0 0 1,-1-1-1,1 1 1,1-1 0,-1 1-1,0-1 1,0 1 0,0-1-1,0 1 1,0-1 0,0 0-1,0 0 1,1 0-1,-1 0 1,0 0 0,0 0-1,0 0 1,0 0 0,1 0-1,-1 0 1,0-1 0,0 1-1,0 0 1,0-1-1,2 0 1,4-1-32,1 0-1,-1-1 1,1 0-1,-1 0 1,11-7-1,-4 0 34,0-1-1,-1 0 0,0-1 0,-1 0 0,0-1 1,-1-1-1,0 1 0,-1-2 0,-1 1 0,0-2 1,6-15-1,-45 81-210,23-33 463,1 1-1,1 1 1,1-1 0,0 1 0,2 0 0,0 0 0,1 27 0,1-44-224,0-1 1,0 0-1,0 0 1,0 1-1,0-1 0,0 0 1,1 0-1,-1 1 1,0-1-1,1 0 1,-1 0-1,1 0 1,-1 0-1,1 0 0,-1 1 1,1-1-1,0 0 1,-1 0-1,1-1 1,0 1-1,0 0 1,0 0-1,0 0 0,0 0 1,2 1-1,-1-2 8,0 1 0,0-1 0,0 1 0,1-1 0,-1 0 0,0 0 0,0 0-1,1 0 1,-1 0 0,0 0 0,0-1 0,0 1 0,3-2 0,4-1 14,-1 0 0,1 0 0,-1-1 1,0-1-1,0 1 0,7-7 0,1-3-8,-1 0-1,-1-1 0,0 0 1,-1-1-1,-1-1 1,0 0-1,-2-1 1,13-26-1,-4-1-421,-2-1 0,16-68 0,-44 150-355,1-1 650,1 0 1,-7 57-1,15-23-393,2-45 395,-2 0-1,-4 34 1,5-57-37,0 1 0,0-1 0,0 0 0,-1 0-1,1 0 1,0 1 0,0-1 0,-1 0 0,1 0 0,-1 0 0,1 0-1,-1 0 1,0 0 0,1 0 0,-1 0 0,0 0 0,0 0 0,1 0-1,-1-1 1,0 1 0,0 0 0,0 0 0,0-1 0,0 1 0,0-1-1,0 1 1,0-1 0,-1 1 0,1-1 0,0 0 0,0 1 0,0-1-1,-2 0 1,2 0 87,-1-1 0,1 1 0,-1-1 0,1 1 0,-1-1 0,1 1 0,-1-1 0,1 0 0,0 0 0,-1 0 0,1 0 0,0 0 0,0 0 0,0 0 0,0 0 0,0-1-1,0 1 1,0 0 0,0-1 0,0 1 0,1-1 0,-1 1 0,0-3 0,-3-6 332,1-1 0,1 1 0,0-1 1,0 1-1,1-1 0,1 1 0,-1-1 0,2 0 0,0 1 0,0-1 0,3-11 0,-3 16-212,0 1 0,1 0 0,0 0 0,0 0 0,0 0 1,0 0-1,1 1 0,0-1 0,0 1 0,0-1 0,0 1 0,1 0 0,-1 0 0,1 1 0,0-1 0,1 1 0,-1 0 0,0 0 0,1 0 0,0 1 0,0-1 0,0 1 0,7-2 0,8 0 45,-1 1 0,1 1 0,-1 1 0,39 2 0,30 9-4125,-41-4-2966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090"/>
    </inkml:context>
    <inkml:brush xml:id="br0">
      <inkml:brushProperty name="width" value="0.025" units="cm"/>
      <inkml:brushProperty name="height" value="0.025" units="cm"/>
    </inkml:brush>
  </inkml:definitions>
  <inkml:trace contextRef="#ctx0" brushRef="#br0">120 1 14734,'0'0'1473,"-42"50"289,27-23-897,0 0-641,2 2-96,5-1-96,3-4-608,-1-2-321,2-3 448,-2-6-351,6-3-1443,-5-7-1792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466"/>
    </inkml:context>
    <inkml:brush xml:id="br0">
      <inkml:brushProperty name="width" value="0.025" units="cm"/>
      <inkml:brushProperty name="height" value="0.025" units="cm"/>
    </inkml:brush>
  </inkml:definitions>
  <inkml:trace contextRef="#ctx0" brushRef="#br0">0 44 3972,'0'0'9086,"11"-7"-6374,-4 2-2153,0 0 1,1 1-1,-1-1 1,1 2 0,0-1-1,15-4 1,-19 7-356,0 1 0,1-1 0,-1 1 0,0-1 0,1 1 0,-1 0 0,0 1 0,1-1 0,-1 1 0,0 0 0,1 0 0,-1 0 0,0 1 0,0-1 0,0 1 0,0 0 0,0 0-1,-1 1 1,5 2 0,-1 1-79,-1-1-1,0 1 1,0 1-1,0-1 1,8 14-1,-13-19-115,0 0 0,0 0 0,0 0 0,-1 0 0,1 0 0,0 1-1,0-1 1,-1 0 0,1 0 0,-1 1 0,1-1 0,-1 0 0,0 1 0,1-1 0,-1 1 0,0-1 0,0 1 0,0-1-1,0 0 1,0 1 0,0-1 0,0 1 0,-1-1 0,1 0 0,-1 1 0,1-1 0,-1 0 0,1 1 0,-1-1 0,1 0-1,-1 0 1,0 0 0,0 1 0,0-1 0,0 0 0,0 0 0,0 0 0,0 0 0,0 0 0,0-1 0,-2 2 0,-51 17 2313,84-4-4351,-17-10 1653,45 22-180,-55-26 548,0 1 0,0-1 0,-1 1-1,1 0 1,0 0 0,-1 0 0,0 0 0,1 0 0,-1 0 0,0 1-1,0-1 1,0 1 0,-1-1 0,1 1 0,2 5 0,-4-7 40,0 0 1,-1 1-1,1-1 0,0 0 1,-1 0-1,1 0 1,-1 0-1,1 0 0,-1 1 1,0-1-1,1 0 1,-1 0-1,0 0 0,0-1 1,0 1-1,0 0 1,0 0-1,0 0 0,0-1 1,0 1-1,0 0 0,0-1 1,0 1-1,0-1 1,0 1-1,-1-1 0,0 1 1,-40 12 1680,37-11-1493,-20 5 646,-1-1 0,0-1 0,-49 3 0,87-21-12541,10 0-186</inkml:trace>
  <inkml:trace contextRef="#ctx0" brushRef="#br0" timeOffset="1">475 256 15407,'0'0'12171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161"/>
    </inkml:context>
    <inkml:brush xml:id="br0">
      <inkml:brushProperty name="width" value="0.025" units="cm"/>
      <inkml:brushProperty name="height" value="0.025" units="cm"/>
    </inkml:brush>
  </inkml:definitions>
  <inkml:trace contextRef="#ctx0" brushRef="#br0">16 1 11018,'0'0'18258,"47"73"-17938,-47-38-192,0-3-32,-2 0 0,-7-2-480,3-3-897,-1-7-961,-5-6-577,1-6-3011,-4-8-2754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557"/>
    </inkml:context>
    <inkml:brush xml:id="br0">
      <inkml:brushProperty name="width" value="0.025" units="cm"/>
      <inkml:brushProperty name="height" value="0.025" units="cm"/>
    </inkml:brush>
  </inkml:definitions>
  <inkml:trace contextRef="#ctx0" brushRef="#br0">0 22 5990,'0'0'8936,"10"-4"-4622,2 0-3632,-1 0 0,1 1 1,-1 1-1,1 0 0,0 1 1,0 0-1,12 1 0,-19 0-562,1 0-1,-1 1 0,0-1 0,0 1 1,1 0-1,-1 1 0,0-1 0,0 1 1,-1 0-1,1 0 0,0 1 0,-1 0 1,1-1-1,-1 1 0,0 1 0,0-1 1,0 1-1,0-1 0,-1 1 0,1 0 1,3 7-1,-6-10-103,0 0-1,0 0 1,-1 0 0,1 0-1,0 0 1,-1 0 0,1 1-1,-1-1 1,0 0 0,1 0 0,-1 1-1,0-1 1,0 0 0,1 1-1,-1-1 1,0 0 0,0 0-1,-1 1 1,1-1 0,0 0 0,0 1-1,-1-1 1,1 0 0,0 0-1,-1 0 1,1 1 0,-1-1-1,0 0 1,1 0 0,-1 0 0,0 0-1,0 0 1,0 0 0,0 0-1,0 0 1,0 0 0,0-1-1,0 1 1,0 0 0,0 0 0,0-1-1,0 1 1,0-1 0,-1 1-1,1-1 1,0 0 0,0 1-1,-2-1 1,-7 2-462,0 0-1,-1 0 1,1-1 0,-17-1-1,41 8-3911,2 1 4227,-5-5 103,-1 1 1,0 1 0,0 0 0,-1 0 0,0 0 0,16 15 0,-24-20 119,1 1 1,0 0-1,-1-1 1,1 1-1,-1 0 1,0 0-1,1 0 0,-1 0 1,0 0-1,0 0 1,0 0-1,-1 0 1,1 0-1,0 1 0,-1-1 1,0 0-1,1 1 1,-1-1-1,0 0 0,0 0 1,0 1-1,0-1 1,-1 0-1,1 1 1,-1-1-1,1 0 0,-1 0 1,0 0-1,0 1 1,0-1-1,0 0 1,0 0-1,0 0 0,-1-1 1,1 1-1,-1 0 1,1 0-1,-1-1 0,-3 3 1,-9 9 1079,0-1-1,-24 15 1,32-23-1132,0 0 1,0-1-1,0 0 1,-1 0 0,1-1-1,-1 1 1,0-1-1,1-1 1,-1 1-1,-8-1 1,15-1-183,0 0-1,-1 0 1,1 0-1,-1 0 1,1 0 0,0 0-1,-1-1 1,1 1 0,-1 0-1,1 0 1,0-1-1,-1 1 1,1 0 0,0 0-1,-1-1 1,1 1 0,0 0-1,0-1 1,-1 1-1,1 0 1,0-1 0,0 1-1,0 0 1,0-1 0,-1 1-1,1-1 1,0 1-1,0 0 1,0-1 0,0 1-1,0-1 1,0 1 0,0-1-1,0 1 1,0 0-1,0-1 1,0 1 0,0-1-1,0 1 1,0 0 0,1-1-1,-1 1 1,0-1-1,0 1 1,0 0 0,1-1-1,-1 1 1,0 0 0,0-1-1,1 1 1,-1 0-1,1-1 1,12-20-7964,4 3-2966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951"/>
    </inkml:context>
    <inkml:brush xml:id="br0">
      <inkml:brushProperty name="width" value="0.025" units="cm"/>
      <inkml:brushProperty name="height" value="0.025" units="cm"/>
    </inkml:brush>
  </inkml:definitions>
  <inkml:trace contextRef="#ctx0" brushRef="#br0">15 0 14542,'0'0'4228,"-5"62"-3748,-1-39-352,2 2-64,4-3-32,0-5-640,0-4-801,10-8-545,1-5-320,4 0-1698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279"/>
    </inkml:context>
    <inkml:brush xml:id="br0">
      <inkml:brushProperty name="width" value="0.025" units="cm"/>
      <inkml:brushProperty name="height" value="0.025" units="cm"/>
    </inkml:brush>
  </inkml:definitions>
  <inkml:trace contextRef="#ctx0" brushRef="#br0">68 0 12812,'0'0'3385,"-3"12"-2835,-9 28 1367,-9 67 0,19-95-1611,0 0-1,1 0 1,1 1-1,0-1 1,0 0-1,1 0 1,1 0-1,0 1 1,1-2-1,0 1 0,7 15 1,-10-25-340,1 0-1,0 0 1,0 0-1,0 0 1,1 0 0,-1 0-1,0-1 1,1 1-1,-1-1 1,1 1 0,-1-1-1,1 1 1,0-1-1,0 0 1,-1 0-1,1 0 1,4 2 0,-7-30-3335,-4 10 2152,-1 1 0,0-1-1,-12-20 1,-10-24 1511,25 53 734,1 0 0,0 0 0,0 0 0,1 0 0,-1 0 0,1-9 0,23 26-168,3 6-870,7 5-1597,-9-9-2403,0-3-2540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623"/>
    </inkml:context>
    <inkml:brush xml:id="br0">
      <inkml:brushProperty name="width" value="0.025" units="cm"/>
      <inkml:brushProperty name="height" value="0.025" units="cm"/>
    </inkml:brush>
  </inkml:definitions>
  <inkml:trace contextRef="#ctx0" brushRef="#br0">142 0 2851,'0'0'23451,"-10"1"-22997,2 0-436,1 1 0,-1-1 0,1 1 0,-1 1 0,1-1 0,0 1 0,-1 1 0,-11 7 0,15-8-26,0-1 1,0 1-1,0 1 0,1-1 1,-1 0-1,1 1 0,0 0 1,0 0-1,0 0 0,1 0 0,-1 0 1,1 1-1,0-1 0,0 1 1,1-1-1,-1 1 0,1-1 1,-1 8-1,2-10-10,0 0 1,0 0-1,0 0 1,0 0-1,0 0 0,0 0 1,1 0-1,-1 0 0,1 0 1,-1 0-1,1-1 1,0 1-1,0 0 0,-1 0 1,1 0-1,1-1 1,-1 1-1,0-1 0,0 1 1,0-1-1,1 1 0,-1-1 1,1 0-1,-1 0 1,1 1-1,0-1 0,-1 0 1,1-1-1,0 1 1,0 0-1,0 0 0,-1-1 1,1 1-1,0-1 0,3 1 1,3 0-1000,0 0 0,0 0 0,0-1-1,0 0 1,0-1 0,0 0 0,15-3 0,9-9-6414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328"/>
    </inkml:context>
    <inkml:brush xml:id="br0">
      <inkml:brushProperty name="width" value="0.025" units="cm"/>
      <inkml:brushProperty name="height" value="0.025" units="cm"/>
    </inkml:brush>
  </inkml:definitions>
  <inkml:trace contextRef="#ctx0" brushRef="#br0">99 47 6534,'0'0'5734,"-10"2"-2312,6-2-3182,0 1 0,0-1 0,0 1 0,0 0 1,0 0-1,0 1 0,1-1 0,-1 1 1,0 0-1,1 0 0,-1 0 0,1 0 0,0 1 1,0-1-1,0 1 0,0 0 0,0 0 1,0 0-1,1 0 0,0 1 0,-1-1 1,1 0-1,0 1 0,1 0 0,-1-1 0,1 1 1,-1 0-1,1 0 0,0 0 0,0 5 1,0-6-103,1 0 1,0 0-1,0 0 1,0 0 0,0 0-1,0 0 1,0-1 0,1 1-1,0 0 1,-1 0 0,1 0-1,0-1 1,0 1 0,1 0-1,-1-1 1,0 1-1,1-1 1,0 0 0,-1 1-1,1-1 1,0 0 0,2 2-1,0-1-34,0-1 0,1 0 0,-1 0-1,1 0 1,-1 0 0,1-1 0,-1 0-1,1 0 1,0 0 0,0 0 0,-1-1-1,9 0 1,-6 0-67,0 0 0,0 0 0,0-1 0,1 0 0,-1 0 0,-1-1 0,1 0 0,0 0 0,0-1 0,-1 1 0,1-2 0,8-4 0,-11 5-1,-1 0 1,1 0 0,-1 0-1,0-1 1,0 1-1,0-1 1,-1 0 0,1 0-1,-1 0 1,0 0-1,0 0 1,0 0 0,0 0-1,-1-1 1,0 1-1,0-1 1,0 1 0,0-1-1,-1 1 1,0-8-1,0 9-41,-1 1 0,0 0 0,0 0 0,0 0 0,0 0-1,0 0 1,0 0 0,-1 0 0,1 0 0,-1 0 0,1 1 0,-1-1-1,0 1 1,1-1 0,-1 1 0,0-1 0,0 1 0,0 0-1,0 0 1,0 0 0,-1 0 0,1 0 0,0 1 0,0-1 0,0 1-1,-1-1 1,1 1 0,-4 0 0,-25-4-228,25 4 49,10 0-56,7 0 221,0 0-1,0-1 1,0 0-1,0-1 0,-1 0 1,1 0-1,0-2 1,17-7-1,-21 8-139,-7 3 187,1 0-1,0 0 0,-1-1 1,1 1-1,-1 0 1,1 0-1,0-1 0,-1 1 1,1-1-1,-1 1 1,1 0-1,-1-1 0,1 1 1,-1-1-1,1 1 0,-1-1 1,0 0-1,1 1 1,-1-1-1,0 1 0,1-1 1,-1 0-1,0 1 1,0-1-1,0 0 0,1 1 1,-1-1-1,0 0 1,0 1-1,0-1 0,0 0 1,0 1-1,0-1 1,0 0-1,-1 1 0,1-1 1,0 0-1,-1 0 1,1-5 455,-1 16-546,0 0-1,-1 0 0,-1-1 1,0 1-1,-8 17 0,-7 26 201,17-48-193,-1 26 564,2-31-482,1 1-1,0 0 1,-1-1 0,1 1 0,0 0 0,-1-1 0,1 1 0,0-1 0,0 1 0,-1-1 0,1 1 0,0-1 0,0 0 0,0 1-1,0-1 1,-1 0 0,1 0 0,0 0 0,0 1 0,0-1 0,0 0 0,0 0 0,0 0 0,0 0 0,0-1 0,-1 1-1,1 0 1,0 0 0,0 0 0,0-1 0,1 0 0,13-4-23,-1-1 0,0 0-1,-1-1 1,0-1 0,0 0 0,0-1-1,-1 0 1,0-1 0,16-17 0,-12 12 33,-35 73-778,19-57 756,0 0 0,0-1 0,0 1-1,0 0 1,0 0 0,0-1 0,0 1 0,0 0 0,1-1-1,-1 1 1,0 0 0,0-1 0,1 1 0,-1 0 0,0-1-1,1 1 1,-1 0 0,0-1 0,1 1 0,-1-1 0,1 1-1,-1-1 1,1 1 0,-1-1 0,1 1 0,0-1 0,-1 0-1,1 1 1,0-1 0,-1 0 0,1 0 0,0 1 0,-1-1-1,2 0 1,37 4 357,38-17-83,-50 2-307,-20 8-42,-1 0 0,1 1 1,0 0-1,0 0 1,0 0-1,7 0 0,-30 34-932,14-28 992,-1-1 11,0 1 0,1 0 1,0 0-1,0 0 1,0 0-1,1 0 1,-1 0-1,1 0 0,0 0 1,0 1-1,1-1 1,-1 6-1,1-10-257,1 1-1,-1-1 1,1 1 0,-1-1-1,1 0 1,0 1 0,-1-1-1,1 0 1,-1 0-1,1 0 1,0 1 0,-1-1-1,1 0 1,-1 0 0,1 0-1,0 0 1,-1 0 0,1 0-1,0 0 1,-1 0 0,1 0-1,0-1 1,-1 1 0,1 0-1,-1 0 1,2-1 0,9-5-8129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677"/>
    </inkml:context>
    <inkml:brush xml:id="br0">
      <inkml:brushProperty name="width" value="0.025" units="cm"/>
      <inkml:brushProperty name="height" value="0.025" units="cm"/>
    </inkml:brush>
  </inkml:definitions>
  <inkml:trace contextRef="#ctx0" brushRef="#br0">14 1 19186,'-4'0'8712,"4"4"-8872,0 5-2402,0-1-3268,-9 0-8327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011"/>
    </inkml:context>
    <inkml:brush xml:id="br0">
      <inkml:brushProperty name="width" value="0.025" units="cm"/>
      <inkml:brushProperty name="height" value="0.025" units="cm"/>
    </inkml:brush>
  </inkml:definitions>
  <inkml:trace contextRef="#ctx0" brushRef="#br0">0 27 20980,'0'0'10314,"51"1"-10314,-19-1-161,10 0-1632,-1 0-3204,6-9-5669</inkml:trace>
  <inkml:trace contextRef="#ctx0" brushRef="#br0" timeOffset="1">475 21 9289,'0'0'19186,"59"0"-19058,-33-6-801,4-1-3426,4 0-4870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329"/>
    </inkml:context>
    <inkml:brush xml:id="br0">
      <inkml:brushProperty name="width" value="0.025" units="cm"/>
      <inkml:brushProperty name="height" value="0.025" units="cm"/>
    </inkml:brush>
  </inkml:definitions>
  <inkml:trace contextRef="#ctx0" brushRef="#br0">1 65 15086,'0'0'4122,"6"9"-3076,-4-5-989,0-1 0,0 0 0,0 0 0,0 0 0,1 0 0,0-1 0,-1 1 0,1-1 0,0 1 0,0-1 0,0 0 0,1 0 0,-1 0 0,0-1 0,1 1 0,-1-1 0,1 0 0,0 0 0,-1 0 0,1 0 0,0-1 0,-1 1 0,1-1 0,8 0 0,-5 0 25,0-1 0,0 1 1,0-1-1,1-1 0,-1 1 0,0-1 0,0 0 0,-1-1 1,8-3-1,-12 5-55,0 0 0,0 0 0,0-1 1,0 1-1,0-1 0,0 1 0,-1-1 0,1 0 1,0 1-1,-1-1 0,1 0 0,-1 0 0,0 0 1,0-1-1,0 1 0,0 0 0,0 0 1,0 0-1,-1-1 0,1 1 0,-1 0 0,1-1 1,-1 1-1,0-1 0,0 1 0,0 0 0,0-1 1,0 1-1,-1-1 0,1 1 0,-2-4 0,1 4-41,1 0-1,-1 0 1,0 0-1,0 1 1,0-1-1,0 0 0,0 1 1,0-1-1,-1 0 1,1 1-1,-1 0 0,1-1 1,-1 1-1,1 0 1,-1-1-1,0 1 0,0 0 1,1 1-1,-1-1 1,0 0-1,0 0 1,0 1-1,0-1 0,0 1 1,0-1-1,0 1 1,0 0-1,0 0 0,0 0 1,0 0-1,0 0 1,0 1-1,-3 0 0,0-1 1,0 1-1,0 1 0,0-1 0,0 1 0,0-1 1,1 1-1,-1 1 0,1-1 0,-1 1 0,1-1 0,0 1 1,-5 5-1,6-5 22,0 0 0,0 1-1,1-1 1,0 1 0,-1-1 0,1 1 0,0 0 0,1 0 0,-1 0 0,1 0 0,0 0 0,0 0-1,0 1 1,0-1 0,1 0 0,-1 0 0,1 6 0,1-8-3,-1 1 0,1 0 0,0-1 0,0 1 1,0-1-1,0 1 0,0-1 0,0 1 0,0-1 0,1 0 1,0 0-1,-1 0 0,1 1 0,0-2 0,0 1 0,0 0 0,0 0 1,0-1-1,0 1 0,1-1 0,-1 1 0,0-1 0,1 0 0,-1 0 1,1 0-1,0 0 0,4 0 0,17 4-45,0-2 1,0 0-1,0-2 1,1 0-1,-1-2 1,0-1-1,0-1 0,0 0 1,0-2-1,0-1 1,-1-1-1,0-1 1,0-1-1,23-13 0,-45 21 39,23-14-236,-23 14 235,0 1 1,0-1-1,0 1 0,0-1 1,-1 0-1,1 1 0,0-1 1,-1 0-1,1 0 0,0 1 1,-1-1-1,1 0 0,-1 0 1,1 0-1,-1 0 0,0 0 1,1 0-1,-1 0 0,0 0 1,1 0-1,-1 0 0,0 0 1,0-1-1,-24 6 1204,17-1-913,0 1 0,1 0 0,-1 0-1,1 0 1,0 1 0,-7 7 0,11-10-236,0 0 1,0 0 0,0 0 0,0 0-1,0 1 1,0-1 0,1 1 0,-1-1-1,1 1 1,0-1 0,0 1 0,0 0 0,0 0-1,0-1 1,0 1 0,1 0 0,-1 0-1,1 0 1,0 4 0,0-6-58,1-1-1,-1 1 1,1 0 0,-1-1-1,1 1 1,-1 0 0,1-1 0,-1 1-1,1-1 1,-1 1 0,1-1-1,0 1 1,-1-1 0,1 1 0,0-1-1,0 1 1,-1-1 0,1 0-1,0 0 1,0 1 0,-1-1 0,1 0-1,0 0 1,0 0 0,1 0-1,26 1 36,-21-1-13,86-8-1067,-3-12-3505,-60 15 2169,-30 7 2512,0 0 1,-1 1 0,1-1 0,0 0 0,-1 0 0,0 1 0,1-1 0,-1 0 0,0 0-1,0 0 1,0 0 0,-2 3 0,1-3-226,-15 31 851,17-32-957,0 1-1,-1-1 1,1 0-1,0 0 1,-1 0-1,1 0 1,0 1-1,0-1 1,0 0-1,0 0 1,0 0-1,1 0 1,-1 1 0,0-1-1,0 0 1,2 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2.753"/>
    </inkml:context>
    <inkml:brush xml:id="br0">
      <inkml:brushProperty name="width" value="0.025" units="cm"/>
      <inkml:brushProperty name="height" value="0.025" units="cm"/>
    </inkml:brush>
  </inkml:definitions>
  <inkml:trace contextRef="#ctx0" brushRef="#br0">207 149 16367,'0'-2'381,"0"0"0,0-1-1,0 1 1,-1 0-1,1 0 1,0 0-1,-1 0 1,0 0-1,1 0 1,-1 0-1,0 0 1,0 0-1,0 0 1,0 0-1,-1 1 1,1-1-1,0 0 1,-1 1-1,1-1 1,-1 1-1,1-1 1,-4-1-1,3 2-272,0 0 0,-1 1 1,1-1-1,0 0 0,-1 1 0,1-1 0,-1 1 0,1 0 0,-1 0 0,1 0 1,0 0-1,-1 0 0,1 1 0,-1-1 0,1 1 0,0-1 0,-1 1 0,1 0 1,0 0-1,-1 0 0,-2 2 0,-5 4-115,0 0 0,0 1-1,0 0 1,1 1 0,0 0 0,1 0-1,0 1 1,1 0 0,0 0 0,0 1 0,1 0-1,0 0 1,1 1 0,1-1 0,0 1-1,-5 21 1,9-31-3,0-1 0,0 1 0,0 0 0,1-1-1,-1 1 1,1 0 0,-1-1 0,1 1 0,-1 0-1,1-1 1,0 1 0,-1-1 0,1 1 0,0-1 0,0 0-1,0 1 1,1-1 0,-1 0 0,0 0 0,0 0-1,1 1 1,-1-1 0,0-1 0,1 1 0,-1 0 0,1 0-1,-1 0 1,1-1 0,0 1 0,-1-1 0,1 1-1,0-1 1,-1 0 0,1 0 0,0 0 0,-1 0 0,1 0-1,0 0 1,0 0 0,1-1 0,8 1-107,-1-1 1,1 0 0,-1-1-1,0 0 1,15-5 0,-8-1 61,1 0 1,-2-1 0,1-1-1,-1 0 1,-1-1 0,0-1-1,-1 0 1,0-2 0,14-16-1,-9 8 7,-2 0 0,0-1 0,-2 0-1,-1-2 1,18-38 0,-27 43-119,-16 30 80,-16 28-12,10-11 477,-26 57 0,39-75-291,0 0 0,1 0-1,0 1 1,1-1-1,0 1 1,0 0-1,1-1 1,1 1 0,-1 0-1,3 16 1,-2-24-88,0-1 1,1 1 0,-1 0 0,1-1 0,0 1-1,-1-1 1,1 1 0,0-1 0,0 0 0,0 1-1,0-1 1,0 0 0,0 1 0,0-1-1,0 0 1,1 0 0,-1 0 0,0 0 0,1 0-1,-1-1 1,3 2 0,1 0 0,-1-1-1,0 0 1,1 0 0,-1 0 0,0 0-1,1-1 1,-1 0 0,6 0 0,-1 0-27,0-1-1,0-1 1,0 1 0,-1-1 0,1-1 0,-1 0 0,15-6-1,0-7-648,0-1-1,-1-1 1,28-29-1,-52 102-54,2-51 748,-1 3-5,0 0 0,1 0 0,0 0 0,0-1 0,2 10 1,-2-15-9,0 0 0,0 0 0,1 0 1,-1 0-1,1 1 0,-1-1 1,1 0-1,-1 0 0,1 0 0,0 0 1,0 0-1,-1 0 0,1 0 1,0-1-1,0 1 0,0 0 1,0 0-1,0-1 0,0 1 0,0 0 1,0-1-1,0 1 0,0-1 1,0 1-1,1-1 0,-1 0 0,0 1 1,0-1-1,0 0 0,1 0 1,-1 0-1,0 0 0,0 0 0,2 0 1,-1-1 21,-1 0 0,0 1 0,1-1 0,-1 0 1,0 0-1,1 1 0,-1-1 0,0 0 0,0-1 1,0 1-1,0 0 0,0 0 0,0 0 0,0 0 0,0-1 1,0 1-1,0-1 0,-1 1 0,1 0 0,-1-1 1,1 1-1,-1-1 0,1 1 0,-1-1 0,0-3 0,6-43 984,-6 44-885,2-29 384,-3 20-377,1 0 0,1 0 0,0 0 0,1 0 0,0 1 0,1-1 0,1 1 0,5-14 0,-7 24-66,0 0 0,0 0-1,0 0 1,0 0 0,1 0-1,-1 0 1,0 1 0,1 0-1,0-1 1,-1 1 0,1 0-1,0 0 1,-1 0 0,1 0-1,0 1 1,0-1 0,0 1-1,0 0 1,-1 0 0,5 0-1,67 5-446,-57-3 280,86 3-6449,-46-5-4484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418"/>
    </inkml:context>
    <inkml:brush xml:id="br0">
      <inkml:brushProperty name="width" value="0.025" units="cm"/>
      <inkml:brushProperty name="height" value="0.025" units="cm"/>
    </inkml:brush>
  </inkml:definitions>
  <inkml:trace contextRef="#ctx0" brushRef="#br0">0 10 16752,'0'0'13228,"34"1"-17231,-24-12-4614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14.169"/>
    </inkml:context>
    <inkml:brush xml:id="br0">
      <inkml:brushProperty name="width" value="0.025" units="cm"/>
      <inkml:brushProperty name="height" value="0.025" units="cm"/>
    </inkml:brush>
  </inkml:definitions>
  <inkml:trace contextRef="#ctx0" brushRef="#br0">5812 621 10858,'1'-8'-432,"0"-10"957,0 0 1,-1 0-1,-3-21 0,2 32-250,0 0 0,-1 0-1,1 0 1,-2 1 0,1-1-1,-1 1 1,0-1 0,0 1-1,-1 0 1,1 0 0,-2 1-1,1-1 1,-5-4 0,-7-5-152,-1 2 1,0 1 0,-1 0-1,0 1 1,0 0 0,-1 2-1,-1 0 1,0 1 0,-26-6-1,-28-4-324,-92-11 0,146 26 210,-162-22-297,-205-35 149,147 16-1078,-321-16 0,-1174-13 2888,1703 73-1669,-450 4 410,372 3-287,1 5 1,-147 34-1,-155 81-68,337-97-43,1 3-1,1 4 1,-88 59 0,127-71-120,0 1 1,2 2-1,1 1 0,2 1 1,1 1-1,1 2 0,1 1 1,2 0-1,2 2 0,-28 62 1,32-56 6,1 1 1,2 1-1,2 1 1,3 0 0,1 0-1,2 0 1,2 1 0,2 0-1,5 64 1,0-86 75,1 0-1,0 0 1,2-1 0,1 1-1,0-1 1,2-1-1,1 1 1,1-1 0,22 33-1,-13-28 18,1 0-1,1-2 1,1 0-1,1-2 1,1 0-1,36 23 1,4-4 12,2-4 1,2-2-1,1-4 1,1-3-1,102 28 1,103 16-73,3-11 0,469 41 0,581-70-131,-826-52 211,-1-21 0,539-115 0,-478 16-28,-439 99-26,-1-5 1,164-86-1,-258 115 60,-1 0 0,0-1 0,-1-2-1,-1-1 1,27-27 0,-43 36 42,-1 1 0,0-1 1,0-1-1,-2 1 0,1-1 0,-1-1 0,-1 0 0,0 0 1,-1 0-1,-1 0 0,0-1 0,0 1 0,-2-1 0,3-21 1,-4 11 17,-1 1 0,-1-1 1,-1 1-1,-1-1 0,-1 1 1,-1 0-1,-1 0 0,-1 1 1,-11-28-1,2 19 26,0 1 1,-2 0-1,-1 2 0,-1 0 1,-41-44-1,7 19-130,-3 1 0,-2 4-1,-1 1 1,-3 4 0,-2 2 0,-102-47 0,8 18-716,-293-87-1,-151 20-5141,401 108 709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47.997"/>
    </inkml:context>
    <inkml:brush xml:id="br0">
      <inkml:brushProperty name="width" value="0.025" units="cm"/>
      <inkml:brushProperty name="height" value="0.025" units="cm"/>
    </inkml:brush>
  </inkml:definitions>
  <inkml:trace contextRef="#ctx0" brushRef="#br0">233 104 15182,'-110'79'-1725,"-2"2"3055,111-80-1334,0-1 0,1 0-1,-1 0 1,1 1 0,-1-1-1,1 1 1,-1-1 0,1 0-1,-1 1 1,1-1 0,-1 1-1,1-1 1,-1 1 0,1 0-1,0-1 1,-1 1 0,1-1-1,0 1 1,0 0 0,0-1 0,-1 1-1,1-1 1,0 1 0,0 0-1,0-1 1,0 1 0,0 0-1,0-1 1,0 1 0,0 0-1,0-1 1,0 1 0,0 0-1,1-1 1,-1 1 0,0-1-1,0 1 1,1 0 0,-1-1-1,0 1 1,1-1 0,-1 1-1,1-1 1,-1 1 0,1-1-1,-1 1 1,1-1 0,-1 1-1,1-1 1,-1 0 0,1 1-1,-1-1 1,1 0 0,0 0 0,-1 1-1,1-1 1,-1 0 0,1 0-1,0 0 1,-1 0 0,2 1-1,55 13-370,-38-11 383,174 37-201,1-9-1,241 7 0,401-28-594,-517-12 689,1283-74 161,-473 9-33,1929 29 238,-1551 32 662,150 2 85,-31 20-534,1-69-288,-562-53-130,-491 41-17,77 36 46,-567 35-1965,163 34 0,-162-24 118,-28-6-3951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0.214"/>
    </inkml:context>
    <inkml:brush xml:id="br0">
      <inkml:brushProperty name="width" value="0.025" units="cm"/>
      <inkml:brushProperty name="height" value="0.025" units="cm"/>
    </inkml:brush>
  </inkml:definitions>
  <inkml:trace contextRef="#ctx0" brushRef="#br0">1 81 6854,'0'0'4597,"13"0"-4496,685-21 2203,29 0-620,2687 27-915,-3385-5-790,-18-1 21,0 1 1,0-1 0,0-1 0,0 0 0,21-5 0,-32 2-78,-8 1 54,-15-2 64,-823-21 326,825 26-355,-1385 2-706,512 52-822,4 39 0,185 15 2381,679-101-629,32-3-134,49-3-61,-41-1-20,1492-71 320,-921 32-255,2294-49 806,-3047 99-1924,69-1 1049,-850 73-3401,725-59 63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4.953"/>
    </inkml:context>
    <inkml:brush xml:id="br0">
      <inkml:brushProperty name="width" value="0.025" units="cm"/>
      <inkml:brushProperty name="height" value="0.025" units="cm"/>
    </inkml:brush>
  </inkml:definitions>
  <inkml:trace contextRef="#ctx0" brushRef="#br0">0 194 10922,'0'0'1031,"6"-9"-492,0 2-413,0 0 0,0 0 0,1 0 1,0 0-1,1 1 0,-1 1 0,1-1 1,0 1-1,1 1 0,-1-1 0,1 1 0,0 1 1,15-5-1,37-9-23,1 2-1,86-8 1,134 1 182,-156 14-243,234-9 3,1 16-1,592 73 1,647 54 483,408-186 2584,-1428 3-2727,-575 56-357,23-4-11,-28 5-8,1 0 0,-1 0 1,1-1-1,0 1 0,-1 0 0,1 0 1,0 0-1,-1 0 0,1 0 0,-1-1 1,1 1-1,-1 0 0,1-1 1,-1 1-1,1 0 0,-1-1 0,1 1 1,-1 0-1,1-1 0,-1 1 0,1-1 1,-1 1-1,0-1 0,1 1 0,-1-1 1,0 1-1,0-1 0,1 1 1,-1-1-1,0 0 0,0 0 0,-1 0-67,-1-1-1,1 1 1,-1 0-1,0 0 0,0 0 1,1 0-1,-1 1 1,0-1-1,0 0 0,0 1 1,0-1-1,0 1 1,0 0-1,0 0 0,-2 0 1,-21-7-4791,18 0-495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15.792"/>
    </inkml:context>
    <inkml:brush xml:id="br0">
      <inkml:brushProperty name="width" value="0.025" units="cm"/>
      <inkml:brushProperty name="height" value="0.025" units="cm"/>
    </inkml:brush>
  </inkml:definitions>
  <inkml:trace contextRef="#ctx0" brushRef="#br0">1 158 8904,'0'0'641,"11"-7"37,19-9-175,2 0 0,0 2 0,1 2 0,0 1 0,0 1 0,1 2 0,57-6 0,264-6 849,-331 19-1294,845 15 1310,1 38-1138,498 15-221,1581-97 87,-2225 19 232,99-3-125,-7-37 831,-764 46-851,-1-2 0,88-23 0,-125 24-746,-15 6 434,1 0 0,0 0 0,0 0 0,0 0 0,0 0 0,0 0 0,-1 0 0,1 0 0,0 0 0,0 0 0,0 0 0,0 0 0,0 0 0,-1 0 0,1 0 0,0 0 0,0 0 0,0 0 0,0 0 0,0 0 0,0 0 0,-1 0 0,1 0 0,0 0 0,0-1 0,0 1 0,0 0 0,0 0 0,0 0 1,0 0-1,0 0 0,0 0 0,-1 0 0,1-1 0,0 1 0,0 0 0,0 0 0,0 0 0,0 0 0,0 0 0,0-1 0,0 1 0,0 0 0,0 0 0,0 0 0,0 0 0,0 0 0,0-1 0,0 1 0,0 0 0,0 0 0,0 0 0,1 0 0,-1 0 0,0-1 0,0 1 0,0 0 0,0 0 0,-9-2-8417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28.922"/>
    </inkml:context>
    <inkml:brush xml:id="br0">
      <inkml:brushProperty name="width" value="0.025" units="cm"/>
      <inkml:brushProperty name="height" value="0.025" units="cm"/>
    </inkml:brush>
  </inkml:definitions>
  <inkml:trace contextRef="#ctx0" brushRef="#br0">1 45 6694,'0'0'5702,"9"-1"-5211,18 1-294,-1 0 1,1 2-1,39 7 1,40 6-108,0-4-1,161-3 1,-227-8-97,820-7 456,-553 2-429,8 0-99,1172 9 1957,-50 8-1600,-887-15-214,-234 5 214,654-18 1275,-827 4-1472,93-4 78,-83 17-148,160 23 0,-124-8-2,261-11 0,-236-8-6,764-28-7,5-1-8,-206 35 17,1193-16 38,-1815 8-173,539-2-2527,-626 11-4154,-43-4-1229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384"/>
    </inkml:context>
    <inkml:brush xml:id="br0">
      <inkml:brushProperty name="width" value="0.025" units="cm"/>
      <inkml:brushProperty name="height" value="0.025" units="cm"/>
    </inkml:brush>
  </inkml:definitions>
  <inkml:trace contextRef="#ctx0" brushRef="#br0">102 0 17232,'0'0'7917,"-10"5"-7719,4-1-174,0-1 0,1 1 0,-1 0 0,1 1 0,0-1 1,0 1-1,0 0 0,0 0 0,1 1 0,0-1 0,0 1 1,1 0-1,-1 0 0,1 0 0,1 1 0,-1-1 0,1 1 1,-2 7-1,1-4 37,1 1 1,0 0-1,0-1 1,1 1-1,0 0 1,1 0-1,0 0 1,1 0-1,3 16 1,-3-24-51,0 0 1,0 0 0,0 0 0,1 0 0,-1-1 0,1 1-1,-1 0 1,1-1 0,0 1 0,0-1 0,0 1 0,0-1-1,1 0 1,-1 0 0,0 0 0,1 0 0,0 0 0,-1-1-1,1 1 1,0-1 0,0 0 0,0 0 0,0 0 0,0 0 0,0 0-1,0 0 1,0-1 0,0 0 0,1 0 0,-1 0 0,0 0-1,0 0 1,0 0 0,0-1 0,6-1 0,-2 0 69,0 0 0,0 0 1,0-1-1,-1 0 0,1 0 1,-1-1-1,0 1 0,0-2 1,0 1-1,0 0 0,-1-1 0,0 0 1,0 0-1,0-1 0,-1 0 1,7-10-1,-5 7 36,-1 0 0,0-1 0,0 1 0,-1-1 0,0 0 0,-1 0 0,0-1 0,-1 1 0,0 0 0,1-18 0,-3 26-115,0 1 0,0-1 0,0 0 0,0 1-1,-1-1 1,1 1 0,0-1 0,-1 1 0,1-1 0,-1 1 0,1 0 0,-1-1 0,0 1 0,0 0 0,1-1-1,-1 1 1,0 0 0,0 0 0,0 0 0,0-1 0,-1 1 0,1 0 0,0 1 0,0-1 0,-1 0-1,1 0 1,0 0 0,-1 1 0,1-1 0,-1 1 0,1-1 0,-1 1 0,1 0 0,-1-1 0,1 1 0,-1 0-1,1 0 1,-4 0 0,2 0-62,0 1-1,0-1 0,0 1 1,0-1-1,0 1 0,0 0 1,0 0-1,0 0 0,0 1 1,1-1-1,-1 1 0,0-1 1,1 1-1,-1 0 0,1 0 1,0 0-1,-1 0 0,-2 5 1,3-3-284,-1-1 1,2 1 0,-1 0 0,0 0-1,1 0 1,-1 0 0,1 0 0,1 0-1,-1 0 1,0 0 0,1 6 0,0-8 18,0 0 0,0 0 0,0 1 0,1-1-1,-1 0 1,1 0 0,-1 0 0,1 0 0,0 0 0,0 0 0,0 0 0,0 0 0,0-1 0,0 1 0,1 0 0,-1 0 0,1-1-1,-1 1 1,1-1 0,-1 0 0,1 1 0,0-1 0,2 1 0,30 13-5238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964"/>
    </inkml:context>
    <inkml:brush xml:id="br0">
      <inkml:brushProperty name="width" value="0.025" units="cm"/>
      <inkml:brushProperty name="height" value="0.025" units="cm"/>
    </inkml:brush>
  </inkml:definitions>
  <inkml:trace contextRef="#ctx0" brushRef="#br0">208 71 11403,'0'0'10847,"-12"-4"-9635,10 4-1194,-1-2 32,-1 1 0,1 0 0,-1 0-1,0 0 1,1 0 0,-1 0 0,0 1 0,0-1 0,1 1-1,-1 0 1,0 0 0,0 1 0,0-1 0,1 1-1,-1 0 1,0 0 0,1 0 0,-1 0 0,0 1 0,1-1-1,0 1 1,-1 0 0,1 0 0,0 0 0,0 1-1,0-1 1,0 1 0,-4 5 0,4-4-41,0-1 1,0 1-1,0 0 1,1-1-1,-1 1 1,1 1-1,0-1 1,0 0-1,1 0 1,-1 1-1,1-1 1,0 1-1,0-1 1,0 8-1,1-9-8,0 0 0,1 0-1,-1-1 1,1 1 0,0 0 0,0 0-1,0-1 1,0 1 0,0 0-1,0-1 1,1 1 0,-1-1 0,1 0-1,0 1 1,0-1 0,0 0-1,0 0 1,0 0 0,0 0-1,0-1 1,1 1 0,-1-1 0,1 1-1,3 1 1,17 8 21,-13-7-23,0 1-1,0 0 1,-1 0 0,1 1-1,-1 1 1,10 8-1,-17-11 3,1-1-1,0 0 1,-1 1-1,0 0 0,0-1 1,0 1-1,0 0 1,-1 0-1,1 0 1,-1 0-1,0 1 0,0-1 1,-1 0-1,1 0 1,-1 1-1,0-1 1,0 0-1,0 1 1,-1-1-1,-1 5 0,-2 5 88,0 0-1,-2 0 0,0-1 0,0 0 0,-1 0 1,-1-1-1,0 0 0,0 0 0,-1-1 0,-1 0 1,0-1-1,0 0 0,-1 0 0,-1-1 0,1 0 1,-1-1-1,-14 6 0,24-13-39,1 0 0,-1 0 0,0 0 0,1 0 0,-1-1 1,0 1-1,1 0 0,-1-1 0,0 0 0,0 1 0,0-1 0,1 0 0,-1 0 0,0 0 0,0 0 1,0 0-1,1-1 0,-1 1 0,0-1 0,0 1 0,-2-2 0,3 1-28,0 0 0,0 0-1,0 0 1,0-1 0,0 1 0,0 0-1,1 0 1,-1-1 0,0 1-1,1-1 1,-1 1 0,1-1 0,0 1-1,-1-1 1,1 1 0,0-1 0,0 1-1,0-1 1,0 1 0,0-2 0,1-6-20,1 0 0,-1 0 0,1 0 0,1 0 0,0 0 0,0 1 0,6-12 0,7-6-31,0 1-1,2 1 0,1 0 0,1 2 1,0 0-1,39-31 0,154-95-32,-156 112 57,-46 29 4,28-20-144,-37 26 145,-1-1 0,1 1 0,0 0 0,-1-1-1,0 0 1,1 1 0,-1-1 0,0 0 0,0 0-1,1 0 1,-1 1 0,-1-1 0,1 0-1,0 0 1,0-1 0,0-3 0,-2 5 5,1 0-1,-1 0 1,0 0 0,1 0-1,-1 0 1,0 0 0,0 0 0,0 0-1,0 0 1,0 0 0,0 0 0,0 0-1,0 1 1,0-1 0,0 0 0,0 1-1,0-1 1,0 1 0,-1-1-1,1 1 1,0 0 0,0-1 0,-1 1-1,1 0 1,0 0 0,-1 0 0,1 0-1,0 0 1,0 0 0,-2 1 0,-44 1 136,41-1-97,0 1 1,0-1-1,0 1 0,0 1 0,0-1 0,0 1 1,1 0-1,-1 0 0,1 1 0,0-1 1,0 1-1,0 0 0,1 1 0,-1-1 1,1 1-1,0 0 0,1 0 0,-1 0 1,-5 11-1,7-12-12,0 0 1,0 0-1,1 0 0,-1 0 1,1 0-1,0 0 1,0 1-1,1-1 0,-1 0 1,1 1-1,0-1 0,0 0 1,0 1-1,1-1 1,0 0-1,-1 0 0,2 1 1,-1-1-1,0 0 1,1 0-1,0 0 0,0 0 1,0-1-1,0 1 0,0 0 1,1-1-1,0 1 1,0-1-1,3 4 0,5 2-210,1 0-1,0-1 0,0 0 0,0-1 0,1-1 0,0 1 0,1-2 0,-1 0 1,17 4-1,24-1-3650,-1-9-3390,-22-4 650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328"/>
    </inkml:context>
    <inkml:brush xml:id="br0">
      <inkml:brushProperty name="width" value="0.025" units="cm"/>
      <inkml:brushProperty name="height" value="0.025" units="cm"/>
    </inkml:brush>
  </inkml:definitions>
  <inkml:trace contextRef="#ctx0" brushRef="#br0">23 1 12524,'0'0'14125,"-22"54"-12715,22-37-738,0-1-512,2-4-96,13-5-1409,4-7-3011,-3-9-9065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269"/>
    </inkml:context>
    <inkml:brush xml:id="br0">
      <inkml:brushProperty name="width" value="0.025" units="cm"/>
      <inkml:brushProperty name="height" value="0.025" units="cm"/>
    </inkml:brush>
  </inkml:definitions>
  <inkml:trace contextRef="#ctx0" brushRef="#br0">369 20 15503,'0'-1'345,"0"0"0,0 1 0,0-1 0,0 0 0,0 1 1,-1-1-1,1 0 0,0 1 0,0-1 0,-1 0 0,1 1 1,-1-1-1,1 1 0,0-1 0,-1 0 0,1 1 0,-1-1 1,1 1-1,-1-1 0,1 1 0,-1 0 0,0-1 0,1 1 1,-1 0-1,1-1 0,-2 1 0,-24-5 1728,-28 12-2442,35 2 361,0 0-1,1 0 1,0 2-1,1 0 1,0 1-1,1 1 1,0 1-1,1 0 1,-26 32-1,25-28 100,2 0 0,-14 25 0,24-37-64,1-1 1,1 0-1,-1 0 0,1 1 1,0-1-1,0 1 1,0 0-1,1 0 0,0-1 1,0 1-1,0 0 0,1 0 1,0 0-1,1 8 0,0-11-20,0-1-1,0 0 1,1 0 0,-1 1-1,1-1 1,-1 0-1,1 0 1,0 0-1,0-1 1,0 1 0,0 0-1,0-1 1,0 1-1,0-1 1,0 0-1,1 0 1,-1 0-1,1 0 1,-1 0 0,1 0-1,-1 0 1,1-1-1,-1 1 1,1-1-1,2 0 1,14 2 63,0-1-1,26-1 1,-27 0 4,-1 0-120,101-5 523,-106 4-706,0-1 0,0 0-1,0-1 1,-1 0-1,0-1 1,1-1 0,16-9-1,-12 0-2721,-11 1-2479,-5-2-4355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673"/>
    </inkml:context>
    <inkml:brush xml:id="br0">
      <inkml:brushProperty name="width" value="0.025" units="cm"/>
      <inkml:brushProperty name="height" value="0.025" units="cm"/>
    </inkml:brush>
  </inkml:definitions>
  <inkml:trace contextRef="#ctx0" brushRef="#br0">92 1 20628,'0'0'9288,"-15"72"-9288,8-32 32,-1 5-64,3 1-800,-1-2-610,-5-1-800,-1-5-288,-1-8-1570,-2-7-1089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033"/>
    </inkml:context>
    <inkml:brush xml:id="br0">
      <inkml:brushProperty name="width" value="0.025" units="cm"/>
      <inkml:brushProperty name="height" value="0.025" units="cm"/>
    </inkml:brush>
  </inkml:definitions>
  <inkml:trace contextRef="#ctx0" brushRef="#br0">0 175 12812,'4'-10'5157,"-1"2"-4646,0 0 0,1 1-1,-1-1 1,2 1 0,-1 0 0,1 1 0,0-1 0,0 1-1,1 0 1,0 0 0,0 0 0,1 1 0,-1 0-1,1 0 1,13-6 0,6 0-192,0 1 0,0 1 0,1 2 1,1 1-1,-1 0 0,1 2 0,0 2 0,52 1 0,-75 0-324,1 2 0,-1-1 0,0 1 0,0 0 0,0 0 0,0 0 0,0 0 0,0 1-1,0 0 1,-1 0 0,1 1 0,0-1 0,-1 1 0,0 0 0,0 0 0,5 4 0,-8-5 3,1 1 0,-1-1 0,1 0 0,-1 1-1,0-1 1,0 1 0,0-1 0,0 1 0,0-1 0,-1 1 0,1-1 0,-1 1 0,0 0 0,1 0 0,-1-1 0,-1 1 0,1 0-1,0-1 1,-1 1 0,1 0 0,-1-1 0,0 1 0,0-1 0,0 1 0,0-1 0,0 1 0,0-1 0,-1 0 0,1 0 0,-1 1-1,0-1 1,-2 2 0,-6 7 168,0 0-1,-1-1 0,0 0 0,-1-1 0,-17 11 1,-13 10 108,41-30-317,1 1 0,0-1 1,-1 0-1,1 1 1,-1-1-1,1 0 0,-1 1 1,1-1-1,0 1 1,-1-1-1,1 0 0,0 1 1,0-1-1,-1 1 1,1-1-1,0 1 0,0-1 1,0 1-1,-1 0 1,1-1-1,0 1 0,0-1 1,0 1-1,0-1 1,0 1-1,0-1 0,0 1 1,0-1-1,0 1 1,1 1-1,14 11-872,30 5-202,-39-17 941,3 2 13,3 1 0,-1-1 0,1 2 0,-1-1 0,0 2-1,19 11 1,-28-15 178,1 0 0,-1 0 1,0 1-1,0-1 0,1 1 0,-2-1 1,1 1-1,0-1 0,0 1 0,-1 0 1,0 0-1,1 0 0,-1 0 0,0 0 0,-1 0 1,1 0-1,0 1 0,-1-1 0,0 0 1,0 0-1,0 0 0,0 1 0,0-1 1,-1 0-1,1 0 0,-1 0 0,-1 5 0,-2 0 219,1 0 0,-1 0 0,-1-1 0,1 0 0,-1 0 0,0 0 0,-1 0 0,0-1 0,0 0 0,-9 7-1,-1 1 369,-1-2 0,0 0 0,-22 12 0,28-18-455,-1 0-1,0-1 1,0 0 0,0-1-1,0-1 1,-1 1-1,1-2 1,-1 0 0,0 0-1,0-1 1,0-1-1,-23-2 1,33 1-367,-1 0 1,1 0-1,0-1 0,0 1 1,0-1-1,0 0 0,0 0 1,0 0-1,0 0 0,0 0 1,1 0-1,-1-1 0,1 1 1,0-1-1,0 0 0,0 0 1,0 0-1,0 0 0,0 0 1,1 0-1,0 0 0,-1-1 1,1 1-1,1 0 0,-1-1 1,0-4-1,0 3-267,0 0-1,1 0 1,0 0-1,0 0 1,0 0-1,1 0 1,-1 0-1,1 0 1,0 0-1,1 0 1,-1 1-1,1-1 1,0 0-1,0 1 1,1-1-1,-1 1 1,1 0-1,4-5 1,18-12-6645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396"/>
    </inkml:context>
    <inkml:brush xml:id="br0">
      <inkml:brushProperty name="width" value="0.025" units="cm"/>
      <inkml:brushProperty name="height" value="0.025" units="cm"/>
    </inkml:brush>
  </inkml:definitions>
  <inkml:trace contextRef="#ctx0" brushRef="#br0">67 0 21140,'0'0'7463,"-19"63"-7047,2-27-159,6 7-65,3 1-64,3 0-96,-1 1-32,6-5-32,0-8-513,0-7-768,11-11-1762,1-13-3363,6-1-6054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726"/>
    </inkml:context>
    <inkml:brush xml:id="br0">
      <inkml:brushProperty name="width" value="0.025" units="cm"/>
      <inkml:brushProperty name="height" value="0.025" units="cm"/>
    </inkml:brush>
  </inkml:definitions>
  <inkml:trace contextRef="#ctx0" brushRef="#br0">310 76 18610,'0'0'4228,"-6"55"-2499,1-24-512,-1 8-288,4 4-160,-2 3-321,4 2-319,0 2-65,0-4-64,0-3 32,0-7-64,4-7-673,-4-8-833,0-8-1184</inkml:trace>
  <inkml:trace contextRef="#ctx0" brushRef="#br0" timeOffset="1">1 106 14382,'0'0'3059,"5"-11"560,-3 6-3356,0 0 0,0 1 1,1-1-1,0 0 0,0 1 0,0-1 0,0 1 1,1 0-1,0 0 0,0 0 0,0 1 0,0-1 1,0 1-1,1 0 0,0 0 0,-1 1 0,1 0 1,0-1-1,0 1 0,0 1 0,1-1 0,7-1 1,24-3-117,1 2 0,0 1 0,0 1 0,0 3 0,0 1 0,-1 1 0,1 3 0,-1 1 0,0 1 0,43 17 0,-70-22-155,-1 2 0,0-1 0,0 1 0,0 1 0,0 0 0,-1 0 0,0 0-1,9 11 1,-15-16 32,0 1-1,-1 0 0,1 0 1,-1 0-1,1 0 0,-1 0 0,0 0 1,0 0-1,0 1 0,0-1 1,0 0-1,-1 0 0,1 1 1,0-1-1,-1 1 0,0-1 1,0 1-1,0-1 0,0 0 0,0 1 1,0-1-1,0 1 0,-1-1 1,1 0-1,-1 1 0,0-1 1,0 0-1,0 1 0,0-1 1,0 0-1,0 0 0,-1 0 0,1 0 1,-1 0-1,1 0 0,-1 0 1,0-1-1,0 1 0,-2 1 1,-10 8 146,1-1 0,-2-1 0,1 0 1,-1-1-1,0-1 0,-1 0 0,-18 4 0,-119 27 209,128-33-326,12-2-160,-6 1-862,0 0-1,-36 1 0,48-7-3664,6-7-2829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042"/>
    </inkml:context>
    <inkml:brush xml:id="br0">
      <inkml:brushProperty name="width" value="0.025" units="cm"/>
      <inkml:brushProperty name="height" value="0.025" units="cm"/>
    </inkml:brush>
  </inkml:definitions>
  <inkml:trace contextRef="#ctx0" brushRef="#br0">526 1 12844,'0'0'6839,"-11"11"-6588,-153 180 617,96-108-707,-114 111 0,144-155-113,28-27-277,-1-1-1,0-1 0,-16 13 1,24-42-8621,3 19 8555,0-26-8956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434"/>
    </inkml:context>
    <inkml:brush xml:id="br0">
      <inkml:brushProperty name="width" value="0.025" units="cm"/>
      <inkml:brushProperty name="height" value="0.025" units="cm"/>
    </inkml:brush>
  </inkml:definitions>
  <inkml:trace contextRef="#ctx0" brushRef="#br0">131 0 10730,'0'0'4298,"-3"14"-3850,-11 49 82,-2 0 1,-26 61-1,30-97-468,-21 64-6,30-82-21,1 0-1,0-1 1,0 1 0,1 0 0,1 0 0,-1 0 0,1 0 0,2 11 0,-1-17 13,0-1 1,0 0-1,0 0 0,0 0 0,1 0 0,-1-1 1,0 1-1,1 0 0,-1 0 0,1-1 0,0 1 1,0-1-1,-1 0 0,1 1 0,0-1 0,0 0 1,0 0-1,0 0 0,1 0 0,-1-1 0,0 1 1,0-1-1,0 1 0,1-1 0,-1 0 0,0 1 0,0-1 1,3-1-1,12 2 557,-1-1 0,28-4 0,-40 4-508,45-9 452,0-2 1,-1-3-1,66-27 0,-12 5-466,-13 3-3436,-53 12-1713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3.299"/>
    </inkml:context>
    <inkml:brush xml:id="br0">
      <inkml:brushProperty name="width" value="0.025" units="cm"/>
      <inkml:brushProperty name="height" value="0.025" units="cm"/>
    </inkml:brush>
  </inkml:definitions>
  <inkml:trace contextRef="#ctx0" brushRef="#br0">64 1 11018,'0'0'13192,"-6"13"-13091,-4 14-69,2-1 0,1 1 0,2 0 0,-5 47 0,4-9 33,-5 113 30,11-177-59,0 1 0,0-1 0,-1 1-1,1 0 1,0-1 0,0 1 0,1-1-1,-1 1 1,0 0 0,0-1 0,1 1-1,-1-1 1,1 1 0,-1-1 0,1 1-1,0-1 1,0 1 0,0-1 0,-1 0-1,1 1 1,1-1 0,-1 0 0,0 0-1,0 0 1,0 0 0,0 0 0,1 0-1,-1 0 1,1 0 0,-1 0 0,0-1-1,1 1 1,-1-1 0,1 1 0,0-1-1,-1 1 1,1-1 0,-1 0 0,1 0 0,0 0-1,-1 0 1,1 0 0,-1 0 0,1 0-1,0 0 1,-1-1 0,1 1 0,-1-1-1,1 1 1,2-2 0,7-2 349,1-1-1,-1 0 1,0-1 0,0 0-1,12-10 1,26-21-129,-2-3 1,-2-2-1,-1-1 0,-3-3 0,-1-1 1,42-67-1,-78 107-683,-6 7-747,-15 17-2761,-21 28-5733,29-32-304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042"/>
    </inkml:context>
    <inkml:brush xml:id="br0">
      <inkml:brushProperty name="width" value="0.025" units="cm"/>
      <inkml:brushProperty name="height" value="0.025" units="cm"/>
    </inkml:brush>
  </inkml:definitions>
  <inkml:trace contextRef="#ctx0" brushRef="#br0">570 97 10954,'0'0'1677,"0"-10"511,2-36 311,-2 44-2367,-1 0 1,1 0 0,0 0-1,-1 0 1,1 1-1,-1-1 1,0 0 0,0 0-1,0 1 1,0-1-1,0 1 1,0-1 0,0 1-1,0-1 1,0 1-1,-1 0 1,1-1 0,-1 1-1,1 0 1,-1 0-1,1 0 1,-1 0 0,0 0-1,1 1 1,-1-1-1,0 0 1,0 1 0,0-1-1,1 1 1,-1 0-1,0 0 1,0-1 0,-3 2-1,-6-2 100,1 1 0,-1 0 1,1 1-1,-12 2 0,7 1-159,1 0 1,0 1-1,-1 0 1,2 1-1,-1 1 0,1 0 1,0 1-1,-18 14 1,-89 83 487,119-103-550,-7 5 65,-103 109 554,101-104-602,1 0 0,-1 1 0,2 0-1,0 0 1,1 1 0,0 0-1,1 1 1,-4 15 0,9-27-25,0 0 1,0 0-1,1 0 1,-1 0-1,1 0 1,0 1-1,0-1 1,0 0-1,0 0 1,0 1-1,1-1 1,0 0-1,-1 0 1,1 0-1,0 0 1,1 0-1,-1 0 1,0 0-1,1 0 1,0 0-1,3 4 1,-1-4-1,0 1 0,0-2 1,0 1-1,0 0 0,0-1 1,1 0-1,-1 0 0,1 0 1,-1-1-1,1 1 0,0-1 1,-1 0-1,7 0 0,5 1 20,1-2 1,-1 0-1,1-1 0,-1 0 1,0-1-1,1-1 0,28-9 0,-31 6 182,-1 1 0,1-2 0,-1 0-1,15-11 1,-24 16-142,0-1 1,-1 1-1,0-1 0,1 0 1,-1 0-1,0 0 0,0 0 1,-1-1-1,1 1 0,-1-1 1,0 0-1,0 1 0,0-1 1,0 0-1,0 0 0,-1 0 1,0-1-1,0 1 0,1-4 1,-3 6-55,1 0 1,0 0-1,-1 1 1,1-1 0,-1 0-1,0 1 1,1-1 0,-1 1-1,0-1 1,0 1 0,0-1-1,0 1 1,0-1-1,-1 1 1,1 0 0,0 0-1,-1-1 1,1 1 0,0 0-1,-1 0 1,1 0-1,-1 1 1,0-1 0,1 0-1,-1 1 1,0-1 0,1 1-1,-1-1 1,0 1-1,0 0 1,1 0 0,-3 0-1,-11-2-70,0 1 0,-28 1-1,25 1-34,36 2-134,28-4 33,6-9 120,0-3 0,63-24-1,30-8-69,-145 45 143,1 0 0,-1 0 0,0 0-1,1-1 1,-1 1 0,1 0 0,-1 0 0,0 0 0,1 0 0,-1 0 0,1 0 0,-1 0 0,1 0 0,-1 0-1,0 0 1,1 0 0,-1 0 0,1 0 0,-1 0 0,1 0 0,-1 0 0,0 0 0,1 1 0,-1-1-1,1 0 1,-1 0 0,0 1 0,1-1 0,-1 0 0,0 0 0,1 1 0,-1-1 0,1 1 0,-6 14-31,-25 24 194,24-32-80,-42 47 369,33-39-278,0 1 0,2 0 0,-1 1 0,2 1 0,0 0 1,-13 29-1,25-46-168,-1 0 0,1 1 0,-1-1 0,1 0 0,-1 1 0,1-1 0,0 1 0,0-1 0,0 0 0,-1 1 0,1-1 0,1 1-1,-1-1 1,0 1 0,0-1 0,1 0 0,0 3 0,-1-3-59,1-1 0,-1 1 0,1 0 0,-1-1 0,1 1 0,0-1 0,-1 1 0,1-1 0,0 1-1,0-1 1,-1 1 0,1-1 0,0 0 0,0 1 0,0-1 0,-1 0 0,1 0 0,0 1 0,0-1-1,0 0 1,1 0 0,3 0-648,-1-1-1,1 1 1,0-1 0,-1 0-1,1 0 1,-1-1 0,1 1-1,-1-1 1,7-3-1,27-20-7718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453"/>
    </inkml:context>
    <inkml:brush xml:id="br0">
      <inkml:brushProperty name="width" value="0.025" units="cm"/>
      <inkml:brushProperty name="height" value="0.025" units="cm"/>
    </inkml:brush>
  </inkml:definitions>
  <inkml:trace contextRef="#ctx0" brushRef="#br0">293 0 17585,'0'0'2946,"-38"55"-1504,14-15-641,-1 9 159,-1 5-383,5 0-353,-3 1-160,1 1-32,4-6-32,-1-3-128,1-6-320,6-5-353,-3-11-512,7-9-1378,3-10-1761,-3-6-1249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817"/>
    </inkml:context>
    <inkml:brush xml:id="br0">
      <inkml:brushProperty name="width" value="0.025" units="cm"/>
      <inkml:brushProperty name="height" value="0.025" units="cm"/>
    </inkml:brush>
  </inkml:definitions>
  <inkml:trace contextRef="#ctx0" brushRef="#br0">1 240 10858,'1'-17'939,"0"1"-1,1-1 1,1 1-1,1-1 0,0 1 1,1 0-1,8-17 1,-10 27-660,0 1 1,1-1-1,-1 0 1,1 1-1,0 0 0,0 0 1,1 0-1,0 0 1,0 1-1,0 0 1,0 0-1,0 0 1,1 0-1,0 1 1,0 0-1,0 1 1,0-1-1,0 1 0,0 0 1,1 0-1,6 0 1,14-1-182,-1 2 0,0 1 0,1 1 0,-1 1 0,0 1 0,0 1 0,0 2 0,0 0 0,-1 2 0,0 1 0,-1 1 0,0 1 0,34 21 0,-51-27-82,0 0 0,0 0 0,-1 0 0,1 1 0,-1 0 0,-1 0 0,1 1 0,-1-1 0,-1 1 0,8 14 0,-10-18 4,-1 0-1,1 0 1,-1 1-1,0-1 1,0 0-1,0 1 0,-1-1 1,1 1-1,-1-1 1,0 1-1,0-1 1,0 1-1,0 0 0,-1-1 1,1 0-1,-1 1 1,0-1-1,0 1 1,0-1-1,-1 0 0,1 1 1,-1-1-1,0 0 1,1 0-1,-1 0 1,-1-1-1,-3 5 0,-56 45 184,45-40 104,1 2 0,0 0 1,-17 19-1,29-28-265,0 0 0,0 0 0,1 0 0,0 0 0,0 0 0,1 1 0,-1 0 0,1-1 0,0 1 0,1 0 0,-1 0 0,1 0 0,0 0 0,1 0 0,-1 10 0,2-12-73,0 0 0,0 0 0,0 0 0,1 0 1,-1 0-1,1 0 0,0-1 0,0 1 0,0 0 0,0-1 1,1 0-1,0 0 0,-1 1 0,1-2 0,5 5 0,2 2-1074,1-1-1,-1-1 0,20 11 0,7-2-4558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600"/>
    </inkml:context>
    <inkml:brush xml:id="br0">
      <inkml:brushProperty name="width" value="0.025" units="cm"/>
      <inkml:brushProperty name="height" value="0.025" units="cm"/>
    </inkml:brush>
  </inkml:definitions>
  <inkml:trace contextRef="#ctx0" brushRef="#br0">1 37 13068,'0'0'9962,"73"8"-7624,-17-16-512,3 0-705,9-1-256,-3 2-321,-3 1-384,-8 1-160,-8 3-128,-16 2-1313,-7 0-1250,-19 0-1120,-23 0-16945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4.713"/>
    </inkml:context>
    <inkml:brush xml:id="br0">
      <inkml:brushProperty name="width" value="0.025" units="cm"/>
      <inkml:brushProperty name="height" value="0.025" units="cm"/>
    </inkml:brush>
  </inkml:definitions>
  <inkml:trace contextRef="#ctx0" brushRef="#br0">16 82 11755,'0'0'11088,"-4"-9"-9967,2 4-1029,1 4-54,0 0 0,0 0 1,0 0-1,0 0 0,1 0 0,-1 0 1,0 0-1,1-1 0,-1 1 0,1 0 1,-1 0-1,1-1 0,0 1 0,0 0 0,-1-1 1,1 1-1,0 0 0,0-1 0,0 1 1,0-1-1,1 1 0,-1 0 0,0-1 1,1 1-1,-1 0 0,0 0 0,1-1 1,0 1-1,-1 0 0,1 0 0,0 0 1,-1 0-1,1 0 0,0-1 0,0 1 0,0 1 1,0-1-1,0 0 0,0 0 0,0 0 1,0 0-1,1 1 0,-1-1 0,0 1 1,0-1-1,1 1 0,-1-1 0,0 1 1,1 0-1,-1-1 0,0 1 0,1 0 1,1 0-1,34-6 73,1 1 1,0 2-1,0 2 1,45 4-1,2-1-145,-25-1-215,9 0-1794,-28-2-9524,-55 1 4868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5.047"/>
    </inkml:context>
    <inkml:brush xml:id="br0">
      <inkml:brushProperty name="width" value="0.025" units="cm"/>
      <inkml:brushProperty name="height" value="0.025" units="cm"/>
    </inkml:brush>
  </inkml:definitions>
  <inkml:trace contextRef="#ctx0" brushRef="#br0">0 13 12107,'0'0'12492,"92"-1"-11851,-37-6-417,9 2-160,-4 5-64,1 0-96,-7 0-1025,-8 0-1986,-9 0-2242,-7 0-5445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6.342"/>
    </inkml:context>
    <inkml:brush xml:id="br0">
      <inkml:brushProperty name="width" value="0.025" units="cm"/>
      <inkml:brushProperty name="height" value="0.025" units="cm"/>
    </inkml:brush>
  </inkml:definitions>
  <inkml:trace contextRef="#ctx0" brushRef="#br0">62 0 12075,'0'0'9738,"0"11"-9434,-4 53 539,-2-1 1,-17 67 0,-6 40 2775,46-237-454,29-48-3345,-21 54 328,-19 48-212,1-8 14,2 0-1,1 0 1,0 1 0,18-25 0,-25 41-2,0 0 1,0 0-1,0 0 1,1 0-1,-1 1 0,1 0 1,0 0-1,0 0 1,0 0-1,0 1 0,1-1 1,-1 1-1,0 0 1,1 0-1,0 1 1,-1-1-1,1 1 0,0 0 1,0 0-1,0 1 1,0-1-1,0 1 0,0 0 1,0 1-1,0-1 1,5 2-1,-7-1 16,0 1-1,0-1 1,0 0-1,-1 1 1,1-1-1,-1 1 0,1 0 1,-1 0-1,0 0 1,1 0-1,-1 0 1,0 1-1,0-1 1,-1 1-1,1-1 1,-1 1-1,1 0 1,-1-1-1,0 1 1,2 5-1,-2-6 46,-1 0 0,1 0 0,-1 0 0,1 0 1,-1 0-1,0 0 0,0 1 0,1-1 0,-2 0 0,1 0 0,0 0 0,0 0 0,-1 0 0,1 0 0,-1 0 0,1 0 0,-1 0 0,0 0 0,0 0 1,0 0-1,0 0 0,0-1 0,-1 1 0,1 0 0,0-1 0,-1 1 0,1-1 0,-1 1 0,0-1 0,-3 2 0,-10 4 90,0-2 1,-1 0-1,0 0 0,0-2 0,0 0 0,-1-1 0,-32 0 0,3 2-5675,62-7 740,4-2-2259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021"/>
    </inkml:context>
    <inkml:brush xml:id="br0">
      <inkml:brushProperty name="width" value="0.025" units="cm"/>
      <inkml:brushProperty name="height" value="0.025" units="cm"/>
    </inkml:brush>
  </inkml:definitions>
  <inkml:trace contextRef="#ctx0" brushRef="#br0">1 220 12684,'0'0'14542,"12"-4"-13555,5-3-783,1-1-1,-2-1 1,1 0-1,-1-1 1,0-1 0,-1 0-1,26-26 1,-14 10-139,-14 16-53,0-1 1,-1-1-1,-1 0 1,16-23 0,-27 35 56,0 7-58,-20 73-26,14-59 142,0 0 0,2 1-1,0 0 1,-1 32 0,4-41-307,3 14 242,-2-25-292,1-1-1,-1 1 1,0 0 0,1 0 0,-1-1-1,1 1 1,-1 0 0,1-1 0,-1 1-1,1-1 1,-1 1 0,1-1 0,0 1 0,-1-1-1,1 1 1,0-1 0,0 1 0,-1-1-1,1 0 1,0 0 0,0 1 0,-1-1-1,1 0 1,0 0 0,0 0 0,0 0-1,-1 0 1,1 0 0,1 0 0,13 0-7559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888"/>
    </inkml:context>
    <inkml:brush xml:id="br0">
      <inkml:brushProperty name="width" value="0.025" units="cm"/>
      <inkml:brushProperty name="height" value="0.025" units="cm"/>
    </inkml:brush>
  </inkml:definitions>
  <inkml:trace contextRef="#ctx0" brushRef="#br0">392 0 12844,'0'0'17168,"-14"11"-17066,-65 55-556,2 4 0,-128 152 1,203-218 861,-7 5-5321,9-9 4742,0 0 0,-1 0 0,1 0 0,0 0 0,0 1 0,0-1 0,0 0 0,-1 0 0,1 0 0,0 0 0,0 0 0,0-1 0,-1 1 0,1 0 0,0 0 0,0 0 0,0 0 0,0 0 0,-1 0 0,1 0 0,0 0 0,0 0 0,0 0 0,0 0 0,0-1 0,-1 1 0,1 0 0,0 0 0,0 0 0,0 0 0,0 0 0,0-1 0,0 1 0,0 0-1,0 0 1,-1 0 0,1 0 0,0-1 0,0 1 0,0 0 0,0 0 0,0 0 0,0 0 0,0-1 0,0 1 0,0 0 0,0 0 0,0 0 0,0-1 0,0 1 0,0 0 0,0 0 0,1 0 0,-1 0 0,0-1 0,0 1 0,0 0 0,0 0 0,0 0 0,0-1 0,0-17-8937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268"/>
    </inkml:context>
    <inkml:brush xml:id="br0">
      <inkml:brushProperty name="width" value="0.025" units="cm"/>
      <inkml:brushProperty name="height" value="0.025" units="cm"/>
    </inkml:brush>
  </inkml:definitions>
  <inkml:trace contextRef="#ctx0" brushRef="#br0">0 1 10346,'0'0'14381,"42"61"-13740,-22-36-385,5-1-160,5 0-64,6-5 0,5 1-448,3-5-609,-5-2-929,3-3-2530,-7-3-4356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631"/>
    </inkml:context>
    <inkml:brush xml:id="br0">
      <inkml:brushProperty name="width" value="0.025" units="cm"/>
      <inkml:brushProperty name="height" value="0.025" units="cm"/>
    </inkml:brush>
  </inkml:definitions>
  <inkml:trace contextRef="#ctx0" brushRef="#br0">0 125 15471,'0'0'11813,"12"-2"-11428,11-5-356,0-1-1,-1 0 1,0-2 0,-1-1-1,0 0 1,-1-2 0,27-21-1,-18 13-222,-20 22 55,-14 17 67,-5 0 28,2 0 0,0 0 0,1 1 1,1 0-1,1 0 0,0 0 0,1 1 0,2 0 1,-2 24-1,4-43-95,0 0-1,0-1 1,0 1 0,0 0 0,0 0 0,0 0-1,1 0 1,-1-1 0,0 1 0,0 0 0,0 0-1,1 0 1,-1-1 0,0 1 0,1 0-1,-1 0 1,1-1 0,-1 1 0,1 0 0,-1-1-1,1 1 1,0-1 0,-1 1 0,1 0-1,0-1 1,-1 1 0,1-1 0,0 0 0,-1 1-1,1-1 1,0 0 0,0 1 0,0-1-1,-1 0 1,1 0 0,0 0 0,1 0 0,15 1-6219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961"/>
    </inkml:context>
    <inkml:brush xml:id="br0">
      <inkml:brushProperty name="width" value="0.025" units="cm"/>
      <inkml:brushProperty name="height" value="0.025" units="cm"/>
    </inkml:brush>
  </inkml:definitions>
  <inkml:trace contextRef="#ctx0" brushRef="#br0">149 0 6150,'0'0'19923,"-9"59"-19699,3-34-32,1 2-64,-1 1-64,6 2-32,-4-1-32,4 0-352,0-3-769,0-4-833,0-7-2178,0-7-1954</inkml:trace>
  <inkml:trace contextRef="#ctx0" brushRef="#br0" timeOffset="1">0 92 10282,'0'0'13356,"74"-17"-12587,-34 23-417,1 5-255,6-4-97,4 0-1057,-6-7-3332,6 0-5892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416"/>
    </inkml:context>
    <inkml:brush xml:id="br0">
      <inkml:brushProperty name="width" value="0.025" units="cm"/>
      <inkml:brushProperty name="height" value="0.025" units="cm"/>
    </inkml:brush>
  </inkml:definitions>
  <inkml:trace contextRef="#ctx0" brushRef="#br0">113 1 8200,'0'0'10404,"-4"12"-7313,-27 127 1045,-10 87-3043,4-23-978,63-298 328,74-181 0,-92 257-541,1 0 0,0 0 0,2 0 0,0 1 0,19-22 0,-27 37 50,0-1 0,0 0 0,1 1 0,-1 0 0,1 0 0,0 0 0,0 0 0,0 1 0,0-1 0,1 1 0,-1 0 0,0 0 0,1 1 0,-1-1 0,1 1 0,0 0 0,0 1 0,-1-1 0,1 1 0,0-1 0,0 1 0,0 1 0,-1-1 0,1 1 0,0 0 0,-1 0 0,1 0 0,0 1 0,6 2 0,-9-3 60,1 1 0,0-1 0,-1 0 0,1 1 0,0 0 0,-1-1 1,0 1-1,1 0 0,-1 0 0,0 1 0,0-1 0,0 0 1,-1 1-1,1-1 0,0 1 0,-1-1 0,0 1 0,0 0 1,1 0-1,-2 0 0,1-1 0,0 1 0,0 0 0,-1 0 0,0 0 1,1 0-1,-1 0 0,-1 0 0,1 0 0,0 0 0,-1 0 1,1 0-1,-1 0 0,0 0 0,0 0 0,0 0 0,0-1 1,0 1-1,-1 0 0,1-1 0,-1 1 0,0-1 0,0 0 1,0 1-1,0-1 0,0 0 0,0 0 0,-1 0 0,1-1 0,-1 1 1,1 0-1,-1-1 0,-5 3 0,-6 2 121,-1 0-1,0-1 1,0 0-1,0-1 1,0-1 0,-1 0-1,1-1 1,-1-1-1,0 0 1,1-1-1,-26-4 1,22-4-1437,14-4-4225,5 7-1048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845"/>
    </inkml:context>
    <inkml:brush xml:id="br0">
      <inkml:brushProperty name="width" value="0.025" units="cm"/>
      <inkml:brushProperty name="height" value="0.025" units="cm"/>
    </inkml:brush>
  </inkml:definitions>
  <inkml:trace contextRef="#ctx0" brushRef="#br0">52 33 10218,'0'0'10426,"9"-5"-8702,-1 0-1290,1 1 0,0 1-1,0-1 1,0 2 0,0-1 0,19-1 0,-27 3-382,1 1 0,0-1 0,0 1 0,0 0 0,0 0-1,-1 0 1,1 0 0,0 0 0,0 0 0,0 0 0,0 1 0,0-1 0,-1 1 0,1-1 0,0 1 0,0 0 0,-1-1 0,1 1 0,-1 0-1,1 0 1,0 0 0,-1 1 0,0-1 0,1 0 0,-1 0 0,0 1 0,1-1 0,-1 1 0,0-1 0,0 1 0,0 0 0,-1-1 0,1 1-1,0 0 1,-1 0 0,1-1 0,-1 1 0,1 0 0,-1 0 0,0 0 0,0 0 0,0-1 0,0 1 0,0 0 0,0 0 0,0 0 0,0 0-1,-1 0 1,1-1 0,-2 4 0,0 0-12,0 0 0,0 0 0,0 0 0,-1 0-1,0-1 1,0 1 0,0-1 0,0 0 0,-1 1-1,0-2 1,0 1 0,0 0 0,-5 3 0,-69 45 328,45-33-242,29-16-127,-22 15 134,22-9-36,16-5-22,22-2-285,0-2 0,1-2 0,51-8 0,-25-5-3394,-1-9-3904,-9-2-6201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5.960"/>
    </inkml:context>
    <inkml:brush xml:id="br0">
      <inkml:brushProperty name="width" value="0.025" units="cm"/>
      <inkml:brushProperty name="height" value="0.025" units="cm"/>
    </inkml:brush>
  </inkml:definitions>
  <inkml:trace contextRef="#ctx0" brushRef="#br0">0 103 12940,'0'0'13613,"51"-14"-12139,-7 1-257,14 0-481,8 0-447,1 3-225,4 2-32,3-2-673,-1 0-3203,-7-2-4483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289"/>
    </inkml:context>
    <inkml:brush xml:id="br0">
      <inkml:brushProperty name="width" value="0.025" units="cm"/>
      <inkml:brushProperty name="height" value="0.025" units="cm"/>
    </inkml:brush>
  </inkml:definitions>
  <inkml:trace contextRef="#ctx0" brushRef="#br0">359 0 12332,'0'0'16698,"-11"5"-16490,-13 8-108,0 1-1,1 0 1,1 2-1,1 1 1,-38 37-1,-97 118 161,148-163-284,3-3 781,0-1-5065,6-16-1745,3-13-1250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649"/>
    </inkml:context>
    <inkml:brush xml:id="br0">
      <inkml:brushProperty name="width" value="0.025" units="cm"/>
      <inkml:brushProperty name="height" value="0.025" units="cm"/>
    </inkml:brush>
  </inkml:definitions>
  <inkml:trace contextRef="#ctx0" brushRef="#br0">1 1 12684,'0'0'7463,"26"48"-4004,-11-24-1313,4-1-416,4 6-1057,3 0-481,8 0-192,2 1-641,-4-7-2113,-2-6-2916,2-5-6309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998"/>
    </inkml:context>
    <inkml:brush xml:id="br0">
      <inkml:brushProperty name="width" value="0.025" units="cm"/>
      <inkml:brushProperty name="height" value="0.025" units="cm"/>
    </inkml:brush>
  </inkml:definitions>
  <inkml:trace contextRef="#ctx0" brushRef="#br0">158 5 7527,'0'0'7255,"11"-1"-2723,-6 0-4146,4 0 335,0 0-1,-1 1 0,1-1 1,0 2-1,-1-1 0,13 3 1,-19-2-638,0-1-1,1 1 1,-1 0 0,0 0 0,0 0 0,0 0 0,0 0 0,-1 0 0,1 0 0,0 1 0,0-1 0,-1 1 0,1-1-1,-1 1 1,1 0 0,-1 0 0,0-1 0,0 1 0,1 0 0,-2 0 0,1 0 0,0 0 0,0 0 0,0 1 0,-1-1-1,1 0 1,-1 0 0,0 0 0,0 1 0,0-1 0,0 0 0,0 0 0,0 0 0,0 1 0,-1 1 0,0 0-8,0 1 1,-1-1-1,1 0 1,-1 0 0,0 0-1,0 0 1,0-1-1,0 1 1,-1 0 0,1-1-1,-1 0 1,0 1-1,-6 4 1,-51 37 471,43-33-407,-54 31 427,49-31-448,1 0 0,-30 24 0,50-35-119,1-1 0,-1 0 0,1 0 0,0 0 0,-1 1 0,1-1 0,-1 0 0,1 1 0,-1-1 0,1 0 0,0 1 0,-1-1 0,1 0 0,0 1 0,-1-1 0,1 1 0,0-1 0,-1 0 0,1 1 0,0-1 0,0 1 0,0-1 0,-1 1 0,1-1 0,0 1 0,0-1 0,0 1 0,0-1 0,0 1 1,0 0-1,0-1 0,0 1 0,0-1 0,0 1 0,0-1 0,1 1 0,-1-1 0,0 1 0,0-1 0,0 1 0,1-1 0,-1 0 0,0 1 0,1-1 0,-1 1 0,0-1 0,1 0 0,-1 1 0,0-1 0,1 0 0,-1 1 0,1-1 0,-1 0 0,0 1 0,1-1 0,-1 0 0,1 0 0,-1 0 0,1 1 0,-1-1 0,1 0 0,-1 0 0,1 0 0,-1 0 0,1 0 0,-1 0 0,2 0 1,45 4 19,-38-4-5,117 4-263,-40-6-3134,-25-3-2506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358"/>
    </inkml:context>
    <inkml:brush xml:id="br0">
      <inkml:brushProperty name="width" value="0.025" units="cm"/>
      <inkml:brushProperty name="height" value="0.025" units="cm"/>
    </inkml:brush>
  </inkml:definitions>
  <inkml:trace contextRef="#ctx0" brushRef="#br0">2 1 14894,'0'0'12492,"-2"74"-12332,2-41-96,6 4 0,5-2-32,-1 0-833,-1-6-800,-3-5-225,-4-6-1473,-2-9-2082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693"/>
    </inkml:context>
    <inkml:brush xml:id="br0">
      <inkml:brushProperty name="width" value="0.025" units="cm"/>
      <inkml:brushProperty name="height" value="0.025" units="cm"/>
    </inkml:brush>
  </inkml:definitions>
  <inkml:trace contextRef="#ctx0" brushRef="#br0">1 3 14157,'0'0'12332,"68"-2"-11115,-29 4-576,9 6-449,2 1-128,1 0-961,-4-6-3203,-1-3-5573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119"/>
    </inkml:context>
    <inkml:brush xml:id="br0">
      <inkml:brushProperty name="width" value="0.025" units="cm"/>
      <inkml:brushProperty name="height" value="0.025" units="cm"/>
    </inkml:brush>
  </inkml:definitions>
  <inkml:trace contextRef="#ctx0" brushRef="#br0">135 0 11723,'0'0'4805,"-7"9"-2713,-3 5-1529,1 1-1,0 0 0,1 0 1,0 1-1,-7 23 0,-6 40 807,4 1 1,4 0-1,-4 95 0,20-226-1152,1 1-1,3 1 1,3-1 0,1 1-1,2 1 1,30-69-1,-40 109-271,0 1 0,0 0-1,1 1 1,0-1 0,1 0-1,-1 1 1,1 0-1,0 0 1,1 1 0,0 0-1,-1-1 1,10-4-1,-12 8-10,1 0-1,-1 1 0,1-1 0,0 1 1,-1 0-1,1 0 0,0 0 0,0 0 1,0 1-1,0-1 0,0 1 0,0 0 1,0 1-1,0-1 0,0 1 0,0-1 1,-1 1-1,1 0 0,0 0 0,0 1 1,-1-1-1,1 1 0,-1 0 0,1 0 1,4 4-1,-3-2-62,0 0 0,0 0 1,0 1-1,-1 0 1,0 0-1,0 0 0,0 0 1,0 1-1,5 11 0,-8-15 110,0 0-1,0 0 0,0 0 0,0 1 1,-1-1-1,1 0 0,-1 1 0,1-1 1,-1 0-1,0 1 0,0-1 0,0 1 1,0-1-1,0 0 0,0 1 0,-1-1 0,1 1 1,-1-1-1,0 0 0,1 0 0,-1 1 1,0-1-1,0 0 0,-1 0 0,1 0 1,0 0-1,-1 0 0,1 0 0,-4 2 1,-2 2 165,-2-1 1,1 0 0,-1 0 0,1-1-1,-1 0 1,-1-1 0,1 0 0,0 0-1,-16 2 1,3-2-348,0-1-1,0-1 1,-25-2 0,43-1-3004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515"/>
    </inkml:context>
    <inkml:brush xml:id="br0">
      <inkml:brushProperty name="width" value="0.025" units="cm"/>
      <inkml:brushProperty name="height" value="0.025" units="cm"/>
    </inkml:brush>
  </inkml:definitions>
  <inkml:trace contextRef="#ctx0" brushRef="#br0">146 3 14029,'0'0'4191,"9"0"32,49-2 651,-57 2-4825,-1 0 1,1 1-1,-1-1 1,0 0 0,1 1-1,-1-1 1,0 1-1,0-1 1,1 1 0,-1-1-1,0 1 1,0-1-1,0 0 1,0 1 0,0-1-1,1 1 1,-1-1-1,0 1 1,0 0 0,0-1-1,0 1 1,0-1-1,0 1 1,-1-1 0,1 1-1,0-1 1,0 1 0,0-1-1,0 0 1,-1 1-1,1-1 1,0 1 0,0-1-1,-1 1 1,1-1-1,0 0 1,-1 1 0,1-1-1,0 1 1,-2-1-1,-7 7 102,0-1 0,-1-1 0,0 0 0,-1 0 0,1-1 0,-1 0 0,0-1-1,0 0 1,-20 2 0,-46 15 6,82-20-247,0 0 0,0 0 0,1 0 0,-1 0 0,0 1 0,9 2 0,2 0 69,0-1 3,1 0 19,1 0 0,0 2 0,31 9 0,-47-12-12,1-1 1,-1 1-1,0 0 0,1 0 0,-1 0 1,0 0-1,0 0 0,0 0 1,0 1-1,0-1 0,0 1 0,0-1 1,0 1-1,-1 0 0,1 0 0,-1 0 1,1 0-1,-1 0 0,0 0 0,1 0 1,-1 0-1,0 0 0,0 1 0,-1-1 1,1 0-1,-1 1 0,1-1 0,-1 1 1,1-1-1,-1 0 0,0 1 0,0-1 1,-1 1-1,1-1 0,0 1 0,-2 2 1,0-1 33,0 0 0,0 0 0,-1 0 0,1 0-1,-1-1 1,0 1 0,-1-1 0,1 0 0,0 0 0,-1 0 0,0 0 0,0 0 0,0-1 0,-5 3 0,-4 2 261,1-1-1,-1-1 1,-21 6-1,26-8-165,-1-1-1,0 0 1,0-1-1,0 0 1,0 0-1,-9-1 1,17 0-177,-1-1 0,0 1-1,0 0 1,1-1 0,-1 1 0,0-1 0,1 1 0,-1-1-1,0 0 1,1 0 0,-1 1 0,1-1 0,-1 0 0,1-1-1,0 1 1,-1 0 0,1 0 0,0 0 0,0-1 0,0 1-1,0-1 1,0 1 0,0-1 0,0 1 0,1-1 0,-1 0-1,0 1 1,1-1 0,-1 0 0,1 1 0,0-1 0,0 0-1,-1 0 1,1 1 0,0-1 0,1-2 0,-1-4-767,4-40-6292,11 13-718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862"/>
    </inkml:context>
    <inkml:brush xml:id="br0">
      <inkml:brushProperty name="width" value="0.025" units="cm"/>
      <inkml:brushProperty name="height" value="0.025" units="cm"/>
    </inkml:brush>
  </inkml:definitions>
  <inkml:trace contextRef="#ctx0" brushRef="#br0">253 0 16688,'0'0'12363,"-58"72"-11273,33-41-514,-5 2-384,-2 1-96,6-2-32,1-3-32,4-2-64,6-6-224,0-6-192,13-8-609,-1-5-1153,3-8-6118,0-14-1185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214"/>
    </inkml:context>
    <inkml:brush xml:id="br0">
      <inkml:brushProperty name="width" value="0.025" units="cm"/>
      <inkml:brushProperty name="height" value="0.025" units="cm"/>
    </inkml:brush>
  </inkml:definitions>
  <inkml:trace contextRef="#ctx0" brushRef="#br0">0 0 8936,'0'0'16784,"66"50"-15310,-39-26-866,-3 1-448,3 2-128,5 0-1313,-8-5-2370,-3-1-5350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877"/>
    </inkml:context>
    <inkml:brush xml:id="br0">
      <inkml:brushProperty name="width" value="0.025" units="cm"/>
      <inkml:brushProperty name="height" value="0.025" units="cm"/>
    </inkml:brush>
  </inkml:definitions>
  <inkml:trace contextRef="#ctx0" brushRef="#br0">110 24 9897,'0'0'17585,"8"-5"-17147,-4 2-420,1 1 0,-1 0 0,0 0 0,1 0 0,0 0 0,-1 1 0,1-1 0,0 1 0,6 0 0,-10 1-18,1 0-1,0 0 1,0 0 0,-1 0 0,1 1 0,0-1 0,-1 1 0,1-1 0,0 1 0,-1 0 0,1-1-1,-1 1 1,1 0 0,-1 0 0,1 0 0,-1 0 0,0 0 0,1 1 0,-1-1 0,0 0 0,0 0 0,0 1-1,0-1 1,0 1 0,0-1 0,-1 1 0,1 0 0,0-1 0,-1 1 0,1 0 0,-1-1 0,1 1-1,-1 0 1,0-1 0,0 1 0,0 0 0,0 2 0,0-1-12,-1 0 0,1 0-1,-1 0 1,1 0 0,-1-1 0,0 1 0,0 0 0,-1 0-1,1-1 1,0 1 0,-1 0 0,0-1 0,1 0-1,-1 1 1,0-1 0,0 0 0,-1 0 0,1 0 0,0 0-1,-1 0 1,1-1 0,-1 1 0,1-1 0,-1 1 0,-3 0-1,-2 2 30,0-1-1,1 0 0,-1 0 0,0 0 0,-1-1 1,1-1-1,-16 2 0,22-3 102,3-1-115,0 1 0,0-1 0,-1 0 0,1 0-1,0 0 1,0 1 0,0-1 0,0 1 0,0-1 0,0 0 0,0 1 0,0 0 0,0-1 0,0 1 0,0 0 0,0-1 0,1 1 0,-1 0 0,0 0 0,2 0 0,26-2-97,-27 2 93,5 0-29,8 0 5,-1 0 1,1 0-1,24 6 0,-36-6 2,-1 0-1,0 1 0,1-1 0,-1 1 0,0 0 0,0 0 1,1 0-1,-1 0 0,0 0 0,0 0 0,0 0 1,0 1-1,0-1 0,0 1 0,-1-1 0,1 1 0,0 0 1,-1-1-1,0 1 0,1 0 0,-1 0 0,0 0 0,0 1 1,0-1-1,0 0 0,0 0 0,0 0 0,-1 1 0,1-1 1,-1 0-1,1 3 0,-2-2 46,0 0-1,1 0 1,-1 0 0,0 0 0,0 0-1,-1-1 1,1 1 0,-1 0-1,1-1 1,-1 1 0,0-1-1,0 0 1,0 0 0,0 1 0,0-1-1,0 0 1,-1-1 0,1 1-1,-1 0 1,1-1 0,-4 2 0,-62 28 1799,63-29-1627,-10 4 118,0-1-1,-1 0 1,0-2 0,1 1-1,-1-2 1,0 0-1,-26-1 1,41-1-444,1 0 0,-1-1 0,0 1 0,0-1 0,1 1 0,-1-1 0,0 1 0,1-1 0,-1 1 0,1-1 0,-1 1 0,1-1 0,-1 0 0,1 1 0,-1-1-1,1 0 1,-1 1 0,1-1 0,0 0 0,0 0 0,-1 1 0,1-1 0,0 0 0,0 0 0,0 1 0,0-1 0,0 0 0,0 0 0,0 0 0,0-1 0,4-29-10626,8 9-2764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425"/>
    </inkml:context>
    <inkml:brush xml:id="br0">
      <inkml:brushProperty name="width" value="0.025" units="cm"/>
      <inkml:brushProperty name="height" value="0.025" units="cm"/>
    </inkml:brush>
  </inkml:definitions>
  <inkml:trace contextRef="#ctx0" brushRef="#br0">47 0 12075,'-2'3'7844,"-2"8"-3992,-21 74-3435,19-57-315,2 1-1,1-1 1,1 55-1,2-82-99,0 1-1,0-1 1,0 0 0,0 0 0,0 0-1,0 0 1,1 0 0,-1 0-1,0 0 1,1 0 0,-1 0 0,1 0-1,0 0 1,-1 0 0,1 0-1,0 0 1,-1 0 0,1 0 0,0 0-1,0-1 1,0 1 0,-1 0-1,1-1 1,0 1 0,0 0 0,0-1-1,2 1 1,-1 0 7,1-1 0,0 1 0,0-1 0,0 0 0,0 1 0,0-1 0,0-1 0,0 1 0,0 0 0,4-2 0,3 0 16,-1-1-1,0 0 0,0-1 1,-1 0-1,16-9 1,-6-2-3,-1-1 0,-1-1 0,-1-1 0,-1 0 0,0 0 0,22-40 0,-38 73 137,1 1 0,1 0 0,2 24 0,-1-38-143,1-1 1,-1 0 0,0 1 0,1-1 0,-1 0 0,1 0-1,-1 0 1,1 0 0,-1 0 0,1-1 0,0 1 0,-1 0-1,1-1 1,0 1 0,0-1 0,-1 1 0,1-1-1,0 0 1,0 0 0,3 0 0,43-1 146,-43 0-130,7-1-1,0 0-1,0-1 1,-1-1-1,0 0 1,1 0-1,-1-1 1,17-11-1,-15 9 3,1 0-1,0 0 0,26-7 0,-40 14-34,1 0 0,-1 0 1,0 0-1,1 0 0,-1 0 1,1 0-1,-1 0 0,1 0 1,-1 0-1,0 0 0,1 0 1,-1 0-1,1 0 0,-1 0 0,0 1 1,1-1-1,-1 0 0,1 0 1,-1 1-1,0-1 0,1 0 1,-1 0-1,0 1 0,0-1 0,1 0 1,-1 1-1,0-1 0,0 0 1,1 1-1,-1-1 0,0 1 1,0-1-1,0 0 0,1 1 1,-1-1-1,0 1 0,0-1 0,0 0 1,0 1-1,0-1 0,0 1 1,0 27 357,0-9 740,3-17-1053,0-1-1,0 0 1,0-1-1,0 1 1,0 0-1,0-1 0,1 0 1,-1 0-1,0 0 1,0 0-1,0 0 1,1-1-1,3 0 1,2-2-17,0 0 0,-1 0 0,1-1 0,-1 0 1,12-9-1,-14 9-96,0 0 0,0 0 1,0 1-1,1 0 1,-1 0-1,1 1 0,-1 0 1,1 0-1,12-2 1,-18 7 64,-1 0 0,0 0 0,0 1 0,0-1 0,-1 0 0,1 0 0,-1 0 1,1 0-1,-1 0 0,-2 6 0,-6 4 88,6-10-154,1 0 0,0 0-1,0 0 1,0 0 0,1 1 0,-1-1 0,1 0 0,0 1-1,-1-1 1,2 1 0,-2 7 0,14-10-6264,-7-2 91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348"/>
    </inkml:context>
    <inkml:brush xml:id="br0">
      <inkml:brushProperty name="width" value="0.025" units="cm"/>
      <inkml:brushProperty name="height" value="0.025" units="cm"/>
    </inkml:brush>
  </inkml:definitions>
  <inkml:trace contextRef="#ctx0" brushRef="#br0">6 0 32,'0'0'29404,"-6"68"-29308,6-41-32,0 3-64,0-2-609,0-1-896,0-1-1218,0-7-576,0-5-3203,0-7-4484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682"/>
    </inkml:context>
    <inkml:brush xml:id="br0">
      <inkml:brushProperty name="width" value="0.025" units="cm"/>
      <inkml:brushProperty name="height" value="0.025" units="cm"/>
    </inkml:brush>
  </inkml:definitions>
  <inkml:trace contextRef="#ctx0" brushRef="#br0">1 13 13741,'0'0'10090,"69"-12"-9578,-35 12-416,2 7-224,4 2-1762,1 0-4035</inkml:trace>
  <inkml:trace contextRef="#ctx0" brushRef="#br0" timeOffset="1">606 103 21460,'0'0'10891,"71"-16"-12653,-41 11-2242,-3-1-2786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028"/>
    </inkml:context>
    <inkml:brush xml:id="br0">
      <inkml:brushProperty name="width" value="0.025" units="cm"/>
      <inkml:brushProperty name="height" value="0.025" units="cm"/>
    </inkml:brush>
  </inkml:definitions>
  <inkml:trace contextRef="#ctx0" brushRef="#br0">1 13 16688,'0'0'12203,"71"-9"-13548,-29 8-3171,3-2-4357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359"/>
    </inkml:context>
    <inkml:brush xml:id="br0">
      <inkml:brushProperty name="width" value="0.025" units="cm"/>
      <inkml:brushProperty name="height" value="0.025" units="cm"/>
    </inkml:brush>
  </inkml:definitions>
  <inkml:trace contextRef="#ctx0" brushRef="#br0">0 16 7015,'0'0'18300,"11"1"-17996,91 2-2062,-28-3-4069,-9 6 7342,-71-4 4393,-25 6 1269,70-14-8054,-14-6-4663,-2-5-5399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6.683"/>
    </inkml:context>
    <inkml:brush xml:id="br0">
      <inkml:brushProperty name="width" value="0.025" units="cm"/>
      <inkml:brushProperty name="height" value="0.025" units="cm"/>
    </inkml:brush>
  </inkml:definitions>
  <inkml:trace contextRef="#ctx0" brushRef="#br0">1 641 12107,'0'-5'370,"1"-1"-1,1 1 0,-1-1 1,1 1-1,-1-1 0,2 1 1,-1 0-1,1 0 0,-1 0 1,1 0-1,1 0 0,-1 1 1,1-1-1,4-4 0,64-57 262,-60 56-529,116-92 267,44-38 25,-140 110-151,1 2 0,0 2 0,3 1 0,0 1 0,1 2 0,1 2 0,51-20 0,-70 34-143,-10 2 17,0 0-1,1 1 1,-1 0 0,1 1 0,0 0 0,0 1 0,12-1 0,-18 4-120,0 0 0,0 0 0,0 0 0,-1 0 0,1 0 0,-1 1-1,1 0 1,-1 0 0,0 0 0,0 0 0,0 0 0,2 5 0,15 12-10,0-5 21,1-1 0,0 0 0,0-2 0,1-1 0,1 0 0,0-2 0,1-1 0,24 6 0,24 2 36,103 10 0,-36-15 154,1-6-1,0-6 1,219-30-1,-352 30-176,100-8 278,-119 37 257,16 26-359,-2-45-193,-1-1 0,0 0-1,0 0 1,-1 1 0,0-1-1,0 0 1,-1 0 0,0 1-1,-1-1 1,1 0 0,-1 0-1,-1 0 1,0 0 0,0-1-1,-5 9 1,-10 17-1786,10-10-2533,7-10-799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7.359"/>
    </inkml:context>
    <inkml:brush xml:id="br0">
      <inkml:brushProperty name="width" value="0.025" units="cm"/>
      <inkml:brushProperty name="height" value="0.025" units="cm"/>
    </inkml:brush>
  </inkml:definitions>
  <inkml:trace contextRef="#ctx0" brushRef="#br0">0 186 7303,'0'0'5221,"11"-4"-3764,19-4-915,-1 1 0,1 2 0,1 1 0,-1 1-1,48 2 1,30 1-144,413-5 250,1-37-583,-496 39-8,523-90 2459,-528 86-1638,-21 7-863,0 0 0,0 0 0,0 0 0,0 0 0,0 0 0,0 0-1,0 0 1,0 0 0,0 0 0,-1 0 0,1 0 0,0 0 0,0 0 0,0 0 0,0 0 0,0 0 0,0 0 0,0 0-1,0 0 1,0 0 0,-1 0 0,1 0 0,0 0 0,0 0 0,0 0 0,0 0 0,0 0 0,0 0 0,0 0 0,0 0 0,0 0-1,0 0 1,0 0 0,0-1 0,0 1 0,0 0 0,0 0 0,-1 0 0,1 0 0,0 0 0,0 0 0,0 0 0,0 0 0,0 0-1,0 0 1,0-1 0,0 1 0,0 0 0,0 0 0,0 0 0,0 0 0,0 0 0,0 0 0,0 0 0,0 0 0,1 0-1,-1-1 1,0 1 0,0 0 0,0 0 0,0 0 0,0 0 0,-37 3 532,23 1-551,0 1 0,1 0 1,-1 1-1,1 0 1,0 1-1,1 1 0,0 0 1,0 0-1,-13 13 1,21-17-2,-1 1 0,1 0 1,0 0-1,0 0 0,0 0 1,1 1-1,0-1 1,0 1-1,0 0 0,-2 8 1,4-9 2,0-1 1,0 0-1,1 0 1,0 0 0,0 1-1,0-1 1,0 0-1,1 0 1,-1 0 0,1 0-1,0 1 1,0-1 0,1 0-1,-1 0 1,1-1-1,0 1 1,3 4 0,6 10 12,-1 0 0,0 0 1,-2 1-1,0 0 0,8 28 1,-14-36-11,0 0 0,-1 0 0,0 0 0,-1 0 0,0 0 0,0 0 0,-1 1 0,-1-1 0,0 0 0,-1 0 0,-6 17 0,-21 40-1089,1-31-5784,23-34 71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466"/>
    </inkml:context>
    <inkml:brush xml:id="br0">
      <inkml:brushProperty name="width" value="0.025" units="cm"/>
      <inkml:brushProperty name="height" value="0.025" units="cm"/>
    </inkml:brush>
  </inkml:definitions>
  <inkml:trace contextRef="#ctx0" brushRef="#br0">384 49 13581,'-1'-2'247,"0"-1"1,-1 0-1,0 1 0,1-1 1,-1 1-1,0-1 1,0 1-1,0 0 0,-1 0 1,1 0-1,-1 0 1,1 0-1,-1 1 0,1-1 1,-1 1-1,0-1 0,0 1 1,0 0-1,0 0 1,0 0-1,0 1 0,-5-1 1,-8-2 430,0 1 0,-30 0 0,33 2-479,1 2-1,0 0 0,0 0 0,0 1 0,0 0 0,0 1 0,0 0 0,1 1 0,0 1 0,0 0 0,-12 8 0,15-9-74,1 0-1,0 1 0,0 0 1,1 0-1,-1 0 0,1 1 1,1 0-1,-1 0 0,1 0 1,0 1-1,1-1 0,0 1 1,0 1-1,1-1 0,0 0 1,-2 11-1,4-16-118,1-1-1,-1 1 1,1-1-1,0 1 0,0-1 1,0 1-1,1-1 1,-1 1-1,1 0 1,-1-1-1,1 1 1,0-1-1,0 0 1,0 1-1,0-1 1,0 0-1,0 1 1,1-1-1,-1 0 1,1 0-1,0 0 1,3 3-1,-1-2-3,0 0 0,1 0 1,0-1-1,-1 1 0,1-1 0,0 0 0,0-1 0,1 1 0,-1-1 0,9 2 1,-4-2-27,0 0 0,-1-1 0,1 0 0,-1 0 0,1-1 0,-1 0 0,1 0 0,-1-1 0,0-1 1,1 0-1,-1 0 0,13-7 0,-20 9 25,-1 0 0,1 1 0,-1-1 0,0 0 0,0 0 0,0-1 0,1 1 0,-1 0 0,0 0 0,0 0 0,-1-1 0,1 1 0,0-1 0,1-1 0,-2 3 2,0 0 1,0-1-1,0 1 1,0-1 0,0 1-1,0-1 1,-1 1-1,1-1 1,0 1-1,0 0 1,0-1-1,0 1 1,0-1-1,-1 1 1,1 0 0,0-1-1,0 1 1,-1 0-1,1-1 1,0 1-1,-1 0 1,1-1-1,0 1 1,-1 0-1,1-1 1,0 1 0,-1 0-1,1 0 1,0 0-1,-2-1 1,0 0-5,-1 0 1,0 1-1,0-1 1,0 1 0,0-1-1,0 1 1,0 0-1,0 0 1,0 1-1,0-1 1,0 0-1,0 1 1,-3 1 0,2-1-1,1 0 0,-1 1 0,1-1 0,0 1 0,-1 0 0,1 0 0,0 0 0,0 0 0,0 1 0,0-1 0,1 1 0,-1 0 0,1 0 0,0 0 0,-3 4 0,6-6 7,-1-1 0,1 1 0,0 0 1,0-1-1,0 1 0,0-1 0,0 1 1,1-1-1,-1 1 0,0-1 0,0 0 1,0 0-1,0 1 0,0-1 0,0 0 1,1 0-1,-1 0 0,0 0 0,0 0 1,2-1-1,29 1 114,-15-2-93,1-1 0,28-8 0,-31 6-26,0 2 1,0 0 0,30-2-1,-45 5-1,1 0 0,-1 0 0,0 0 1,1 0-1,-1 0 0,0 0 0,1 1 0,-1-1 0,0 0 0,0 0 0,1 0 0,-1 1 0,0-1 0,0 0 0,0 0 1,1 1-1,-1-1 0,0 0 0,0 1 0,0-1 0,0 0 0,1 0 0,-1 1 0,0-1 0,0 0 0,0 1 0,0-1 0,0 0 1,0 1-1,0-1 0,0 0 0,0 1 0,0-1 0,0 0 0,0 1 0,0-1 0,0 0 0,0 1 0,-1-1 0,1 0 1,0 1-1,0-1 0,-1 1 0,-5 15 68,-4-2 212,0 0 0,-1-1 0,-16 15 0,-12 15 1450,64-56-2679,10-23-6433,-21 14-1244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843"/>
    </inkml:context>
    <inkml:brush xml:id="br0">
      <inkml:brushProperty name="width" value="0.025" units="cm"/>
      <inkml:brushProperty name="height" value="0.025" units="cm"/>
    </inkml:brush>
  </inkml:definitions>
  <inkml:trace contextRef="#ctx0" brushRef="#br0">88 1 10442,'0'0'12022,"-9"12"-11990,0-1 26,0 0 178,0 0 0,1 0 1,0 1-1,1 0 0,0 0 1,1 1-1,-9 25 0,14-37-207,1-1-1,0 1 1,0 0-1,0-1 1,0 1-1,0 0 1,0 0-1,0-1 1,1 1-1,-1 0 0,0-1 1,0 1-1,0 0 1,1-1-1,-1 1 1,0 0-1,1-1 1,-1 1-1,0-1 0,1 1 1,-1-1-1,1 1 1,-1-1-1,1 1 1,-1-1-1,1 1 1,0-1-1,-1 0 1,1 1-1,-1-1 0,1 0 1,0 1-1,-1-1 1,1 0-1,0 0 1,-1 0-1,1 1 1,0-1-1,-1 0 0,1 0 1,0 0-1,0 0 1,-1 0-1,1 0 1,0-1-1,-1 1 1,1 0-1,0 0 1,-1 0-1,1-1 0,0 1 1,-1 0-1,2-1 1,41-16 532,-21 4-497,0-2-1,0-1 0,-2 0 0,0-1 0,19-22 0,-87 94 264,45-51-333,-1 1 0,2-1 0,-1 1 1,0-1-1,1 1 0,0 0 0,0 0 0,1 0 0,-1 1 0,1-1 1,-1 8-1,2-12-48,1 0 1,-1 0 0,1 0-1,-1 0 1,1 0 0,-1 0-1,1 0 1,0 0 0,-1-1-1,1 1 1,0 0 0,0 0 0,-1-1-1,1 1 1,0 0 0,0-1-1,0 1 1,0-1 0,0 1-1,0-1 1,0 1 0,0-1-1,0 0 1,0 1 0,0-1-1,0 0 1,0 0 0,0 0-1,0 0 1,1 0 0,-1 0-1,0 0 1,0 0 0,0-1-1,0 1 1,0 0 0,2-1-1,3 0-602,0 0 0,0 0 0,0-1 0,-1 0-1,1 0 1,6-3 0,-1-3-1685,-1 0-1,1 0 1,-2-1-1,10-10 1,14-16-6510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516"/>
    </inkml:context>
    <inkml:brush xml:id="br0">
      <inkml:brushProperty name="width" value="0.025" units="cm"/>
      <inkml:brushProperty name="height" value="0.025" units="cm"/>
    </inkml:brush>
  </inkml:definitions>
  <inkml:trace contextRef="#ctx0" brushRef="#br0">164 1 11723,'0'0'7581,"-8"7"-6257,-6 5-848,0 2 0,1-1 1,1 2-1,0 0 1,1 0-1,1 1 1,-15 29-1,17-26-356,0 1 0,2-1 0,0 1 1,1 1-1,1-1 0,1 1 0,-1 28 0,30-80 462,-21 22-580,0-1 0,-1 1 0,0-1 0,-1 0 0,0 0 0,-1 0 0,0 0-1,0 0 1,-1 0 0,0-14 0,-1 24-14,0 0-1,0 1 1,0-1-1,0 0 1,0 0-1,0 0 1,-1 0-1,1 0 1,0 0-1,0 0 1,0 0-1,0 1 1,0-1-1,0 0 1,0 0-1,0 0 1,0 0-1,-1 0 1,1 0-1,0 0 1,0 0-1,0 0 1,0 0-1,0 0 1,0 0-1,-1 0 1,1 0-1,0 0 1,0 0-1,0 0 1,0 0-1,0 0 1,0 0-1,-1 0 1,1 0-1,0 0 1,0 0-1,0 0 1,0 0-1,0 0 1,0 0-1,0 0 1,-1 0-1,1 0 1,0 0-1,0 0 1,0-1-1,0 1 1,0 0-1,0 0 1,0 0-1,0 0 1,0 0-1,0 0 1,-1 0-1,1-1 1,0 1-1,0 0 1,0 0-1,0 0 1,-5 14-373,5-12 367,0 1 1,0 0 0,1-1-1,-1 1 1,1 0 0,0-1-1,0 1 1,0-1 0,0 1-1,0-1 1,0 1 0,1-1-1,-1 0 1,1 0 0,0 0-1,-1 0 1,1 0 0,0 0-1,0 0 1,0 0 0,4 2-1,-1-2 47,0 1 0,0 0 0,1-1 0,-1 0 0,0-1 0,1 1-1,-1-1 1,1 0 0,0 0 0,8 0 0,-9-1 31,0 0-1,1-1 1,-1 1 0,1-1 0,-1 0-1,0 0 1,1-1 0,-1 0 0,0 0 0,9-5-1,-12 6-31,0 0 0,1-1 0,-1 0 0,0 1-1,0-1 1,-1 0 0,1 0 0,0 0 0,-1 0-1,1 0 1,-1-1 0,1 1 0,-1 0 0,0-1-1,0 1 1,0-1 0,-1 1 0,1-1-1,0 1 1,-1-1 0,0 0 0,1-3 0,-2 6-19,1-1 1,0 0 0,0 0-1,-1 1 1,1-1 0,-1 0-1,1 1 1,-1-1-1,1 0 1,-1 1 0,1-1-1,-1 1 1,1-1 0,-1 1-1,1-1 1,-1 1 0,0-1-1,0 1 1,1 0 0,-1-1-1,0 1 1,1 0 0,-1 0-1,0-1 1,0 1-1,0 0 1,1 0 0,-1 0-1,0 0 1,0 0 0,1 0-1,-1 0 1,0 0 0,0 0-1,0 1 1,-1-1 0,-32 8-36,28-5 9,-1 1 1,1 0-1,1 0 1,-1 0-1,1 1 1,-7 6-1,10-9 10,0 0 0,0-1 0,1 1 0,-1 0 0,1 0 0,0-1 0,-1 1 0,1 0 0,0 1 0,0-1 1,0 0-1,1 0 0,-1 0 0,0 0 0,1 1 0,-1-1 0,1 0 0,0 1 0,0-1 0,0 0 0,0 1 0,0-1 0,1 4 0,0-4 6,1-1-1,-1 1 1,1-1 0,-1 1 0,1-1 0,-1 0 0,1 0 0,0 0-1,-1 0 1,1 0 0,0 0 0,0 0 0,0 0 0,0-1 0,0 1-1,0-1 1,0 1 0,0-1 0,0 0 0,3 0 0,52 1 46,-42-1-34,39-1 173,86-10 0,-139 10 377,-5 1-283,-1 0 0,1-1 0,-1 1 0,0-1 0,1-1 0,0 1 1,-1-1-1,1 1 0,-6-4 0,6 1-110,-1 0-1,1 1 1,0-2 0,0 1-1,0-1 1,1 1-1,-1-1 1,1 0 0,-4-9-1,5 10-169,0 1 0,1-1-1,-1 1 1,1-1 0,0 0-1,0 0 1,0 1 0,0-1-1,1 0 1,-1 0 0,1 0-1,0 0 1,1 0 0,-1 0-1,1-5 1,4 8-113,0 0-1,0 0 1,0 1 0,0-1 0,0 1-1,0 0 1,0 0 0,8 2 0,-9-2-113,69 14-3758,-23-2-4867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867"/>
    </inkml:context>
    <inkml:brush xml:id="br0">
      <inkml:brushProperty name="width" value="0.025" units="cm"/>
      <inkml:brushProperty name="height" value="0.025" units="cm"/>
    </inkml:brush>
  </inkml:definitions>
  <inkml:trace contextRef="#ctx0" brushRef="#br0">0 10 10154,'0'0'12203,"57"-9"-12171,-35 9-929,3 0-3683,-1 8-6695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7.976"/>
    </inkml:context>
    <inkml:brush xml:id="br0">
      <inkml:brushProperty name="width" value="0.025" units="cm"/>
      <inkml:brushProperty name="height" value="0.025" units="cm"/>
    </inkml:brush>
  </inkml:definitions>
  <inkml:trace contextRef="#ctx0" brushRef="#br0">47 0 14734,'0'0'12236,"-6"48"-11852,1-16 64,-3 6-63,3-2-289,3 4-32,-4-4 0,6-2-64,0-1-160,0-3-609,-4-6-416,4-3-224,-1-7-834,1-7-2817,-10-7-5094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0.310"/>
    </inkml:context>
    <inkml:brush xml:id="br0">
      <inkml:brushProperty name="width" value="0.025" units="cm"/>
      <inkml:brushProperty name="height" value="0.025" units="cm"/>
    </inkml:brush>
  </inkml:definitions>
  <inkml:trace contextRef="#ctx0" brushRef="#br0">37 0 14318,'0'0'2850,"-1"8"145,-4 22-593,-15 49 0,15-64-1985,4-10-314,-1 0-1,1 0 1,0 0-1,1 0 1,-1 1-1,1 7 1,0-12-98,0 0 1,0 0 0,1 0-1,-1 0 1,0 0 0,0 0 0,1 0-1,-1 0 1,1 0 0,-1 0-1,1 0 1,-1 0 0,1 0-1,0 0 1,-1 0 0,1-1 0,0 1-1,0 0 1,-1-1 0,1 1-1,0 0 1,0-1 0,0 1 0,0-1-1,0 1 1,0-1 0,0 0-1,0 1 1,0-1 0,0 0 0,0 0-1,0 1 1,0-1 0,0 0-1,0 0 1,1-1 0,10 1 36,-1-1 0,0-1 1,0 0-1,0 0 0,0-1 1,0-1-1,-1 0 0,1 0 0,15-10 1,-7 3 6,-2-1-1,1-1 1,-1 0 0,17-19 0,-72 47 528,35-14-573,1 1 0,0 0-1,-1-1 1,1 1 0,0 0 0,0 0 0,0 0 0,0 1 0,1-1 0,-1 0 0,1 1 0,-1-1 0,1 1 0,-1 3-1,5-6 33,0 1-1,0 0 0,0-1 0,0 0 1,0 0-1,0 0 0,0 0 0,0 0 1,5-2-1,72-22 89,-63 17-147,0 1-1,0 1 1,1 0 0,0 2-1,31-3 1,-68 46 178,22-39-84,1 0 1,-1-1 0,1 1 0,-1-1 0,0 0 0,1 0 0,-1 0-1,1 0 1,-1 0 0,1-1 0,-1 1 0,0-1 0,4-2-1,-4 2-119,1 0 0,-1 0 0,0 1 0,0-1-1,1 1 1,-1-1 0,0 1 0,1 0 0,-1 1 0,0-1-1,1 0 1,-1 1 0,0 0 0,4 1 0,-6-1-26,0 0 0,0 0 1,-1-1-1,1 1 0,0 0 1,-1 0-1,1 1 0,-1-1 1,1 0-1,-1 0 1,0 0-1,1 0 0,-1 0 1,0 0-1,0 1 0,0-1 1,0 0-1,0 0 1,0 0-1,0 0 0,0 1 1,-1-1-1,1 0 0,0 0 1,-1 0-1,1 0 1,-1 0-1,1 0 0,-1 0 1,1 0-1,-1 0 0,-1 1 1,-22 37-1954,23-37 1679,-18 28-6635,18-21 1015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1.335"/>
    </inkml:context>
    <inkml:brush xml:id="br0">
      <inkml:brushProperty name="width" value="0.025" units="cm"/>
      <inkml:brushProperty name="height" value="0.025" units="cm"/>
    </inkml:brush>
  </inkml:definitions>
  <inkml:trace contextRef="#ctx0" brushRef="#br0">77 33 12011,'0'0'14008,"6"0"-13388,-3 0-549,-2 1-54,0-1 1,0 0-1,-1 0 1,1 0-1,0 1 1,0-1-1,0 0 1,-1 0-1,1 0 1,0 0-1,0 0 1,0-1-1,-1 1 1,1 0-1,0 0 1,0 0-1,-1-1 1,1 1-1,0 0 1,-1-1-1,1 1 1,0-1-1,-1 1 1,1-1-1,0 1 1,-1-1-1,1 1 1,-1-1-1,1 1 1,-1-1-1,1 0 1,-1 1-1,1-1 1,-1 0-1,0 0 1,0 1-1,1-1 1,-1 0-1,0 0 1,0 1-1,0-1 1,0 0-1,1 0 1,-1 0-1,0 1 1,-1-1-1,1 0 1,0-1-1,0 1-17,0 1 0,0-1 0,0 1 0,0-1 0,0 1 0,0 0 0,0-1-1,0 1 1,-1-1 0,1 1 0,0 0 0,0-1 0,0 1 0,-1-1 0,1 1-1,0 0 1,0-1 0,-1 1 0,1 0 0,0-1 0,-1 1 0,1 0 0,0-1-1,-1 1 1,1 0 0,0 0 0,-1 0 0,1-1 0,-1 1 0,1 0 0,0 0-1,-1 0 1,1 0 0,-2 0 0,-19 3-95,-18 17-83,35-14 164,-1-1 0,1 1 0,0 0 0,0 1 0,0-1 0,1 1 0,0-1 0,-2 9 0,4-14 18,0 1 0,1-1 1,-1 1-1,1 0 0,-1-1 1,1 1-1,0-1 1,0 1-1,-1 0 0,1-1 1,1 1-1,-1 0 0,0-1 1,0 1-1,0 0 0,1-1 1,-1 1-1,1-1 0,0 1 1,-1-1-1,1 1 1,0-1-1,0 1 0,0-1 1,0 1-1,0-1 0,0 0 1,0 0-1,0 0 0,0 0 1,1 1-1,-1-2 0,0 1 1,1 0-1,-1 0 0,1 0 1,-1-1-1,1 1 1,2 0-1,14 3 83,1-2 1,-1 0 0,1 0-1,-1-2 1,1-1-1,0 0 1,-1-1 0,34-8-1,-2-4 34,91-36 0,-128 43 97,-18 6 183,-22 11-59,22-7-319,3-2-20,0 0-1,0 1 0,0-1 0,0 0 0,0 1 0,0-1 1,0 1-1,0 0 0,0-1 0,1 1 0,-1 0 1,1 0-1,-1 0 0,1 0 0,0 0 0,0 1 1,0-1-1,0 0 0,0 1 0,-1 2 0,4-4-3,0 0-1,0 0 0,-1 0 1,1-1-1,0 1 0,0-1 0,0 1 1,0-1-1,-1 1 0,1-1 0,0 0 1,0 0-1,0 0 0,0 0 0,0 0 1,0-1-1,4 0 0,-4 1-4,13-2-247,-1-1 1,0 0-1,0-1 0,0-1 1,-1 0-1,15-8 0,73-44-3733,-83 42 3480,-18 15 516,0 0 1,0 0-1,0 0 0,0 0 1,1 0-1,-1 0 1,0-1-1,0 1 1,0 0-1,0 0 0,0 0 1,0 0-1,0 0 1,0 0-1,0-1 1,0 1-1,0 0 1,0 0-1,0 0 0,1 0 1,-1 0-1,0-1 1,0 1-1,0 0 1,0 0-1,0 0 0,-1 0 1,1 0-1,0-1 1,0 1-1,0 0 1,0 0-1,0 0 0,0 0 1,0 0-1,0-1 1,0 1-1,0 0 1,0 0-1,0 0 0,0 0 1,-1 0-1,1 0 1,0 0-1,0-1 1,0 1-1,0 0 1,0 0-1,0 0 0,-1 0 1,1 0-1,0 0 1,0 0-1,-3 0 61,1 0-1,0 1 1,-1-1 0,1 1 0,0-1-1,-1 1 1,1 0 0,0 0-1,0 0 1,0 0 0,0 0-1,0 1 1,-3 2 0,-3 2 132,1 0 0,0 0 1,0 1-1,1-1 0,-9 13 1,14-18-196,0 0 1,0 0 0,0 1-1,1-1 1,-1 0-1,0 0 1,1 0 0,-1 1-1,1-1 1,-1 0-1,1 1 1,0-1 0,-1 0-1,1 1 1,0-1 0,0 1-1,0-1 1,0 0-1,0 1 1,1-1 0,-1 0-1,0 1 1,0-1-1,1 0 1,-1 1 0,1-1-1,-1 0 1,1 0 0,0 1-1,0-1 1,-1 0-1,1 0 1,0 0 0,0 0-1,0 0 1,0 0-1,0 0 1,0 0 0,0 0-1,1-1 1,-1 1 0,0 0-1,0-1 1,1 1-1,-1-1 1,0 1 0,3-1-1,29 12-53,-21-9-148,-1 1 1,1 0-1,0 1 0,-1 1 1,0-1-1,19 15 1,-29-19 183,0 0 0,0 0 0,0-1 1,0 1-1,0 0 0,0 0 0,0 0 1,0 0-1,-1 1 0,1-1 0,0 0 0,-1 0 1,1 0-1,-1 1 0,1-1 0,-1 0 0,0 0 1,1 1-1,-1-1 0,0 0 0,0 1 0,0-1 1,0 0-1,0 1 0,-1 1 0,0 0 55,0-1 0,0 0 0,0 1 0,-1-1-1,1 0 1,-1 0 0,0 0 0,1-1 0,-1 1 0,0 0-1,0 0 1,-4 1 0,-8 6 438,0-2 1,-1 0-1,-21 8 0,27-12-231,4-1-128,-1 0 1,1 0-1,-1 0 1,0-1-1,0 1 1,0-2-1,-7 1 1,13-1-118,0 0 1,-1 0 0,1 0 0,0-1-1,-1 1 1,1 0 0,0 0 0,0-1 0,-1 1-1,1 0 1,0-1 0,-1 1 0,1 0 0,0-1-1,0 1 1,0 0 0,0-1 0,-1 1-1,1 0 1,0-1 0,0 1 0,0-1 0,0 1-1,0 0 1,0-1 0,0 1 0,0-1-1,0 1 1,0 0 0,0-1 0,0 1 0,0-1-1,0 1 1,0 0 0,1-1 0,-1 1-1,0 0 1,0-1 0,0 1 0,1-1 0,-1 1-1,1-1 1,7-19 46,4 1-71,0-1-1,2 2 1,0 0-1,0 0 1,2 1-1,0 1 1,1 1 0,1 0-1,0 1 1,1 1-1,0 1 1,37-17-1,-24 22-120,-24 11 163,-16 10 336,6-13-357,1 0-1,0 0 0,0 0 1,0 0-1,0 0 0,0 0 1,0 0-1,0 1 0,0-1 1,1 0-1,-1 1 0,0-1 1,1 0-1,-1 1 0,1-1 1,0 1-1,-1-1 0,1 1 0,0-1 1,0 1-1,0-1 0,0 1 1,0-1-1,0 1 0,1 1 1,0-1-5,0 0-1,0-1 1,0 1 0,0 0 0,1 0-1,-1-1 1,1 1 0,-1-1 0,1 1-1,0-1 1,0 0 0,-1 0 0,1 0-1,0 0 1,3 1 0,5 2 11,0 0 0,1-1 1,-1 0-1,1-1 0,18 1 1,-1-1 161,1-2 0,32-4 1,-54 3-55,0 0 0,1 0 0,-1-1 0,0 0 1,0 0-1,1-1 0,-2 1 0,1-2 0,0 1 1,-1-1-1,1 0 0,-1 0 0,9-9 0,0-18 626,-15 31-752,0-1 0,1 1-1,-1-1 1,0 1-1,1-1 1,-1 1 0,0-1-1,0 0 1,1 1-1,-1-1 1,0 1 0,0-1-1,0 0 1,0 1-1,0-1 1,0 0 0,0 1-1,0-1 1,0 0-1,0 1 1,0-1 0,-1 0-1,1 1 1,0-1-1,0 1 1,-1-1 0,1 1-1,0-1 1,-1 0-1,1 1 1,0-1 0,-1 1-1,1-1 1,-1 1-1,1 0 1,-1-1 0,1 1-1,-1-1 1,1 1 0,-1 0-1,0 0 1,0-1-1,1 2-113,-1 1 0,1-1-1,0 0 1,0 0-1,0 1 1,0-1 0,0 0-1,0 1 1,0-1 0,0 0-1,0 1 1,1-1-1,-1 0 1,0 1 0,1-1-1,-1 0 1,1 0 0,0 2-1,4 1-863,0 1 0,0-1-1,0-1 1,1 1 0,-1-1-1,12 6 1,21 6-7274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2.468"/>
    </inkml:context>
    <inkml:brush xml:id="br0">
      <inkml:brushProperty name="width" value="0.025" units="cm"/>
      <inkml:brushProperty name="height" value="0.025" units="cm"/>
    </inkml:brush>
  </inkml:definitions>
  <inkml:trace contextRef="#ctx0" brushRef="#br0">76 139 13421,'-1'0'252,"-1"1"0,0 0 0,0-1 0,0 1 0,1 0 1,-1 0-1,1 0 0,-1 1 0,1-1 0,-1 0 0,1 1 0,-1-1 1,1 0-1,0 1 0,0 0 0,0-1 0,0 1 0,0 0 1,0-1-1,0 1 0,1 0 0,-1 0 0,0 3 0,-11 50 19,11-51-32,-29 317 2686,29-318-2894,1 1-1,0-1 1,0 1-1,0 0 1,0-1 0,1 0-1,-1 1 1,1-1-1,0 1 1,0-1-1,0 0 1,0 1 0,1-1-1,-1 0 1,1 0-1,0 0 1,0 0 0,4 4-1,-3-4 36,1-1 1,0 1-1,0-1 0,0 0 0,0 0 1,0-1-1,0 1 0,0-1 0,1 1 1,-1-2-1,0 1 0,1 0 0,-1-1 1,6 0-1,91 0 1145,0-5-1,145-26 1,-45 5-1138,587-36-1148,-51 6 463,-504 37 1647,-185-15 487,-4 20-1417,-39 13-101,0 0-1,1-1 1,-1 1-1,0-1 1,0 0 0,-1-1-1,8-4 1,-10 5 1,0 0-1,0 0 1,0 0 0,0-1-1,0 1 1,-1-1 0,1 0 0,-1 1-1,1-1 1,-1 0 0,0 0-1,0 0 1,-1 0 0,1 0 0,0 0-1,-1 0 1,0-5 0,11-58 55,-7 47-48,-1-1 0,2-30 0,-5 36 69,0 1 0,-1-1 0,0 1 0,-1-1 0,-1 1 0,-5-17 0,7 27-62,-1-1 0,1 1 0,-1-1 0,0 1 0,0 0 0,0 0 0,0 0 0,-1 0 0,1 0 0,-1 1 0,0-1 0,1 1 0,-1 0 0,0-1 0,0 1 0,-1 1 0,1-1 0,0 0 0,-1 1 0,1 0 0,-1-1 0,1 1 0,-1 1 0,0-1 0,1 0 0,-1 1 0,-7 0 1,11 1-405,0 1 0,-1-1 1,1 0-1,0 1 0,0-1 1,0 0-1,0 0 0,1 1 1,-1-1-1,0 0 0,1 1 1,-1-1-1,0 0 0,1 0 1,0 0-1,-1 1 1,1-1-1,1 2 0,10 3-6725,-1-1-5772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3.213"/>
    </inkml:context>
    <inkml:brush xml:id="br0">
      <inkml:brushProperty name="width" value="0.025" units="cm"/>
      <inkml:brushProperty name="height" value="0.025" units="cm"/>
    </inkml:brush>
  </inkml:definitions>
  <inkml:trace contextRef="#ctx0" brushRef="#br0">1 406 11915,'0'0'5921,"11"4"-3909,48 11-746,0-4-1,1-2 0,96 3 1,-60-6-1102,67 5-26,0-8-1,1-7 1,184-28-1,-97-2 314,333-2 0,-576 36 145,-23-1 143,9 1-532,0-1-1,0 0 0,0 0 1,0 0-1,-11-5 1,11 3-135,1-1 0,-1-1 0,1 1 1,0-1-1,0 0 0,0 0 1,1 0-1,0-1 0,0 1 0,-5-11 1,-30-71 416,17 35-220,16 38-402,-3-4 368,1 0-1,-8-28 1,13 36-759,1 0-1,1 0 1,0-1 0,0-10 0,0 25-4278,-1 0 2413,1-2 590,-4 6-6699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4.963"/>
    </inkml:context>
    <inkml:brush xml:id="br0">
      <inkml:brushProperty name="width" value="0.025" units="cm"/>
      <inkml:brushProperty name="height" value="0.025" units="cm"/>
    </inkml:brush>
  </inkml:definitions>
  <inkml:trace contextRef="#ctx0" brushRef="#br0">373 139 11147,'5'-10'1826,"0"-1"0,-2-1 1,1 1-1,-1 0 1,-1-1-1,0 0 0,1-18 1,-3 29-1755,0 0 0,0-1 0,0 1 0,0 0 1,-1 0-1,1 0 0,0 0 0,0 0 0,-1 0 1,1 0-1,-1 0 0,1 0 0,-1 0 0,1 0 1,-1 0-1,1 0 0,-1 0 0,0 0 0,0 1 0,1-1 1,-1 0-1,0 1 0,0-1 0,0 0 0,0 1 1,0-1-1,0 1 0,-1-1 0,-1 0-20,-1 0-1,1 1 1,0-1 0,-1 1-1,1 0 1,0 0 0,-1 0-1,1 0 1,-6 2 0,-1 0-73,1 0 1,-1 1-1,1 0 1,0 1-1,0 0 1,-9 6-1,-17 14 16,1 1-1,2 2 1,0 2 0,2 0-1,1 2 1,-28 38 0,55-65-2,-1 0 0,1 0 1,0 0-1,0 0 0,0 1 1,1-1-1,-1 0 0,1 1 1,0-1-1,0 1 0,1-1 1,-1 1-1,1 6 0,0-9 2,1 1-1,-1-1 1,1 0 0,-1 0-1,1 0 1,0 0-1,0 0 1,0 0-1,0 0 1,0 0 0,0 0-1,0-1 1,1 1-1,-1 0 1,1-1-1,-1 1 1,1-1 0,0 1-1,-1-1 1,1 0-1,0 0 1,0 0-1,0 0 1,0 0-1,0 0 1,0-1 0,0 1-1,4 0 1,7 2 6,-1-1 0,1 0 0,-1-1 1,1-1-1,0 0 0,-1 0 0,1-1 0,0-1 1,-1 0-1,1-1 0,-1 0 0,0-1 1,0 0-1,-1-1 0,1-1 0,-1 0 0,0 0 1,0-1-1,-1 0 0,0-1 0,17-16 0,-26 23 14,0 0-1,0 0 0,0 0 0,0 0 0,0 0 1,0 0-1,0 0 0,0-1 0,0 1 0,-1 0 1,1 0-1,0-1 0,-1 1 0,1 0 0,-1-1 1,0 1-1,1 0 0,-1-1 0,0 1 0,0-1 1,0 1-1,0-1 0,0 1 0,-1-3 0,0 3 0,0 0-1,0 0 0,0 0 0,0 0 0,0 0 0,0 0 1,0 0-1,-1 0 0,1 1 0,0-1 0,-1 0 0,1 1 1,-1-1-1,1 1 0,0 0 0,-1-1 0,1 1 0,-1 0 1,-1 0-1,-6-1-6,1 1 0,-1 0 0,0 1 0,0 0 0,0 0 0,-15 5 0,21-5-16,0 0-1,-1 0 1,1 0 0,0 1 0,0-1 0,0 1-1,1 0 1,-1 0 0,0 0 0,1 1 0,-1-1-1,1 0 1,0 1 0,0 0 0,0-1 0,0 1-1,-2 5 1,6-7-13,1 0 1,0 0-1,-1-1 0,1 1 0,0 0 0,0-1 0,0 0 1,0 0-1,-1 0 0,1 0 0,5-1 0,-4 1 12,15-2 15,1 0 0,-1-2 1,-1 0-1,1-1 0,-1-1 0,28-12 1,47-15-208,-93 33 195,0 0 0,0 0 0,0 0 0,1 0 0,-1 0 0,0 0 0,0-1 0,1 1 0,-1 0 0,0 0 0,0 0 0,1 0 0,-1 0 0,0 0 0,0 0 0,1 0 0,-1 0 0,0 0 0,0 0 0,0 0 0,1 0 1,-1 1-1,0-1 0,0 0 0,1 0 0,-1 0 0,0 0 0,0 0 0,0 0 0,1 0 0,-1 1 0,0-1 0,0 0 0,0 0 0,0 0 0,1 1 0,-1-1 0,0 0 0,0 0 0,0 0 0,0 1 0,0-1 0,0 0 1,0 0-1,0 1 0,0-1 0,1 0 0,-1 0 0,0 1 0,0-1 0,0 0 0,0 0 0,0 0 0,-1 1 0,1-1 0,0 0 0,0 0 0,0 1 0,0-1 0,0 0 0,0 0 0,0 1 0,0-1 0,0 0 0,-1 0 1,1 0-1,0 0 0,0 1 0,-11 17-62,10-17 73,-22 30 133,16-23-60,0 0-1,1 0 1,0 0 0,0 1-1,1 0 1,0 0 0,1 0-1,0 1 1,0-1 0,1 1-1,-3 18 1,6-27-97,0 0 0,0-1 0,1 1 1,-1 0-1,0-1 0,1 1 0,-1-1 0,1 1 0,-1-1 0,0 1 0,1-1 1,-1 1-1,1-1 0,0 1 0,-1-1 0,1 0 0,-1 1 0,1-1 0,0 0 1,-1 1-1,1-1 0,0 0 0,-1 0 0,1 0 0,0 1 0,-1-1 0,1 0 1,0 0-1,-1 0 0,1 0 0,0 0 0,-1-1 0,1 1 0,0 0 0,-1 0 1,2-1-1,28-5-1781,-21 1 310,-1 0 0,0 0 0,0-1-1,0 0 1,0 0 0,9-11 0,-6 6-1043,19-16-4828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5.917"/>
    </inkml:context>
    <inkml:brush xml:id="br0">
      <inkml:brushProperty name="width" value="0.025" units="cm"/>
      <inkml:brushProperty name="height" value="0.025" units="cm"/>
    </inkml:brush>
  </inkml:definitions>
  <inkml:trace contextRef="#ctx0" brushRef="#br0">53 200 7911,'0'0'13496,"-8"10"-13416,6-7-77,-3 2 4,1 1 1,0 0 0,0 0-1,0 0 1,0 1-1,1-1 1,0 1 0,0 0-1,1 0 1,0 0-1,0 0 1,-1 15-1,4-21-3,-1 0-1,1 0 1,0 0-1,0 0 1,-1 0-1,1 0 0,0 0 1,0 0-1,0-1 1,0 1-1,0 0 1,0 0-1,0-1 1,0 1-1,0-1 0,1 1 1,-1-1-1,0 0 1,0 1-1,0-1 1,1 0-1,-1 0 0,0 0 1,0 1-1,1-1 1,-1-1-1,0 1 1,0 0-1,1 0 0,-1 0 1,0-1-1,1 0 1,46-7-96,28-31 3348,-49 25-3064,3-9 251,-1 0-1,42-47 0,-59 56-312,-1 1 0,0-2-1,-1 0 1,-1 0 0,0-1 0,-1 0 0,10-28-1,-49 81-230,6 5 141,-30 65 0,48-90 77,1 0 0,0 1-1,1-1 1,1 1 0,0 0 0,1 1-1,0 20 1,4-39-102,-1 0 1,0-1-1,0 1 0,0 0 0,1 0 1,-1 0-1,0 0 0,0-1 1,0 1-1,1 0 0,-1 0 0,0 0 1,0 0-1,1 0 0,-1 0 0,0 0 1,0 0-1,1 0 0,-1 0 1,0 0-1,0 0 0,1 0 0,-1 0 1,0 0-1,0 0 0,1 0 0,-1 0 1,0 0-1,0 0 0,1 0 1,-1 0-1,0 1 0,0-1 0,0 0 1,1 0-1,-1 0 0,0 0 0,0 0 1,0 1-1,1-1 0,-1 0 1,0 0-1,0 0 0,0 1 0,0-1 1,0 0-1,0 0 0,0 1 0,1-1 1,-1 0-1,0 0 0,0 1 1,0-1-1,0 0 0,0 0 0,0 1 1,0-1-1,0 0 0,0 0 0,0 1 1,12-21 542,-6-4-625,-1 0 1,-1 0 0,-1 0 0,0-28 0,-3 54-7,0 1 1,0-1-1,0 1 1,0-1-1,1 1 1,-1-1-1,1 0 1,0 1-1,0-1 1,0 0-1,0 0 1,0 1-1,0-1 0,0 0 1,1 0-1,-1 0 1,1 0-1,2 2 1,0-1 76,0 0 1,1-1-1,-1 1 0,0-1 0,1 0 1,-1-1-1,1 1 0,0-1 1,7 2-1,55 3 24,-63-5-26,0-2 1,0 1-1,0 0 0,0-1 0,0 0 0,0 1 0,0-2 0,0 1 0,-1 0 0,1-1 0,0 0 0,-1 0 0,1 0 0,4-3 0,-10 7-37,0 1-1,0-1 1,0 1 0,1 0 0,0-1 0,-1 1 0,1 0-1,0 0 1,0 0 0,0 0 0,1 0 0,-1 0 0,1 0 0,0 4-1,0-7 55,0 1-1,0 0 0,0-1 1,0 1-1,0 0 1,0-1-1,0 1 0,0 0 1,0-1-1,1 1 0,-1 0 1,0-1-1,1 1 0,-1-1 1,0 1-1,1-1 0,-1 1 1,0-1-1,1 1 0,-1-1 1,1 1-1,-1-1 0,1 1 1,0-1-1,-1 0 0,1 1 1,1-1 11,0 0 0,-1 0 0,1 0 0,-1 0 0,1 0-1,-1 0 1,1 0 0,0-1 0,-1 1 0,1-1 0,-1 1 0,0-1 0,1 0 0,-1 1 0,1-1 0,-1 0 0,1-1 0,1 0-11,-1 0 1,0 0 0,1-1-1,-1 1 1,0 0 0,-1-1-1,1 0 1,0 1 0,-1-1-1,1 0 1,-1 0-1,0 0 1,0 0 0,0 0-1,0 0 1,-1 0 0,1 0-1,-1-4 1,0-67 202,-1 45-145,2 28-76,0 0-1,0 0 1,0 0-1,0 1 0,0-1 1,0 0-1,0 0 1,0 1-1,1-1 0,-1 1 1,0-1-1,0 1 1,1 0-1,-1-1 0,0 1 1,1 0-1,-1 0 1,0 0-1,1 0 0,-1 0 1,0 0-1,1 0 0,1 1 1,39 2-75,-16-1-134,15 2-84,-19 1-9036,-32-9 1705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281"/>
    </inkml:context>
    <inkml:brush xml:id="br0">
      <inkml:brushProperty name="width" value="0.025" units="cm"/>
      <inkml:brushProperty name="height" value="0.025" units="cm"/>
    </inkml:brush>
  </inkml:definitions>
  <inkml:trace contextRef="#ctx0" brushRef="#br0">1 19 15278,'0'0'8777,"56"-10"-8777,-20 9-1249,6-1-3652,5-4-6246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833"/>
    </inkml:context>
    <inkml:brush xml:id="br0">
      <inkml:brushProperty name="width" value="0.025" units="cm"/>
      <inkml:brushProperty name="height" value="0.025" units="cm"/>
    </inkml:brush>
  </inkml:definitions>
  <inkml:trace contextRef="#ctx0" brushRef="#br0">123 1 12940,'0'0'8200,"2"12"-7399,2 9-470,-1 0 0,-1 0 0,-1 0 0,-1 0 0,-1 0 0,-1 0 0,-1 0 0,-9 37 0,-98 241 3747,104-289-3228,7-27-34,8-30-293,2 10-649,2 1 0,1 1 0,2 0 1,2 1-1,1 0 0,27-36 0,-40 63-57,0 1 0,1-1 1,-1 1-1,1 0 0,1 1 0,-1 0 1,1 0-1,-1 0 0,2 1 0,-1 1 0,0-1 1,1 1-1,-1 0 0,1 1 0,0 0 1,0 1-1,0 0 0,0 0 0,0 1 0,12 0 1,-21 0 170,1 0-1,-1 0 1,0 0 0,1 0 0,-1 0 0,0 1 0,1-1 0,-1 0 0,1 0-1,-1 0 1,0 0 0,1 0 0,-1 1 0,0-1 0,1 0 0,-1 0-1,0 1 1,1-1 0,-1 0 0,0 1 0,0-1 0,1 0 0,-1 0 0,0 1-1,0-1 1,0 1 0,1-1 0,-1 0 0,0 1 0,0-1 0,0 0-1,0 1 1,0-1 0,0 1 0,0-1 0,0 0 0,0 1 0,0-1 0,0 1-1,0-1 1,0 0 0,0 1 0,0-1 0,0 1 0,0-1 0,-1 0-1,1 1 1,0-1 0,0 0 0,0 1 0,-1-1 0,1 0 0,0 1 0,0-1-1,-1 0 1,1 0 0,0 1 0,-1-1 0,1 0 0,-1 1 0,-17 17 79,1-7-33,-1 0-1,1-2 1,-2 0-1,1-1 1,-2-1-1,1 0 0,0-2 1,-1 0-1,0-1 1,-24 1-1,43-5-1111,8-3-3449,9-3 2115,-14 6 1231,21-10-5438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496"/>
    </inkml:context>
    <inkml:brush xml:id="br0">
      <inkml:brushProperty name="width" value="0.025" units="cm"/>
      <inkml:brushProperty name="height" value="0.025" units="cm"/>
    </inkml:brush>
  </inkml:definitions>
  <inkml:trace contextRef="#ctx0" brushRef="#br0">98 32 13741,'0'0'8376,"-5"12"-7159,-5 12-738,-70 144 1919,77-159-401,16-18-1311,18-21-475,-23 22-226,0 0 1,-1-1-1,0-1 1,-1 1-1,0-1 0,-1 0 1,0 0-1,0-1 1,-1 1-1,0-1 0,-1 0 1,0 0-1,-1-1 1,2-16-1,-4 27 0,-1 1 0,1 0 0,0 0 0,0-1 0,0 1 0,0 0 1,-1 0-1,1 0 0,0 0 0,0-1 0,0 1 0,-1 0 0,1 0 0,0 0 0,0 0 0,0 0 0,-1 0 0,1 0 0,0 0 0,0 0 1,-1-1-1,1 1 0,0 0 0,0 0 0,-1 0 0,1 0 0,0 0 0,0 1 0,-1-1 0,1 0 0,0 0 0,0 0 0,-1 0 0,1 0 1,0 0-1,0 0 0,0 0 0,-1 0 0,1 1 0,0-1 0,0 0 0,0 0 0,-1 0 0,1 0 0,0 1 0,0-1 0,0 0 0,0 0 1,-1 1-1,1-1 0,0 0 0,-12 11-480,8-6 457,1 1 0,0-1 0,0 1 0,0 0 0,1 0-1,0 0 1,0 1 0,0-1 0,1 0 0,0 1-1,0-1 1,0 12 0,2-17 66,0 0 1,0 1-1,0-1 1,0 0-1,0 0 1,0 0-1,0-1 1,0 1-1,0 0 1,0 0-1,1 0 1,-1-1-1,0 1 1,0-1-1,1 1 1,-1-1-1,0 1 1,1-1-1,-1 0 1,1 0-1,-1 0 1,0 0-1,1 0 1,-1 0-1,1 0 1,0 0-1,43-3 598,-43 3-606,17-4 20,1-1 1,-1-1-1,-1-1 1,1-1-1,-1 0 1,-1-1-1,1-1 1,-1 0-1,-1-2 0,0 0 1,19-19-1,-50 46-154,2 0 0,-19 28-1,27-36 160,0 0 0,1 0 0,0 0-1,0 1 1,1 0 0,0 0 0,0 0 0,1 0-1,0 0 1,-1 12 0,3-19-27,1 0 0,0 0 1,-1 0-1,1 0 0,0-1 0,0 1 0,0 0 1,0 0-1,0 0 0,0-1 0,0 1 1,0-1-1,0 1 0,0 0 0,0-1 0,0 0 1,0 1-1,0-1 0,0 0 0,1 1 1,-1-1-1,0 0 0,0 0 0,0 0 0,1 0 1,-1 0-1,0 0 0,0-1 0,0 1 0,1 0 1,1-1-1,43-8 702,-27 2-688,0-2 1,-1 0 0,0-1 0,0 0 0,-1-2 0,0 0-1,-1-1 1,-1-1 0,0 0 0,-1-1 0,0 0 0,15-24 0,-23 23-194,-6 16 158,0 0 0,0 0-1,0-1 1,0 1-1,0 0 1,0 0-1,0 0 1,0 0-1,0-1 1,0 1-1,0 0 1,0 0 0,0 0-1,0 0 1,0-1-1,0 1 1,0 0-1,0 0 1,0 0-1,0 0 1,-1-1-1,1 1 1,0 0 0,0 0-1,0 0 1,0 0-1,0 0 1,0-1-1,0 1 1,-1 0-1,1 0 1,0 0 0,0 0-1,0 0 1,0 0-1,0 0 1,-1 0-1,1 0 1,0 0-1,0 0 1,0 0-1,0-1 1,-1 1 0,1 0-1,0 0 1,0 0-1,0 0 1,0 0-1,-1 1 1,1-1-1,0 0 1,0 0 0,0 0-1,0 0 1,-1 0-1,1 0 1,0 0-1,0 0 1,0 0-1,0 0 1,0 0-1,-1 0 1,1 1 0,0-1-1,-9 6-86,9-6 89,-16 13 68,0 2 0,2 0 0,0 0-1,1 2 1,0-1 0,1 2 0,-15 29-1,23-25 321,4-22-426,1 1-1,-1-1 0,0 0 0,0 1 0,0-1 0,1 1 1,-1-1-1,0 0 0,1 1 0,-1-1 0,0 0 0,1 1 1,-1-1-1,1 0 0,-1 1 0,0-1 0,1 0 1,-1 0-1,1 0 0,-1 1 0,1-1 0,-1 0 0,1 0 1,-1 0-1,0 0 0,2 0 0,-1 0-356,1 0 1,-1 0-1,1 0 0,-1-1 0,1 1 0,-1-1 1,1 1-1,-1-1 0,1 1 0,-1-1 0,1 0 1,-1 0-1,0 0 0,1 1 0,-1-1 0,0-1 1,0 1-1,0 0 0,0 0 0,0 0 0,1-2 1,10-20-9860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967"/>
    </inkml:context>
    <inkml:brush xml:id="br0">
      <inkml:brushProperty name="width" value="0.025" units="cm"/>
      <inkml:brushProperty name="height" value="0.025" units="cm"/>
    </inkml:brush>
  </inkml:definitions>
  <inkml:trace contextRef="#ctx0" brushRef="#br0">0 0 14798,'0'0'9305,"10"8"-11435,2 2 1387,-7-4 158,1-1 1,1 0-1,-1 0 1,1-1 0,8 5-1,-12-8 419,-1 0 0,1 0 0,0 0 0,0-1 0,0 1 0,0-1 0,0 1 0,0-1 0,1 0 0,-1 0 1,5-1-1,24 2 1020,-31-1-793,-1 0-1,1 1 1,-1-1-1,1 0 1,-1 1-1,0-1 0,1 0 1,-1 1-1,0-1 1,1 1-1,-1-1 1,0 1-1,0-1 0,1 1 1,-1-1-1,0 1 1,0-1-1,0 1 1,0-1-1,1 1 0,-1-1 1,0 1-1,0-1 1,0 1-1,0 0 1,0-1-1,-1 1 1,1-1-1,0 1 0,0-1 1,0 1-1,0-1 1,-1 1-1,1-1 1,0 1-1,0-1 0,-1 1 1,1-1-1,0 1 1,-1-1-1,1 1 1,-14 19 1676,12-17-1515,-6 5 263,0 0-1,0 1 1,1 0-1,1 0 0,0 1 1,0 0-1,1 0 1,0 0-1,-5 16 1,11-25-468,-1-1 0,0 1 1,1 0-1,-1 0 0,1-1 1,-1 1-1,1 0 0,0-1 1,-1 1-1,1-1 1,-1 1-1,1 0 0,0-1 1,0 0-1,-1 1 0,1-1 1,0 1-1,0-1 1,-1 0-1,1 0 0,0 1 1,0-1-1,0 0 0,0 0 1,0 0-1,-1 0 0,1 0 1,0 0-1,0 0 1,0 0-1,1-1 0,41 1 281,-32 0-260,2 0-19,2-1-18,0 1 0,0 1 0,0 0 0,27 7 1,-40-8 0,0 1 0,0-1 0,0 1 0,0 0 0,0-1 0,0 1 0,0 0 0,0 1 0,0-1 0,0 0 0,0 0 0,0 1 0,-1-1 0,1 1 0,-1 0 0,1-1 0,-1 1 0,0 0 0,1 0 0,-1 0 0,0 0 0,0 0 0,0 0 0,-1 0 0,1 0 0,0 0 0,-1 0 0,0 0 0,1 1 0,-1-1 0,0 0 0,0 0 0,0 1 0,0-1 0,0 0 0,-1 0 0,1 0 0,-1 1 0,0-1 0,-1 3 0,-1 0 131,0 0 1,0 0 0,0 0-1,-1 0 1,1-1 0,-1 0-1,-1 0 1,1 0-1,0 0 1,-1 0 0,0-1-1,0 0 1,0 0 0,0-1-1,-9 4 1,-4 2 548,1-2 1,-1 0 0,-30 6-1,42-11-611,1 0 0,-1 0 0,1-1-1,-1 0 1,1 0 0,-1 0 0,0 0-1,1-1 1,-10-2 0,13 2-251,1 0 0,-1 0 0,1 0 0,-1 0-1,1 0 1,-1 0 0,1-1 0,0 1 0,0-1 0,-1 1 0,1-1 0,0 1 0,0-1 0,1 0 0,-1 1-1,0-1 1,0 0 0,1 0 0,-1 0 0,1 1 0,0-1 0,-1 0 0,1 0 0,0 0 0,0 0 0,0 0-1,0 0 1,1 1 0,-1-1 0,0 0 0,2-2 0,-2 0-983,1 0 0,1 0 1,-1-1-1,1 1 0,-1 0 0,1 1 0,0-1 1,1 0-1,-1 0 0,5-5 0,14-16-8398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308"/>
    </inkml:context>
    <inkml:brush xml:id="br0">
      <inkml:brushProperty name="width" value="0.025" units="cm"/>
      <inkml:brushProperty name="height" value="0.025" units="cm"/>
    </inkml:brush>
  </inkml:definitions>
  <inkml:trace contextRef="#ctx0" brushRef="#br0">1 34 14414,'0'0'11370,"69"-32"-10217,-34 31-576,3 0-353,3 1-192,-2 0-32,-3 0-993,-10 2-1409,-4 5-2370,-11-1-2659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8.295"/>
    </inkml:context>
    <inkml:brush xml:id="br0">
      <inkml:brushProperty name="width" value="0.025" units="cm"/>
      <inkml:brushProperty name="height" value="0.025" units="cm"/>
    </inkml:brush>
  </inkml:definitions>
  <inkml:trace contextRef="#ctx0" brushRef="#br0">24 107 12492,'0'0'7874,"10"4"-4927,0 1-2571,1-1 1,0 0-1,0-1 1,0-1-1,1 1 1,-1-2-1,0 0 1,1 0 0,-1-1-1,1 0 1,-1-1-1,0 0 1,1-1-1,17-5 1,-15 2-227,-1-2 1,1 1 0,18-13 0,-30 17-81,1 1 1,-1 0 0,0-1 0,0 0 0,1 1-1,-1-1 1,0 0 0,0 0 0,-1 0 0,1 0-1,0-1 1,-1 1 0,1 0 0,-1-1 0,0 1-1,0-1 1,0 1 0,0-1 0,0 1 0,-1-1-1,1 0 1,-1 0 0,1 1 0,-1-1 0,0 0-1,-1-4 1,0 5-47,0 0 1,-1 1-1,1-1 1,-1 1-1,1-1 0,-1 1 1,0 0-1,1-1 0,-1 1 1,0 0-1,0 0 1,0 0-1,0 0 0,0 1 1,0-1-1,0 1 0,0-1 1,0 1-1,0-1 0,0 1 1,0 0-1,-1 0 1,-2 1-1,-55 1-80,47 1 47,-1 0 1,1 1 0,-1 0-1,1 1 1,0 0 0,1 1-1,-1 1 1,1 0 0,1 0-1,-1 1 1,1 1 0,1 0-1,-1 0 1,2 1 0,-12 15-1,19-24 10,1 1-1,-1-1 1,0 1-1,1 0 1,0 0 0,-1 0-1,1 0 1,0 0-1,0 0 1,0 0-1,0 0 1,1 1 0,-1-1-1,1 0 1,-1 0-1,1 1 1,0-1-1,0 0 1,0 1 0,0-1-1,0 0 1,0 0-1,1 1 1,-1-1 0,1 0-1,-1 0 1,1 1-1,0-1 1,0 0-1,0 0 1,0 0 0,0 0-1,1 0 1,-1 0-1,1-1 1,-1 1-1,1 0 1,-1-1 0,1 1-1,0-1 1,0 1-1,0-1 1,0 0-1,0 0 1,0 0 0,0 0-1,4 1 1,12 5-9,0-1 0,0-1 1,0 0-1,28 3 0,-43-8 3,44 7-1046,52-1-1,-1-9-5819,-10-11-6656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9.236"/>
    </inkml:context>
    <inkml:brush xml:id="br0">
      <inkml:brushProperty name="width" value="0.025" units="cm"/>
      <inkml:brushProperty name="height" value="0.025" units="cm"/>
    </inkml:brush>
  </inkml:definitions>
  <inkml:trace contextRef="#ctx0" brushRef="#br0">126 0 12460,'0'0'10372,"2"11"-9405,0 0-678,0 1 0,-1 0 0,-1-1 0,0 1 0,0 0 0,-1-1 1,-1 1-1,0 0 0,-1-1 0,0 0 0,-8 20 0,2-12 178,5-14-339,1 2 1,0-1 0,1 0-1,-1 1 1,1-1-1,-2 11 1,38-17-145,16-9 40,-37 5-58,1 1 0,0 1 0,0 0 0,1 1 0,-1 0 0,28 3 1,-41-2 21,0 1 1,0-1 0,0 0-1,0 1 1,0-1 0,-1 0-1,1 1 1,0-1 0,0 1-1,0 0 1,-1-1 0,1 1-1,0 0 1,-1-1 0,1 1 0,-1 0-1,1 0 1,-1-1 0,1 1-1,-1 0 1,1 0 0,-1 0-1,0 0 1,1 0 0,-1 0-1,0-1 1,0 1 0,0 0-1,0 0 1,0 0 0,0 0 0,0 0-1,0 0 1,0 0 0,0 0-1,0 0 1,-1 1 0,0 2 10,0 0 0,0 0 0,-1-1 0,1 1 0,-1 0 0,1-1 0,-5 6 0,-5 3 127,0 0 0,-1-1 1,0-1-1,-1 0 1,0 0-1,-1-1 0,0-1 1,0-1-1,-1 0 0,0 0 1,0-2-1,0 0 0,-1 0 1,0-2-1,0 0 0,0-1 1,-16 1-1,31-3-190,1 0 1,-1 0-1,0 0 0,0 0 1,1 0-1,-1 0 0,0 0 1,0 0-1,1 0 1,-1 0-1,0 0 0,1 0 1,-1-1-1,0 1 0,0 0 1,1-1-1,-1 1 0,1 0 1,-1-1-1,0 1 0,1-1 1,-1 1-1,1-1 1,-1 1-1,1-1 0,-1 1 1,1-1-1,-1 0 0,1 1 1,0-1-1,-1 0 0,1 1 1,0-1-1,0 0 0,-1 1 1,1-1-1,0 0 1,0 0-1,0 1 0,0-1 1,0 0-1,0 1 0,0-1 1,0 0-1,0 0 0,0 1 1,1-2-1,-1-1-444,1 1 0,0-1-1,0 1 1,0 0 0,1-1-1,-1 1 1,0 0 0,1 0 0,0 0-1,-1 0 1,1 0 0,2-2-1,22-13-5000,6 1-1105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0.434"/>
    </inkml:context>
    <inkml:brush xml:id="br0">
      <inkml:brushProperty name="width" value="0.025" units="cm"/>
      <inkml:brushProperty name="height" value="0.025" units="cm"/>
    </inkml:brush>
  </inkml:definitions>
  <inkml:trace contextRef="#ctx0" brushRef="#br0">55 183 12524,'0'0'11307,"9"0"-10234,-4 0-997,0 0-1,0-1 1,0 1 0,0-1 0,-1 0 0,1 0 0,0-1 0,-1 1 0,1-1 0,-1 0 0,0-1 0,0 1 0,0-1 0,0 1 0,0-1 0,0 0 0,0-1 0,-1 1-1,0-1 1,0 1 0,0-1 0,0 0 0,0 0 0,-1 0 0,0-1 0,0 1 0,0-1 0,0 1 0,-1-1 0,2-7 0,-2 11-73,-1 0 0,0 0 0,1 1 0,-1-1 0,0 0 0,0 0 0,0 0 0,0 1 0,0-1 0,0 0 0,0 0 0,0 0 0,0 1 0,0-1 0,0 0 0,0 0 0,0 0 0,-1 1 0,1-1 0,0 0 0,-1 0 0,1 1 1,0-1-1,-1 0 0,1 1 0,-1-1 0,1 0 0,-1 1 0,1-1 0,-1 1 0,0-1 0,1 1 0,-1-1 0,0 1 0,1-1 0,-1 1 0,0 0 0,0-1 0,1 1 0,-1 0 0,0 0 0,0 0 0,1-1 0,-1 1 0,0 0 0,0 0 0,0 0 0,1 0 0,-1 0 0,0 0 0,0 1 0,0-1 0,1 0 0,-1 0 1,0 1-1,0-1 0,1 0 0,-1 1 0,0-1 0,0 1 0,-5 1-36,1 0-1,-1 1 1,1 0 0,0 0 0,0 0 0,0 1 0,-5 4 0,-1 2 31,1 1 0,1 0 0,0 0 0,0 1-1,1 0 1,0 0 0,1 1 0,1 0 0,0 1 0,1-1 0,0 1 0,-3 19 0,8-32 10,0 1 0,0-1 0,0 0 0,0 0 1,0 0-1,0 1 0,0-1 0,1 0 0,-1 0 0,0 0 0,1 0 0,-1 0 0,1 1 1,0-1-1,-1 0 0,1 0 0,0 0 0,-1-1 0,1 1 0,0 0 0,0 0 0,0 0 0,0 0 1,0-1-1,0 1 0,0-1 0,0 1 0,0 0 0,0-1 0,0 0 0,1 1 0,-1-1 1,0 0-1,0 1 0,0-1 0,0 0 0,1 0 0,-1 0 0,0 0 0,0 0 0,0 0 1,1-1-1,1 1 0,4-1 71,0 0 1,0-1-1,0 1 1,0-1-1,0 0 0,8-5 1,16-12-8,0-1 0,-2-1-1,0-2 1,-2-1 0,34-38 0,-33 34-119,-57 82-273,5-16 323,-25 41-6,46-72 50,0 0 0,0-1 0,1 1 0,-1 0 0,1 1 0,1-1 0,0 0 0,0 0 0,0 13 0,1-19-34,0 0 1,1-1-1,-1 1 0,0 0 1,1 0-1,-1-1 1,1 1-1,-1-1 0,1 1 1,-1 0-1,1-1 1,0 1-1,-1-1 0,1 1 1,0-1-1,-1 1 1,1-1-1,0 0 1,0 1-1,-1-1 0,1 0 1,0 0-1,0 0 1,0 1-1,-1-1 0,1 0 1,0 0-1,0 0 1,0 0-1,-1 0 0,1 0 1,1-1-1,28-3 634,-21 0-532,0 0 0,0-1 0,-1 0 0,1 0-1,-1-1 1,-1 0 0,1 0 0,7-9 0,54-63-64,-57 63-10,5-4-30,-10 12-34,0-1 0,0 0 0,-1-1 1,0 1-1,-1-1 0,6-13 0,-42 91-521,24-58 591,1 0 0,0 0 0,1 1-1,0 0 1,1 0 0,0 0-1,1 1 1,-2 20 0,5-32-38,0 0 0,0 0 0,0 0 0,0 0 0,0 0 0,0 0 0,0 0 0,0 0-1,0 0 1,1-1 0,-1 1 0,0 0 0,1 0 0,-1 0 0,1 0 0,-1 0 0,1-1 0,-1 1 0,1 0 0,0 0 0,-1-1 0,1 1 0,0 0 0,0-1 0,-1 1 0,1-1 0,0 1 0,0-1 0,1 1 0,1 0 19,0-1 1,-1 0 0,1 0-1,-1 0 1,1 0 0,0 0 0,-1 0-1,1-1 1,-1 1 0,1-1 0,2-1-1,5-1 33,-1-1-1,0-1 1,0 1 0,0-2-1,9-6 1,-13 9-41,0-1 0,0 0 0,0-1 0,-1 1 0,0-1 0,0 0-1,0 0 1,0 0 0,-1-1 0,0 1 0,0-1 0,0 0 0,-1 0 0,0 0 0,0 0 0,0 0 0,-1 0 0,1-9 0,-2 15-20,0-1 1,0 1-1,0-1 0,-1 1 1,1-1-1,0 1 0,0-1 1,0 1-1,-1-1 1,1 1-1,0-1 0,-1 1 1,1 0-1,0-1 1,-1 1-1,1-1 0,-1 1 1,1 0-1,-1-1 0,1 1 1,0 0-1,-1 0 1,1-1-1,-1 1 0,1 0 1,-1 0-1,1 0 0,-1 0 1,1 0-1,-1 0 1,0 0-1,1 0 0,-1 0 1,1 0-1,-1 0 0,1 0 1,-1 0-1,1 0 1,-1 0-1,1 0 0,-1 0 1,1 1-1,-1-1 0,1 0 1,-1 0-1,0 1 1,-24 14-169,24-14 163,0 1 0,0 0 0,0-1 0,0 1 0,0 0 0,0-1 0,0 1 0,0 0 0,0 0 0,1 0 0,-1-1 0,1 1 0,0 0 0,-1 0 0,1 0 0,0 0 0,0 0 0,0 0 0,1 4 0,0-5 3,0 0 0,-1 0 0,1 1 0,0-1 1,0 0-1,0 0 0,0 0 0,1 0 0,-1 0 0,0 0 0,0 0 1,1 0-1,-1-1 0,0 1 0,1 0 0,-1-1 0,1 1 0,-1-1 1,3 1-1,9 1 15,1 0 0,-1-1 0,0-1 1,21-1-1,-23 0 10,0 0-17,0 0-1,-1-1 1,1 0-1,-1-1 0,0-1 1,15-6-1,-20 9-2,-1-1-1,1-1 1,-1 1-1,0-1 1,0 1-1,0-1 1,0 0-1,-1-1 1,1 1-1,-1-1 1,0 1-1,0-1 1,0 0-1,0 0 0,-1 0 1,4-7-1,-6 10 2,0 0-1,0 0 0,0 1 0,0-1 0,0 0 0,0 0 0,0 1 0,-1-1 1,1 0-1,0 0 0,0 1 0,0-1 0,-1 0 0,1 0 0,-1 1 0,1-1 1,0 0-1,-1 1 0,1-1 0,-1 1 0,1-1 0,-1 1 0,1-1 0,-1 1 1,0-1-1,1 1 0,-1-1 0,0 1 0,1 0 0,-1-1 0,0 1 0,0 0 1,1-1-1,-1 1 0,0 0 0,0 0 0,1 0 0,-1 0 0,0 0 0,0 0 1,-1 0-1,-37-1-41,35 1 35,-1 1-7,0 0 1,-1 1-1,1-1 0,0 1 1,0 0-1,0 1 0,0-1 1,1 1-1,-1 0 0,1 0 1,-8 7-1,10-9 2,0 1 1,0-1-1,0 1 0,0 0 1,0-1-1,1 1 0,-1 0 0,1 0 1,0 0-1,-1 0 0,1 0 1,0 1-1,0-1 0,0 0 1,1 0-1,-1 1 0,0-1 1,1 0-1,0 1 0,-1-1 0,1 1 1,0-1-1,0 1 0,1-1 1,-1 0-1,0 1 0,1-1 1,-1 1-1,2 1 0,-1-2 2,0-1 1,1 0-1,-1 1 0,1-1 0,-1 0 1,1 0-1,0 0 0,-1 0 0,1 0 1,0-1-1,-1 1 0,1 0 0,0-1 1,0 0-1,0 1 0,3-1 0,40 5 4,-24-3-10,-2 0-66,0 1 0,-1 2 0,20 6 0,-34-10 70,0 0 0,-1 0 1,1 1-1,-1-1 0,1 1 0,-1 0 0,1 0 1,-1 1-1,0-1 0,0 1 0,0-1 1,-1 1-1,1 0 0,0 0 0,-1 0 0,0 0 1,0 1-1,0-1 0,0 0 0,0 1 1,-1 0-1,2 4 0,-2-31 174,1 0 1,0 1-1,2-1 1,9-27-1,-10 38-149,5-33-738,-4 24-897,0 0-1,11-29 1,-13 44 491,1 0 0,0 1 1,0-1-1,0 1 0,0-1 0,1 1 1,7-7-1,7-4-5034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1.381"/>
    </inkml:context>
    <inkml:brush xml:id="br0">
      <inkml:brushProperty name="width" value="0.025" units="cm"/>
      <inkml:brushProperty name="height" value="0.025" units="cm"/>
    </inkml:brush>
  </inkml:definitions>
  <inkml:trace contextRef="#ctx0" brushRef="#br0">164 108 11979,'0'0'221,"0"-1"0,0 1-1,0 0 1,0 0 0,0-1-1,1 1 1,-1 0 0,0-1 0,0 1-1,0 0 1,0-1 0,0 1-1,0 0 1,0 0 0,0-1-1,-1 1 1,1 0 0,0-1-1,0 1 1,0 0 0,0 0 0,0-1-1,0 1 1,0 0 0,-1 0-1,1-1 1,0 1 0,0 0-1,0 0 1,-1 0 0,1-1-1,0 1 1,0 0 0,-1 0 0,1 0-1,0 0 1,0-1 0,-1 1-1,1 0 1,0 0 0,-1 0-1,-10 10 1891,-10 22-2184,-63 139 4211,76-150-3730,0 0 1,2 0 0,0 0-1,2 1 1,0-1 0,-1 37 0,4-57-403,1-1 1,0 1 0,0 0-1,0 0 1,0 0 0,0 0 0,0 0-1,0 0 1,0 0 0,0 0-1,0-1 1,0 1 0,0 0 0,1 0-1,-1 0 1,0 0 0,1-1-1,-1 1 1,1 0 0,-1 0-1,1 0 1,-1-1 0,1 1 0,-1 0-1,1-1 1,0 1 0,-1-1-1,1 1 1,0-1 0,-1 1-1,1-1 1,0 1 0,0-1 0,0 1-1,0-1 1,-1 0 0,1 0-1,0 1 1,0-1 0,0 0-1,0 0 1,0 0 0,0 0 0,-1 0-1,1 0 1,0 0 0,0 0-1,0-1 1,0 1 0,0 0 0,0 0-1,-1-1 1,1 1 0,0-1-1,0 1 1,0 0 0,-1-1-1,2 0 1,3-2 56,0 0 1,0-1-1,0 1 0,0-1 1,-1 0-1,1 0 1,3-5-1,-2-1-29,-1 1 0,0-1 0,-1 1 0,0-1 0,-1 0 0,0-1 0,0 1 1,-1-1-1,-1 1 0,0-1 0,0 0 0,-1-13 0,0 23-189,-1 3 141,1-1 0,0 1 0,0-1-1,0 1 1,0-1 0,0 1 0,0 0 0,0-1-1,1 1 1,-1-1 0,0 1 0,1-1 0,-1 1-1,1-1 1,0 0 0,-1 1 0,1-1 0,0 0-1,0 1 1,0-1 0,0 0 0,0 0 0,0 0 0,0 0-1,0 0 1,0 0 0,1 0 0,-1 0 0,0 0-1,1-1 1,-1 1 0,1 0 0,-1-1 0,0 1-1,1-1 1,-1 0 0,1 1 0,2-1 0,8 2 54,0 0 0,0-1 0,21 0-1,-27-1-35,6-1 52,-1 0-1,0-1 0,1 0 0,-1 0 1,0-1-1,0-1 0,17-8 1,-22 10-44,-1-1 0,0 1 0,0-1 0,0 0 1,-1-1-1,1 1 0,-1-1 0,1 0 0,-1 0 1,0 0-1,-1-1 0,1 1 0,-1-1 1,0 0-1,0 0 0,0 0 0,2-7 0,-5 11-10,0 1 0,0 0 0,1-1-1,-1 1 1,0 0 0,0-1 0,0 1-1,0 0 1,0-1 0,0 1-1,0-1 1,0 1 0,0 0 0,0-1-1,0 1 1,0-1 0,0 1 0,0 0-1,0-1 1,-1 1 0,1 0 0,0-1-1,0 1 1,0 0 0,-1-1-1,1 1 1,0 0 0,0-1 0,-1 1-1,1 0 1,0 0 0,0-1 0,-1 1-1,1 0 1,0 0 0,-1 0 0,0-1-1,-17 3-42,-18 15-37,28-11 55,0 1-1,1 0 1,0 1 0,-11 14-1,15-18 16,1 0-1,-1-1 1,1 1-1,0 0 1,0 0 0,1 0-1,-1 0 1,1 1-1,0-1 1,0 0-1,0 1 1,1-1 0,-1 8-1,2-11 10,-1 0 0,1-1 0,-1 1 0,1 0 0,-1-1 0,1 1 0,-1 0 0,1-1 0,0 1 0,-1-1 0,1 1 0,0-1 0,0 1 0,-1-1 1,1 0-1,0 1 0,0-1 0,0 0 0,-1 0 0,1 1 0,0-1 0,0 0 0,0 0 0,0 0 0,0 0 0,-1 0 0,1 0 0,0 0 0,0 0 0,0-1 0,0 1 0,1-1 0,30-6 120,-12-5-93,-1-1 0,-1-1 1,0 0-1,-1-2 0,0 1 0,21-28 0,-12 14-1,-19 22-25,17-16-4,-2-1 1,0-1-1,-2-1 0,0-1 0,-2-1 0,15-31 0,-32 58-1,0-1-1,-1 1 0,1-1 0,-1 0 0,1 1 0,-1-1 0,1 0 0,-1 1 0,0-1 1,0 0-1,0 0 0,0 1 0,0-1 0,0-2 0,0 4 0,-1-1 0,1 1 0,0 0 0,-1 0 0,1-1 0,0 1 0,-1 0 0,1 0 0,0-1 0,-1 1 0,1 0 0,0 0 0,-1 0 0,1 0 0,-1-1 0,1 1 0,0 0 0,-1 0 0,1 0 0,-1 0 0,1 0 0,0 0 0,-1 0 0,1 0 0,-1 0 0,1 0 0,-1 1 0,1-1 0,0 0 0,-1 0 0,1 0 0,0 0 0,-1 1 0,-4 1-27,1 0 1,1 1-1,-1-1 0,0 1 1,1 0-1,-1 0 1,1 0-1,-6 6 1,-1 6 1,0 1 1,1-1 0,1 2-1,0-1 1,1 1 0,1 0-1,-6 24 1,4 1 109,-6 85 1,-4 56 1391,38-329-3379,-18 127 1471,-2 0 0,0 1 0,-1-1 0,-1 1 0,-8-37 0,9 53 368,1-1 0,-1 1 0,0 0 0,0-1 0,0 1 0,0 0 0,-1 0 0,1 0 0,-1 0 0,1 0 0,-1 0-1,0 0 1,1 0 0,-1 0 0,0 1 0,0-1 0,0 1 0,-1 0 0,1-1 0,0 1 0,0 0 0,-3-1 0,3 1 146,1 1-22,1 0 0,0 0-1,0 0 1,0 0 0,-1 0 0,1 0 0,0 0-1,0 0 1,0 0 0,0 0 0,0 0 0,-1 0-1,1 0 1,0 0 0,0 0 0,0 0 0,0-1 0,0 1-1,-1 0 1,1 0 0,0 0 0,0 0 0,0 0-1,0 0 1,0-1 0,0 1 0,0 0 0,0 0-1,0 0 1,0 0 0,0-1 0,-1 1 0,1 0-1,0 0 1,0 0 0,0 0 0,0-1 0,0 1-1,0 0 1,0 0 0,0 0 0,1 0 0,-1-1-1,0 1 1,0 0 0,0 0 0,0 0 0,0 0-1,0 0 1,0-1 0,0 1 0,0 0 0,0 0-1,0 0 1,1 0 0,13-6 772,17 0-760,48 6 105,-28 1-1254,-2-3-3422,-9-5-4045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042"/>
    </inkml:context>
    <inkml:brush xml:id="br0">
      <inkml:brushProperty name="width" value="0.025" units="cm"/>
      <inkml:brushProperty name="height" value="0.025" units="cm"/>
    </inkml:brush>
  </inkml:definitions>
  <inkml:trace contextRef="#ctx0" brushRef="#br0">59 4 14574,'0'0'208,"0"0"0,-1 0 0,1-1 0,0 1 0,0 0 0,0 0 0,-1-1 0,1 1 0,0 0-1,0 0 1,0 0 0,-1 0 0,1-1 0,0 1 0,0 0 0,-1 0 0,1 0 0,0 0 0,-1 0 0,1 0 0,0 0 0,0 0 0,-1 0 0,1 0 0,0 0 0,-1 0 0,1 0 0,0 0 0,0 0 0,-1 0 0,1 0 0,0 0 0,-1 0 0,1 0 0,0 0 0,0 1 0,-1-1 0,1 0 0,0 0 0,0 0-1,-1 0 1,1 1 0,0-1 0,0 0 0,0 0 0,-1 1 0,-11 18 1615,-5 25-2076,15-35 373,-2 4 99,0 0 1,2 0-1,-1 0 0,2 0 0,0 1 0,0-1 0,2 22 1,0-34-194,0 1 0,0-1 0,0 0-1,0 0 1,0 0 0,0 0 0,0 0 0,0-1 0,0 1 0,1 0 0,-1 0 0,0-1 0,0 1 0,1-1 0,-1 1 0,0-1 0,1 0 0,-1 1 0,1-1 0,-1 0 0,0 0 0,1 0 0,-1 0 0,1 0 0,-1 0 0,1 0 0,-1-1 0,0 1 0,1 0 0,1-1 0,47-12 749,-26 1-663,-1 0 1,23-17 0,-29 17-97,-1 2 1,1 0 0,1 1 0,36-13 0,-54 22-17,0 0 1,1 0 0,-1 0 0,0 0 0,1 0 0,-1 0 0,0 0 0,1 0 0,-1 0-1,0 0 1,1 0 0,-1 0 0,0 0 0,0 1 0,1-1 0,-1 0 0,0 0 0,0 0-1,1 1 1,-1-1 0,0 0 0,0 0 0,1 0 0,-1 1 0,0-1 0,0 0 0,0 0-1,1 1 1,-1-1 0,0 0 0,0 1 0,0-1 0,0 0 0,0 1 0,0-1 0,0 0-1,0 0 1,0 1 0,0-1 0,0 0 0,0 1 0,0-1 0,0 0 0,0 1 0,0-1-1,0 0 1,0 1 0,0-1 0,0 0 0,0 0 0,-1 1 0,1-1 0,0 0 0,0 1 0,-1-1-1,-4 16 36,-8 3-1,10-15-32,0 0 0,0 0 0,0 0-1,1 0 1,0 1 0,-1-1 0,2 1 0,-1-1 0,0 1 0,1 0-1,-1 5 1,6-10 64,0 1-1,-1-1 1,1 1-1,0-1 1,0 0-1,-1-1 1,1 1-1,0-1 1,0 0-1,5-1 1,54-30 195,-55 26-275,1 1 1,0 0 0,0 1-1,0-1 1,1 2 0,-1-1-1,1 1 1,0 1 0,16-2-1,-26 6 5,0 1 0,0-1-1,0 1 1,0 0-1,0-1 1,0 1-1,-1-1 1,1 1-1,-1-1 1,0 1 0,-2 4-1,1-2 2,-8 16-2,0 0 1,-24 35 0,34-83-9233,0 0-3747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399"/>
    </inkml:context>
    <inkml:brush xml:id="br0">
      <inkml:brushProperty name="width" value="0.025" units="cm"/>
      <inkml:brushProperty name="height" value="0.025" units="cm"/>
    </inkml:brush>
  </inkml:definitions>
  <inkml:trace contextRef="#ctx0" brushRef="#br0">0 1 19442,'0'0'5253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826"/>
    </inkml:context>
    <inkml:brush xml:id="br0">
      <inkml:brushProperty name="width" value="0.025" units="cm"/>
      <inkml:brushProperty name="height" value="0.025" units="cm"/>
    </inkml:brush>
  </inkml:definitions>
  <inkml:trace contextRef="#ctx0" brushRef="#br0">406 75 13581,'0'0'4628,"1"-11"-202,1-32-1698,-2 42-2659,0-1 0,-1 1 0,1 0 0,-1 0 1,1 0-1,-1 0 0,1 0 0,-1 0 0,0 0 0,0 0 1,1 1-1,-1-1 0,0 0 0,0 0 0,0 0 1,0 1-1,0-1 0,0 1 0,0-1 0,0 1 0,0-1 1,0 1-1,0-1 0,0 1 0,-1 0 0,1 0 1,0-1-1,0 1 0,0 0 0,0 0 0,-1 0 0,-1 1 1,-36 4 284,28 0-356,0 0 0,1 0-1,-1 1 1,1 0 0,0 0 0,1 1 0,-11 10 0,-58 61-24,58-56-30,-10 11 189,-36 51 1,59-75-86,1 1 1,0 0 0,0 0 0,1 0 0,1 1-1,0 0 1,0 0 0,1 0 0,1 0 0,-3 20-1,5-30-44,0 1-1,0-1 0,0 1 1,0-1-1,0 1 0,1-1 1,-1 1-1,1 0 0,-1-1 1,1 0-1,-1 1 0,1-1 0,0 1 1,0-1-1,-1 0 0,1 1 1,0-1-1,0 0 0,1 0 1,-1 0-1,0 0 0,0 0 1,2 1-1,0 0 5,1 0 0,-1-1 0,0 0 0,1 1 0,-1-1 0,1-1 0,0 1 0,-1 0 0,8-1 0,-2 0 14,0 0 0,0-1 0,-1 0 0,1 0 0,0-1 0,-1-1 0,0 1 0,11-6 0,31-24 223,-47 30-217,-1 0 1,1-1-1,-1 1 1,1 0-1,-1-1 0,0 1 1,0-1-1,-1 0 1,1 0-1,0 0 0,-1 0 1,0 0-1,0 0 1,0 0-1,1-6 0,-2 9-10,0-1-1,0 0 0,0 0 0,0 0 1,0 1-1,-1-1 0,1 0 0,0 0 0,0 1 1,-1-1-1,1 0 0,-1 1 0,1-1 1,-1 0-1,1 1 0,-1-1 0,1 1 0,-1-1 1,1 1-1,-1-1 0,0 1 0,1-1 1,-1 1-1,0-1 0,1 1 0,-1 0 0,-1-1 1,-32-5 102,29 5-130,-1 1 1,1 0-1,-1 0 1,1 1-1,0-1 1,-1 1-1,1 1 1,0-1-1,-8 3 1,13-4 8,0 0 0,0 0 1,1 0-1,-1 0 0,0 0 0,0 0 1,0 0-1,0 0 0,0 0 1,1 1-1,-1-1 0,0 0 1,0 0-1,0 0 0,0 0 0,0 0 1,0 0-1,0 0 0,1 0 1,-1 0-1,0 0 0,0 0 1,0 1-1,0-1 0,0 0 0,0 0 1,0 0-1,0 0 0,0 0 1,0 0-1,0 0 0,0 1 1,1-1-1,-1 0 0,0 0 0,0 0 1,0 0-1,0 0 0,0 1 1,0-1-1,0 0 0,0 0 0,0 0 1,-1 0-1,1 0 0,0 0 1,0 1-1,0-1 0,0 0 1,0 0-1,0 0 0,0 0 0,0 0 1,0 0-1,0 1 0,0-1 1,0 0-1,0 0 0,-1 0 1,1 0-1,0 0 0,0 0 0,0 0 1,0 0-1,0 0 0,0 0 1,-1 0-1,1 0 0,0 1 1,19 0-88,23-5-32,-22-2 46,-1-1-1,28-14 1,-31 13-4,1 0 1,0 1-1,28-6 1,-44 12 72,-1 1 1,0 0-1,1 0 1,-1 0 0,1 0-1,-1 0 1,0 0-1,1 0 1,-1 0 0,0 0-1,1 0 1,-1 0-1,0 0 1,1 0 0,-1 0-1,0 0 1,1 0-1,-1 0 1,0 0 0,1 1-1,-1-1 1,0 0-1,1 0 1,-1 0 0,0 1-1,0-1 1,1 0-1,-1 0 1,0 0 0,0 1-1,1-1 1,-1 0-1,0 1 1,0-1 0,0 0-1,1 1 1,-1-1-1,0 0 1,0 1 0,0-1-1,-3 19-21,-16 19 201,-13 7 216,21-32-76,1 1-1,1 0 1,-13 25-1,51-55-6346,-13-6-711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406"/>
    </inkml:context>
    <inkml:brush xml:id="br0">
      <inkml:brushProperty name="width" value="0.025" units="cm"/>
      <inkml:brushProperty name="height" value="0.025" units="cm"/>
    </inkml:brush>
  </inkml:definitions>
  <inkml:trace contextRef="#ctx0" brushRef="#br0">0 413 12268,'0'0'13079,"10"2"-11739,-2 0-1117,1 0 1,0-1 0,-1 0 0,1-1 0,0 0-1,0 0 1,0-1 0,-1 0 0,1 0 0,-1-1-1,1-1 1,11-4 0,2-5 52,0-1 0,-1-1 0,21-18 0,-35 26-243,0 0 0,0-1 0,0 0 0,-1 0 0,0-1 0,0 0 0,-1 0 0,0 0 0,-1 0 0,1-1 0,2-10 0,-6 18-29,-1 0 0,1 0 1,-1 0-1,0 1 0,0-1 0,1 0 0,-1 0 0,0 0 0,0 0 1,0 0-1,0 0 0,0 0 0,0 0 0,0 0 0,0 0 0,0 0 0,-1 0 1,1 0-1,0 0 0,0 1 0,-1-1 0,1 0 0,-1 0 0,1 0 1,-1 0-1,0 0 0,0 0-10,0 1 1,0 0-1,0 0 0,0-1 1,-1 1-1,1 0 1,0 0-1,0 0 0,0 0 1,0 0-1,0 1 0,0-1 1,0 0-1,-1 0 1,1 1-1,0-1 0,0 1 1,-1 0-1,-6 3-43,0 0 0,1 1 0,-1 0 0,-9 8 0,-8 11-13,1 1 1,-34 46-1,51-61 55,0-1-1,1 1 0,0 0 0,0 1 1,1 0-1,1 0 0,0 0 0,0 0 1,1 0-1,1 1 0,-2 17 0,4-28 6,0-1 0,0 1-1,0 0 1,0-1-1,0 1 1,0 0 0,0-1-1,1 1 1,-1 0 0,0-1-1,0 1 1,1-1 0,-1 1-1,0 0 1,1-1-1,-1 1 1,1-1 0,-1 1-1,1-1 1,-1 1 0,1-1-1,-1 0 1,1 1 0,-1-1-1,1 1 1,0-1-1,-1 0 1,1 0 0,-1 1-1,1-1 1,1 0 0,29-1-24,28-21 69,1-12-14,-3-4 0,-1-2 1,-2-2-1,-2-3 0,-1-1 1,-3-3-1,59-79 0,-100 120-23,-1-1-1,0 1 0,0-2 1,-1 1-1,6-16 0,-11 25-5,1 0-1,-1-1 0,0 1 0,0 0 0,0 0 0,0-1 1,0 1-1,0 0 0,0 0 0,0-1 0,0 1 0,0 0 1,0-1-1,0 1 0,0 0 0,0 0 0,0-1 0,0 1 1,0 0-1,0-1 0,0 1 0,0 0 0,0 0 0,-1-1 1,1 1-1,0 0 0,0 0 0,0-1 0,0 1 0,-1 0 0,1 0 1,0 0-1,0-1 0,0 1 0,-1 0 0,1 0 0,0 0 1,0 0-1,-1 0 0,1-1 0,0 1 0,0 0 0,-1 0 1,-17 2-77,-18 13-44,5 5 130,1 2 1,0 1-1,2 1 1,1 1-1,1 1 1,1 2-1,2 1 0,-27 40 1,42-56 36,1 1 1,0-1-1,1 1 1,-8 24-1,13-34-80,0 0 0,1 1 0,-1-1 0,1 0 0,-1 0 0,1 0 1,0 0-1,1 0 0,-1 0 0,2 5 0,-2-8-63,1 1 0,0 0 0,0 0-1,-1-1 1,1 1 0,0-1 0,0 1 0,1 0 0,-1-1-1,0 0 1,0 1 0,1-1 0,-1 0 0,1 0 0,-1 0-1,1 0 1,0 0 0,-1 0 0,1 0 0,0 0 0,0-1 0,2 2-1,5-1-1515,0 1 0,0-1 0,0 0 0,0-1 0,13-1 0,17-3-8770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801"/>
    </inkml:context>
    <inkml:brush xml:id="br0">
      <inkml:brushProperty name="width" value="0.025" units="cm"/>
      <inkml:brushProperty name="height" value="0.025" units="cm"/>
    </inkml:brush>
  </inkml:definitions>
  <inkml:trace contextRef="#ctx0" brushRef="#br0">221 242 5317,'-10'0'9614,"-1"0"-8428,0 1 0,0 0-1,0 0 1,0 1-1,-17 5 1,22-4-980,0-1 1,0 1-1,0 0 1,0 0-1,1 1 1,-1 0 0,-7 7-1,5-5 68,1 1 0,1 0-1,-1 1 1,1 0 0,1 0 0,-1 0 0,1 1-1,1-1 1,0 1 0,0 0 0,0 0-1,1 1 1,-1 9 0,4-18-250,0-1 0,-1 1 0,1 0 0,0-1 0,1 1 0,-1 0-1,0-1 1,0 1 0,0-1 0,0 1 0,0 0 0,1-1 0,-1 1 0,0-1 0,0 1 0,1-1 0,-1 1 0,0-1-1,1 1 1,-1-1 0,1 1 0,-1-1 0,1 1 0,-1-1 0,1 0 0,-1 1 0,1-1 0,-1 0 0,2 1 0,23 2 785,29-13 787,-17-6-1360,0-2 0,-1-1 1,-1-1-1,47-38 0,-31 18-181,-3-2 0,48-54-1,-89 88-9,6-5-111,0-1-1,-2-1 0,1 0 1,12-24-1,-23 39 64,-1 0 0,0 0-1,0 0 1,0 0 0,0-1 0,0 1 0,1 0 0,-1 0-1,0 0 1,0 0 0,0 0 0,0-1 0,0 1-1,0 0 1,0 0 0,0 0 0,0 0 0,0-1-1,0 1 1,0 0 0,0 0 0,0 0 0,0 0 0,0-1-1,0 1 1,0 0 0,0 0 0,0 0 0,0-1-1,0 1 1,0 0 0,0 0 0,0 0 0,0 0 0,0-1-1,0 1 1,0 0 0,0 0 0,0 0 0,-1 0-1,1 0 1,0 0 0,0-1 0,0 1 0,0 0-1,0 0 1,-1 0 0,1 0 0,0 0 0,0 0 0,0 0-1,0 0 1,-1 0 0,1 0 0,0 0 0,0-1-1,0 1 1,0 0 0,-1 0 0,-10 4-142,-5 7 81,0 0 0,0 1 0,1 1 0,-26 29 0,-48 67 47,88-107 16,-18 24 27,-27 44 1,42-62-48,0 1 0,0-1 1,0 1-1,1 0 0,1 0 1,0 1-1,0-1 0,0 0 1,1 1-1,1 10 0,-1-19-103,1 1 1,0 0-1,1 0 0,-1-1 0,0 1 1,0 0-1,1 0 0,-1-1 0,1 1 0,0 0 1,-1-1-1,1 1 0,0-1 0,0 1 0,0-1 1,0 1-1,0-1 0,0 1 0,1-1 1,1 2-1,23 5-5541,2-7-4408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142"/>
    </inkml:context>
    <inkml:brush xml:id="br0">
      <inkml:brushProperty name="width" value="0.025" units="cm"/>
      <inkml:brushProperty name="height" value="0.025" units="cm"/>
    </inkml:brush>
  </inkml:definitions>
  <inkml:trace contextRef="#ctx0" brushRef="#br0">61 35 13132,'0'-1'269,"1"-1"-1,0 0 1,0 1-1,0-1 1,0 0-1,0 1 1,0 0-1,0-1 0,1 1 1,-1 0-1,0-1 1,1 1-1,-1 0 1,1 0-1,-1 0 1,1 0-1,0 0 1,-1 1-1,1-1 0,0 0 1,0 1-1,0 0 1,-1-1-1,1 1 1,3 0-1,49-7 2879,-51 7-3101,0-1 0,0 1 0,0 0 0,0 0-1,0 1 1,0-1 0,0 1 0,0-1 0,0 1-1,0 0 1,-1 0 0,1 0 0,0 1 0,-1-1-1,1 1 1,-1-1 0,1 1 0,-1 0 0,0 0-1,1 0 1,-1 0 0,0 0 0,0 0 0,1 4-1,-1-3-31,-1 0-1,0 0 0,-1 1 1,1-1-1,-1 0 0,1 1 1,-1-1-1,0 0 1,0 1-1,0-1 0,-1 1 1,1-1-1,-1 0 0,0 1 1,0-1-1,0 0 0,0 0 1,0 0-1,-1 0 0,0 0 1,1 0-1,-3 3 0,-9 11 95,-1 0 0,-1-1 0,0-1 0,-1 0 0,0-1 0,-1 0-1,-31 17 1,-8 9 903,142-38 724,-67-4-1733,0-2 0,0-1 1,-1 0-1,24-10 0,-30 9-574,0 1-1,-1-2 1,1 1 0,11-11-1,-21 16 71,0-1-1,0 0 0,0 0 0,0 0 1,0 0-1,-1 0 0,1 0 0,-1 0 1,1-1-1,-1 1 0,0 0 0,0-1 1,0 1-1,0-1 0,0 0 0,0-4 1,0-16-8510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8.650"/>
    </inkml:context>
    <inkml:brush xml:id="br0">
      <inkml:brushProperty name="width" value="0.025" units="cm"/>
      <inkml:brushProperty name="height" value="0.025" units="cm"/>
    </inkml:brush>
  </inkml:definitions>
  <inkml:trace contextRef="#ctx0" brushRef="#br0">1 93 13613,'0'0'6470,"56"5"-3779,-13-8-481,9-7-737,4-3-352,6 0-737,-1-1-319,3 1-738,-6-1-2370,-4-3-3779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534"/>
    </inkml:context>
    <inkml:brush xml:id="br0">
      <inkml:brushProperty name="width" value="0.025" units="cm"/>
      <inkml:brushProperty name="height" value="0.025" units="cm"/>
    </inkml:brush>
  </inkml:definitions>
  <inkml:trace contextRef="#ctx0" brushRef="#br0">0 0 14157,'0'0'9001,"83"37"-8905,-40-33-96,6-3-2018,-3-1-2754,-5 0-3492</inkml:trace>
  <inkml:trace contextRef="#ctx0" brushRef="#br0" timeOffset="1">417 61 11723,'0'0'9769,"-32"60"-9705,32-46-64,0-5-1409,3-3-1762,9-6-1666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880"/>
    </inkml:context>
    <inkml:brush xml:id="br0">
      <inkml:brushProperty name="width" value="0.025" units="cm"/>
      <inkml:brushProperty name="height" value="0.025" units="cm"/>
    </inkml:brush>
  </inkml:definitions>
  <inkml:trace contextRef="#ctx0" brushRef="#br0">70 0 14029,'0'0'4933,"-30"66"-2915,24-36-929,1 1-705,5 2-256,-2-2-96,2-2 32,0 0-288,-4-5-993,2-2-929,-9-9-1666,1-7-1825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227"/>
    </inkml:context>
    <inkml:brush xml:id="br0">
      <inkml:brushProperty name="width" value="0.025" units="cm"/>
      <inkml:brushProperty name="height" value="0.025" units="cm"/>
    </inkml:brush>
  </inkml:definitions>
  <inkml:trace contextRef="#ctx0" brushRef="#br0">1 67 14542,'0'0'3705,"10"-8"-22,0 1-3359,-1 1-1,2 0 1,-1 0 0,1 1 0,-1 0-1,1 1 1,1 1 0,-1 0-1,0 0 1,18-2 0,-10 4-239,47-3 19,-61 4-112,-1 0-1,1 0 1,0 1-1,-1-1 1,1 1-1,-1 0 1,1 0-1,-1 1 1,1 0-1,5 2 1,-8-3-9,-1 0 0,0 0 0,0 0 0,0 1 0,0-1 1,0 0-1,0 0 0,0 0 0,0 1 0,0-1 0,0 0 0,-1 1 0,1-1 0,-1 1 1,1-1-1,-1 1 0,1-1 0,-1 1 0,0-1 0,0 1 0,0 0 0,0-1 0,0 1 0,0-1 1,0 1-1,0-1 0,-1 1 0,1-1 0,-1 1 0,1-1 0,-1 1 0,1-1 0,-1 1 1,0-1-1,0 0 0,0 1 0,0-1 0,0 0 0,-1 2 0,-5 5 32,1-1-1,-1 0 1,0 0-1,-15 10 1,-15 6 107,27-18-82,1 0-1,0 1 0,0 0 1,1 0-1,0 1 1,0 0-1,-10 12 0,17-18-39,1-1 0,0 0 0,0 1 0,0-1 0,0 0 0,0 1 0,0-1 0,0 0 0,0 1 0,0-1 0,0 1-1,0-1 1,0 0 0,1 1 0,-1-1 0,0 0 0,0 0 0,0 1 0,0-1 0,0 0 0,1 1 0,-1-1 0,0 0 0,0 0 0,1 1-1,-1-1 1,0 0 0,0 0 0,1 1 0,-1-1 0,0 0 0,0 0 0,1 0 0,-1 0 0,0 0 0,1 1 0,-1-1 0,0 0-1,1 0 1,-1 0 0,0 0 0,1 0 0,-1 0 0,0 0 0,1 0 0,-1 0 0,1 0 0,-1 0 0,0 0 0,1-1 0,29 2-6,-19-1 5,7 1-1,-4-1-14,0 0 0,0 1 0,-1 0 0,1 2 1,0-1-1,-1 1 0,0 1 0,0 1 0,18 8 1,-30-13 10,0 1 0,1 0 0,-1 0 0,0-1 0,0 1 0,0 0 0,0 0 0,0 0 0,0 0 0,0 0 0,0 1 0,0-1 0,0 0 0,-1 0 0,1 1 0,-1-1 0,1 0 0,-1 1 0,1-1 0,-1 0 0,0 1 0,1-1 0,-1 1 0,0-1 0,0 0 0,0 3 0,-1-2 90,0 0 1,0 1-1,0-1 1,0 0-1,0 1 1,-1-1 0,1 0-1,-1 0 1,1 0-1,-1 0 1,0 0-1,0-1 1,-3 3-1,-6 4 562,0-1 0,0 0 0,-1 0 0,-15 5 0,6-3-247,-1-2-1,0 0 1,-1-1 0,1-1 0,-1-1-1,0-1 1,-26-1 0,49-1-476,-1-1 0,0 0-1,0 0 1,0 0 0,1 0 0,-1 1 0,0-1 0,0 0 0,0 0 0,1-1 0,-1 1 0,0 0 0,0 0 0,0 0 0,1 0 0,-1-1 0,0 1 0,0 0 0,1-1 0,-1 1 0,0-1 0,1 1-1,-1-1 1,0 1 0,1-1 0,-1 1 0,1-1 0,-1 0 0,1 1 0,-1-1 0,1 0 0,-1 1 0,1-1 0,-1 0 0,1 0 0,0 1 0,0-1 0,-1 0 0,1 0 0,0 0 0,0 1 0,0-1-1,0 0 1,0 0 0,0 0 0,0 1 0,0-1 0,0 0 0,1-1 0,0-1-778,0 1 1,0-1-1,1 0 1,-1 1-1,1-1 0,0 1 1,-1 0-1,1-1 1,0 1-1,1 0 0,-1 0 1,5-3-1,19-10-7031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574"/>
    </inkml:context>
    <inkml:brush xml:id="br0">
      <inkml:brushProperty name="width" value="0.025" units="cm"/>
      <inkml:brushProperty name="height" value="0.025" units="cm"/>
    </inkml:brush>
  </inkml:definitions>
  <inkml:trace contextRef="#ctx0" brushRef="#br0">369 4 11691,'0'0'11077,"-10"-2"-9401,2 2-1536,-1-1-1,0 1 1,0 0-1,1 1 1,-1 0 0,0 0-1,1 1 1,-1 0-1,1 1 1,-1 0-1,1 0 1,0 1-1,0-1 1,-11 9-1,-8 4 245,1 0 1,1 2-1,1 1 1,0 0-1,1 2 0,-21 26 1,20-8 604,24-38-963,-1 0 1,1 0-1,-1 0 0,1 0 0,-1 0 1,1 1-1,0-1 0,0 0 0,0 0 0,0 0 1,-1 0-1,1 0 0,1 0 0,-1 0 1,0 0-1,0 1 0,0-1 0,0 0 1,1 0-1,-1 0 0,1 0 0,-1 0 0,1 0 1,-1 0-1,1 0 0,-1 0 0,1 0 1,0-1-1,0 1 0,-1 0 0,1 0 1,0-1-1,0 1 0,0 0 0,0-1 1,0 1-1,0-1 0,1 1 0,12 3 127,-1-1-1,1 0 0,0-1 1,0-1-1,25 0 0,73-8-41,-89 4-650,45-10 1,-24-5-2074,-41 16 2008,0 1 1,0-1-1,0 0 0,0-1 0,-1 1 1,1 0-1,-1-1 0,0 0 0,4-5 1,-1-10-6497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909"/>
    </inkml:context>
    <inkml:brush xml:id="br0">
      <inkml:brushProperty name="width" value="0.025" units="cm"/>
      <inkml:brushProperty name="height" value="0.025" units="cm"/>
    </inkml:brush>
  </inkml:definitions>
  <inkml:trace contextRef="#ctx0" brushRef="#br0">76 1 13261,'0'0'6726,"-4"11"-6635,-13 41 13,7-17-91,-2-1 1,-20 41-1,32-74-803,10-26 101,13-9-1617,-15 19-2056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256"/>
    </inkml:context>
    <inkml:brush xml:id="br0">
      <inkml:brushProperty name="width" value="0.025" units="cm"/>
      <inkml:brushProperty name="height" value="0.025" units="cm"/>
    </inkml:brush>
  </inkml:definitions>
  <inkml:trace contextRef="#ctx0" brushRef="#br0">0 80 10154,'0'0'14755,"12"-1"-13388,33-5-419,302-27 618,-330 32-1992,73-7-1916,-83 7 993,0-1 0,-1 0 1,1 0-1,-1 0 0,0-1 1,9-5-1,-1-2-7641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633"/>
    </inkml:context>
    <inkml:brush xml:id="br0">
      <inkml:brushProperty name="width" value="0.025" units="cm"/>
      <inkml:brushProperty name="height" value="0.025" units="cm"/>
    </inkml:brush>
  </inkml:definitions>
  <inkml:trace contextRef="#ctx0" brushRef="#br0">0 134 13645,'0'0'12396,"51"-8"-10955,10-5-160,5-3-544,13 2-32,2 1-193,4 0-320,-1 3-192,-6 1-384,-7 0-1698,-1-5-2498,-12-1-5030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8.323"/>
    </inkml:context>
    <inkml:brush xml:id="br0">
      <inkml:brushProperty name="width" value="0.025" units="cm"/>
      <inkml:brushProperty name="height" value="0.025" units="cm"/>
    </inkml:brush>
  </inkml:definitions>
  <inkml:trace contextRef="#ctx0" brushRef="#br0">59 292 4516,'-10'2'6337,"-1"2"-4898,-10 4-203,4-7 3237,147-4-276,69-24-2783,-66 8-1089,396-42-50,455-62-187,-849 101-78,202-27 60,-291 46 456,-30 4-1513,-23 1-4803,-22 3-776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2.175"/>
    </inkml:context>
    <inkml:brush xml:id="br0">
      <inkml:brushProperty name="width" value="0.025" units="cm"/>
      <inkml:brushProperty name="height" value="0.025" units="cm"/>
    </inkml:brush>
  </inkml:definitions>
  <inkml:trace contextRef="#ctx0" brushRef="#br0">1 215 10794,'0'0'-384,"0"-71"416,0 36-737,0 0-768,9 0-609,3-3-769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3.154"/>
    </inkml:context>
    <inkml:brush xml:id="br0">
      <inkml:brushProperty name="width" value="0.025" units="cm"/>
      <inkml:brushProperty name="height" value="0.025" units="cm"/>
    </inkml:brush>
  </inkml:definitions>
  <inkml:trace contextRef="#ctx0" brushRef="#br0">6609 628 7015,'-105'-59'1720,"-1"4"-1,-150-52 1,-238-48-1909,239 93 362,-414-47-1,-273 42 182,-69 54-131,4 100 40,853-59-234,1 5 0,-235 86 0,274-74-48,2 4 0,2 6 0,-189 125-1,248-142 17,2 1 0,-79 82 0,100-90-1,2 0 0,1 2 1,1 1-1,2 1 0,-21 45 0,36-65 19,1 0 0,1 0 0,0 1-1,1 0 1,0 0 0,2-1 0,0 2-1,0-1 1,2 0 0,0 0 0,0 0 0,2 0-1,0 1 1,9 29 0,-4-24 10,2 0-1,1-1 1,1 0 0,0-1 0,2 0 0,0 0 0,1-2 0,1 1-1,28 24 1,-2-5-2,3-2 1,0-3-1,3-1 0,0-2 0,2-2 0,71 28 0,-6-11 22,219 55-1,-146-60-22,2-8-1,246 9 1,388-29-162,-790-12 135,951-30-324,-167 3 108,-646 24 186,665-17-227,-3-35 100,-8-59 372,-686 86-152,-2-7 0,-1-6 1,241-107-1,-350 135-42,-2-1 0,1-1 0,-2-2 0,0 0 0,24-23 0,-38 30 19,0 0-1,-1-1 1,0 0-1,-1 0 1,0-1-1,-1 0 1,0 0-1,-1-1 1,0 1-1,-1-1 1,0-1-1,4-24 1,-6 20 103,-1 0 1,-1 0 0,-1-1 0,0 1 0,-2 0-1,0 0 1,-1-1 0,0 1 0,-12-32 0,5 25-29,-1 1 1,-1 0-1,-1 1 1,-1 1 0,-1 0-1,-22-25 1,1 9-77,-1 1 1,-2 2-1,-2 2 0,-1 1 0,-1 3 1,-72-37-1,23 22 141,-2 4 0,-1 4 1,-2 5-1,-149-29 0,35 25 327,-238-9-1,-433 42-28,4 79-978,704-56-145,-370 36-4770,338-46-1050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013"/>
    </inkml:context>
    <inkml:brush xml:id="br0">
      <inkml:brushProperty name="width" value="0.025" units="cm"/>
      <inkml:brushProperty name="height" value="0.025" units="cm"/>
    </inkml:brush>
  </inkml:definitions>
  <inkml:trace contextRef="#ctx0" brushRef="#br0">17 15 19571,'0'0'5204,"11"-2"-3196,-9 1-1938,15-3 611,1 1 0,0 1 0,29 0 1,-44 2-599,1 0 0,0 0 0,0 1 0,-1-1 0,1 1 0,0 0 0,-1 0 0,1 1 0,-1-1 0,0 1 0,1-1 0,4 4 0,-7-4-83,0 1 0,0-1 0,0 1 0,0-1 0,0 1 0,0-1 0,0 1 0,0 0 0,-1-1 0,1 1 0,0 0 0,-1 0 0,0 0 1,1-1-1,-1 1 0,0 0 0,0 0 0,0 0 0,0 0 0,0-1 0,0 1 0,-1 0 0,1 0 0,-1 0 0,1-1 0,-1 1 0,-1 2 0,-2 3 12,0-1 0,0 0 0,-1 0 0,0 0 0,0 0 0,0-1 0,-1 0-1,1 0 1,-1 0 0,-1-1 0,1 0 0,-9 4 0,-18 14-199,33-21 138,-1-1 0,1 0 0,-1 0-1,1 1 1,0-1 0,-1 1 0,1-1-1,-1 0 1,1 1 0,0-1 0,-1 1-1,1-1 1,0 1 0,0-1 0,-1 1-1,1-1 1,0 1 0,0-1 0,0 1-1,0-1 1,0 1 0,0 0 0,-1-1 0,1 1-1,0-1 1,1 1 0,-1-1 0,0 1-1,0-1 1,0 1 0,0 0 0,0-1-1,0 1 1,1-1 0,-1 1 0,0-1-1,1 1 1,-1-1 0,0 0 0,1 1-1,-1-1 1,0 1 0,1-1 0,-1 0-1,1 1 1,-1-1 0,0 0 0,1 1 0,-1-1-1,1 0 1,-1 0 0,1 1 0,0-1-1,-1 0 1,1 0 0,-1 0 0,1 0-1,0 0 1,41 13-1075,-34-11 712,12 3-178,-8-2 510,-1-1 0,0 2 1,-1-1-1,1 2 0,-1-1 0,1 2 1,17 11-1,-26-16 130,-1 1 1,0-1 0,1 1-1,-1-1 1,0 1-1,0-1 1,0 1-1,0 0 1,0-1-1,-1 1 1,1 0-1,0 0 1,-1 0 0,1 0-1,-1-1 1,0 1-1,1 0 1,-1 0-1,0 0 1,0 0-1,-1 0 1,1 0-1,0 0 1,0 0 0,-1-1-1,1 1 1,-1 0-1,0 0 1,0 0-1,1-1 1,-1 1-1,0 0 1,-1-1-1,1 1 1,-2 2-1,-3 3 318,0 0 0,0 0 0,-1-1-1,0 0 1,0 0 0,-8 4-1,-81 44 2076,87-49-2397,0-1-1,0-1 0,0 0 1,-1 0-1,0-1 0,1 0 1,-1 0-1,-19 0 0,28-2-132,1-1 1,0 1-1,0 0 1,-1 0-1,1 0 0,0 0 1,-1 0-1,1 0 0,0-1 1,0 1-1,-1 0 0,1 0 1,0 0-1,0-1 1,0 1-1,-1 0 0,1 0 1,0-1-1,0 1 0,0 0 1,0 0-1,-1-1 0,1 1 1,0 0-1,0 0 0,0-1 1,0 1-1,0 0 1,0-1-1,0 1 0,0 0 1,0-1-1,0 1 0,0 0 1,0-1-1,0 1 0,0 0 1,0 0-1,0-1 1,0 1-1,1 0 0,-1-1 1,0 1-1,0 0 0,0 0 1,0-1-1,1 1 0,-1 0 1,0 0-1,10-16-5371,9-1-3340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2.400"/>
    </inkml:context>
    <inkml:brush xml:id="br0">
      <inkml:brushProperty name="width" value="0.025" units="cm"/>
      <inkml:brushProperty name="height" value="0.025" units="cm"/>
    </inkml:brush>
  </inkml:definitions>
  <inkml:trace contextRef="#ctx0" brushRef="#br0">343 18 3171,'0'0'833,"-77"-17"-481,49 17-288,-2 0 160,-1 0-224,-1 0-384,4 0-417,-2 0 225,2 0 287,1 1-415,-5 2-577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3.284"/>
    </inkml:context>
    <inkml:brush xml:id="br0">
      <inkml:brushProperty name="width" value="0.025" units="cm"/>
      <inkml:brushProperty name="height" value="0.025" units="cm"/>
    </inkml:brush>
  </inkml:definitions>
  <inkml:trace contextRef="#ctx0" brushRef="#br0">190 196 64,'-9'3'1249,"1"0"-1139,-21 6 1540,0 1 0,1 1 0,0 1 0,-30 20 0,58-32-1648,1 0-1,-1 0 1,1 0-1,-1 0 0,1 0 1,-1 0-1,1 0 1,-1 0-1,1 0 1,-1 0-1,1 1 1,-1-1-1,1 0 0,-1 0 1,1 1-1,-1-1 1,0 0-1,1 1 1,-1-1-1,1 0 1,-1 1-1,0-1 1,1 0-1,-1 1 0,0-1 1,0 1-1,1-1 1,-1 1-1,0-1 1,0 1-1,0-1 1,1 1-1,-1-1 0,0 1 1,0-1-1,0 1 1,0-1-1,0 1 1,0-1-1,0 1 1,0-1-1,0 1 1,0-1-1,0 1 0,-1-1 1,1 1-1,0-1 1,0 1-1,0-1 1,-1 1-1,1-1 1,0 0-1,-1 1 1,1-1-1,0 1 0,-1-1 1,1 0-1,0 1 1,-1-1-1,1 0 1,-1 1-1,1-1 1,0 0-1,-1 0 0,1 1 1,-1-1-1,46 3-230,-43-3 345,56-3 509,101-18 1,-54 4-355,-101 17-268,671-57 1184,-418 59-1002,442-16 148,1458-78 793,-1498 124-971,-202-6-91,870 53 214,259-7-118,-1420-71-148,818-1 368,-4-39-62,1940-201-195,-2881 236-123,157-14-5,316 10-1,-449 20-38,-32-4-1321,1-3-3819,-20-5-2594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080"/>
    </inkml:context>
    <inkml:brush xml:id="br0">
      <inkml:brushProperty name="width" value="0.025" units="cm"/>
      <inkml:brushProperty name="height" value="0.025" units="cm"/>
    </inkml:brush>
  </inkml:definitions>
  <inkml:trace contextRef="#ctx0" brushRef="#br0">493 13 10186,'17'-13'15237,"-31"27"-9556,-5 6-6164,-264 310 1345,245-289-784,1 1-52,0-3-74,-44 63 0,81-101-53,0-5-1435,0 0 310,0 0 0,0-1 0,1 1 0,-1 0 0,1 0 0,0 0 0,1 0 0,-1 1 0,0-1 0,4-5-1,7-13-8862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428"/>
    </inkml:context>
    <inkml:brush xml:id="br0">
      <inkml:brushProperty name="width" value="0.025" units="cm"/>
      <inkml:brushProperty name="height" value="0.025" units="cm"/>
    </inkml:brush>
  </inkml:definitions>
  <inkml:trace contextRef="#ctx0" brushRef="#br0">0 0 13068,'0'0'11718,"0"9"-11093,3 37-23,1 1 1,2-1-1,3 0 1,24 79-1,86 180 315,-114-292-662,-4-11-2958,-22-44-8462,6 20 5143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819"/>
    </inkml:context>
    <inkml:brush xml:id="br0">
      <inkml:brushProperty name="width" value="0.025" units="cm"/>
      <inkml:brushProperty name="height" value="0.025" units="cm"/>
    </inkml:brush>
  </inkml:definitions>
  <inkml:trace contextRef="#ctx0" brushRef="#br0">0 10 13004,'0'0'14222,"66"-10"-13293,-25 20-129,8 1-415,10-1-321,1 0 0,4-6-673,2-4-1793,-9-1-2787,-4-20-6502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262"/>
    </inkml:context>
    <inkml:brush xml:id="br0">
      <inkml:brushProperty name="width" value="0.025" units="cm"/>
      <inkml:brushProperty name="height" value="0.025" units="cm"/>
    </inkml:brush>
  </inkml:definitions>
  <inkml:trace contextRef="#ctx0" brushRef="#br0">81 0 12364,'0'0'10730,"-3"12"-9881,-13 64-354,3 2 0,-5 120 1,-4 40-4983,18-229-1054,-1-7-3390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768"/>
    </inkml:context>
    <inkml:brush xml:id="br0">
      <inkml:brushProperty name="width" value="0.025" units="cm"/>
      <inkml:brushProperty name="height" value="0.025" units="cm"/>
    </inkml:brush>
  </inkml:definitions>
  <inkml:trace contextRef="#ctx0" brushRef="#br0">1 148 13677,'6'-9'3043,"4"-3"-2496,1 1 0,1 1 1,-1-1-1,2 2 0,-1 0 1,1 0-1,0 1 0,1 1 0,0 0 1,0 1-1,1 0 0,22-5 1,-12 4-393,0 2 0,0 1 0,0 0 0,1 2-1,-1 1 1,1 1 0,34 5 0,-57-5-146,1 0 1,-1 1-1,1-1 0,-1 1 0,1 0 0,-1 0 0,0 0 0,1 1 0,-1-1 0,0 1 0,0 0 1,0 0-1,0 0 0,0 0 0,0 1 0,-1-1 0,1 1 0,-1-1 0,0 1 0,0 0 0,0 0 0,0 0 1,0 0-1,0 0 0,-1 0 0,0 1 0,1-1 0,-1 0 0,-1 1 0,1-1 0,0 1 0,-1-1 1,0 1-1,1-1 0,-2 1 0,1 0 0,0-1 0,-1 1 0,1-1 0,-1 1 0,0-1 0,0 0 1,0 1-1,-1-1 0,1 0 0,-1 0 0,0 0 0,0 0 0,0 0 0,0 0 0,0 0 0,-1-1 0,-3 4 1,-10 8 252,-1 0 0,0-2 1,-1 0-1,0-1 1,-21 10-1,-17 10-48,55-31-218,1 0 0,-1 0 0,1 0 0,-1 0 0,1 1-1,0-1 1,-1 0 0,1 0 0,-1 0 0,1 0 0,0 1 0,-1-1 0,1 0 0,0 0 0,-1 1 0,1-1 0,0 0 0,-1 1-1,1-1 1,0 0 0,0 1 0,-1-1 0,1 0 0,0 1 0,0-1 0,0 1 0,-1-1 0,1 1 0,0-1 0,0 0 0,0 1 0,0-1-1,0 1 1,0-1 0,0 1 0,0-1 0,0 0 0,0 1 0,0-1 0,0 1 0,1-1 0,-1 0 0,0 1 0,0-1 0,0 1-1,0-1 1,1 0 0,-1 1 0,0-1 0,0 0 0,1 1 0,-1-1 0,0 0 0,1 1 0,-1-1 0,0 0 0,1 0 0,-1 1 0,0-1-1,1 0 1,-1 0 0,1 0 0,-1 1 0,0-1 0,2 0 0,39 12-437,-23-8 350,4 3 122,0 0 0,-1 2 0,0 0 0,-1 1 0,26 17 0,-43-25-13,1 1 0,0 0 1,0-1-1,-1 1 0,0 0 1,1 1-1,-1-1 0,-1 1 1,1-1-1,0 1 0,-1 0 1,0 0-1,0 0 0,0 0 1,0 0-1,-1 1 0,1-1 1,-1 0-1,0 1 0,0-1 1,-1 1-1,0-1 0,1 1 1,-1-1-1,-1 1 1,1-1-1,-1 1 0,0-1 1,0 1-1,0-1 0,0 1 1,-1-1-1,0 0 0,-3 6 1,-4 4 397,0 0-1,-1-1 1,0 0 0,-1 0 0,-1-1 0,0-1 0,-1 0 0,-17 12 0,8-8-128,0-2 0,-1 0 0,0-1 0,-41 15 0,46-22-212,-1 0 0,0 0-1,-30 2 1,44-6-178,0-1 1,0 1-1,0-1 0,0 0 1,0-1-1,0 1 1,0-1-1,1 0 0,-1 0 1,0 0-1,0-1 0,1 0 1,-1 0-1,1 0 1,0 0-1,-1-1 0,1 1 1,0-1-1,-5-5 0,3-10-2688,7 5-2950,2 3-1766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4.400"/>
    </inkml:context>
    <inkml:brush xml:id="br0">
      <inkml:brushProperty name="width" value="0.025" units="cm"/>
      <inkml:brushProperty name="height" value="0.025" units="cm"/>
    </inkml:brush>
  </inkml:definitions>
  <inkml:trace contextRef="#ctx0" brushRef="#br0">410 23 13389,'0'0'12182,"-11"-5"-11072,4 2-977,1 1-76,1-1-1,-1 1 0,1 1 0,-1-1 1,0 1-1,1-1 0,-1 2 0,0-1 1,0 1-1,0 0 0,0 0 0,0 0 1,0 1-1,-9 2 0,-7 5 44,1 0-1,0 1 0,1 2 1,0 0-1,1 1 0,-28 22 1,35-24-5,0 0 1,0 1-1,1 0 0,1 1 1,0 0-1,1 1 1,0 0-1,1 0 1,0 1-1,-8 21 1,15-32-85,-1 0 0,1 1 0,0-1 0,0 1 0,0-1 0,1 1 0,-1-1 0,1 1 0,0 0 0,0-1 0,0 1 0,0-1 0,1 1 0,-1 0 0,1-1 0,0 1 0,0-1-1,1 0 1,-1 1 0,1-1 0,-1 0 0,1 0 0,0 0 0,0 0 0,3 3 0,1-1 12,0 0 0,0-1-1,1 0 1,0 0-1,0 0 1,0-1-1,0 0 1,0-1 0,1 1-1,13 1 1,23 5 104,1-3 1,73 1 0,20-12-3554,-81-6-2841,-5-10-6738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6.704"/>
    </inkml:context>
    <inkml:brush xml:id="br0">
      <inkml:brushProperty name="width" value="0.025" units="cm"/>
      <inkml:brushProperty name="height" value="0.025" units="cm"/>
    </inkml:brush>
  </inkml:definitions>
  <inkml:trace contextRef="#ctx0" brushRef="#br0">89 0 13132,'-2'63'7079,"-5"6"-3313,-6 13-2542,-4-1-1,-32 95 1,49-174-1075,5-22 406,6-10-430,1 0-1,1 1 0,19-30 1,-23 43-142,2 0 1,0 1 0,0 1 0,2 0 0,-1 0 0,28-21 0,-34 31-114,0 0 0,1 1 0,0 0 0,0 0 1,0 0-1,0 1 0,0 0 0,0 1 1,0-1-1,1 2 0,-1-1 0,9 1 1,-15 0 121,-1 0 0,1 0 0,-1 0 0,0 0-1,1 0 1,-1 0 0,1 0 0,-1 0 0,0 0 0,1 0 0,-1 0 0,1 0 0,-1 0 0,0 1 0,1-1 0,-1 0 0,1 0 0,-1 0 0,0 1 0,1-1 0,-1 0 0,0 1 0,0-1 0,1 0 0,-1 1 0,0-1 0,0 0 0,1 1 0,-1-1 0,0 0 0,0 1 0,0-1 0,0 1 0,0-1 0,1 0 0,-1 1 0,0-1 0,0 1 0,0-1 0,0 1 0,0-1 0,0 0 0,0 1 0,-1-1 0,1 1 0,0-1 0,0 0-1,0 1 1,0-1 0,0 1 0,-1-1 0,1 1 0,-14 19 7,-2-9 130,1-1 1,-1-1 0,0 0 0,-1-1 0,0-1 0,-19 6 0,27-11-534,-1 1 0,0-2 0,0 1 0,-12-1 0,22-1 273,0 0 0,0 0-1,-1 1 1,1-1 0,0 0 0,-1 0-1,1 0 1,0 0 0,0 0 0,-1 0-1,1 0 1,0 0 0,-1 0 0,1 0-1,0 0 1,-1 0 0,1 0 0,0-1-1,0 1 1,-1 0 0,1 0 0,0 0-1,0 0 1,-1 0 0,1-1-1,0 1 1,0 0 0,-1 0 0,1 0-1,0-1 1,0 1 0,0 0 0,-1 0-1,1-1 1,0 1 0,0 0 0,0 0-1,0-1 1,0 1 0,0 0 0,0-1-1,-1 1 1,1 0 0,0 0 0,0-1-1,0 1 1,0 0 0,0-1 0,0 1-1,0 0 1,1-1 0,-1 1 0,0 0-1,0 0 1,0-1 0,0 1 0,0 0-1,0-1 1,0 1 0,1 0 0,-1 0-1,0-1 1,10-16-6766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053"/>
    </inkml:context>
    <inkml:brush xml:id="br0">
      <inkml:brushProperty name="width" value="0.025" units="cm"/>
      <inkml:brushProperty name="height" value="0.025" units="cm"/>
    </inkml:brush>
  </inkml:definitions>
  <inkml:trace contextRef="#ctx0" brushRef="#br0">117 1 14189,'0'0'4191,"-6"8"-1282,-17 22-710,-22 35-1,39-56-2044,0 1 0,1 0 0,1 0 0,-1 0 0,2 0 0,-1 1 0,1 0 0,1 0 0,-2 18 0,4-27-149,0 0 1,1-1 0,0 1-1,-1-1 1,1 1 0,0-1-1,0 1 1,0-1-1,0 1 1,0-1 0,0 1-1,0-1 1,0 0 0,0 0-1,1 0 1,-1 0-1,0 0 1,1 0 0,-1 0-1,1 0 1,-1 0 0,1-1-1,0 1 1,-1-1-1,1 1 1,0-1 0,-1 1-1,1-1 1,0 0 0,-1 0-1,1 0 1,3 0-1,-2 0 28,0 0-1,0 0 1,0 0-1,1 0 0,-1 0 1,0-1-1,0 1 1,0-1-1,0 0 0,0 0 1,0 0-1,0 0 1,0-1-1,0 1 0,0-1 1,-1 1-1,5-5 0,-2-1-17,-1-1-1,0 1 0,0-1 0,-1 0 0,0 0 0,0-1 0,-1 1 0,2-17 0,-3 22-75,-1 0 0,0 0-1,0 1 1,0-1 0,0 0 0,-1 0 0,1 0 0,-1 1 0,1-1 0,-1 0 0,0 1 0,0-1 0,-2-3 0,2 4-1,-1 1 0,1 0 1,0 0-1,0 0 0,-1 0 0,1 0 0,0 0 0,-1 0 1,1 0-1,-1 1 0,1-1 0,-1 0 0,0 1 0,1-1 1,-1 1-1,1 0 0,-1-1 0,0 1 0,1 0 0,-1 0 1,0 0-1,1 0 0,-1 1 0,-2 0 0,2-1-11,1 1-1,0 0 0,0 0 0,0-1 1,0 1-1,0 0 0,0 0 1,0 0-1,0 0 0,0 1 0,1-1 1,-1 0-1,0 0 0,1 0 1,-1 1-1,1-1 0,-1 0 0,1 1 1,0-1-1,-1 0 0,1 1 0,0-1 1,0 0-1,0 1 0,0-1 1,0 1-1,0-1 0,0 0 0,1 1 1,-1-1-1,0 0 0,1 1 1,-1-1-1,1 0 0,0 1 0,-1-1 1,1 0-1,0 0 0,0 0 1,-1 0-1,3 2 0,5 0-536,0 0 0,0 0 0,0-1-1,0 0 1,0-1 0,1 0 0,-1 0 0,0 0-1,11-2 1,22 1-4573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377"/>
    </inkml:context>
    <inkml:brush xml:id="br0">
      <inkml:brushProperty name="width" value="0.025" units="cm"/>
      <inkml:brushProperty name="height" value="0.025" units="cm"/>
    </inkml:brush>
  </inkml:definitions>
  <inkml:trace contextRef="#ctx0" brushRef="#br0">217 17 18321,'0'0'2723,"-13"2"-561,1 0-1924,1 0-1,0 1 1,0 0-1,0 1 1,0 1-1,1 0 1,-1 0-1,1 1 1,1 0 0,-1 0-1,1 1 1,0 1-1,0-1 1,1 2-1,-11 13 1,15-16-134,0 0 0,0 0 0,1 1 1,0-1-1,0 1 0,0 0 0,1 0 0,0 0 1,1 0-1,-1 0 0,2 0 0,-1 0 0,1 0 0,0 1 1,0-1-1,0 0 0,4 12 0,-3-14-86,1-1 0,-1 0-1,1 1 1,0-1 0,1 0-1,-1 0 1,1 0 0,0 0-1,0-1 1,0 1 0,0-1-1,1 0 1,-1 0 0,1 0-1,0 0 1,0 0 0,0-1-1,0 0 1,0 0 0,1 0-1,-1 0 1,1-1 0,-1 0-1,1 0 1,0 0 0,-1 0-1,7 0 1,-1-1 40,1 1 0,0-1 0,0-1 0,-1 0 0,1 0 1,-1-1-1,1-1 0,-1 0 0,0 0 0,0-1 0,0 0 0,0 0 0,-1-1 0,0-1 0,10-6 0,-13 6-22,0 1-1,0-1 0,0 0 1,0 0-1,-1 0 0,0-1 1,-1 0-1,1 0 0,-1 0 1,-1 0-1,1-1 0,-1 1 0,-1-1 1,1 0-1,-1 0 0,-1 0 1,1 0-1,-1 0 0,-1-1 1,0-8-1,-1 12-113,0 0-1,0 0 1,0 0-1,-1 0 0,0 0 1,0 0-1,0 1 1,-1-1-1,0 0 1,1 1-1,-2 0 1,1 0-1,0 0 1,-1 0-1,0 0 1,0 1-1,0 0 1,-9-6-1,-40-18-4272,46 24 2555,1 1 0,-1 1 0,0-1 0,0 1 0,-11 0 1,13 1-4243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402"/>
    </inkml:context>
    <inkml:brush xml:id="br0">
      <inkml:brushProperty name="width" value="0.025" units="cm"/>
      <inkml:brushProperty name="height" value="0.025" units="cm"/>
    </inkml:brush>
  </inkml:definitions>
  <inkml:trace contextRef="#ctx0" brushRef="#br0">189 8 10890,'0'0'4586,"-12"-2"-1121,1 0-2944,-1 0 0,1 1 0,-1 1 0,0 0 0,0 0 0,-19 4 0,27-3-456,1-1 0,-1 1 1,0 1-1,1-1 0,-1 1 0,0-1 0,1 1 0,0 0 0,-1 0 0,1 0 0,0 1 1,0-1-1,0 1 0,1 0 0,-1 0 0,0 0 0,1 0 0,0 0 0,0 0 0,0 1 1,0-1-1,1 1 0,-1-1 0,1 1 0,0 0 0,0-1 0,0 1 0,0 4 0,0-6-60,1 0-1,0-1 1,0 1-1,0-1 1,0 1-1,0 0 0,0-1 1,1 1-1,-1-1 1,0 1-1,1 0 1,-1-1-1,1 1 0,0-1 1,0 1-1,-1-1 1,1 0-1,0 1 0,0-1 1,0 0-1,0 0 1,0 1-1,2 0 1,0 0 37,1 0 1,-1 0 0,1 0 0,0 0 0,-1-1 0,1 0 0,0 1 0,0-1 0,5 0 0,10 1 225,0 0 1,1-2 0,20-2 0,-31 1-166,-4 1-22,1-2-1,0 1 1,0 0 0,-1-1 0,1 0-1,-1-1 1,0 1 0,1-1-1,-1 0 1,-1 0 0,7-5-1,-10 7-24,1-1-1,0 1 1,-1 0-1,1-1 1,0 1-1,-1-1 1,0 1-1,1-1 0,-1 0 1,0 1-1,0-1 1,0 0-1,0 0 1,0 0-1,-1 0 1,1 0-1,0 0 1,-1 0-1,0 0 1,1 0-1,-1 0 0,0 0 1,0 0-1,0-1 1,0 1-1,-1 0 1,1 0-1,0 0 1,-1 0-1,0 0 1,1 0-1,-1 0 1,0 0-1,-2-2 1,1 1-34,-1 0 0,0 1 0,0-1 0,-1 1 0,1 0 0,0 0 0,-1 0 1,0 1-1,1-1 0,-1 1 0,0 0 0,1 0 0,-9-1 0,6 1-324,1 0-1,-1 0 0,1 0 1,-1 1-1,0 0 0,1 1 0,-1-1 1,0 1-1,-7 2 0,13-3 5,-1 1 0,0-1 0,1 0 0,-1 1 0,1-1 1,0 1-1,-1-1 0,1 1 0,-1-1 0,1 1 0,0 0 0,-1-1 0,1 1 0,0-1 0,0 1 0,-1 0 0,1-1 0,0 1 0,0 0 0,0-1 0,0 1 0,0-1 0,0 1 0,0 0 0,0-1 0,0 2 0,0 5-5932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8.666"/>
    </inkml:context>
    <inkml:brush xml:id="br0">
      <inkml:brushProperty name="width" value="0.025" units="cm"/>
      <inkml:brushProperty name="height" value="0.025" units="cm"/>
    </inkml:brush>
  </inkml:definitions>
  <inkml:trace contextRef="#ctx0" brushRef="#br0">154 148 4132,'0'0'20969,"-9"-6"-20670,8 5-290,0-1-5,-1 1-1,0-1 0,1 1 0,-1-1 1,0 1-1,0-1 0,0 1 0,0 0 1,0 0-1,0 0 0,0 0 0,0 1 0,-1-1 1,1 1-1,0-1 0,0 1 0,-1 0 1,1-1-1,0 1 0,0 0 0,-1 1 1,1-1-1,0 0 0,-1 1 0,1-1 1,0 1-1,0 0 0,0-1 0,0 1 0,0 0 1,0 1-1,0-1 0,0 0 0,0 0 1,0 1-1,0-1 0,1 1 0,-1 0 1,-2 2-1,-39 52 626,41-53-562,0 1 1,-1 0 0,2 0-1,-1-1 1,0 1 0,1 0-1,0 0 1,0 1 0,0-1 0,0 0-1,1 0 1,-1 0 0,1 1-1,0 3 1,1-7-50,0 0 1,0 0-1,0 0 1,0 0-1,0 0 0,0 0 1,0-1-1,0 1 0,0 0 1,0-1-1,1 1 1,-1-1-1,0 1 0,0-1 1,1 1-1,-1-1 0,0 0 1,0 0-1,1 0 1,-1 0-1,0 0 0,1 0 1,-1 0-1,0 0 0,0 0 1,3-1-1,38-7 794,-29 2-731,0 0 0,-1-1 1,1 0-1,-2-1 0,1 0 0,-1-1 1,0 0-1,-1-1 0,0 0 0,14-20 0,-7 8-27,0-2 1,-3 0-1,0-1 0,16-37 0,-67 104-636,21-19 570,-21 44 1,34-60 10,0 0 0,0 0-1,1 1 1,0-1 0,0 1 0,1-1 0,-1 1-1,2-1 1,-1 1 0,1 0 0,1 11-1,0-17 17,0-1 0,0 1 0,0-1 0,0 0 0,0 1 0,0-1 0,1 0 0,-1 0 0,0 0 0,1 1 0,-1-1 0,0-1-1,1 1 1,-1 0 0,1 0 0,0 0 0,-1-1 0,1 1 0,0-1 0,-1 1 0,1-1 0,0 0 0,-1 0 0,1 0 0,0 0 0,0 0-1,-1 0 1,1 0 0,2-1 0,4 1 87,0-1-1,-1 0 1,1 0-1,0-1 1,11-3-1,-12 1-96,1 0 0,-1 0 0,0-1-1,0 0 1,-1 0 0,1 0-1,-1-1 1,0 0 0,-1-1 0,1 1-1,-1-1 1,-1 0 0,1 0-1,-1 0 1,-1-1 0,4-7 0,-14 28-710,3-9 700,2 0-1,-1 0 1,0 1 0,1 0-1,0-1 1,0 1 0,1 0-1,-1 0 1,1 0 0,-1 6-1,2-10 14,0 1 1,0-1-1,0 0 0,0 0 0,0 1 1,0-1-1,0 0 0,0 0 0,1 1 1,-1-1-1,0 0 0,1 0 1,-1 0-1,1 1 0,0-1 0,-1 0 1,1 0-1,0 0 0,-1 0 0,1 0 1,0 0-1,0 0 0,0-1 0,0 1 1,0 0-1,0 0 0,0-1 0,2 1 1,35 2 614,-28-3-498,0-2-121,0 0 0,-1 0 0,1-1-1,-1 0 1,0 0 0,1-1 0,-2 0 0,1-1 0,0 0 0,-1-1 0,0 0 0,0 0 0,-1 0 0,0-1 0,0 0 0,0 0 0,-1-1 0,9-14-1,-59 79-814,41-53 874,1 1-1,-1 0 1,1-1-1,1 1 1,-1 0-1,0 1 0,1-1 1,0 0-1,1 0 1,-1 9-1,1-13-120,0 1-1,0-1 1,1 1-1,-1-1 1,0 1-1,1-1 1,-1 0-1,1 1 1,0-1-1,-1 0 1,1 0-1,0 1 0,0-1 1,0 0-1,0 0 1,2 2-1,-1-2-363,0 0 0,0 0 0,0 0-1,0 0 1,0 0 0,1 0 0,-1-1-1,0 1 1,0-1 0,1 1 0,-1-1-1,0 0 1,4 0 0,11 0-7164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
    </inkml:context>
    <inkml:brush xml:id="br0">
      <inkml:brushProperty name="width" value="0.025" units="cm"/>
      <inkml:brushProperty name="height" value="0.025" units="cm"/>
    </inkml:brush>
  </inkml:definitions>
  <inkml:trace contextRef="#ctx0" brushRef="#br0">1 41 14253,'0'0'5291,"9"-6"-1036,3 0-3428,0 0 0,0 1 0,0 0 0,19-5 0,-27 9-737,0 1 0,-1-1 1,1 1-1,0-1 0,0 1 0,0 0 0,-1 1 0,1-1 1,0 1-1,6 1 0,-8-1-98,0 0 0,-1 0 0,1 0 0,0 0 0,-1 0 0,1 0 0,-1 0 0,0 0 0,1 1 0,-1-1 0,0 0 0,0 1 0,0-1 0,0 1 0,0 0 0,0-1 0,0 1 0,-1 0 0,1-1 0,-1 1 0,1 0 0,-1 0 0,1 0 0,-1 1 0,1 2 12,-1-1 0,0 0 0,0 1 0,0-1 0,0 0 0,0 0 0,-1 1 0,0-1 0,0 0 0,0 0 0,-1 0 0,1 0 0,-1 0 0,-3 5 0,-1 0 207,0-1 0,-1 0-1,0-1 1,-10 10 0,-20 20 783,38-36-960,0 0 0,0 0-1,0 0 1,0 0-1,0 0 1,0-1 0,0 1-1,0-1 1,0 1-1,0 0 1,0-1-1,1 0 1,-1 1 0,0-1-1,0 0 1,0 0-1,1 1 1,-1-1-1,0 0 1,3 0 0,35 6 270,-38-6-294,91 5 1279,-53-5-8151,-15 0-5336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389"/>
    </inkml:context>
    <inkml:brush xml:id="br0">
      <inkml:brushProperty name="width" value="0.025" units="cm"/>
      <inkml:brushProperty name="height" value="0.025" units="cm"/>
    </inkml:brush>
  </inkml:definitions>
  <inkml:trace contextRef="#ctx0" brushRef="#br0">0 136 12940,'0'0'7175,"53"0"-6086,-25 3-641,8 6-191,-6-1-193,6-1-769,-10-3-2562,6-4-3555</inkml:trace>
  <inkml:trace contextRef="#ctx0" brushRef="#br0" timeOffset="1">445 1 15759,'0'0'4036,"-57"67"-1986,44-36-545,-4-1-160,11-1-512,3-2-545,3-4-191,0-6-1,0-3 0,2-4-128,5-7 32,3-3-1057,1 0-1314,2-9-3810,0-9-6215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083"/>
    </inkml:context>
    <inkml:brush xml:id="br0">
      <inkml:brushProperty name="width" value="0.025" units="cm"/>
      <inkml:brushProperty name="height" value="0.025" units="cm"/>
    </inkml:brush>
  </inkml:definitions>
  <inkml:trace contextRef="#ctx0" brushRef="#br0">0 236 9737,'0'0'8018,"3"9"-7051,-3-8-963,1 1 83,-1 0 0,1 1 1,0-1-1,0 0 0,0 1 0,0-1 1,0 0-1,0 0 0,0 0 0,1 0 0,-1 0 1,1 0-1,-1 0 0,1 0 0,0-1 1,0 1-1,0-1 0,0 1 0,0-1 0,0 0 1,0 0-1,0 0 0,0 0 0,1 0 1,-1 0-1,0 0 0,1-1 0,-1 1 0,0-1 1,1 0-1,-1 0 0,1 0 0,-1 0 1,1 0-1,4-1 0,-1-1-28,1 0 0,-1 0 0,1-1 0,-1 1 0,0-1 0,0-1 0,0 1 0,-1-1 0,1 0 0,-1 0 0,0-1 0,0 0 0,0 0 0,-1 0 0,1 0 0,-1-1 0,5-9 0,-31 17-2045,17 1 1998,1 0-1,-1 0 0,1 0 1,0 1-1,0 0 0,0 0 1,0 0-1,1 0 0,-1 0 1,1 1-1,0 0 0,0-1 0,1 1 1,0 0-1,0 1 0,-3 7 1,6-12 31,0 0 0,0 0 0,0 0 0,0 0 1,1-1-1,-1 1 0,0 0 0,0 0 1,0-1-1,1 1 0,-1-1 0,0 1 0,1-1 1,-1 1-1,0-1 0,1 0 0,-1 0 0,0 0 1,1 0-1,-1 0 0,1 0 0,-1 0 0,0 0 1,1 0-1,-1-1 0,2 0 0,43-5 382,-30-1-970,0 0 0,0 0 0,-1-2 0,0 0 0,0 0 0,-1-2 1,0 0-1,-1 0 0,15-17 0,-4 2-851,31-43 1,-14 5 2839,-32 40 1679,-11 19-519,-6 14-2064,2 0-441,0 1 0,1 0-1,0 0 1,1 0 0,0 0 0,1 1-1,0 0 1,1 0 0,-2 15 0,1 13 268,2 51 0,1-53-397,0-35 43,0 3 44,-1 1-1,1-1 1,0 1-1,1-1 1,-1 1-1,1-1 1,0 1-1,1-1 1,-1 0-1,1 1 1,0-1-1,4 6 1,-4-50 2457,-2 30-2697,-1-1-1,0 0 1,-1 0 0,0 1 0,-1-1-1,0 1 1,0 0 0,-1 0-1,0 0 1,-8-12 0,-4-4-47,-2 1 0,-21-24-1,59 47 3784,-5 0-3139,67 7 1165,-61-3-1845,1-1 1,0-1 0,42-4 0,-64 3 116,1 0 1,0 0 0,-1 0-1,1 0 1,-1-1-1,1 1 1,0 0 0,-1 0-1,1 0 1,-1-1 0,1 1-1,0 0 1,-1-1-1,1 1 1,-1 0 0,1-1-1,-1 1 1,1-1-1,-1 1 1,0-1 0,1 1-1,-1-1 1,1 0 0,1-12-5052,-2-10-5871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431"/>
    </inkml:context>
    <inkml:brush xml:id="br0">
      <inkml:brushProperty name="width" value="0.025" units="cm"/>
      <inkml:brushProperty name="height" value="0.025" units="cm"/>
    </inkml:brush>
  </inkml:definitions>
  <inkml:trace contextRef="#ctx0" brushRef="#br0">0 0 22069,'0'0'8712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088"/>
    </inkml:context>
    <inkml:brush xml:id="br0">
      <inkml:brushProperty name="width" value="0.025" units="cm"/>
      <inkml:brushProperty name="height" value="0.025" units="cm"/>
    </inkml:brush>
  </inkml:definitions>
  <inkml:trace contextRef="#ctx0" brushRef="#br0">162 53 13293,'0'0'10271,"-2"-9"-8467,2 6-1718,0 2-42,0-1 0,0 0 0,-1 0 0,1 1 0,0-1 0,-1 0 0,1 1 0,-1-1-1,1 1 1,-1-1 0,0 1 0,1-1 0,-1 1 0,0-1 0,0 1 0,0-1 0,0 1 0,-1 0-1,1 0 1,0 0 0,-1 0 0,1 0 0,0 0 0,-1 0 0,1 0 0,-1 0 0,1 0 0,-1 1-1,0-1 1,1 1 0,-1-1 0,0 1 0,1 0 0,-1 0 0,0-1 0,1 1 0,-1 0 0,0 1-1,1-1 1,-1 0 0,0 0 0,1 1 0,-3 0 0,-3 1-49,1 1-1,0 0 1,0 0 0,1 1 0,-1-1 0,0 1-1,1 0 1,0 1 0,0-1 0,1 1-1,-1 0 1,1 0 0,-5 8 0,6-9 2,0 0 0,0 1 0,0-1 0,1 0 0,-1 1 0,1 0 0,0 0 1,1-1-1,-1 1 0,1 0 0,0 0 0,0 1 0,1-1 0,-1 0 0,1 0 0,0 0 1,1 0-1,0 6 0,0-9 23,1-1 1,-1 1-1,1 0 1,-1-1-1,1 1 1,0-1-1,-1 1 1,1-1-1,0 0 1,0 0-1,0 0 1,0 0-1,0 0 1,0 0-1,0 0 1,1-1-1,-1 1 1,0-1-1,0 0 1,0 1-1,1-1 1,-1 0-1,3-1 1,55-3 1019,-40-2-800,0-1 0,0-1 1,-1-1-1,0-1 0,-1 0 0,0-2 1,-1 0-1,0-1 0,28-28 0,-53 52-237,1 1 0,0-1 0,0 1 0,1 0 1,1 1-1,0-1 0,0 1 0,-2 14 0,6-25-55,1 1 0,-1 1 0,0-1 0,1 0 1,0 0-1,-1 0 0,1 0 0,1 0 0,-1 0 0,0 0 1,1 0-1,-1 0 0,1 1 0,0-2 0,0 1 0,0 0 0,1 0 1,-1 0-1,1 0 0,-1-1 0,1 1 0,0-1 0,0 1 1,0-1-1,0 0 0,0 0 0,1 0 0,-1 0 0,1 0 0,-1 0 1,1-1-1,0 1 0,0-1 0,0 0 0,0 0 0,-1 0 1,2 0-1,-1 0 0,0-1 0,5 1 0,23 0-5094,4-3-5926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770"/>
    </inkml:context>
    <inkml:brush xml:id="br0">
      <inkml:brushProperty name="width" value="0.025" units="cm"/>
      <inkml:brushProperty name="height" value="0.025" units="cm"/>
    </inkml:brush>
  </inkml:definitions>
  <inkml:trace contextRef="#ctx0" brushRef="#br0">6 1 13421,'0'0'4254,"0"8"-1211,-2 14-1483,0-11-915,1-1 0,1 1 0,0 0 0,1 10-1,-1-19-610,0 1 0,1-1-1,-1 0 1,1 0-1,-1 0 1,1 0-1,0 0 1,0 0 0,0 0-1,0 0 1,0 0-1,0 0 1,0 0-1,1-1 1,-1 1 0,1 0-1,-1-1 1,1 1-1,0-1 1,-1 0 0,1 1-1,0-1 1,0 0-1,0 0 1,0 0-1,3 0 1,1 1-98,1 0 0,-1-1-1,1 0 1,0 0 0,0-1 0,0 0-1,0 0 1,-1 0 0,1-1 0,0 0-1,0 0 1,-1-1 0,1 0 0,9-4 0,-3-1-245,-1 0 1,1-1 0,-1-1-1,-1 0 1,17-16 0,-44 67 57,12-34 286,0 1 1,1 0-1,0 0 1,0 0-1,-1 10 1,2 9-3404,2-18-5131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2.603"/>
    </inkml:context>
    <inkml:brush xml:id="br0">
      <inkml:brushProperty name="width" value="0.025" units="cm"/>
      <inkml:brushProperty name="height" value="0.025" units="cm"/>
    </inkml:brush>
  </inkml:definitions>
  <inkml:trace contextRef="#ctx0" brushRef="#br0">42 0 1794,'0'0'25442,"-3"13"-24198,-6 22-634,0 0-57,1 0 0,-5 64 0,13-98-549,0-1-1,0 1 1,0 0 0,1 0-1,-1 0 1,0 0 0,0 0-1,1 0 1,-1 0 0,1-1-1,-1 1 1,1 0 0,-1 0-1,1 0 1,-1-1 0,1 1-1,-1 0 1,1-1 0,0 1-1,0-1 1,-1 1-1,1 0 1,0-1 0,0 0-1,0 1 1,-1-1 0,2 1-1,34 4 88,31-14-198,-50 5-15,-7 1 90,1 0 0,-1 1 0,1 0-1,-1 1 1,1 0 0,-1 0 0,1 1 0,20 3-1,-29-2 25,0-1 0,-1 1 0,1-1 0,0 1 0,-1-1 0,1 1 0,-1 0 0,1 0 0,-1 0 0,1 0 0,-1 0 0,0 0 0,0 0 0,1 1 0,-1-1 0,0 0 0,0 1 0,0-1 0,0 1 0,-1-1 0,1 1 0,0-1 0,0 1 0,-1 0 0,1-1 0,-1 1 0,0 0 0,0-1 0,1 1 0,-1 0 0,0 0 0,0-1 0,0 1 0,-1 0 0,1-1-1,0 1 1,-1 0 0,1 0 0,-1-1 0,1 1 0,-1-1 0,-1 3 0,-1 3 47,0-1 0,0 0 0,-1 0-1,1 0 1,-1 0 0,-1-1 0,1 0 0,-1 0-1,-7 7 1,3-6 105,0 1 0,0-1 0,0-1-1,-1 0 1,0 0 0,0-1 0,-1 0 0,1-1-1,-1 0 1,1-1 0,-1 0 0,0 0 0,0-1-1,0-1 1,-15 0 0,3-12-2380,20 9 1443,0 1 0,1-1 0,-1 0 1,1-1-1,0 1 0,-1 0 0,2-1 1,-1 1-1,0-1 0,1 1 0,-1-1 0,1 0 1,0 0-1,0 0 0,0-6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059"/>
    </inkml:context>
    <inkml:brush xml:id="br0">
      <inkml:brushProperty name="width" value="0.025" units="cm"/>
      <inkml:brushProperty name="height" value="0.025" units="cm"/>
    </inkml:brush>
  </inkml:definitions>
  <inkml:trace contextRef="#ctx0" brushRef="#br0">8 1 16720,'0'0'4400,"0"9"-3158,-3 9-1016,0 0-1,2 0 0,0 0 0,2 0 0,0 0 1,3 22-1,-3-37-340,0 1-1,0-1 1,1 1 0,-1-1 0,1 1-1,-1-1 1,1 0 0,0 1 0,0-1-1,1 0 1,-1-1 0,1 1 0,-1 0-1,1-1 1,3 3 0,-2-3-186,0 0 0,1 0 0,-1 0 0,0-1 0,1 0 0,-1 0 1,0 0-1,1 0 0,-1-1 0,1 1 0,-1-1 0,1 0 0,-1-1 0,1 1 0,7-3 0,-8 2-43,1 0-1,-1-1 1,0 0-1,0 0 0,0 0 1,0-1-1,0 1 1,0-1-1,0 0 0,-1 0 1,0 0-1,1 0 1,-1-1-1,3-4 0,0 0 423,0 0 0,-1 0-1,-1-1 1,1 0 0,5-16-1,-8 19 4805,-4 10-1749,-7 24-607,7-21-2459,0-1 1,0 1-1,1-1 0,0 1 1,0 0-1,1-1 0,0 1 0,0 8 1,1-14-180,-1-1 1,0 1 0,1 0 0,-1-1-1,0 1 1,1-1 0,-1 1-1,1 0 1,-1-1 0,1 1-1,-1-1 1,1 1 0,-1-1-1,1 0 1,-1 1 0,1-1-1,0 0 1,-1 1 0,1-1-1,0 0 1,-1 0 0,2 1-1,12 0-5345,9-1-8936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927"/>
    </inkml:context>
    <inkml:brush xml:id="br0">
      <inkml:brushProperty name="width" value="0.025" units="cm"/>
      <inkml:brushProperty name="height" value="0.025" units="cm"/>
    </inkml:brush>
  </inkml:definitions>
  <inkml:trace contextRef="#ctx0" brushRef="#br0">0 0 12908,'0'0'4159,"2"11"-2883,5 44-121,-4-1-1,-3 80 1,-3-86-1092,3 0 0,2 0 0,1 0 0,19 83 0,-21-127 28,0 0 1,0-1-1,0 1 0,1 0 0,0 0 1,0-1-1,0 1 0,0-1 0,0 0 1,1 0-1,-1 1 0,1-2 0,0 1 0,0 0 1,7 4-1,-8-6 57,1 0 0,-1 0 0,1 0-1,0 0 1,-1-1 0,1 1 0,0-1 0,0 0 0,-1 0 0,1 0 0,0 0 0,0 0-1,-1-1 1,1 1 0,0-1 0,-1 0 0,1 0 0,0 0 0,-1 0 0,1 0 0,-1 0-1,0-1 1,1 1 0,2-4 0,7-4 323,-1-1 0,0-1 0,-1 0 0,0 0 0,0-1 0,-1 0 0,12-24 0,45-98 841,-66 134-1310,74-203 220,-52 138-689,-22 64 333,0 0 1,1-1 0,-1 1-1,1-1 1,0 1 0,-1 0-1,1-1 1,0 1 0,0 0-1,0 0 1,0 0 0,0-1-1,0 1 1,0 0 0,0 0-1,0 1 1,3-3 0,15 2-8870,-8 4 1935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29.792"/>
    </inkml:context>
    <inkml:brush xml:id="br0">
      <inkml:brushProperty name="width" value="0.025" units="cm"/>
      <inkml:brushProperty name="height" value="0.025" units="cm"/>
    </inkml:brush>
  </inkml:definitions>
  <inkml:trace contextRef="#ctx0" brushRef="#br0">431 173 22325,'0'0'6983,"-60"50"-6567,31-20 257,-7 4-257,2 1-192,-1 1-160,1-1 33,8-1-97,4-5-353,5-3-832,4-3-705,7-9-1825</inkml:trace>
  <inkml:trace contextRef="#ctx0" brushRef="#br0" timeOffset="1">183 1 12620,'0'0'6604,"-10"0"-5003,7 0-1494,-1 0-36,1 0 1,0 0 0,0 0 0,0 0 0,0 0 0,0 1 0,0 0 0,0-1-1,0 1 1,0 0 0,0 0 0,0 1 0,0-1 0,1 1 0,-1-1 0,1 1-1,-1 0 1,1 0 0,-1 0 0,1 0 0,0 0 0,0 1 0,0-1-1,0 0 1,-1 4 0,0-1-45,1 0-1,0 0 1,0 0-1,1 0 1,-1 0-1,1 0 1,0 1-1,1-1 1,-1 1-1,1-1 1,0 0 0,1 1-1,1 9 1,-1-12 10,0 0 0,0-1 0,0 1 1,1 0-1,0-1 0,-1 1 0,1-1 1,0 0-1,0 1 0,0-1 0,0 0 1,1 0-1,-1 0 0,1-1 0,-1 1 1,1-1-1,-1 1 0,1-1 0,0 0 1,0 0-1,-1 0 0,1 0 0,0 0 1,0-1-1,6 1 0,3 1 183,1-1 0,0-1-1,-1 0 1,1 0 0,21-4-1,-32 3-114,1 1-1,-1 0 0,0 0 0,1-1 1,-1 0-1,0 1 0,0-1 0,1 0 1,-1 0-1,0 0 0,0 0 0,0 0 1,0-1-1,0 1 0,0-1 0,-1 1 1,1-1-1,0 0 0,-1 0 0,1 0 1,-1 1-1,0-1 0,1 0 0,-1-1 1,0 1-1,0 0 0,-1 0 0,1 0 1,0-1-1,-1 1 0,1 0 0,-1-1 1,0 1-1,0-1 0,0 1 0,0 0 1,0-5-1,-1 5-70,-1 0 0,1-1 1,0 1-1,-1 0 0,1 0 1,-1 0-1,1 0 0,-1 0 0,0 0 1,0 0-1,0 1 0,0-1 1,0 1-1,0-1 0,-1 1 0,1 0 1,0 0-1,-1 0 0,1 0 1,-1 0-1,1 1 0,-1-1 0,1 1 1,-4-1-1,-65-5-117,69 6 54,-15-1-8,0 1 1,0 1-1,0 1 0,-26 6 0,40-8-58,0 1 0,0 0-1,0 0 1,0 0 0,0 0 0,0 1-1,0-1 1,0 1 0,0 0-1,0-1 1,1 2 0,-1-1 0,1 0-1,0 0 1,-1 1 0,1-1-1,0 1 1,1-1 0,-1 1 0,0 0-1,1 0 1,-1 0 0,1 0-1,0 0 1,0 0 0,0 0 0,0 1-1,1-1 1,-1 0 0,1 0-1,0 6 1,1-5-377,0 0 0,0 0 0,1 0 0,-1 0 0,1-1 0,0 1 0,0 0 1,0-1-1,1 1 0,-1-1 0,1 0 0,0 0 0,0 0 0,0 0 0,0 0 0,0-1 0,1 1 0,-1-1 0,1 0 0,5 2 0,-7-2 80,36 20-6244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737"/>
    </inkml:context>
    <inkml:brush xml:id="br0">
      <inkml:brushProperty name="width" value="0.025" units="cm"/>
      <inkml:brushProperty name="height" value="0.025" units="cm"/>
    </inkml:brush>
  </inkml:definitions>
  <inkml:trace contextRef="#ctx0" brushRef="#br0">254 56 13036,'0'0'12812,"6"-9"-10815,19-26-422,-25 34-1545,0 1 0,0 0 0,0-1 0,0 1 0,0 0 0,1-1-1,-1 1 1,0 0 0,0-1 0,0 1 0,0 0 0,0-1 0,0 1 0,-1 0 0,1-1 0,0 1 0,0 0 0,0-1 0,0 1 0,0 0 0,0 0 0,0-1 0,-1 1 0,1 0 0,0-1-1,0 1 1,0 0 0,-1 0 0,1-1 0,0 1 0,0 0 0,-1 0 0,1 0 0,0 0 0,-1-1 0,1 1 0,0 0 0,-1 0 0,1 0 0,0 0 0,0 0 0,-1 0 0,1 0 0,0 0 0,-1 0-1,1 0 1,0 0 0,-1 0 0,1 0 0,0 0 0,-1 0 0,1 0 0,0 0 0,-1 0 0,1 0 0,0 0 0,-1 1 0,-21 1 96,3 5-83,1 0 0,0 1 0,0 1 1,1 1-1,0 1 0,1 0 0,0 1 0,1 1 0,0 0 0,1 1 1,-21 27-1,31-35-35,-1-1 0,2 1 0,-1 0 0,1 0 0,0 0 0,-5 13 1,8-17-6,-1 0 1,0 0-1,1 0 1,0 0-1,-1 0 1,1 0 0,0 0-1,0 0 1,0 0-1,0 1 1,0-1-1,1 0 1,-1 0-1,1 0 1,-1 0 0,1 0-1,0 0 1,-1 0-1,1-1 1,0 1-1,1 0 1,-1 0 0,0-1-1,0 1 1,1 0-1,-1-1 1,1 1-1,1 0 1,5 3 5,0-1 1,0 0-1,0-1 1,0 0-1,0 0 1,1-1 0,0 0-1,-1 0 1,11 0-1,85 1-234,-87-3 72,61-3-2127,7-15-3255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1.782"/>
    </inkml:context>
    <inkml:brush xml:id="br0">
      <inkml:brushProperty name="width" value="0.025" units="cm"/>
      <inkml:brushProperty name="height" value="0.025" units="cm"/>
    </inkml:brush>
  </inkml:definitions>
  <inkml:trace contextRef="#ctx0" brushRef="#br0">13 14 7815,'0'-6'7976,"0"-1"-3940,6 6 1889,0 12-5124,-6 12-513,3 7 33,-3 5-129,0 5-64,0 0-128,0-3-160,0 0-961,0-3-641,0-6-480,-9-9-769,1-6-1281,-3-6-2338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2.221"/>
    </inkml:context>
    <inkml:brush xml:id="br0">
      <inkml:brushProperty name="width" value="0.025" units="cm"/>
      <inkml:brushProperty name="height" value="0.025" units="cm"/>
    </inkml:brush>
  </inkml:definitions>
  <inkml:trace contextRef="#ctx0" brushRef="#br0">1 46 12396,'0'0'3272,"13"-7"-389,3 0-1930,1 0 0,0 1 0,0 0 0,33-5 0,-45 10-795,1 1 0,-1-1 0,1 1 0,0 0 0,-1 1 0,1-1 0,-1 1 0,1 0 0,-1 0 0,9 4 0,-12-4-156,1 0 0,-1 1 0,0-1 0,1 1 0,-1 0 0,0 0 0,0-1 0,0 1 0,-1 1 0,1-1 0,0 0 0,-1 0 0,1 1 0,-1-1 0,0 1-1,0-1 1,0 1 0,0-1 0,0 1 0,-1 0 0,1-1 0,-1 1 0,1 3 0,-1-4 38,0 1 0,-1-1 0,1 1 0,-1-1 0,1 1 0,-1-1 0,0 1 0,0-1 0,0 0-1,0 0 1,0 0 0,-1 1 0,1-1 0,-1 0 0,1 0 0,-1-1 0,0 1 0,1 0 0,-1-1 0,0 1 0,0-1 0,0 1 0,-5 1 0,-1 2 115,-1-1 0,1 0 0,-1 0 1,-18 4-1,27-7-162,-1-1-1,1 0 1,0 0-1,0 0 1,-1 0 0,1 1-1,0-1 1,0 0-1,0 0 1,-1 0 0,1 1-1,0-1 1,0 0-1,0 0 1,0 1 0,-1-1-1,1 0 1,0 1-1,0-1 1,0 0 0,0 0-1,0 1 1,0-1-1,0 0 1,0 1 0,0-1-1,0 0 1,0 0 0,0 1-1,0-1 1,0 0-1,0 1 1,0-1 0,0 0-1,0 0 1,0 1-1,1-1 1,-1 0 0,0 1-1,0-1 1,0 0-1,0 0 1,1 0 0,-1 1-1,0-1 1,0 0-1,1 0 1,-1 0 0,0 1-1,0-1 1,1 0-1,-1 0 1,0 0 0,0 0-1,1 0 1,-1 0-1,0 1 1,1-1 0,-1 0-1,1 0 1,16 12-159,-16-12 164,10 7-47,0 0 1,0 1-1,-1 0 1,0 1-1,0 0 1,10 14 0,-18-21 64,0 0 0,0 1 0,0-1 1,0 1-1,-1-1 0,1 1 0,-1-1 1,0 1-1,0 0 0,0 0 0,0 0 1,0 0-1,0 0 0,-1 0 0,0 0 1,1 0-1,-1 0 0,0 0 0,0 0 1,-1 0-1,1 0 0,-1 0 1,1 0-1,-1 0 0,0 0 0,0 0 1,-1-1-1,1 1 0,0 0 0,-1-1 1,0 1-1,1-1 0,-5 5 0,-3 2 285,0-1-1,0 0 1,-1-1-1,0 0 1,0 0-1,-1-1 1,0 0-1,0-1 1,0 0 0,-1-1-1,0-1 1,1 1-1,-1-2 1,0 0-1,-1 0 1,-11-1-1,22-1-357,1 0 1,-1 0-1,1-1 0,-1 1 1,1-1-1,-1 1 0,1-1 0,-1 0 1,1 1-1,0-1 0,-1 0 1,1 0-1,0 0 0,0 0 0,0 0 1,0 0-1,0 0 0,0-1 1,0 1-1,0 0 0,0 0 0,0-2 1,-3-13-10539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040"/>
    </inkml:context>
    <inkml:brush xml:id="br0">
      <inkml:brushProperty name="width" value="0.025" units="cm"/>
      <inkml:brushProperty name="height" value="0.025" units="cm"/>
    </inkml:brush>
  </inkml:definitions>
  <inkml:trace contextRef="#ctx0" brushRef="#br0">0 1 9289,'0'0'16143,"1"10"-15315,0 3-648,-1-4-27,0-1 0,1 0-1,0 0 1,5 16 0,-6-22-131,1 0 1,0 0 0,0-1-1,-1 1 1,1 0 0,0-1-1,0 1 1,0 0 0,1-1-1,-1 1 1,0-1 0,1 0-1,-1 1 1,1-1 0,-1 0-1,1 0 1,-1 0 0,1 0-1,0 0 1,0-1 0,-1 1-1,1 0 1,0-1 0,0 1-1,0-1 1,0 0 0,0 1-1,3-1 1,3-1 71,1 0 0,-1-1-1,0 1 1,0-2 0,0 1 0,0-1-1,0 0 1,0-1 0,-1 0 0,11-7 0,-9 6-96,0 0 1,1 0 0,-1 1 0,1 0 0,18-5 0,-27 9-4,-1 0-1,1 0 1,-1 0-1,1 0 1,-1 1 0,1-1-1,-1 0 1,1 0-1,-1 1 1,1-1 0,-1 0-1,1 0 1,-1 1 0,1-1-1,-1 1 1,0-1-1,1 0 1,-1 1 0,0-1-1,1 1 1,-1-1-1,0 1 1,0-1 0,1 1-1,-1-1 1,0 1-1,0-1 1,0 1 0,0-1-1,1 1 1,-1-1-1,0 1 1,0 0 0,0-1-1,0 1 1,0-1 0,-1 1-1,1-1 1,0 1-1,0-1 1,0 1 0,-1 0-1,1 0 29,0 0 0,-1 0 0,1 0 0,0 1 0,0-1-1,0 0 1,0 0 0,0 0 0,0 0 0,0 0 0,1 0 0,-1 0 0,0 0-1,1 0 1,-1 0 0,0 0 0,1 0 0,-1 0 0,1 0 0,-1 0 0,1-1 0,0 1-1,-1 0 1,1 0 0,0 0 0,0-1 0,0 1 0,-1 0 0,1-1 0,0 1-1,0-1 1,0 1 0,0-1 0,0 1 0,0-1 0,0 0 0,0 0 0,0 1-1,2-1 1,3-1 168,0 1 0,0-1 0,0-1-1,0 1 1,0-1 0,7-3 0,-8 3-178,1 0 1,-1 0 0,1 0-1,0 1 1,-1 0-1,8 0 1,-12 1-16,0 0-1,-1 1 1,1-1 0,0 0-1,-1 1 1,1-1-1,-1 1 1,1-1 0,-1 1-1,1-1 1,-1 1 0,1 0-1,-1-1 1,1 1 0,-1-1-1,0 1 1,1 0-1,-1 0 1,0-1 0,0 1-1,1 0 1,-1-1 0,0 1-1,0 0 1,0 0 0,0-1-1,0 2 1,2 34-87,0-9 46,-1-27-72,-1 1 0,0 0 0,1 0 0,-1 0 0,1 0 0,-1-1 0,1 1 0,-1 0 0,1 0 0,0-1 0,-1 1 0,1 0 0,0-1 0,0 1 0,-1-1 0,1 1 0,0-1 0,0 1 0,1-1 0,-1 1-516,1 0-1,0-1 0,0 0 0,0 0 0,0 1 0,0-1 0,0 0 0,0 0 0,0-1 1,0 1-1,0 0 0,0-1 0,4-1 0,10-6-9703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404"/>
    </inkml:context>
    <inkml:brush xml:id="br0">
      <inkml:brushProperty name="width" value="0.025" units="cm"/>
      <inkml:brushProperty name="height" value="0.025" units="cm"/>
    </inkml:brush>
  </inkml:definitions>
  <inkml:trace contextRef="#ctx0" brushRef="#br0">107 3 14318,'0'0'4922,"-8"0"-1372,7-1-3514,-7 1 384,-1-1 0,0 1 1,0 0-1,0 1 0,-10 1 0,18-2-411,-1 0 0,0 1 0,1-1 0,-1 0 1,1 1-1,-1-1 0,1 1 0,-1 0 0,1 0 0,-1-1 0,1 1 0,0 0 1,-1 0-1,1 0 0,0 0 0,0 0 0,0 1 0,-1-1 0,1 0 0,1 0 1,-1 1-1,0-1 0,0 1 0,0-1 0,1 1 0,-1-1 0,1 1 1,-1-1-1,1 1 0,0-1 0,-1 1 0,1 0 0,0-1 0,0 1 0,0 0 1,0-1-1,1 1 0,-1-1 0,0 1 0,1 0 0,-1-1 0,1 1 0,-1-1 1,2 2-1,-1-1 57,0-1 1,0 0-1,0 1 1,1-1-1,-1 0 1,0 0-1,1 0 1,-1 0-1,1 0 1,-1 0-1,1 0 1,0-1-1,-1 1 1,1 0-1,0-1 1,-1 1-1,1-1 1,0 0-1,0 0 1,0 1-1,-1-1 1,1 0-1,0-1 1,0 1-1,-1 0 1,3-1-1,1 1 8,0-1-1,-1 1 0,1-1 1,-1-1-1,1 1 0,-1 0 1,1-1-1,6-4 0,-9 6-41,-1-1-1,1 0 0,-1 0 0,0 0 0,1 0 1,-1 0-1,0 0 0,1 0 0,-1-1 0,0 1 1,0 0-1,0-1 0,0 1 0,0-1 0,-1 1 1,1-1-1,0 1 0,-1-1 0,1 0 0,-1 1 0,1-1 1,-1 0-1,0 1 0,0-1 0,0 0 0,0 1 1,0-1-1,-1-3 0,0 3 8,0 1 1,-1-1-1,1 1 0,-1 0 1,1-1-1,-1 1 1,0 0-1,1 0 0,-1 0 1,0 0-1,0 1 0,0-1 1,0 0-1,1 1 0,-1-1 1,0 1-1,0 0 0,0-1 1,0 1-1,0 0 0,0 0 1,-3 1-1,5-1-124,-1-1 0,0 1 0,0 0-1,1 0 1,-1 0 0,0 0 0,0 0 0,0 1 0,1-1-1,-1 0 1,0 0 0,1 0 0,-1 1 0,0-1-1,0 0 1,1 1 0,-1-1 0,1 1 0,-1-1 0,0 1-1,1-1 1,-1 1 0,1-1 0,-1 1 0,1-1 0,-1 1-1,1 0 1,-1-1 0,1 1 0,0 0 0,-1-1-1,1 1 1,0 0 0,0 0 0,0-1 0,-1 1 0,1 0-1,0 1 1,0-1-167,1 0 0,-1 0 0,0 0 0,1 0 0,-1 0-1,1 0 1,-1 0 0,1 0 0,-1 0 0,1 0 0,0 0 0,-1 0-1,1-1 1,0 1 0,0 0 0,0 0 0,0-1 0,-1 1-1,1-1 1,0 1 0,0-1 0,0 1 0,0-1 0,0 1 0,1-1-1,-1 0 1,0 1 0,1-1 0,27 3-3784,3-2-747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830"/>
    </inkml:context>
    <inkml:brush xml:id="br0">
      <inkml:brushProperty name="width" value="0.025" units="cm"/>
      <inkml:brushProperty name="height" value="0.025" units="cm"/>
    </inkml:brush>
  </inkml:definitions>
  <inkml:trace contextRef="#ctx0" brushRef="#br0">161 183 13100,'0'0'4511,"-11"0"-827,0 0-3288,1 1 1,-1 0 0,0 1 0,1 1-1,-1-1 1,1 2 0,-10 4-1,17-7-332,-1 0-1,1 0 0,0 1 0,0-1 1,0 1-1,1 0 0,-1 0 1,0 0-1,1 0 0,-1 0 0,1 1 1,-1-1-1,1 1 0,0 0 1,0 0-1,1-1 0,-1 1 1,0 0-1,1 0 0,0 1 0,0-1 1,0 0-1,0 0 0,0 1 1,1-1-1,-1 0 0,1 1 0,0-1 1,0 0-1,1 7 0,0-8-54,0 0 0,0 0 0,0-1 0,0 1 0,0 0 0,1-1 0,-1 1 0,0 0 0,1-1 0,0 0 1,-1 1-1,1-1 0,0 0 0,0 0 0,-1 0 0,1 0 0,0 0 0,0 0 0,0-1 0,0 1 0,0-1 0,0 1 0,1-1 0,-1 0 0,0 0 0,0 0 0,0 0 0,0 0 0,0 0 0,0-1 0,3 0 0,3 1 90,0-1 1,-1-1-1,1 1 0,0-1 1,-1-1-1,0 1 1,11-6-1,-3-2-52,0-1 1,0-1-1,-2 0 0,1-1 0,-2-1 1,15-18-1,-20 23-71,-1-1 0,1 0-1,-2 0 1,1 0 0,-2-1-1,1 0 1,-1 0 0,-1 0 0,0 0-1,3-23 1,-6 32 16,1 0-1,-1 0 1,0 0-1,0 0 1,0 0-1,-1 0 1,1 0-1,0 0 1,-1 0-1,1 0 1,-1 0 0,0 0-1,0 0 1,1 0-1,-1 0 1,0 0-1,-1 1 1,1-1-1,0 0 1,0 1-1,-1-1 1,1 1-1,-1 0 1,1-1-1,-1 1 1,0 0 0,1 0-1,-1 0 1,0 0-1,0 0 1,0 0-1,0 1 1,0-1-1,0 1 1,0-1-1,0 1 1,0 0-1,0-1 1,0 1-1,0 0 1,0 1 0,0-1-1,-3 1 1,-3-1-16,-1 2 1,0-1 0,1 1-1,-1 1 1,1 0 0,-1 0 0,1 0-1,-14 9 1,15-8 19,1 0 0,0 0 0,0 0 0,1 1 0,-1 0 0,1 0-1,0 0 1,1 1 0,-1-1 0,1 1 0,0 0 0,-5 11 0,9-17 4,0 1 0,0-1 0,0 1 0,0-1 0,0 1 1,0-1-1,0 1 0,0-1 0,0 1 0,0-1 0,0 1 0,0-1 0,1 1 1,-1-1-1,0 1 0,0-1 0,0 1 0,1-1 0,-1 0 0,0 1 1,1-1-1,-1 0 0,0 1 0,1-1 0,-1 0 0,0 1 0,1-1 0,-1 0 1,1 1-1,-1-1 0,1 0 0,-1 0 0,1 0 0,-1 0 0,1 1 0,-1-1 1,0 0-1,2 0 0,21 2 41,-21-2-34,69 0 68,-50-2-194,1 2-1,0 0 1,0 1 0,0 2 0,35 7 0,-55-9 138,0 0 1,0-1-1,0 1 1,0 0-1,0 0 1,-1 0-1,1 0 1,0 0-1,0 0 1,-1 1-1,1-1 1,-1 1-1,1-1 0,-1 1 1,1-1-1,-1 1 1,0 0-1,0 0 1,0 0-1,0 0 1,0 0-1,0-1 1,-1 1-1,1 1 1,-1-1-1,1 0 1,-1 0-1,0 0 1,0 0-1,1 0 1,-2 0-1,1 0 1,0 0-1,0 1 1,-1-1-1,0 3 1,-18 43 767,4-21-3171,5-10-3803,18-35-422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306"/>
    </inkml:context>
    <inkml:brush xml:id="br0">
      <inkml:brushProperty name="width" value="0.025" units="cm"/>
      <inkml:brushProperty name="height" value="0.025" units="cm"/>
    </inkml:brush>
  </inkml:definitions>
  <inkml:trace contextRef="#ctx0" brushRef="#br0">99 1 10282,'0'0'5189,"-5"9"-1186,-16 28-564,-20 52-1,34-73-3177,2 1 1,0 0-1,1 0 1,0 1-1,2-1 1,-2 29-1,4-45-255,0 0-1,0 0 1,0 0 0,0 1-1,0-1 1,0 0-1,0 0 1,0 0-1,1 1 1,-1-1-1,0 0 1,1 0 0,-1 0-1,1 0 1,-1 0-1,1 0 1,-1 0-1,1 0 1,1 2 0,-1-3-8,-1 0 0,1 0 0,0 0 0,-1 0 0,1 0 0,0 0 0,-1 0 0,1 0 0,0 0 0,-1 0 0,1 0 0,0 0 0,-1 0 0,1-1 0,-1 1 0,1 0 0,0-1 0,-1 1 0,1 0 0,-1-1 0,1 1 0,-1-1 0,1 1 0,0-1 0,3-4-160,0 1 0,0-1 0,0 1 0,-1-1 0,0 0-1,5-10 1,-5 8 80,0 0 0,-1 0-1,0 0 1,0 0-1,0 0 1,0-10 0,-1 20 134,1 0-1,0 0 1,-1 0 0,1 0 0,0 0 0,1 0 0,-1-1 0,0 1-1,1-1 1,0 0 0,-1 0 0,1 0 0,0 0 0,0 0-1,0-1 1,0 1 0,1-1 0,-1 0 0,0 1 0,0-2 0,1 1-1,-1 0 1,1-1 0,5 1 0,14 1 392,-1 0-1,35-3 1,-46 0-285,1 1-4,-1-1 0,0-1 0,1 0 0,-1-1 0,21-7-1,-29 9-125,0 0-1,0 0 0,0-1 1,-1 1-1,1 0 0,0-1 1,-1 0-1,1 0 0,-1 0 1,1 0-1,-1 0 0,0 0 1,0-1-1,0 1 0,0-1 1,0 1-1,-1-1 0,1 0 1,-1 1-1,0-1 0,0 0 1,0 0-1,0 0 0,0 0 1,0-5-1,-1 7-19,0-1 0,0 1 0,-1 0 0,1 0 0,0 0 0,-1 0-1,1 0 1,-1 0 0,1 0 0,-1 0 0,1 0 0,-1 0 0,0 0 0,0 0 0,1 0 0,-1 0 0,0 0 0,0 1-1,0-1 1,0 0 0,0 1 0,0-1 0,0 1 0,0-1 0,0 1 0,0-1 0,0 1 0,0 0 0,-1-1 0,1 1 0,-2 0-1,-43-2-80,39 2 78,0 1-14,-1 0 0,1 0 1,0 0-1,1 0 0,-1 1 1,0 1-1,0-1 0,1 1 1,-1 0-1,-7 5 0,10-5 6,1-1-1,-1 1 1,1 0 0,-1 0-1,1 0 1,0 0-1,0 1 1,0-1 0,1 1-1,-1 0 1,1 0-1,0 0 1,0 0-1,0 0 1,1 0 0,-1 0-1,0 7 1,2-10 5,0 1 1,0-1 0,0 1-1,0-1 1,0 1 0,0-1-1,0 1 1,1-1 0,-1 1-1,1-1 1,-1 0-1,1 1 1,-1-1 0,1 0-1,0 0 1,-1 1 0,1-1-1,0 0 1,0 0 0,0 0-1,0 0 1,2 2 0,1 0 30,0-1 0,1 1 0,-1-1 0,0 1 1,1-1-1,8 2 0,5 1-243,1-1 0,28 2-1,-44-5-310,10 0-336,-7-4-3351,-5-4-1922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651"/>
    </inkml:context>
    <inkml:brush xml:id="br0">
      <inkml:brushProperty name="width" value="0.025" units="cm"/>
      <inkml:brushProperty name="height" value="0.025" units="cm"/>
    </inkml:brush>
  </inkml:definitions>
  <inkml:trace contextRef="#ctx0" brushRef="#br0">1 12 8680,'0'0'12556,"64"-11"-13261,-40 11-4900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282"/>
    </inkml:context>
    <inkml:brush xml:id="br0">
      <inkml:brushProperty name="width" value="0.025" units="cm"/>
      <inkml:brushProperty name="height" value="0.025" units="cm"/>
    </inkml:brush>
  </inkml:definitions>
  <inkml:trace contextRef="#ctx0" brushRef="#br0">165 22 11883,'0'0'13880,"-10"-5"-12855,10 5-1018,-2-2 11,0 0 1,0 1-1,-1-1 0,1 1 0,0-1 0,-1 1 0,1 0 0,-1 0 0,1 1 0,-1-1 0,0 0 0,1 1 0,-1-1 0,0 1 0,1 0 0,-1 0 1,0 0-1,0 0 0,1 1 0,-1-1 0,0 1 0,1-1 0,-1 1 0,1 0 0,-1 0 0,1 0 0,-1 0 0,1 1 0,0-1 0,0 1 1,-1-1-1,1 1 0,0 0 0,0 0 0,1 0 0,-1 0 0,-2 3 0,-2 2-18,0 0 1,0 0-1,0 1 1,1 0-1,0 0 0,1 0 1,0 0-1,0 1 0,0 0 1,1 0-1,1 0 1,0 0-1,-2 15 0,4-23 12,1 0-1,-1 1 1,1-1-1,-1 0 1,1 0-1,-1 0 1,1 0-1,0 0 1,0 0-1,-1 0 1,1 0 0,0-1-1,0 1 1,0 0-1,0 0 1,0-1-1,0 1 1,0-1-1,0 1 1,0-1-1,0 1 1,1-1-1,-1 1 1,0-1-1,0 0 1,0 0-1,1 0 1,-1 1-1,0-1 1,0 0-1,0-1 1,1 1-1,-1 0 1,1 0-1,47-7 793,-36 3-664,0-1 0,-1 0 0,0-1 0,0 0 0,-1-1 1,1-1-1,-2 0 0,1 0 0,-1-1 0,0 0 0,-1-1 0,0 0 1,-1 0-1,0-1 0,10-17 0,-28 46-269,4-7 106,0 0 0,1 1 0,-8 22 0,13-32 23,-1 0 0,0 1 0,1-1 0,-1 0 0,1 0 0,0 0 0,0 0 0,0 0 1,0 1-1,0-1 0,0 0 0,1 0 0,-1 0 0,1 0 0,-1 0 0,1 0 0,0 0 0,0 0 0,0 0 0,0 0 0,0 0 0,0 0 1,0-1-1,1 1 0,-1 0 0,1-1 0,-1 1 0,1-1 0,0 1 0,2 0 0,4 2-366,1 0 0,-1-1-1,1 0 1,0-1 0,0 0 0,0 0 0,0-1-1,0 0 1,13-1 0,19 0-5325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957"/>
    </inkml:context>
    <inkml:brush xml:id="br0">
      <inkml:brushProperty name="width" value="0.025" units="cm"/>
      <inkml:brushProperty name="height" value="0.025" units="cm"/>
    </inkml:brush>
  </inkml:definitions>
  <inkml:trace contextRef="#ctx0" brushRef="#br0">46 0 11627,'0'0'14307,"-5"12"-13330,-26 101 324,28-100-1233,0 1 1,1 0-1,1 1 0,0-1 0,1 0 0,1 0 1,2 19-1,-2-31-64,0 0 1,0 0-1,0 0 0,0 0 1,1 0-1,-1 0 1,1 0-1,-1 0 0,1-1 1,0 1-1,-1-1 0,1 1 1,0-1-1,0 0 1,0 1-1,0-1 0,0 0 1,1 0-1,-1-1 0,0 1 1,0 0-1,1-1 1,-1 1-1,0-1 0,0 0 1,1 0-1,3 0 0,4 0 13,0 0 0,0 0 0,0-1 0,0-1 0,13-3 0,-11 1-38,0-1 0,0-1 0,0 0-1,12-8 1,16-8 36,-40 22-17,1 1 0,-1-1 0,1 0 0,-1 1 0,0-1 0,1 1-1,-1-1 1,1 1 0,-1-1 0,0 1 0,0 0 0,1-1 0,-1 1 0,0-1-1,0 1 1,0-1 0,0 1 0,1 0 0,-1-1 0,0 1 0,0 0 0,0-1-1,0 1 1,0-1 0,-1 1 0,1 0 0,0-1 0,0 1 0,0-1 0,0 1-1,-1-1 1,1 1 0,0 0 0,-1-1 0,1 1 0,-8 28 84,-1-11 16,7-15 0,-1 1-1,1 0 1,0 0 0,0 1 0,1-1 0,-1 0 0,-1 9-1,30-16-2296,-8-10-2579,1-4-4057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0.139"/>
    </inkml:context>
    <inkml:brush xml:id="br0">
      <inkml:brushProperty name="width" value="0.025" units="cm"/>
      <inkml:brushProperty name="height" value="0.025" units="cm"/>
    </inkml:brush>
  </inkml:definitions>
  <inkml:trace contextRef="#ctx0" brushRef="#br0">182 19 15663,'0'0'4714,"-12"-1"-1020,-4-2-2449,2 0-607,0 0 1,1 2-1,-1-1 0,-26 2 0,37 0-617,1 1 0,-1-1-1,1 0 1,-1 1 0,1-1 0,-1 1-1,1 0 1,0 0 0,-1 0 0,1 0-1,0 0 1,0 0 0,-1 1 0,1-1-1,0 1 1,1-1 0,-1 1 0,0 0 0,0 0-1,1 0 1,-1 0 0,1 0 0,-1 0-1,1 0 1,0 0 0,0 1 0,0-1-1,0 0 1,0 1 0,1-1 0,-1 1-1,1-1 1,0 1 0,-1-1 0,1 5-1,1-2 4,-1-1-1,1 1 0,0-1 0,0 1 1,1-1-1,-1 1 0,1-1 0,0 0 1,0 1-1,1-1 0,-1 0 0,1 0 1,0-1-1,0 1 0,0-1 0,0 1 1,1-1-1,-1 0 0,1 0 0,0 0 1,0-1-1,0 0 0,0 1 0,0-1 1,0-1-1,1 1 0,5 1 0,2 1 14,0-1-1,0 0 0,0-1 1,0 0-1,1-1 0,-1 0 1,1-1-1,-1 0 0,19-4 1,-29 4-33,1 0 0,-1-1 0,0 1 0,1-1 0,-1 0 1,0 0-1,1 0 0,-1 0 0,0 0 0,0 0 0,0-1 1,0 1-1,0-1 0,0 1 0,-1-1 0,1 0 0,0 0 1,-1 1-1,1-1 0,-1 0 0,0-1 0,0 1 0,0 0 1,0 0-1,0 0 0,0-1 0,0 1 0,-1 0 0,1-1 1,-1 1-1,0-1 0,0 1 0,1 0 0,-2-1 0,1-4 1,-13-40-3263,-9 7-6489,2 15-3535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301"/>
    </inkml:context>
    <inkml:brush xml:id="br0">
      <inkml:brushProperty name="width" value="0.025" units="cm"/>
      <inkml:brushProperty name="height" value="0.025" units="cm"/>
    </inkml:brush>
  </inkml:definitions>
  <inkml:trace contextRef="#ctx0" brushRef="#br0">98 6 9801,'0'0'12775,"-11"-1"-10239,-31-3-1581,40 4-951,0 0-1,0 0 1,1 0-1,-1 0 1,0 0-1,0 1 1,1-1-1,-1 1 1,0-1-1,0 1 1,1 0-1,-1-1 1,1 1-1,-1 0 1,1 0-1,-1 0 0,1 0 1,-1 1-1,1-1 1,0 0-1,0 0 1,0 1-1,0-1 1,0 1-1,0-1 1,0 1-1,0 0 1,0-1-1,1 1 1,-1 0-1,1-1 1,-1 1-1,1 0 1,0 0-1,-1-1 1,1 1-1,0 0 1,0 0-1,0 0 0,1 2 1,-1 0-24,0 1 0,1-1 0,-1 0 0,1 0 0,0 0 0,0 0 0,0 0 1,1 0-1,-1 0 0,1 0 0,0-1 0,0 1 0,0 0 0,1-1 0,3 5 0,0-4 32,1-1 0,-1-1-1,0 1 1,1-1 0,0 0 0,-1 0 0,1-1-1,0 0 1,0 0 0,0 0 0,0-1-1,0 0 1,7-2 0,-10 2-5,1 0 0,0 0 0,-1-1 0,1 0-1,-1 0 1,1 0 0,-1-1 0,0 1 0,1-1 0,-1 0 0,0 0 0,0-1 0,0 1 0,0-1-1,-1 0 1,1 0 0,-1 0 0,0 0 0,0-1 0,3-3 0,-6 7-2,0 0 1,-1 0 0,1 0-1,0 1 1,-1-1-1,1 0 1,0 0 0,-1 0-1,1 0 1,-1 0-1,1 0 1,0 0 0,-1 0-1,1 0 1,0 0-1,-1 0 1,1 0 0,-1 0-1,1 0 1,0 0-1,-1 0 1,1 0 0,0-1-1,-1 1 1,1 0-1,0 0 1,-1 0 0,1-1-1,0 1 1,-1 0-1,1 0 1,0-1 0,0 1-1,-1 0 1,1-1-1,0 1 1,0 0 0,0-1-1,-1 1 1,1 0-1,0-1 1,0 1 0,0 0-1,0-1 1,0 1-1,0-1 1,0 1 0,0 0-1,0-1 1,0 1-1,0 0 1,0-1 0,0 1-1,0-1 1,0 1-1,0 0 1,0-1 0,0 1-1,0 0 1,1-1-1,-1 1 1,0 0 0,0-1-1,0 1 1,1 0-1,-1-1 1,0 1 0,1-1-1,-29 14 116,24-8-123,-1-1 1,0 1-1,1 0 0,0 0 1,0 0-1,1 0 0,-1 1 1,1 0-1,0-1 0,1 1 1,-1 0-1,1 1 0,0-1 1,1 0-1,-2 12 0,3-17 10,1 0-1,-1 0 1,0 0 0,1 0-1,0 0 1,-1 0 0,1 0-1,-1 0 1,1 0-1,0 0 1,0 0 0,0 0-1,-1-1 1,1 1 0,0 0-1,0-1 1,0 1-1,0 0 1,0-1 0,0 1-1,0-1 1,1 0 0,-1 1-1,0-1 1,0 0-1,0 0 1,0 1 0,0-1-1,1 0 1,-1 0 0,0 0-1,0-1 1,0 1-1,2-1 1,3 1-185,-1 0-1,0-1 1,0 1-1,0-1 1,0-1-1,0 1 1,7-4-1,13-13-3927,5-9-3097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635"/>
    </inkml:context>
    <inkml:brush xml:id="br0">
      <inkml:brushProperty name="width" value="0.025" units="cm"/>
      <inkml:brushProperty name="height" value="0.025" units="cm"/>
    </inkml:brush>
  </inkml:definitions>
  <inkml:trace contextRef="#ctx0" brushRef="#br0">100 1 13453,'-9'10'3961,"1"-2"-3181,-6 7 987,0 1 0,-15 22 0,26-33-1570,0 0 0,0 0 0,0 0 0,1 0 0,-1 0 1,1 0-1,1 1 0,-1-1 0,1 1 0,0 0 0,0-1 1,1 1-1,-1 0 0,1-1 0,1 8 0,-1-13-133,1 1-1,0 0 1,-1 0-1,1 0 1,0-1-1,-1 1 1,1 0-1,0 0 1,0-1-1,0 1 1,0-1-1,-1 1 1,1-1-1,0 1 1,0-1-1,0 0 1,0 1-1,0-1 1,0 0-1,0 0 1,0 0-1,0 1 1,0-1-1,0 0 1,2-1-1,33 1 687,-27 0-690,41-4 39,-39 2-181,1 1 0,-1 0 0,0 1 0,0 0 0,0 1 0,13 2 0,-24-3 82,1 0-1,-1 0 1,0 1-1,1-1 1,-1 0-1,0 0 1,0 1-1,1-1 1,-1 0-1,0 0 1,0 1-1,1-1 1,-1 0-1,0 1 1,0-1-1,0 0 1,0 0-1,1 1 1,-1-1-1,0 0 1,0 1-1,0-1 1,0 1-1,0-1 1,0 0-1,0 1 1,0-1-1,0 0 1,0 1-1,0-1 1,0 0-1,0 1 1,0-1-1,0 0 1,-1 1-1,1-1 1,0 0-1,0 1 1,0-1-1,0 0 1,-1 1-1,-8 13 406,-2-4-120,-1 0 0,-1-1-1,1-1 1,-1 0-1,-1-1 1,0 0-1,0-1 1,0 0 0,0-1-1,-1-1 1,0 0-1,-15 1 1,30-5-367,0 0-1,-1 0 1,1 0 0,0 0 0,-1 0-1,1 0 1,0 0 0,0 0-1,-1 0 1,1 0 0,0 0 0,0 0-1,-1 0 1,1-1 0,0 1-1,0 0 1,-1 0 0,1 0 0,0 0-1,0-1 1,0 1 0,0 0 0,-1 0-1,1 0 1,0-1 0,0 1-1,0 0 1,0 0 0,0-1 0,-1 1-1,1 0 1,0 0 0,0-1-1,0 1 1,0 0 0,0 0 0,0-1-1,0 1 1,0 0 0,0-1 0,0 1-1,8-12-9257,7 5 948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7.423"/>
    </inkml:context>
    <inkml:brush xml:id="br0">
      <inkml:brushProperty name="width" value="0.025" units="cm"/>
      <inkml:brushProperty name="height" value="0.025" units="cm"/>
    </inkml:brush>
  </inkml:definitions>
  <inkml:trace contextRef="#ctx0" brushRef="#br0">0 163 13196,'0'0'15135,"13"-4"-14105,6-1-796,-1-1 1,0-1-1,32-17 0,-46 22-223,1-1-1,0 1 1,-1-1-1,0 0 1,1-1 0,-1 1-1,0-1 1,-1 0-1,1 0 1,-1 0-1,1 0 1,-1 0-1,-1-1 1,1 0 0,-1 1-1,1-1 1,-1 0-1,-1 0 1,1 0-1,-1 0 1,0-1-1,1-4 1,-2 9-17,0 0 0,0 1-1,0-1 1,0 0 0,0 1 0,0-1 0,0 0 0,0 1 0,0-1-1,0 1 1,0-1 0,-1 0 0,1 1 0,0-1 0,0 1 0,-1-1-1,1 0 1,0 1 0,-1-1 0,1 1 0,-1-1 0,1 1-1,0-1 1,-1 1 0,1 0 0,-1-1 0,1 1 0,-1 0 0,0-1-1,1 1 1,-1 0 0,0-1 0,-23 7-159,-19 25 4,34-22 159,1 0-1,0 0 0,0 1 0,1 0 0,0 0 0,0 0 0,1 1 0,1 0 1,0 1-1,1-1 0,0 1 0,-4 21 0,7-32 3,1 0 0,0 1 1,0-1-1,1 0 0,-1 1 0,0-1 0,0 0 0,1 1 0,-1-1 1,0 0-1,1 1 0,0-1 0,-1 0 0,1 0 0,0 0 1,-1 1-1,1-1 0,0 0 0,0 0 0,0 0 0,0 0 1,0 0-1,2 1 0,0-1 7,0 1 0,1 0-1,-1-1 1,1 0 0,-1 1 0,1-2 0,0 1 0,6 1-1,5-1 19,1-1 1,-1-1-1,23-3 0,-16 0 2,0-2 1,0-1 0,36-16-1,37-11-15,-97 40 83,-1-1-1,0 1 0,-1 0 1,1-1-1,-8 9 0,8-10 114,3-4-195,-1 0-1,1 1 0,-1-1 0,1 0 0,0 1 0,-1-1 1,1 1-1,0-1 0,-1 1 0,1-1 0,0 1 1,0-1-1,-1 1 0,1-1 0,0 1 0,0-1 1,0 1-1,0 0 0,0-1 0,0 1 0,0-1 1,0 1-1,0-1 0,0 1 0,0-1 0,0 1 0,0 0 1,0-1-1,1 1 0,-1-1 0,0 1 0,0-1 1,1 1-1,19 4 566,31-13 159,34-19-737,-65 19 0,1 1 0,0 1 0,0 0 0,24-2 0,-45 8 0,0 0 0,1 0 0,-1 0 0,1 0 0,-1 0 0,0 0 0,1 0 0,-1 0 0,0 0 0,1 0 0,-1 0 0,1 0 0,-1 0 0,0 0 0,1 0 0,-1 0 0,0 1 0,1-1 0,-1 0 0,0 0 0,1 0 0,-1 0 0,0 1 0,1-1 0,-1 0 0,0 0 0,0 1 0,1-1 0,-1 0 0,0 1 0,0-1 0,1 0 0,-1 1 0,0-1 0,0 0 0,0 1 0,0-1 0,0 0 0,0 1 0,1-1 0,-1 0 0,0 1 0,0-1 0,0 1 0,0-1 0,0 0 0,0 1 0,-1-1 0,1 0 0,0 1 0,0-1 0,0 1 0,0-1 0,0 0 0,0 1 0,-1-1 0,1 0 0,0 1 0,0-1 0,0 0 0,-1 1 0,-9 14 0,7-11-18,0-1-1,0 1 1,0 0-1,1 0 1,-1 0-1,1 0 1,0 1-1,1-1 1,-1 0-1,1 1 1,0-1-1,-1 8 1,9-10-7162,6-3-4010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8.385"/>
    </inkml:context>
    <inkml:brush xml:id="br0">
      <inkml:brushProperty name="width" value="0.025" units="cm"/>
      <inkml:brushProperty name="height" value="0.025" units="cm"/>
    </inkml:brush>
  </inkml:definitions>
  <inkml:trace contextRef="#ctx0" brushRef="#br0">275 65 10090,'0'0'6614,"0"-9"-3086,0-29-597,0 37-2817,-1 0 0,1 0 0,0 0 0,0 1 0,-1-1-1,1 0 1,-1 0 0,1 0 0,0 1 0,-1-1 0,1 0 0,-1 1 0,0-1-1,1 0 1,-1 1 0,0-1 0,1 1 0,-1-1 0,0 1 0,1-1 0,-1 1-1,0-1 1,0 1 0,0 0 0,1-1 0,-1 1 0,0 0 0,0 0 0,0 0-1,0-1 1,-1 1 0,-27 2 793,25-1-755,-6 1-94,0 0 0,0 1 0,1 1 0,-1 0 0,1 0 0,0 1-1,0 0 1,0 0 0,0 1 0,-11 10 0,7-4-27,0 0 0,1 0 0,0 1 0,1 1 0,-13 20-1,21-30-23,1 0 0,-1 0 0,1 1 0,0-1-1,0 1 1,1-1 0,-1 1 0,1 0 0,0-1-1,0 1 1,0 0 0,1 0 0,0 0-1,0 0 1,0 0 0,1-1 0,0 7 0,1-8 3,-1 0 1,1 1-1,0-1 1,0 0-1,0 0 1,0 0-1,0-1 0,1 1 1,-1 0-1,1-1 1,0 0-1,0 1 1,0-1-1,0 0 1,0-1-1,0 1 1,1 0-1,-1-1 1,0 0-1,1 0 1,-1 0-1,1 0 1,5 0-1,36 6 96,0-2-1,67-1 1,-25-5-2398,-36-4-4248,-9-9-8562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9.551"/>
    </inkml:context>
    <inkml:brush xml:id="br0">
      <inkml:brushProperty name="width" value="0.025" units="cm"/>
      <inkml:brushProperty name="height" value="0.025" units="cm"/>
    </inkml:brush>
  </inkml:definitions>
  <inkml:trace contextRef="#ctx0" brushRef="#br0">1 0 15407,'1'35'6528,"7"-10"-4425,-7-23-2117,1 0 1,-1 0-1,1 0 0,0-1 1,0 1-1,0-1 0,0 1 1,0-1-1,0 0 0,0 0 1,0 0-1,0 0 0,1 0 1,-1 0-1,0 0 0,1-1 1,-1 0-1,0 1 0,1-1 1,-1 0-1,1 0 0,4 0 1,2 0-198,1-1-1,0 1 1,-1-1 0,1-1 0,-1 0 0,1 0-1,-1-1 1,0 0 0,0-1 0,0 1 0,0-2-1,-1 1 1,1-2 0,-1 1 0,13-12 0,-21 17 275,0-1 0,1 1 0,-1 0 0,0 0 0,0-1 0,1 1 0,-1 0 0,0 0 0,0 0 0,1-1 0,-1 1 0,0 0 0,0 0 0,1 0 0,-1 0 0,0 0 0,1 0 0,-1 0 0,0 0 0,1 0 0,-1-1 0,0 1 0,0 0 0,1 0 0,-1 1 0,0-1 0,1 0 0,-1 0 0,0 0 0,1 0 0,-1 0 0,0 0 0,0 0 0,1 0 0,-1 1 0,0-1 0,0 0 0,1 0 0,-1 0 0,0 1 0,0-1 0,1 0 0,4 19 2005,-6 38 324,0-41-1958,1-8-542,-1 5-729,3-5-3260,3-3-4349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0.497"/>
    </inkml:context>
    <inkml:brush xml:id="br0">
      <inkml:brushProperty name="width" value="0.025" units="cm"/>
      <inkml:brushProperty name="height" value="0.025" units="cm"/>
    </inkml:brush>
  </inkml:definitions>
  <inkml:trace contextRef="#ctx0" brushRef="#br0">0 59 11050,'0'0'7843,"3"-10"-4080,0 0-2710,-2 6-562,-1 0 0,1 0 0,0 1 0,1-1 0,-1 0 0,1 1 0,0-1 0,3-4 0,-7 18 2553,3 12-2715,0-10 35,-6 91 127,2-58-286,2 48 1,1-92-206,0 0 0,0 0 0,0 0 0,0-1 0,1 1 0,-1 0 0,0 0 0,0 0 0,1 0 0,-1 0 0,1 0 0,-1 0 0,1 0 0,-1-1 0,1 1 0,0 0 0,-1 0 0,1-1 0,0 1 0,-1 0 0,1-1 0,0 1 0,0-1 0,0 1 0,0-1 0,-1 1 0,3 0 0,0 0 0,0-1 0,0 0 0,0 1 0,0-1 0,0 0 0,0 0 0,0-1 0,0 1 0,4-1 0,5-2 0,0-1 0,0 0 0,17-9 0,-4-2 0,29-13 0,-50 27 0,-1 0 0,1 0 0,-1 0 0,1 0 0,-1 0 0,1 1 0,0-1 0,-1 1 0,1 0 0,0 0 0,-1 1 0,1-1 0,5 2 0,-8-1 0,1 0 0,0 1 0,-1-1 0,1 0 0,-1 1 0,0-1 0,1 1 0,-1 0 0,0-1 0,0 1 0,0 0 0,0 0 0,0 0 0,0 0 0,-1-1 0,1 1 0,-1 0 0,1 0 0,-1 0 0,0 1 0,0-1 0,0 0 0,0 0 0,0 0 0,0 2 0,0 0 0,0 0 0,0-1 0,-1 1 0,1 0 0,-1 0 0,0 0 0,0-1 0,0 1 0,-1 0 0,1-1 0,-1 1 0,-3 4 0,0-4 2,0 0-1,0-1 1,-1 0 0,1 0-1,-1 0 1,0-1 0,1 1-1,-1-1 1,0-1-1,-1 1 1,1-1 0,0 0-1,0-1 1,-1 1 0,1-1-1,-9-1 1,-13-2-48,1 0 1,-34-9-1,60 11 43,-4 0-4600,11 2-1615,13-1-1779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216"/>
    </inkml:context>
    <inkml:brush xml:id="br0">
      <inkml:brushProperty name="width" value="0.025" units="cm"/>
      <inkml:brushProperty name="height" value="0.025" units="cm"/>
    </inkml:brush>
  </inkml:definitions>
  <inkml:trace contextRef="#ctx0" brushRef="#br0">20 1 9641,'0'0'13987,"-3"13"-12370,-6 53 179,4 0-1,3 88 1,2-153-1790,0 0 1,0 0-1,0 0 1,0 0-1,0 0 1,1 1 0,-1-1-1,0 0 1,1 0-1,-1 0 1,0 0-1,1 0 1,-1 0-1,1 0 1,0 0 0,-1-1-1,1 1 1,0 0-1,-1 0 1,1 0-1,0-1 1,0 1-1,0 0 1,0-1 0,0 1-1,0-1 1,0 1-1,1 0 1,1-1 14,0 1 0,0-1 1,0 0-1,-1 0 0,1 0 1,0 0-1,0 0 0,0 0 1,0-1-1,5-1 0,2-2 35,0 1 0,1-2 0,-1 0 0,18-11 0,-15 6-56,-7 5 5,0 0-1,0 0 0,0 1 1,0 0-1,1 0 0,0 1 1,0 0-1,0 0 1,0 0-1,10-1 0,-15 36-84,-7 63 123,5-94-185,1-1 0,-1 0 0,1 1 0,-1-1 1,1 0-1,-1 0 0,1 0 0,0 1 0,-1-1 0,1 0 0,-1 0 0,1 0 1,0 0-1,-1 0 0,1 0 0,-1 0 0,1 0 0,0 0 0,-1 0 0,1-1 1,-1 1-1,1 0 0,0 0 0,-1-1 0,1 1 0,-1 0 0,1 0 0,-1-1 1,1 1-1,-1-1 0,1 1 0,-1 0 0,1-1 0,-1 1 0,1-1 0,21-14-5710,3-3-4221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566"/>
    </inkml:context>
    <inkml:brush xml:id="br0">
      <inkml:brushProperty name="width" value="0.025" units="cm"/>
      <inkml:brushProperty name="height" value="0.025" units="cm"/>
    </inkml:brush>
  </inkml:definitions>
  <inkml:trace contextRef="#ctx0" brushRef="#br0">140 36 14862,'-9'0'5205,"-2"1"-4266,1 0-1,-1 1 1,1 0 0,-1 1 0,-14 5 0,22-7-898,0 0 0,0 1 0,0-1 1,0 1-1,0-1 0,1 1 1,-1 0-1,1 0 0,-1 0 1,1 0-1,0 0 0,-1 1 0,1-1 1,0 1-1,1-1 0,-1 1 1,0 0-1,1-1 0,-1 1 1,1 0-1,0 0 0,0 0 1,0 1-1,1-1 0,-1 0 0,1 3 1,0-3-43,1-1 1,-1 0 0,1 0-1,0 0 1,0 0-1,0 0 1,0 0 0,0-1-1,1 1 1,-1 0-1,1 0 1,-1-1 0,1 1-1,-1-1 1,1 1-1,0-1 1,0 0 0,0 0-1,0 0 1,0 0-1,0 0 1,0 0 0,0 0-1,0-1 1,0 1-1,0-1 1,0 1 0,1-1-1,-1 0 1,3 0-1,3 1 29,0 0 0,1 0-1,-1-1 1,1-1-1,-1 1 1,0-1-1,10-2 1,-8-2-1,-1 0 1,0 0-1,0-1 0,0 0 0,0 0 1,-1-1-1,0 0 0,-1 0 1,1-1-1,-2 0 0,1-1 1,-1 1-1,0-1 0,-1 0 1,0-1-1,6-14 0,-11 24-25,0-1 1,1 1-1,-1-1 0,0 1 0,0-1 0,1 1 0,-1-1 0,0 1 1,0-1-1,0 1 0,0-1 0,0 0 0,0 1 0,1-1 0,-1 1 1,-1-1-1,1 1 0,0-1 0,0 0 0,0 1 0,0-1 0,0 1 0,0-1 1,-1 1-1,1-1 0,0 0 0,0 1 0,-1-1 0,1 1 0,0 0 1,-2-2-1,-15 8 96,-18 23 29,29-22-122,0 0 1,0 1-1,1 0 0,1 0 1,-1 1-1,1-1 0,1 1 1,0 0-1,0 0 0,0 0 1,1 0-1,1 1 0,0-1 1,-1 16-1,3-23-4,-1-1 0,0 1 0,1-1 0,-1 1 0,1-1-1,-1 1 1,1-1 0,0 1 0,-1-1 0,1 1 0,0-1 0,0 0 0,0 1 0,0-1 0,0 0 0,1 0 0,-1 0-1,0 0 1,0 0 0,1 0 0,-1 0 0,1 0 0,-1-1 0,0 1 0,1 0 0,0-1 0,-1 1 0,3-1-1,0 1-508,1 0 0,-1 0 0,1-1 0,0 1 0,-1-1-1,1 0 1,-1-1 0,1 1 0,5-2 0,15-8-5963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932"/>
    </inkml:context>
    <inkml:brush xml:id="br0">
      <inkml:brushProperty name="width" value="0.025" units="cm"/>
      <inkml:brushProperty name="height" value="0.025" units="cm"/>
    </inkml:brush>
  </inkml:definitions>
  <inkml:trace contextRef="#ctx0" brushRef="#br0">73 0 7944,'0'0'18401,"-8"11"-17510,5-7-822,-3 4 91,-1 0 0,2 1 0,-1 0 1,1 0-1,0 0 0,1 1 1,0-1-1,-3 16 0,2-8 174,-2 26 530,7-41-852,0-1-1,0 0 0,1 0 0,-1 1 0,0-1 0,1 0 0,-1 0 0,1 0 0,-1 0 0,1 0 1,-1 0-1,1 0 0,0 0 0,0 0 0,-1 0 0,1 0 0,0 0 0,0 0 0,0 0 0,0-1 1,0 1-1,0 0 0,0-1 0,0 1 0,1-1 0,-1 1 0,0-1 0,0 1 0,0-1 0,1 0 1,1 0-1,86 7 129,-67-7-166,0 1 1,43 9 0,-64-10 25,1 0 1,-1 0 0,0 0-1,1 1 1,-1-1 0,0 1-1,1-1 1,-1 1 0,0-1-1,0 1 1,0 0 0,0-1-1,1 1 1,-1 0 0,0 0-1,0 0 1,0 0 0,-1 0-1,1 0 1,0 0 0,1 2-1,-2-2 43,0 0 0,0 0 0,0 0-1,0 0 1,0 0 0,-1 0 0,1 0 0,0 0-1,-1 0 1,1 0 0,0 0 0,-1 0-1,1 0 1,-1 0 0,1 0 0,-1-1-1,0 1 1,1 0 0,-1 0 0,0-1-1,0 2 1,-5 3 189,0 0 1,-1-1-1,1 0 0,-1 0 0,-13 6 1,9-5-229,0-1 1,0 0-1,0-1 0,-1 0 1,1 0-1,-1-2 1,0 1-1,1-2 1,-1 1-1,0-2 1,-16-1-1,27 2-215,0-1 1,0 1-1,0 0 1,0-1-1,0 1 1,0-1-1,0 1 1,0-1-1,0 1 1,0-1-1,0 0 1,1 1-1,-1-1 1,0 0-1,0 0 1,1 0-1,-1 1 1,0-1-1,1 0 1,-1 0-1,1 0 0,-1 0 1,1 0-1,0 0 1,-1 0-1,1 0 1,0 0-1,0 0 1,-1-1-1,1 1 1,0 0-1,0 0 1,0 0-1,0 0 1,1 0-1,-1 0 1,0 0-1,1-2 1,4-3-7595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2.972"/>
    </inkml:context>
    <inkml:brush xml:id="br0">
      <inkml:brushProperty name="width" value="0.025" units="cm"/>
      <inkml:brushProperty name="height" value="0.025" units="cm"/>
    </inkml:brush>
  </inkml:definitions>
  <inkml:trace contextRef="#ctx0" brushRef="#br0">1 166 6983,'0'0'17013,"9"-3"-15556,7-3-883,-1 0 0,0-1 0,-1 0 0,22-15 0,-31 19-510,0 0-1,0 0 1,-1-1 0,0 0-1,1 1 1,-1-1 0,-1-1-1,1 1 1,0-1 0,-1 1-1,0-1 1,0 0 0,-1 0-1,1 0 1,-1-1-1,0 1 1,-1 0 0,1-1-1,0-7 1,-2 12-59,0 0 1,0 1-1,0-1 0,0 0 1,0 1-1,0-1 0,0 0 0,0 1 1,-1-1-1,1 0 0,0 1 1,0-1-1,-1 1 0,1-1 0,0 0 1,-1 1-1,1-1 0,0 1 1,-1-1-1,1 1 0,-1-1 1,1 1-1,-1 0 0,1-1 0,-1 1 1,0-1-1,1 1 0,-1 0 1,1 0-1,-1-1 0,0 1 1,1 0-1,-1 0 0,0 0 0,1 0 1,-1 0-1,0 0 0,1 0 1,-1 0-1,0 0 0,1 0 0,-1 0 1,0 0-1,1 0 0,-1 0 1,0 1-1,1-1 0,-1 0 1,1 0-1,-2 1 0,-1 1-24,-1-1 1,1 1-1,0-1 0,-1 1 0,1 0 1,0 0-1,0 0 0,-2 3 0,-5 6 7,1 1 0,0 0-1,-11 19 1,18-27 11,0 1-1,0-1 1,0 1-1,0 0 1,0 0 0,1-1-1,0 1 1,0 0-1,1 0 1,-1 0-1,1 0 1,0 0-1,1 9 1,0-13 6,1 1 0,-1-1 0,0 0 1,0 0-1,1 1 0,-1-1 0,0 0 0,1 0 0,-1 0 0,1 0 1,0 0-1,-1-1 0,1 1 0,0 0 0,-1-1 0,1 1 0,0-1 0,0 0 1,0 0-1,-1 1 0,1-1 0,0 0 0,0 0 0,0-1 0,2 1 1,50-5 250,-37 1-176,1-1 1,-1 0 0,24-12 0,-28 11-80,0 0 1,-1 1 0,2 1-1,-1 0 1,0 1 0,1 0-1,17 0 1,-31 7-19,1 1 1,0-1-1,-1 1 1,0-1-1,0 1 0,0 0 1,-1-1-1,0 6 1,-2 1-65,0 15 782,4-25-666,0 0 0,0-1-1,-1 1 1,1 0-1,0-1 1,0 1-1,0-1 1,0 1-1,0-1 1,0 0-1,0 1 1,0-1-1,0 0 1,0 0 0,0 0-1,0 1 1,0-1-1,0 0 1,0 0-1,0-1 1,0 1-1,0 0 1,1 0-1,-1 0 1,0-1 0,1 0-1,13-2 77,0-1 1,-1 0-1,0-2 0,15-6 1,-18 7-187,0 0 1,0 0 0,1 1 0,0 1-1,0 0 1,0 0 0,20 0 0,-32 3 66,1 1 0,-1-1 0,0 1 0,1-1 0,-1 1 0,1 0 0,-1-1 0,0 1 0,0-1 0,1 1 0,-1 0 0,0-1 0,0 1 0,0 0 0,0-1 0,0 1 0,0 0 0,0 0 0,0-1 0,0 1 0,0 0 0,0-1 0,0 1 0,0 0 0,0-1 0,-1 1 0,1 0 0,0-1 0,-1 1 1,0 1-1,-7 22 20,-3-8-164,-7 12 322,13-10-4646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1.454"/>
    </inkml:context>
    <inkml:brush xml:id="br0">
      <inkml:brushProperty name="width" value="0.025" units="cm"/>
      <inkml:brushProperty name="height" value="0.025" units="cm"/>
    </inkml:brush>
  </inkml:definitions>
  <inkml:trace contextRef="#ctx0" brushRef="#br0">322 108 13004,'0'0'7629,"-9"-3"-5627,2 0-1864,-8-4 819,-1 1 1,0 1-1,1 1 1,-1 0-1,-17-1 1,12 4-819,-68 0 28,84 2-175,-1-1-1,1 1 1,0 0-1,-1 0 0,1 1 1,0 0-1,0 0 1,0 0-1,0 0 1,0 1-1,1 0 1,-1 0-1,-5 4 0,10-6-3,-1-1-1,1 0 0,-1 1 0,1-1 0,-1 0 0,1 1 0,-1-1 0,1 0 0,-1 1 0,1-1 0,0 1 0,-1-1 0,1 1 0,0-1 0,-1 1 0,1-1 0,0 1 0,-1-1 0,1 1 0,0-1 0,0 1 0,0 0 0,0-1 0,0 1 0,0-1 0,0 1 0,0-1 0,0 1 0,0 0 0,0-1 0,0 1 0,0-1 0,0 1 0,0-1 0,1 1 0,-1 0 0,0-1 0,0 1 0,1-1 1,-1 1-1,0-1 0,1 1 0,-1-1 0,0 0 0,1 1 0,-1-1 0,1 1 0,-1-1 0,1 0 0,-1 1 0,1-1 0,-1 0 0,1 0 0,-1 1 0,1-1 0,-1 0 0,1 0 0,0 0 0,-1 0 0,1 0 0,-1 1 0,1-1 0,0 0 0,0-1 0,43 5-1376,-40-4 1257,145-7-2292,-147 7 2409,0 1 1,0-1 0,0 1-1,0 0 1,0 0-1,0-1 1,0 1-1,0 0 1,0 1-1,0-1 1,0 0-1,-1 0 1,1 1-1,0-1 1,-1 1-1,0 0 1,1-1-1,-1 1 1,0 0-1,0 0 1,0 0-1,0 0 1,0 0-1,0 0 1,0 0-1,-1 0 1,1 0-1,-1 0 1,0 0-1,1 4 1,1 11 73,0 0-1,-1 31 1,-1-36 11,0 22 335,-1 1-1,-2-1 1,-14 65 0,14-86-77,-1 0 1,0 0-1,-2-1 1,1 1 0,-1-1-1,-1 0 1,0-1 0,-1 0-1,0 0 1,0-1-1,-1 1 1,-1-2 0,-10 10-1,18-18-297,1 0 0,-1 1 1,1-1-1,0 0 0,-1 0 0,0 0 0,1 0 0,-1 0 0,0-1 0,1 1 0,-1 0 0,0-1 0,0 1 1,0-1-1,1 0 0,-1 0 0,0 1 0,0-1 0,-2-1 0,3 1-28,0-1 0,0 1 0,0-1 0,0 0 0,0 1 0,0-1 0,0 0 0,1 0-1,-1 0 1,0 0 0,0 0 0,1 0 0,-1 0 0,0 0 0,1 0 0,-1 0 0,1 0 0,-1 0 0,1 0 0,0-1 0,-1-1 0,0-11-157,-1 0 0,2 0-1,0 1 1,2-17 0,0 6-178,-2 9 214,1 0-1,1 0 1,0 1 0,1-1-1,1 0 1,0 1 0,1 0-1,1 0 1,0 0 0,1 1-1,9-15 1,-5 13-128,1 0 0,0 1-1,1 0 1,0 1 0,1 0 0,1 2 0,0-1 0,26-14-1,25-9-2629,-45 25 1809,0 0 1,-1-1 0,0-2 0,-1 0-1,-1-1 1,24-23 0,-40 36 1183,-1-1 1,1 1-1,-1-1 1,0 0-1,0 1 1,0-1-1,0 0 1,0 0-1,0 0 1,0 0-1,0 0 1,-1 0-1,1 0 1,-1 0-1,1-3 1,-1 4 22,0 0 1,-1 0-1,1 0 1,0 0-1,0 0 1,-1 0 0,1 0-1,-1 0 1,1 0-1,-1 1 1,1-1-1,-1 0 1,1 0 0,-1 0-1,0 1 1,1-1-1,-1 0 1,0 1-1,0-1 1,1 1 0,-1-1-1,0 1 1,-1-1-1,-1 0 16,0 0-1,0 0 0,-1 0 1,1 0-1,0 1 1,0 0-1,-1-1 0,1 1 1,0 0-1,-1 1 1,1-1-1,0 1 0,0-1 1,-1 1-1,1 0 1,0 0-1,-5 3 0,1 0-118,0 1 0,0-1 0,1 2 0,-1-1 0,1 1 0,1 0 0,-1 0-1,1 0 1,0 1 0,0 0 0,1 0 0,0 0 0,0 0 0,1 1 0,0 0-1,0-1 1,1 1 0,0 0 0,0 1 0,1-1 0,-1 10 0,2-16-70,0-1 0,0 1-1,0 0 1,0-1 0,1 1 0,-1 0 0,0-1 0,1 1 0,-1-1 0,1 1 0,0-1 0,0 1 0,-1-1-1,1 1 1,0-1 0,0 1 0,0-1 0,0 0 0,2 2 0,0-2-338,-1 1-1,1-1 1,-1 1 0,1-1 0,0 0-1,-1 0 1,1 0 0,0-1-1,0 1 1,5 0 0,26 0-5736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532"/>
    </inkml:context>
    <inkml:brush xml:id="br0">
      <inkml:brushProperty name="width" value="0.025" units="cm"/>
      <inkml:brushProperty name="height" value="0.025" units="cm"/>
    </inkml:brush>
  </inkml:definitions>
  <inkml:trace contextRef="#ctx0" brushRef="#br0">1 1 13068,'0'0'15119,"49"35"-14351,-43 10 97,3 10-448,-7 2-225,-2-1-64,0 0-96,0-4 32,0-4-416,0-4-865,0-8-1538,-2-12-1345,-7-11-4100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877"/>
    </inkml:context>
    <inkml:brush xml:id="br0">
      <inkml:brushProperty name="width" value="0.025" units="cm"/>
      <inkml:brushProperty name="height" value="0.025" units="cm"/>
    </inkml:brush>
  </inkml:definitions>
  <inkml:trace contextRef="#ctx0" brushRef="#br0">52 0 14318,'0'0'6027,"-4"8"-2654,-2 5-2917,1 0-1,0 1 0,1-1 1,0 1-1,1-1 0,-1 18 0,-4 48 327,4-42-677,1 0 0,1 0 0,6 58 0,-4-94-92,0 0 0,0 0 0,1 0 1,-1 0-1,0 0 0,1 0 0,-1 0 1,1 0-1,-1 0 0,1-1 0,-1 1 1,1 0-1,0 0 0,-1 0 0,1-1 1,0 1-1,-1 0 0,1-1 1,0 1-1,0 0 0,0-1 0,0 1 1,0-1-1,0 0 0,0 1 0,0-1 1,0 0-1,0 1 0,0-1 0,0 0 1,0 0-1,0 0 0,0 0 0,0 0 1,0 0-1,0 0 0,0 0 0,0 0 1,0-1-1,0 1 0,0 0 0,1-1 1,3-1 241,1 0 1,-1 0 0,0 0-1,0-1 1,-1 1 0,9-6-1,12-14 379,-1-1 0,-1 0 0,39-53 0,13-31-3722,-74 105 3021,22-32-5480,0-4-4788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5.719"/>
    </inkml:context>
    <inkml:brush xml:id="br0">
      <inkml:brushProperty name="width" value="0.025" units="cm"/>
      <inkml:brushProperty name="height" value="0.025" units="cm"/>
    </inkml:brush>
  </inkml:definitions>
  <inkml:trace contextRef="#ctx0" brushRef="#br0">51 1 8488,'0'0'11915,"-4"9"-10730,-5 14-951,1 0 0,1 1 0,1 0 0,1 0 0,-3 41 0,4 134 3482,4-198-3696,0 0-1,0 0 1,0 0-1,0-1 1,0 1-1,0 0 1,0 0 0,0 0-1,1 0 1,-1 0-1,0 0 1,1 0-1,-1-1 1,0 1 0,1 0-1,-1 0 1,1-1-1,-1 1 1,1 0-1,-1 0 1,1-1 0,0 1-1,-1-1 1,1 1-1,0 0 1,-1-1-1,1 1 1,0-1 0,0 0-1,0 1 1,1 0-1,0-1 32,1 0-1,-1 0 1,0-1-1,1 1 1,-1-1-1,0 1 1,1-1-1,-1 1 1,0-1-1,0 0 1,0 0-1,3-2 1,55-40 1083,-59 42-1095,29-28 234,21-18-122,-47 44-151,0 0-1,0 0 1,0 0 0,1 1 0,-1 0-1,1-1 1,0 1 0,-1 1 0,1-1 0,5 0-1,-8 2-8,-1 1 0,0-1 0,0 1 0,0-1 0,-1 1 0,1 0 0,0-1 0,0 1 0,0 0 0,0 0 0,-1 0-1,1 0 1,0 0 0,-1 0 0,1 0 0,-1 0 0,1 0 0,-1 0 0,1 0 0,-1 0 0,0 0 0,1 0 0,-1 0 0,0 0-1,0 0 1,0 1 0,0-1 0,0 1 0,4 38-65,-4-40 75,0 9-4,0 0 0,1-1 0,0 1 0,0 0 0,5 13 0,-6-21 6,1 0 0,-1 0 0,1 0 0,-1 0 0,1 0 0,-1 0 0,1-1 1,-1 1-1,1 0 0,0-1 0,-1 1 0,1 0 0,0-1 0,-1 1 0,1 0 0,0-1 0,0 1 0,0-1 0,0 0 0,0 1 0,0-1 0,-1 0 0,3 1 0,-1-1 28,0-1 0,0 1-1,1-1 1,-1 1-1,0-1 1,0 0-1,0 0 1,0 0 0,0 0-1,-1 0 1,1 0-1,0 0 1,0-1-1,-1 1 1,3-3 0,43-42 1147,22-18-920,-69 64-271,0 0 1,1-1-1,-1 1 1,0 0-1,1-1 1,-1 1 0,1 0-1,-1 0 1,0-1-1,1 1 1,-1 0 0,1 0-1,-1 0 1,1 0-1,-1 0 1,0-1-1,1 1 1,-1 0 0,1 0-1,-1 0 1,1 0-1,-1 0 1,1 0 0,-1 1-1,1-1 1,-1 0-1,0 0 1,1 0-1,-1 0 1,1 0 0,-1 1-1,0-1 1,1 0-1,0 1 1,6 18-176,-7 38 56,0-44 16,-1-12 8,1 1 0,0-1-1,-1 0 1,1 1 0,0-1-1,0 0 1,0 1 0,0-1-1,0 0 1,0 1 0,1-1-1,-1 0 1,0 0 0,1 1-1,-1-1 1,1 0-1,-1 0 1,1 1 0,0-1-1,-1 0 1,1 0 0,0 0-1,0 0 1,0 0 0,0 0-1,1 1 1,0-3-123,1 1 1,-1-1-1,0 0 0,0 0 1,1-1-1,-1 1 1,0 0-1,0-1 0,0 1 1,-1-1-1,1 0 1,0 0-1,-1 0 0,3-3 1,42-49-10703,-17 23-411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206"/>
    </inkml:context>
    <inkml:brush xml:id="br0">
      <inkml:brushProperty name="width" value="0.025" units="cm"/>
      <inkml:brushProperty name="height" value="0.025" units="cm"/>
    </inkml:brush>
  </inkml:definitions>
  <inkml:trace contextRef="#ctx0" brushRef="#br0">155 155 11115,'0'0'3411,"-9"6"-443,-7 5-1828,0 0 1,1 2-1,-21 22 1,29-28-815,1 0-1,-1 1 1,1 0 0,1 0 0,-1 0 0,2 1 0,-1 0 0,1 0 0,0 0-1,-3 14 1,7-23-324,0 1-1,-1-1 1,1 1 0,0 0-1,0-1 1,0 1-1,0-1 1,0 1 0,0 0-1,0-1 1,0 1-1,0-1 1,0 1 0,0 0-1,0-1 1,0 1-1,0 0 1,1-1-1,-1 1 1,0-1 0,0 1-1,1-1 1,-1 1-1,0-1 1,1 1 0,-1-1-1,0 1 1,1-1-1,-1 1 1,1-1 0,-1 0-1,1 1 1,-1-1-1,1 1 1,-1-1-1,1 0 1,0 1 0,27-7 599,27-26 1059,-29 9-1527,0-1 0,-2-2 0,-1 0 0,-1-2 0,-1 0 0,-1-1 0,-2-1-1,22-49 1,-32 55-102,-8 24-35,0 0 0,0 0-1,-1 0 1,1 0 0,0 0 0,0 0 0,0 0 0,0 1-1,0-1 1,0 0 0,0 0 0,0 0 0,0 0 0,0 0 0,0 0-1,0 0 1,0 0 0,0 0 0,-1 0 0,1 0 0,0 1-1,0-1 1,0 0 0,0 0 0,0 0 0,0 0 0,0 0-1,0 0 1,-1 0 0,1 0 0,0 0 0,0 0 0,0 0-1,0 0 1,0 0 0,0 0 0,0 0 0,-1 0 0,1 0-1,0 0 1,0 0 0,0 0 0,0 0 0,0 0 0,0 0-1,0-1 1,0 1 0,-1 0 0,1 0 0,0 0 0,0 0 0,0 0-1,0 0 1,0 0 0,0 0 0,0 0 0,0 0 0,0-1-1,0 1 1,0 0 0,0 0 0,0 0 0,0 0 0,-1 0-1,-25 37-369,19-27 367,-52 94 14,54-92 92,-1 0-1,2 1 1,0-1-1,0 1 0,1 0 1,-2 26-1,4-38-84,1 0 1,0 0-1,0 0 0,0 0 1,0 0-1,1 0 1,-1 0-1,0 0 0,0 0 1,1-1-1,-1 1 0,0 0 1,1 0-1,-1 0 1,1 0-1,-1 0 0,1 0 1,-1-1-1,1 1 0,0 0 1,-1-1-1,1 1 1,0 0-1,0-1 0,-1 1 1,1-1-1,0 1 0,0-1 1,0 1-1,0-1 1,0 0-1,0 1 0,-1-1 1,1 0-1,0 0 0,0 0 1,0 1-1,0-1 1,0 0-1,0 0 0,0-1 1,0 1-1,0 0 0,0 0 1,0 0-1,0-1 0,0 1 1,0 0-1,1-1 1,5-1 143,-1-1 1,1 1 0,-1-1-1,0 0 1,10-6 0,4-7-80,-2-1 0,0 0 0,-1-1 0,21-28 0,-33 40-90,-10 53-784,-2-26 827,3-6 27,0 0 0,0 0-1,2 0 1,-2 20-1,4-35-50,0 1 0,0-1 0,0 1 0,0-1 0,0 1 0,0-1 0,0 0-1,0 1 1,0-1 0,1 1 0,-1-1 0,0 0 0,0 1 0,0-1-1,1 0 1,-1 1 0,0-1 0,0 0 0,1 1 0,-1-1 0,0 0-1,1 0 1,-1 1 0,0-1 0,1 0 0,-1 0 0,0 1 0,1-1-1,-1 0 1,0 0 0,1 0 0,-1 0 0,1 0 0,-1 0 0,1 1-1,20-5 281,15-13-752,0-14-6796,-19 12-1415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552"/>
    </inkml:context>
    <inkml:brush xml:id="br0">
      <inkml:brushProperty name="width" value="0.025" units="cm"/>
      <inkml:brushProperty name="height" value="0.025" units="cm"/>
    </inkml:brush>
  </inkml:definitions>
  <inkml:trace contextRef="#ctx0" brushRef="#br0">46 0 18417,'0'0'5382,"-45"51"-8586,45-39 578,0-4-1666,0-2-4068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995"/>
    </inkml:context>
    <inkml:brush xml:id="br0">
      <inkml:brushProperty name="width" value="0.025" units="cm"/>
      <inkml:brushProperty name="height" value="0.025" units="cm"/>
    </inkml:brush>
  </inkml:definitions>
  <inkml:trace contextRef="#ctx0" brushRef="#br0">1 88 19731,'0'0'8007,"5"-8"-7574,-5 7-425,32-38 224,-30 37-236,-1 0 1,1 1-1,0 0 0,0-1 1,0 1-1,0 0 1,0 0-1,0 0 0,0 0 1,1 0-1,-1 0 0,0 1 1,0-1-1,1 1 0,-1 0 1,0-1-1,1 1 1,-1 0-1,0 0 0,1 1 1,-1-1-1,0 0 0,1 1 1,3 1-1,-5-1-2,1 0 0,-1 1 0,0-1-1,0 0 1,0 1 0,0-1 0,0 1 0,0-1-1,0 1 1,0 0 0,-1-1 0,1 1 0,0 0-1,-1 0 1,0-1 0,1 1 0,-1 0 0,0 0-1,0-1 1,0 1 0,0 0 0,0 0 0,-1 3-1,-7 42 183,-7-13-30,12-28-149,0-1-1,0 1 0,1 1 0,0-1 0,0 0 0,0 0 1,1 1-1,-1 12 0,2-19 16,1 1-1,-1-1 1,1 0 0,-1 1-1,0-1 1,1 1 0,-1-1-1,1 0 1,0 1 0,-1-1-1,1 0 1,-1 1 0,1-1-1,-1 0 1,1 0 0,0 0-1,-1 0 1,1 1 0,-1-1-1,1 0 1,0 0 0,-1 0-1,1 0 1,0-1 0,-1 1-1,1 0 1,-1 0 0,1 0-1,0 0 1,-1 0 0,1-1-1,0 1 1,24-8 489,-9-2-451,-1 0 0,0-1 0,-1 0 0,0-1 0,-1-1 0,-1 0 0,1-1 0,-2-1 0,0 1 0,14-27 0,-19 25 109,-13 21-255,-14 25-95,20-28 190,0 1-1,0 0 1,0 0 0,0 0-1,0 0 1,1 0 0,-1 0 0,1 0-1,0 1 1,0-1 0,0 0 0,0 0-1,0 0 1,2 3 0,-2-4 21,1-1-1,0 0 1,-1 0 0,1 0 0,0 0 0,0-1-1,0 1 1,0 0 0,0 0 0,0 0 0,0-1-1,0 1 1,0-1 0,0 1 0,0 0 0,1-1-1,-1 0 1,0 1 0,0-1 0,0 0 0,1 0 0,-1 0-1,0 1 1,0-1 0,1-1 0,-1 1 0,0 0-1,0 0 1,1 0 0,-1-1 0,0 1 0,0 0-1,0-1 1,1 1 0,1-2 0,5-2 91,0 1-1,0-1 1,0-1 0,-1 0-1,1 0 1,-1 0 0,9-10 0,47-49-71,-48 47-11,-13 29-653,-6 10 469,-15 26 163,13-36-190,1-1-1,1 1 1,0 1-1,0-1 0,1 0 1,1 1-1,-1 14 1,7-27-4791,12-18-928,-6-7-4178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357"/>
    </inkml:context>
    <inkml:brush xml:id="br0">
      <inkml:brushProperty name="width" value="0.025" units="cm"/>
      <inkml:brushProperty name="height" value="0.025" units="cm"/>
    </inkml:brush>
  </inkml:definitions>
  <inkml:trace contextRef="#ctx0" brushRef="#br0">0 1 13837,'0'0'4388,"4"67"-8295,9-46-225,0-5-2595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847"/>
    </inkml:context>
    <inkml:brush xml:id="br0">
      <inkml:brushProperty name="width" value="0.025" units="cm"/>
      <inkml:brushProperty name="height" value="0.025" units="cm"/>
    </inkml:brush>
  </inkml:definitions>
  <inkml:trace contextRef="#ctx0" brushRef="#br0">173 215 11403,'0'0'3587,"-11"4"-603,-2 2-2404,0 1-1,1 0 1,0 1-1,0 0 0,1 1 1,-13 12-1,17-15-414,1 1-1,0-1 0,1 1 1,-1 0-1,1 0 1,1 1-1,-1-1 1,1 1-1,1 0 1,-1 0-1,2 0 0,-1 1 1,-2 11-1,5-19-142,0-1 0,0 1-1,0-1 1,0 1-1,0 0 1,0-1-1,1 1 1,-1-1 0,0 1-1,0-1 1,0 1-1,1 0 1,-1-1-1,0 1 1,0-1 0,1 1-1,-1-1 1,0 0-1,1 1 1,-1-1 0,1 1-1,-1-1 1,1 1-1,-1-1 1,0 0-1,1 1 1,0-1 0,-1 0-1,1 0 1,-1 1-1,1-1 1,-1 0-1,1 0 1,-1 0 0,1 0-1,0 0 1,-1 0-1,1 0 1,-1 0 0,1 0-1,-1 0 1,1 0-1,0 0 1,-1 0-1,1 0 1,-1 0 0,1-1-1,-1 1 1,1 0-1,-1 0 1,1-1-1,0 1 1,33-16 2016,-8-5-1647,0-1 0,-2-2 0,0 0 0,24-33 0,-9 4-389,38-69 0,-70 112 13,-4 5-15,0 0 0,0 0 0,0-1 0,0 1 1,-1-1-1,0 0 0,0 1 0,-1-1 0,2-9 0,-21 38-619,-8 14 668,2 2 0,2 0 0,1 1 0,2 1 0,-15 50 0,33-90-42,0 1 1,1-1-1,-1 0 1,1 1-1,-1-1 0,1 1 1,0-1-1,-1 1 1,1-1-1,0 1 1,0-1-1,0 1 1,0-1-1,0 1 1,1-1-1,-1 1 1,0-1-1,1 1 1,-1-1-1,1 0 1,-1 1-1,1-1 1,0 0-1,0 1 1,-1-1-1,1 0 1,0 0-1,0 1 1,0-1-1,0 0 1,1 0-1,-1 0 1,0-1-1,3 3 0,-1-3 8,0 1 0,0-1 0,0 1-1,1-1 1,-1 0 0,0-1 0,0 1-1,1 0 1,-1-1 0,0 0 0,0 0-1,0 0 1,0 0 0,0 0 0,0 0-1,4-3 1,8-6 1,1 0 0,-2-1 0,0 0 0,0-1 0,-1-1 0,0 0 0,-1-1 0,11-16 0,-24 31-31,-34 46-78,31-41 92,0 0 1,1 0 0,0 0-1,0 0 1,0 1 0,1-1-1,0 1 1,0 0-1,-1 12 1,30-19 267,-22-2-195,1-1 1,-1 0-1,0 0 1,0 0-1,0-1 1,-1 0-1,1 0 1,-1 0-1,0 0 1,0-1-1,5-7 0,34-58 1483,-53 157-2217,4-62 634,2-6-55,0 0-1,-2 36 1,8-55-43,-1 0-1,0 0 1,0 0 0,1 0-1,-1 0 1,0 0 0,0-1-1,0 1 1,1-1 0,-1 1-1,0-1 1,0 1 0,0-1-1,0 1 1,0-1 0,0 0-1,1-1 1,12-16-3509,-2-7-3177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8.623"/>
    </inkml:context>
    <inkml:brush xml:id="br0">
      <inkml:brushProperty name="width" value="0.025" units="cm"/>
      <inkml:brushProperty name="height" value="0.025" units="cm"/>
    </inkml:brush>
  </inkml:definitions>
  <inkml:trace contextRef="#ctx0" brushRef="#br0">28 86 15471,'0'0'11413,"9"-2"-11274,0 0-133,-1 0-1,0-1 1,0-1 0,14-7 0,-19 9-20,0 1 0,-1-1 0,1 0 0,-1 0 0,0 0 0,0 0 0,1 0 0,-1 0 0,-1 0 1,1-1-1,0 1 0,0-1 0,-1 1 0,0-1 0,1 0 0,-1 0 0,0 0 0,0 1 0,-1-1 0,1 0 0,0-5 0,-1 8 30,0-1-1,0 1 0,-1 0 0,1-1 1,0 1-1,0 0 0,-1 0 0,1-1 1,0 1-1,-1 0 0,1 0 0,0 0 1,-1-1-1,1 1 0,0 0 0,-1 0 1,1 0-1,0 0 0,-1 0 0,1-1 1,0 1-1,-1 0 0,1 0 0,-1 0 1,1 0-1,0 0 0,-1 0 0,1 0 1,0 0-1,-1 1 0,1-1 0,0 0 1,-1 0-1,1 0 0,-1 0 0,1 0 1,0 1-1,-1-1 0,-17 8-76,9-1 115,1 1-1,-1 0 0,1 0 1,1 1-1,0 0 0,0 0 1,1 1-1,0 0 1,0 0-1,1 0 0,1 1 1,0-1-1,0 1 1,1 0-1,-3 18 0,6-28-39,0 0 0,0 0 0,0 0-1,1-1 1,-1 1 0,0 0-1,0 0 1,1-1 0,-1 1 0,0 0-1,1-1 1,-1 1 0,1 0 0,-1-1-1,1 1 1,-1 0 0,1-1 0,-1 1-1,1-1 1,-1 1 0,1-1 0,0 1-1,-1-1 1,1 0 0,0 1 0,0-1-1,-1 0 1,1 1 0,1-1 0,33 2 373,-24-3-301,0-1-1,0 0 1,21-8 0,-10 0-52,-1-1 0,-1-1 1,0 0-1,-1-2 0,0 0 1,22-23-1,-46 42-8,0-1-5,0 0 0,1 0 1,0 1-1,0-1 1,0 1-1,0 0 1,1 0-1,-1 0 0,1 1 1,1-1-1,-1 1 1,-2 7-1,9-12 2,0-1 0,0 0 0,-1 1 0,1-1 0,0-1 0,0 1 0,0-1 0,-1 1 0,5-2 0,54-24 289,-53 21-328,1 0 0,-1 1 0,1 0-1,0 1 1,-1 0 0,2 0-1,-1 1 1,0 1 0,14-2-1,-23 3 5,0 0 1,-1 0-1,1 0 0,-1 1 0,1-1 0,0 0 0,-1 0 1,1 0-1,0 0 0,-1 1 0,1-1 0,-1 0 0,1 1 0,-1-1 1,1 0-1,-1 1 0,1-1 0,-1 0 0,1 1 0,-1-1 1,1 1-1,-1-1 0,0 1 0,1-1 0,-1 1 0,0 0 1,1-1-1,-1 1 0,0 0 0,2 23-29,0 2 210,-2-25-161,0 0 0,1-1-1,-1 1 1,1 0 0,-1-1 0,0 1-1,1 0 1,0-1 0,-1 1 0,1 0-1,-1-1 1,1 1 0,0-1 0,-1 1-1,1-1 1,0 0 0,-1 1 0,1-1-1,0 0 1,0 1 0,0-1 0,-1 0-1,1 0 1,0 0 0,0 0 0,0 0-1,-1 0 1,1 0 0,1 0 0,4 0-326,6 1-1937,-3-5-3890,-2-6-6566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397"/>
    </inkml:context>
    <inkml:brush xml:id="br0">
      <inkml:brushProperty name="width" value="0.025" units="cm"/>
      <inkml:brushProperty name="height" value="0.025" units="cm"/>
    </inkml:brush>
  </inkml:definitions>
  <inkml:trace contextRef="#ctx0" brushRef="#br0">39 1 17553,'0'0'7879,"-14"67"-7783,5-25-64,3 8 96,3 0-32,-1-2 97,2-2-1,2 2 160,0-2-96,0-4-160,0-2-32,0-4-128,2-6-1313,3-12-929,-3-12-2659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100"/>
    </inkml:context>
    <inkml:brush xml:id="br0">
      <inkml:brushProperty name="width" value="0.025" units="cm"/>
      <inkml:brushProperty name="height" value="0.025" units="cm"/>
    </inkml:brush>
  </inkml:definitions>
  <inkml:trace contextRef="#ctx0" brushRef="#br0">159 9 7911,'-6'11'3908,"5"-10"-3866,-6 11 946,0 1-1,1-1 1,0 1 0,1 0 0,1 1-1,0-1 1,0 1 0,-2 27-1,6-32-868,-1 28 121,3 0 0,9 67-1,-7-88-228,-2 0-1,0 0 1,-1 0-1,-1 1 1,-1-1-1,-3 22 0,4-33 22,-1 0-1,-1 0 1,1 0-1,-1-1 0,0 1 1,0 0-1,0-1 0,-1 0 1,1 0-1,-1 1 0,-3 3 1,3-6 38,1 0 0,0 0 0,-1-1 0,1 1 0,-1 0 1,1-1-1,-1 0 0,0 1 0,0-1 0,0 0 0,0-1 1,0 1-1,1 0 0,-1-1 0,0 1 0,-1-1 0,1 0 1,0 0-1,-5-1 0,7 0-17,-1 1 1,1 0-1,-1-1 0,1 0 1,-1 1-1,1-1 0,0 0 1,-1 0-1,1 0 1,0 0-1,0 0 0,-1 0 1,1 0-1,0 0 0,0 0 1,0-1-1,0 1 1,1 0-1,-1-1 0,0 1 1,0-1-1,1 1 0,-1 0 1,1-1-1,-1 0 0,1 1 1,0-1-1,0-1 1,-4-53 113,4 47-195,1-10-250,1 0-1,1 1 1,1 0 0,0 0 0,1 0 0,1 0 0,1 1 0,0-1 0,1 2-1,1-1 1,1 1 0,0 1 0,23-27 0,0 6-268,0 2-1,2 1 1,2 2 0,48-32 0,-104 93-1567,12-17 2767,2 0-1,-1 0 1,-3 19 0,8-28-540,0 0 1,0-1-1,1 1 0,-1-1 1,1 1-1,0 0 1,0-1-1,1 1 1,-1 0-1,1-1 1,-1 1-1,1-1 0,2 5 1,-1-6-96,-1 0 1,1 0-1,0-1 0,0 1 1,-1-1-1,1 1 1,0-1-1,1 0 0,-1 1 1,0-1-1,0 0 0,0-1 1,1 1-1,-1 0 1,0-1-1,1 1 0,-1-1 1,0 0-1,1 0 0,-1 0 1,3 0-1,17 0 79,-1-1 0,1-1 0,-1-1 0,0-1 0,0-1 0,0-1 0,24-10 1,17-4 723,-61 20-793,-1-1-1,1 1 0,0-1 1,0 1-1,0 0 1,0-1-1,0 1 1,0 0-1,0 0 1,0 0-1,0-1 1,0 1-1,0 0 0,-1 0 1,1 1-1,0-1 1,0 0-1,0 0 1,0 0-1,0 1 1,0-1-1,0 0 0,0 1 1,0-1-1,-1 1 1,1-1-1,0 1 1,0-1-1,-1 1 1,1 0-1,0-1 1,-1 1-1,2 1 0,0 32 1726,-3-15-1261,1-9-74,3 17 764,-2-26-1173,0 0 0,0 0 0,1-1 0,-1 1 0,0 0 1,0-1-1,0 1 0,1-1 0,-1 1 0,0-1 0,0 0 0,1 1 1,-1-1-1,0 0 0,1 0 0,-1 0 0,0 0 0,1 0 1,-1 0-1,3-1 0,-2 1-185,1-1 0,-1 1 1,1-1-1,-1 0 0,1 0 1,-1 1-1,1-2 0,-1 1 1,0 0-1,0 0 0,0-1 1,1 1-1,-1-1 0,-1 0 1,3-2-1,15-19-6324,-7 4-2491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747"/>
    </inkml:context>
    <inkml:brush xml:id="br0">
      <inkml:brushProperty name="width" value="0.025" units="cm"/>
      <inkml:brushProperty name="height" value="0.025" units="cm"/>
    </inkml:brush>
  </inkml:definitions>
  <inkml:trace contextRef="#ctx0" brushRef="#br0">80 1 13549,'-6'9'3512,"-5"9"-2767,1 1 0,1 0 0,1 0-1,1 1 1,0 0 0,2 0-1,-4 27 1,7-30-539,-1 2 160,1 0 0,2 1 1,2 33-1,-2-49-226,0-1 0,0 0-1,1 0 1,-1 0 0,1 0 0,0 0 0,0 0 0,0 0-1,0 0 1,1-1 0,-1 1 0,1 0 0,-1-1 0,1 1-1,0-1 1,0 1 0,0-1 0,1 0 0,-1 0 0,0 0-1,1 0 1,-1 0 0,1-1 0,0 1 0,-1-1 0,1 0-1,0 1 1,0-1 0,0-1 0,5 2 0,4-2 130,0 0 0,0-1 0,0 0 0,0-1 0,-1-1 0,1 1 0,-1-2-1,0 0 1,0 0 0,0-1 0,0 0 0,-1-1 0,16-12 0,1-1-307,-1-2 0,0-1-1,36-42 1,-57 59-508,0-1 0,0 0-1,-1 0 1,0 0 0,0 0 0,0-1 0,2-8-1,2-17-6159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489"/>
    </inkml:context>
    <inkml:brush xml:id="br0">
      <inkml:brushProperty name="width" value="0.025" units="cm"/>
      <inkml:brushProperty name="height" value="0.025" units="cm"/>
    </inkml:brush>
  </inkml:definitions>
  <inkml:trace contextRef="#ctx0" brushRef="#br0">249 0 9001,'0'0'16805,"-12"2"-16757,11-2-46,-4 0 43,-1 1 1,0-1-1,1 1 1,-1 1-1,1-1 0,-1 1 1,1 0-1,0 0 1,0 0-1,0 1 0,0 0 1,0 0-1,1 0 1,-1 1-1,1-1 0,-8 9 1,-9 15 533,1 0 1,1 2 0,-29 59-1,42-76-569,1 0-1,0 1 0,1 0 1,0 0-1,1 0 0,0 0 1,1 0-1,1 1 0,0-1 1,1 1-1,0-1 0,5 27 0,-4-38-11,-1 0 0,1 1 0,0-1-1,-1 0 1,1 0 0,0 0 0,1 0-1,-1 0 1,0 0 0,1 0 0,-1 0-1,1 0 1,-1-1 0,1 1-1,0-1 1,0 1 0,-1-1 0,1 0-1,0 1 1,3 0 0,-1-1 4,0 0 0,0 0 0,0 0 0,0 0 1,0-1-1,0 0 0,0 1 0,1-2 0,-1 1 0,7-2 1,0 0 29,0-1 0,0-1 1,-1 1-1,1-2 0,-1 0 1,0 0-1,15-10 0,-15 7 18,1-1-1,-1 1 0,14-18 0,-21 23-22,-1 1-1,0-1 1,0 0-1,0 0 0,0 0 1,-1 0-1,1 0 1,-1 0-1,0-1 1,0 1-1,0 0 1,0-1-1,0 1 1,-1 0-1,0-1 1,1 1-1,-1-1 0,-1 1 1,1-6-1,-2 8-19,1-1 0,0 0 0,0 1 0,-1-1-1,1 1 1,0-1 0,-1 1 0,0 0 0,1 0-1,-1 0 1,0 0 0,1 0 0,-1 0-1,0 0 1,0 0 0,0 1 0,0-1 0,0 1-1,0-1 1,0 1 0,0 0 0,0 0 0,0 0-1,0 0 1,0 0 0,-3 1 0,3-2-21,1 1 1,-1 0 0,0 0-1,0 0 1,1 0-1,-1 1 1,0-1 0,1 0-1,-1 1 1,0-1-1,1 1 1,-1 0 0,1-1-1,-1 1 1,1 0-1,-1 0 1,1 0 0,0 0-1,-1 0 1,1 0-1,0 0 1,0 1-1,-1-1 1,1 0 0,0 1-1,1-1 1,-1 1-1,0-1 1,0 1 0,1-1-1,-2 3 1,4-3 5,-1 0 1,0 0-1,1-1 1,-1 1-1,1 0 1,-1-1-1,1 1 1,0-1-1,-1 0 1,1 1-1,-1-1 1,1 0-1,0 0 1,-1 0-1,1 0 1,0 0-1,-1 0 1,3-1-1,2 1 12,10-2 24,0 0 1,0-1-1,0 0 0,0-2 1,29-11-1,-29 10-67,1 0-1,0 1 1,1 0 0,22-2-1,-39 7 29,0 1-1,-1-1 0,1 1 1,0-1-1,0 1 0,-1-1 1,1 1-1,0 0 0,-1-1 1,1 1-1,0 0 0,-1-1 1,1 1-1,-1 0 0,0 0 1,1 0-1,-1-1 0,1 1 1,-1 0-1,0 0 0,0 0 1,0 0-1,1 0 0,-1 0 1,0-1-1,0 1 0,0 0 1,0 0-1,0 0 0,-1 0 1,1 0-1,0 0 0,0 0 1,-1 0-1,1-1 0,-1 2 1,-8 37 101,-58 92 2307,68-131-2464,0 0 1,1 0 0,-1 0 0,0 0-1,0 0 1,1-1 0,-1 1 0,0 0-1,0 0 1,0-1 0,1 1 0,-1-1-1,0 0 1,0 1 0,0-1-1,2-1 1,34-37-6244,-14 10-886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836"/>
    </inkml:context>
    <inkml:brush xml:id="br0">
      <inkml:brushProperty name="width" value="0.025" units="cm"/>
      <inkml:brushProperty name="height" value="0.025" units="cm"/>
    </inkml:brush>
  </inkml:definitions>
  <inkml:trace contextRef="#ctx0" brushRef="#br0">46 73 17104,'0'0'5888,"-7"11"-5733,6-8-153,-4 4 7,0 1 1,1-1-1,0 1 1,0 1 0,1-1-1,0 0 1,1 1-1,0-1 1,0 1-1,-1 16 1,3-22-9,-1-1-1,1 1 1,0-1-1,1 1 1,-1 0 0,0-1-1,1 1 1,-1-1-1,1 1 1,0-1 0,0 1-1,0-1 1,2 5 0,-1-6 65,0 0 0,-1 0 0,1 0 0,0 0 0,-1-1 0,1 1 0,0-1 0,0 1 0,0-1 1,0 1-1,0-1 0,-1 0 0,1 0 0,0 0 0,0 0 0,0 0 0,0 0 0,0-1 0,0 1 1,-1-1-1,4 0 0,3-2 229,0 0 0,1-1 0,-1 1 0,-1-2 0,1 1 0,0-1 0,-1 0 0,0-1 0,12-11 0,-4 2-214,0-2-1,25-33 1,-42 53-248,-7 9 115,1 1-1,0 0 1,1 0-1,1 1 1,0 0 0,-7 24-1,13-38 49,0 0 0,0 1 0,0-1 0,0 0 0,0 1 0,0-1 0,0 0 0,0 1 0,0-1 0,0 0 0,0 1 0,0-1 0,0 0 0,0 1 0,0-1 0,0 0 0,0 1 0,1-1 0,-1 0 0,0 1 0,0-1 0,0 0 0,0 0 0,1 1 0,-1-1 0,0 0 0,0 0 0,1 1 0,-1-1 0,0 0 0,0 0 0,1 0 0,-1 0 0,0 1 0,1-1 0,-1 0 0,0 0 0,1 0 0,16-2-15,16-15-292,36-39-3069,-43 31-1267,41-49 1,-25 18-1626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449"/>
    </inkml:context>
    <inkml:brush xml:id="br0">
      <inkml:brushProperty name="width" value="0.025" units="cm"/>
      <inkml:brushProperty name="height" value="0.025" units="cm"/>
    </inkml:brush>
  </inkml:definitions>
  <inkml:trace contextRef="#ctx0" brushRef="#br0">186 1 6278,'0'0'8365,"-7"9"-6582,-28 45 1074,-48 97 1,72-129-2360,1 2 1,2 0 0,0 0 0,2 0 0,0 1 0,2 0 0,-3 44-1,7-69-495,0 0-1,0 1 0,-1-1 1,1 0-1,0 1 0,0-1 1,0 0-1,0 1 1,0-1-1,0 0 0,0 1 1,0-1-1,0 0 0,0 1 1,0-1-1,0 1 0,0-1 1,1 0-1,-1 1 0,0-1 1,0 0-1,0 0 0,0 1 1,1-1-1,-1 0 1,0 1-1,0-1 0,1 0 1,-1 0-1,0 1 0,0-1 1,1 0-1,-1 0 0,0 0 1,1 1-1,-1-1 0,0 0 1,1 0-1,0 0 0,11-10-74,10-24-313,17-72-1761,-39 111 2024,0 1 0,0 0-1,0 0 1,1 0 0,0 0-1,0 0 1,0-1 0,3 9-1,-2-12 149,-1 0-1,1-1 0,-1 1 1,1 0-1,0 0 1,0-1-1,0 1 0,0-1 1,0 1-1,0-1 0,0 0 1,0 0-1,0 0 0,1 0 1,-1 0-1,0-1 0,1 1 1,-1-1-1,0 1 0,1-1 1,-1 0-1,5 0 1,2 0 282,0 0 1,0-1-1,-1 0 1,1 0-1,-1-1 1,1 0-1,-1-1 1,0 0 0,12-5-1,-16 6-240,-1 0 1,1 1-1,-1-1 0,0 0 1,0 0-1,0-1 0,0 1 0,0-1 1,0 0-1,0 1 0,-1-1 1,0 0-1,1-1 0,-1 1 0,0 0 1,-1-1-1,1 1 0,-1-1 1,1 1-1,-1-1 0,0 0 0,0 1 1,0-7-1,-1 9-75,0 1 0,-1-1 0,1 1 0,0-1 0,-1 1 0,1-1-1,0 1 1,-1-1 0,1 1 0,0 0 0,-1-1 0,1 1 0,-1 0 0,1-1 0,-1 1 0,1 0 0,-1-1 0,1 1 0,-1 0-1,1 0 1,-1 0 0,1 0 0,-1-1 0,1 1 0,-1 0 0,0 0 0,1 0 0,-1 0 0,1 0 0,-1 0 0,1 1 0,-1-1-1,0 0 1,1 0 0,-1 0 0,1 0 0,-1 1 0,1-1 0,-1 0 0,0 1 0,-25 11-392,22-6 373,-1-1 0,1 1 0,1 0 0,-1 1 0,1-1 0,0 0 0,0 1 0,-3 13 0,5-18 46,1 1 0,-1-1 0,0 0-1,1 0 1,0 1 0,-1-1-1,1 1 1,0-1 0,0 0 0,0 1-1,0-1 1,1 0 0,-1 1-1,1-1 1,-1 0 0,1 1 0,0-1-1,0 0 1,0 0 0,0 0 0,0 0-1,0 0 1,1 0 0,-1 0-1,1 0 1,-1 0 0,1-1 0,0 1-1,3 2 1,6 0 72,-1-1 0,1 0-1,0 0 1,-1-1 0,1 0 0,0-1 0,22-1 0,-1-1 18,46-7 1,-76 8-115,37-11 237,-38 11-185,-1 0 1,1-1-1,0 1 0,-1 0 0,1-1 0,0 1 0,-1 0 1,1-1-1,-1 1 0,1-1 0,-1 1 0,1-1 0,-1 0 0,1 1 1,-1-1-1,1 1 0,-1-1 0,0 0 0,1 1 0,-1-1 0,0 0 1,0 1-1,0-1 0,1 0 0,-1 0 0,0 1 0,0-1 1,0 0-1,0 0 0,0 1 0,0-1 0,0 0 0,-1 0 0,1 1 1,0-1-1,0 0 0,0 1 0,-1-1 0,1 0 0,0 1 0,-1-1 1,1 0-1,-1 1 0,1-1 0,-1 1 0,1-1 0,-1 1 0,1-1 1,-2 0-1,-29-29 380,25 25-332,0 0 0,0 0 0,0 0 0,0-1 0,1 0 0,0 0 0,1-1 0,-1 1 0,1-1 0,0 0 0,1 0 0,-6-15 0,9 21-95,0 0-1,0 1 1,1-1 0,-1 0 0,0 0-1,0 0 1,1 0 0,-1 1 0,0-1-1,1 0 1,-1 0 0,1 1 0,-1-1-1,1 0 1,-1 1 0,1-1 0,-1 0-1,1 1 1,0-1 0,0 1 0,-1-1-1,1 1 1,0-1 0,-1 1 0,1-1-1,0 1 1,0 0 0,0 0 0,1-1-1,34-6-31,-21 4-61,37-14-1663,-49 15 1386,-1 1 0,1 0 1,-1-1-1,0 1 0,0-1 0,0 0 1,0 0-1,0 0 0,0 0 1,0 0-1,-1 0 0,1-1 1,-1 1-1,1 0 0,-1-1 0,0 1 1,0-1-1,1-2 0,1-26-8033</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856"/>
    </inkml:context>
    <inkml:brush xml:id="br0">
      <inkml:brushProperty name="width" value="0.025" units="cm"/>
      <inkml:brushProperty name="height" value="0.025" units="cm"/>
    </inkml:brush>
  </inkml:definitions>
  <inkml:trace contextRef="#ctx0" brushRef="#br0">0 0 19667,'0'0'2434,"70"13"-1826,-28-3-479,1 2-578,2 2-2722,-1-1-4388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338"/>
    </inkml:context>
    <inkml:brush xml:id="br0">
      <inkml:brushProperty name="width" value="0.025" units="cm"/>
      <inkml:brushProperty name="height" value="0.025" units="cm"/>
    </inkml:brush>
  </inkml:definitions>
  <inkml:trace contextRef="#ctx0" brushRef="#br0">26 1 13677,'0'0'9796,"0"9"-8723,-24 323 918,22-279-96,2-53-1869,0 1 0,0-1 0,0 1 0,0-1 0,0 0 0,0 1 0,0-1 0,0 1 0,1-1 0,-1 0 0,0 1 0,0-1 0,0 0 0,1 1 0,-1-1 0,0 0 0,0 1 0,0-1 0,1 0 0,-1 0 0,0 1 0,1-1 0,-1 0 0,0 0 0,1 1 0,-1-1-1,0 0 1,1 0 0,-1 0 0,0 0 0,1 1 0,-1-1 0,1 0 0,-1 0 0,0 0 0,1 0 0,-1 0 0,1 0 0,-1 0 0,0 0 0,1 0 0,-1 0 0,0-1 0,1 1 0,-1 0 0,1 0 0,-1 0 0,0 0 0,1 0 0,-1-1 0,0 1 0,1 0 0,-1-1 0,23-12 477,21-25-153,-1-1-1,-2-2 1,49-65 0,-87 103-458,-1-1 0,1 1 0,-1-1 0,1 0 0,-1 0 0,0 0 0,2-6 0,-2-8-5776,-2 12-1328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686"/>
    </inkml:context>
    <inkml:brush xml:id="br0">
      <inkml:brushProperty name="width" value="0.025" units="cm"/>
      <inkml:brushProperty name="height" value="0.025" units="cm"/>
    </inkml:brush>
  </inkml:definitions>
  <inkml:trace contextRef="#ctx0" brushRef="#br0">1 1 14253,'0'0'7271,"0"68"-4708,5-47-1186,10 1-1025,2-3-320,2-6-1505,8-7-3043,-7-4-2499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095"/>
    </inkml:context>
    <inkml:brush xml:id="br0">
      <inkml:brushProperty name="width" value="0.025" units="cm"/>
      <inkml:brushProperty name="height" value="0.025" units="cm"/>
    </inkml:brush>
  </inkml:definitions>
  <inkml:trace contextRef="#ctx0" brushRef="#br0">130 74 10666,'0'0'5568,"-10"-3"-4810,-33-8-261,41 10-413,-1 1 0,1 0 1,0 0-1,0 0 0,-1 1 1,1-1-1,0 1 1,0-1-1,0 1 0,-1 0 1,1 0-1,0-1 1,0 2-1,0-1 0,0 0 1,1 0-1,-1 0 1,0 1-1,0-1 0,1 1 1,-1 0-1,1-1 1,-1 1-1,1 0 0,0 0 1,0 0-1,0 0 0,-2 3 1,0 4 487,-1-1 1,1 0 0,0 1-1,1 0 1,-2 10-1,3-18-549,1 0 0,0 0 0,-1 0 0,1 0 0,0 0 0,0 0 0,0 0 0,0 0 0,0 0 0,0 0 0,0 0 0,0 0 0,0 0 0,1 0 0,-1 0 0,0 0 0,1 0 0,-1-1 0,1 1 0,-1 0 0,1 0 0,-1 0 0,1 0 0,-1 0 0,1-1 0,0 1 0,-1 0 0,1-1 0,0 1 0,0 0 0,0-1 0,-1 1 0,1-1-1,0 1 1,0-1 0,0 0 0,0 1 0,0-1 0,0 0 0,0 0 0,0 1 0,0-1 0,0 0 0,0 0 0,0 0 0,0 0 0,0 0 0,0-1 0,0 1 0,0 0 0,0 0 0,0-1 0,0 1 0,0 0 0,0-1 0,1 0 0,4-1-61,1-1-1,-1 1 1,1-1 0,-1-1 0,0 1 0,0-1-1,6-6 1,8-10-12,-2 0 0,-1-1 0,-1-1-1,27-47 1,-87 173 595,40-96-185,0 0 0,1 0 1,1 0-1,-1 0 0,1 1 1,1-1-1,-2 12 0,20-20 671,-5-5-984,-2 0 1,1 0 0,0-1-1,-1 0 1,0-1-1,-1 0 1,0 0-1,16-17 1,-14 13-150,1 1 1,0 0-1,0 1 0,25-14 1,-37 23 90,0 0 0,1-1 0,-1 1 0,1 0 0,-1 0 0,0-1 0,1 1 0,-1 0 0,1 0 0,-1 0 0,0 0 0,1 0 0,-1 0 0,1-1 0,-1 1 0,1 0 0,-1 0 0,0 0 0,1 1 1,-1-1-1,1 0 0,-1 0 0,1 0 0,-1 0 0,0 0 0,1 0 0,-1 1 0,1-1 0,-1 0 0,0 0 0,1 0 0,-1 1 0,0-1 0,1 0 0,-1 1 0,0-1 0,1 0 0,-1 1 0,0-1 0,0 0 0,0 1 1,1-1-1,-1 1 0,0-1 0,0 1 0,-1 28-94,-16 30 185,15-54-64,-8 33 860,13-38-818,-1-1 0,0 1 0,0-1 1,1 1-1,-1-1 0,0 0 1,0 0-1,0 0 0,0 0 0,0 0 1,3-3-1,17-14 24,42-32 38,-61 48-141,1-1 0,-1 1 0,1 0 0,0 0 1,0 1-1,0-1 0,0 1 0,0 0 0,0 0 0,1 0 0,-1 0 0,0 1 0,0 0 0,8 0 0,-11 1-1,0-1 1,-1 1-1,1 0 1,0 0 0,0 0-1,-1 0 1,1 0-1,0 0 1,-1 0-1,1 0 1,-1 0-1,1 0 1,-1 0-1,0 0 1,1 0-1,-1 1 1,0-1 0,0 0-1,0 0 1,0 0-1,0 0 1,0 1-1,0 1 1,-2 29-660,-12 22-2020,35-92-12129,-3 13 6860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475"/>
    </inkml:context>
    <inkml:brush xml:id="br0">
      <inkml:brushProperty name="width" value="0.025" units="cm"/>
      <inkml:brushProperty name="height" value="0.025" units="cm"/>
    </inkml:brush>
  </inkml:definitions>
  <inkml:trace contextRef="#ctx0" brushRef="#br0">53 0 9897,'0'0'14798,"-4"9"-13858,-5 9-532,3-6 8,-1 1 0,1 0 0,1 0 0,1 0 0,-1 1 0,-2 18 0,9-32-403,0 0 0,1 0 0,-1 0 0,0-1-1,0 1 1,0-1 0,0 1 0,0-1 0,0 0 0,0 0-1,0 0 1,-1 0 0,1 0 0,2-2 0,16-12 10,48-34-18,-63 46-56,0 1 0,0-1-1,0 1 1,0-1 0,0 2-1,1-1 1,-1 0 0,1 1-1,-1 0 1,1 1 0,9-1-1,-14 2 47,0-1-1,-1 1 0,1 0 1,0 0-1,-1 0 1,1 0-1,0 0 0,-1 0 1,1 0-1,-1 0 1,1 0-1,-1 1 0,0-1 1,0 0-1,1 0 0,-1 0 1,0 0-1,0 0 1,0 1-1,0-1 0,0 0 1,0 0-1,-1 2 0,-2 31 51,-9-7 118,1-1-669,8-8-3390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857"/>
    </inkml:context>
    <inkml:brush xml:id="br0">
      <inkml:brushProperty name="width" value="0.025" units="cm"/>
      <inkml:brushProperty name="height" value="0.025" units="cm"/>
    </inkml:brush>
  </inkml:definitions>
  <inkml:trace contextRef="#ctx0" brushRef="#br0">72 120 15663,'0'0'11515,"-3"8"-10352,2-6-1117,0-1 0,0 1 0,0 0 0,1 0 0,-1-1 0,1 1 0,-1 0 0,1 0-1,0 0 1,0 0 0,0 0 0,0 0 0,0 0 0,0 0 0,0-1 0,1 4 0,-1-5-31,1 1 0,-1-1 1,1 1-1,-1-1 0,1 0 1,-1 1-1,0-1 0,1 1 1,0-1-1,-1 0 0,1 1 1,-1-1-1,1 0 0,-1 0 1,1 1-1,0-1 0,-1 0 1,1 0-1,-1 0 0,1 0 0,0 0 1,1 0-1,28-7 219,-19 2-202,0-1-1,-1 0 1,1 0 0,-1-1-1,-1-1 1,14-12 0,-19 17-34,-1 0 0,1 0 1,-1-1-1,0 1 0,-1-1 1,1 1-1,0-1 0,-1 0 1,0 0-1,0 0 0,0 0 1,0-1-1,-1 1 1,0 0-1,0-1 0,0 1 1,0-1-1,-1 1 0,0-1 1,0-6-1,0 10-31,-1 0-1,0 0 1,0 0-1,1 0 1,-1 1-1,0-1 1,0 0 0,0 0-1,0 1 1,0-1-1,0 0 1,0 1 0,0-1-1,0 1 1,0-1-1,0 1 1,-1 0 0,1 0-1,0-1 1,0 1-1,0 0 1,-1 0-1,1 0 1,0 0 0,0 0-1,0 0 1,0 1-1,-1-1 1,1 0 0,-1 1-1,-39 11-991,27-1 1073,0 0-1,1 1 0,0 0 0,1 1 0,1 1 1,0-1-1,0 2 0,2 0 0,0 0 1,0 0-1,2 1 0,-9 25 0,14-36 15,0-1 0,1 0-1,0 1 1,0 0 0,0-1 0,0 1-1,1-1 1,-1 1 0,1 0-1,1-1 1,-1 1 0,2 6 0,-1-9-118,0-1 1,0 1-1,0 0 1,0-1-1,1 1 1,-1-1-1,1 1 1,-1-1-1,1 1 1,0-1-1,-1 0 1,1 0 0,0 0-1,0 0 1,0 0-1,0-1 1,0 1-1,0 0 1,0-1-1,0 0 1,0 1-1,0-1 1,0 0-1,0 0 1,0 0 0,0 0-1,0 0 1,3-1-1,3 0-659,-1 0 1,0 0-1,0 0 0,0-1 0,0 0 0,0-1 0,0 1 1,-1-1-1,13-8 0,24-18-6294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2.603"/>
    </inkml:context>
    <inkml:brush xml:id="br0">
      <inkml:brushProperty name="width" value="0.025" units="cm"/>
      <inkml:brushProperty name="height" value="0.025" units="cm"/>
    </inkml:brush>
  </inkml:definitions>
  <inkml:trace contextRef="#ctx0" brushRef="#br0">63 0 13613,'0'0'2813,"-7"12"364,-4 7-1502,1 0 1,-10 25 0,17-36-1357,0-1 0,1 1 0,0 0 0,0 1 0,1-1 1,0 0-1,0 0 0,1 1 0,0-1 0,1 0 0,1 10 0,-2-16-312,1 0 0,-1 0 0,1-1 0,-1 1-1,1 0 1,0 0 0,0 0 0,0-1 0,0 1 0,0 0 0,0-1 0,0 1 0,1-1-1,-1 1 1,0-1 0,1 0 0,-1 0 0,1 1 0,0-1 0,-1 0 0,1 0 0,0 0-1,0-1 1,-1 1 0,1 0 0,0-1 0,0 1 0,0-1 0,0 0 0,0 0 0,0 1 0,0-1-1,0-1 1,0 1 0,0 0 0,0 0 0,0-1 0,2 0 0,2 0 9,-1-1 0,1 0 1,-1 0-1,0-1 0,1 1 1,-1-1-1,0 0 0,-1-1 0,1 1 1,0-1-1,6-7 0,-6 5-70,-1 0-1,1 0 1,-1-1-1,0 0 1,-1 1-1,1-1 1,-2-1-1,1 1 1,-1 0-1,0-1 1,0 1-1,-1-1 1,1-9-1,-26 59-415,21-34 581,0 1 0,1-1 1,-1 1-1,1 0 0,1 0 0,0 0 0,0 0 0,1 0 0,0 0 1,2 13-1,-1-21-111,0 1 0,-1-1 0,1 0 0,0 1 0,0-1 1,0 0-1,0 0 0,1 0 0,-1 0 0,0 0 0,0 0 1,1 0-1,-1 0 0,0-1 0,1 1 0,-1 0 0,1-1 0,-1 1 1,1-1-1,-1 1 0,1-1 0,-1 0 0,1 0 0,-1 0 1,1 0-1,0 0 0,-1 0 0,1 0 0,1-1 0,2 1-275,1-1-1,-1 1 1,0-1-1,1-1 1,-1 1-1,0-1 1,8-3-1,-2-3-1888,0 0-1,-1 0 0,14-16 0,7-7-5607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1.203"/>
    </inkml:context>
    <inkml:brush xml:id="br0">
      <inkml:brushProperty name="width" value="0.025" units="cm"/>
      <inkml:brushProperty name="height" value="0.025" units="cm"/>
    </inkml:brush>
  </inkml:definitions>
  <inkml:trace contextRef="#ctx0" brushRef="#br0">154 0 14286,'0'0'3731,"-12"2"-875,-2 0-2390,0 0 0,1 2 1,0 0-1,-21 8 0,31-11-434,0 0 0,0 0 1,0 0-1,1 1 0,-1-1 0,0 1 1,1 0-1,-1 0 0,1 0 0,-1 0 1,1 0-1,0 0 0,0 1 1,0-1-1,0 1 0,0-1 0,0 1 1,1 0-1,0 0 0,-1 0 0,1 0 1,0 0-1,0 0 0,1 0 0,-1 0 1,1 0-1,-1 0 0,1 0 0,0 1 1,0-1-1,1 5 0,0-8-28,-1 1 0,1 0 0,0 0 0,-1 0 0,1 0 0,0-1 0,0 1-1,0 0 1,0 0 0,0-1 0,0 1 0,0-1 0,0 1 0,0-1 0,0 0 0,0 1-1,0-1 1,0 0 0,0 0 0,0 1 0,0-1 0,2 0 0,34 2 22,-24-2-3,1 1-65,1 1 1,-1 1-1,1 0 0,25 9 1,-37-10 86,1-1 0,-1 1 0,0 0-1,0 0 1,0 0 0,0 0 0,0 0 0,0 1 0,-1-1 0,1 1 0,2 3 0,-4-4 92,0 0 0,0-1 0,0 1 0,-1 0 0,1 0 0,0 0 1,-1 0-1,1 0 0,-1 0 0,0 0 0,0 1 0,0-1 0,0 0 0,0 0 0,0 0 1,-1 0-1,1 0 0,0 0 0,-1 0 0,0 0 0,0 2 0,-3 2 104,1-1 0,-1 0 0,0 0 0,0 0 0,0 0 0,-1-1 0,1 1 0,-1-1 0,0 0-1,-1-1 1,1 1 0,-10 4 0,-3 1 141,-1 0-1,-31 9 0,19-11-367,16-9-2093,8-7-4910,6-8-3463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169"/>
    </inkml:context>
    <inkml:brush xml:id="br0">
      <inkml:brushProperty name="width" value="0.025" units="cm"/>
      <inkml:brushProperty name="height" value="0.025" units="cm"/>
    </inkml:brush>
  </inkml:definitions>
  <inkml:trace contextRef="#ctx0" brushRef="#br0">0 45 16207,'0'0'5798,"53"-14"-4389,-23 5-512,6 3-192,6-1-193,-1 2-384,-1 2-96,-3 3 32,-6 0-96,-7 0-32,-7 6-801,-8 4-864,-9 4-1186,0-4-865,-9-1-191,-14-2-3492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501"/>
    </inkml:context>
    <inkml:brush xml:id="br0">
      <inkml:brushProperty name="width" value="0.025" units="cm"/>
      <inkml:brushProperty name="height" value="0.025" units="cm"/>
    </inkml:brush>
  </inkml:definitions>
  <inkml:trace contextRef="#ctx0" brushRef="#br0">0 1 3011,'0'0'17969,"77"37"-17297,-26-35-447,2-2-193,-4 0-1634,0-5-4708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848"/>
    </inkml:context>
    <inkml:brush xml:id="br0">
      <inkml:brushProperty name="width" value="0.025" units="cm"/>
      <inkml:brushProperty name="height" value="0.025" units="cm"/>
    </inkml:brush>
  </inkml:definitions>
  <inkml:trace contextRef="#ctx0" brushRef="#br0">63 1 13004,'0'0'6214,"9"1"-6011,-5 0-163,1 0 0,0 0-1,0 0 1,0 1 0,0-1 0,-1 1-1,1 0 1,-1 1 0,1-1 0,-1 1-1,0 0 1,0 0 0,0 0 0,0 0-1,-1 1 1,0-1 0,1 1 0,-1 0 0,0 0-1,-1 0 1,1 1 0,-1-1 0,0 1-1,0-1 1,0 1 0,0 0 0,-1-1-1,2 10 1,-3-7 247,-1 0 1,0 0-1,0 0 0,0 0 1,0 0-1,-1-1 0,0 1 1,-1 0-1,0-1 0,0 0 1,0 1-1,-8 10 0,-8 8 453,-34 37 0,28-34-718,12-12-191,-10 10-3719,15-22-4253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7.758"/>
    </inkml:context>
    <inkml:brush xml:id="br0">
      <inkml:brushProperty name="width" value="0.025" units="cm"/>
      <inkml:brushProperty name="height" value="0.025" units="cm"/>
    </inkml:brush>
  </inkml:definitions>
  <inkml:trace contextRef="#ctx0" brushRef="#br0">45 1 14189,'0'0'6011,"-6"10"-5674,-1 4-206,0 0 0,-9 28 1,14-36-109,0 0 0,1 1 0,0-1 0,0 0 0,0 0 0,1 1 0,0-1 0,0 0 0,1 1 0,-1-1 1,1 0-1,3 9 0,-3-12 16,1-1 1,0 0 0,-1 1-1,1-1 1,0 0-1,0 0 1,0 0 0,0-1-1,0 1 1,0 0 0,0-1-1,1 1 1,-1-1-1,1 0 1,-1 0 0,1 0-1,-1 0 1,1 0-1,0-1 1,-1 1 0,1-1-1,0 0 1,0 0 0,-1 0-1,1 0 1,0 0-1,3-1 1,2 1 130,-1-1 1,0 0-1,1-1 1,-1 1-1,0-1 0,0-1 1,0 0-1,0 0 1,7-4-1,-4 0 109,-1 0 0,0-1-1,14-16 1,-20 21-114,0 0 0,0-1 1,-1 1-1,1-1 0,-1 0 0,0 0 0,0 0 0,0 0 1,-1 0-1,1 0 0,-1 0 0,0 0 0,0-7 0,-2 11-139,-1 1 0,1-1 0,-1 1 0,0 0 0,1-1 0,0 1 0,-1 0 0,1 0 0,-1 0 0,1 0 0,0 1-1,0-1 1,-2 2 0,-2 4-32,0 0 0,1 0 0,0 0 0,0 1 0,0-1 0,1 1 0,0 0 0,1 0 0,0 0 0,0 0 0,1 0 0,0 0 0,0 1 0,1 11 0,0-18 18,0-1 0,0 0 0,0 1 0,1-1 0,-1 0 0,0 1-1,1-1 1,-1 0 0,1 0 0,-1 1 0,1-1 0,0 0 0,-1 0 0,1 0 0,0 0 0,0 0 0,0 0 0,0 0 0,0 0 0,0 0 0,0 0 0,2 1 0,0-1 35,0 1 1,1-1-1,-1 1 0,0-1 0,1 0 0,-1-1 0,1 1 0,6 0 0,-2-1 33,1 0-1,0 0 0,-1-1 1,1 0-1,0-1 0,-1 0 1,9-3-1,-11 2 10,0 0 0,-1 0 0,1 0 1,-1-1-1,1 0 0,-1 0 0,-1 0 0,1 0 0,-1-1 0,1 0 0,-1 0 0,0 0 1,-1-1-1,0 1 0,0-1 0,0 0 0,0 0 0,-1 0 0,0 0 0,0 0 0,-1-1 1,1 1-1,-1 0 0,-1-1 0,1-11 0,-2 17-85,1 0-1,0 0 1,0 0-1,-1 1 0,1-1 1,0 0-1,-1 0 1,1 0-1,-1 1 1,1-1-1,-1 0 1,1 1-1,-1-1 1,0 0-1,1 1 1,-1-1-1,0 1 1,1-1-1,-1 1 1,0-1-1,0 1 1,0-1-1,1 1 1,-1 0-1,0-1 1,0 1-1,0 0 1,0 0-1,0 0 1,1 0-1,-1 0 1,0 0-1,0 0 1,0 0-1,0 0 1,0 0-1,0 0 1,0 1-1,1-1 1,-2 1-1,0-1-11,1 0-1,-1 0 1,1 1 0,-1-1-1,1 1 1,-1-1 0,1 1-1,-1-1 1,1 1-1,0 0 1,-1 0 0,1 0-1,0 0 1,0 0-1,0 0 1,0 0 0,-1 0-1,2 0 1,-1 0 0,0 1-1,0-1 1,0 0-1,0 1 1,1-1 0,-1 2-1,1-2 6,0 0 0,0 0 0,0 0 0,0 0 0,1 0 0,-1 0 0,0 0 0,1 0-1,-1 0 1,1-1 0,-1 1 0,1 0 0,-1 0 0,1-1 0,-1 1 0,1 0 0,0 0 0,0-1-1,-1 1 1,1-1 0,0 1 0,0-1 0,0 1 0,-1-1 0,1 1 0,0-1 0,0 0 0,0 1 0,0-1-1,0 0 1,0 0 0,0 0 0,0 0 0,0 0 0,1 0 0,44 1 85,-34-1-85,11 0 5,-1-1 0,1-1-1,26-6 1,-42 7-2,0-1 0,1 0 0,-1-1 0,0 0-1,0 0 1,-1 0 0,1-1 0,0 0 0,-1 0 0,0-1 0,0 1 0,-1-1 0,8-8 0,-12 12-1,0 0 0,-1 1 0,1-1 1,0 0-1,-1 1 0,1-1 0,-1 0 1,1 0-1,-1 0 0,1 1 0,-1-1 1,1 0-1,-1 0 0,0 0 0,0 0 1,1 0-1,-1 0 0,0 0 0,0 0 1,0 0-1,0 0 0,0 0 1,0 0-1,0 0 0,0 1 0,-1-3 1,0 3-3,0-1 1,1 1-1,-1-1 0,0 1 1,0-1-1,0 1 1,0 0-1,0-1 1,0 1-1,0 0 1,0 0-1,0-1 1,-1 1-1,1 0 1,0 0-1,0 0 1,0 1-1,-2-1 1,-3 1-12,0 0 1,-1 1-1,1-1 0,0 1 1,0 0-1,1 1 1,-7 3-1,8-4 19,0 0 0,1 1 0,-1-1 0,1 1 0,0 0 0,0 0 0,0 0-1,0 1 1,0-1 0,1 1 0,-1-1 0,1 1 0,0 0 0,0 0 0,1 0-1,-1 0 1,1 0 0,0 0 0,0 0 0,0 1 0,0-1 0,1 7 0,0-10-4,1 0 0,0 0 0,-1 0 0,1 0 0,0 0 0,0 0 0,0 0 1,0-1-1,0 1 0,0 0 0,0 0 0,0-1 0,0 1 0,0-1 0,0 1 1,1-1-1,-1 1 0,0-1 0,0 0 0,0 0 0,1 0 0,-1 1 0,0-1 1,0 0-1,1 0 0,1-1 0,45 1 57,-38-1-24,63-11-33,-4 0-317,-69 12 311,1 0-1,0 1 1,-1-1 0,1 0-1,-1 0 1,1 0-1,0 1 1,-1-1-1,1 0 1,-1 1-1,1-1 1,-1 0 0,1 1-1,-1-1 1,0 0-1,1 1 1,-1-1-1,1 1 1,-1-1-1,0 1 1,1-1 0,-1 1-1,0 0 1,0-1-1,1 1 1,-1-1-1,0 1 1,0-1-1,0 1 1,0 0 0,0-1-1,0 1 1,0-1-1,0 1 1,0 0-1,0-1 1,0 1-1,0-1 1,0 1-1,0 0 1,-1 0 0,-8 38 92,4-20 81,8-18-146,-1 0 0,1 0 0,-1 0 0,1-1 0,-1 1 0,1-1 1,-1 0-1,1 0 0,-1 0 0,1 0 0,0 0 0,-1 0 0,1 0 0,2-2 0,9-1 31,0 0 0,-1-2 0,0 0 0,23-11 0,-25 10-129,1 0 0,0 1 0,1 1 0,-1 0 0,1 0 0,16-2 0,-29 6 69,1 0 0,-1 0-1,0 0 1,1 0 0,-1 0 0,0 0-1,1 0 1,-1 0 0,1 1 0,-1-1-1,0 0 1,0 0 0,1 0 0,-1 0 0,0 0-1,1 0 1,-1 1 0,0-1 0,1 0-1,-1 0 1,0 0 0,0 1 0,1-1-1,-1 0 1,0 1 0,0-1 0,0 0-1,1 0 1,-1 1 0,0-1 0,0 0-1,0 1 1,0-1 0,0 0 0,0 1-1,0-1 1,0 0 0,1 1 0,-1-1 0,0 1-1,-5 20-33,-13 17 304,12-19 214,14-11-882,8-10-2114,1-7-3345,7-12-9191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423"/>
    </inkml:context>
    <inkml:brush xml:id="br0">
      <inkml:brushProperty name="width" value="0.025" units="cm"/>
      <inkml:brushProperty name="height" value="0.025" units="cm"/>
    </inkml:brush>
  </inkml:definitions>
  <inkml:trace contextRef="#ctx0" brushRef="#br0">26 0 12684,'-4'28'6967,"-6"4"-3722,4-11-1937,5-18-1210,0 0-1,0 0 1,0 0-1,1 0 0,-1 0 1,1 0-1,0 0 1,0 1-1,0-1 1,0 0-1,2 6 0,-1-8-87,0 0-1,0 0 1,0 0-1,-1 0 1,2 0-1,-1 0 1,0 0-1,0 0 1,0 0-1,0-1 1,0 1-1,1 0 1,-1-1-1,0 1 1,1-1-1,-1 1 1,0-1-1,1 0 1,-1 0-1,0 0 1,1 0-1,-1 0 1,1 0-1,-1 0 1,0 0-1,3 0 1,1-1 9,1 0 1,0-1-1,0 1 1,0-1-1,-1-1 1,1 1-1,-1-1 1,0 1-1,1-1 1,8-8-1,-10 8 11,1-1 1,0 1-1,0 0 0,0 0 0,1 1 0,-1-1 0,1 1 0,0 0 1,-1 1-1,1-1 0,9 0 0,-14 5 43,0 0-1,0-1 1,-1 1 0,1 0-1,-1 0 1,1 0 0,-1 0-1,0 0 1,0 0 0,-1 0-1,0 3 1,2 18-1174,1-22-2343,3-2-3875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187"/>
    </inkml:context>
    <inkml:brush xml:id="br0">
      <inkml:brushProperty name="width" value="0.025" units="cm"/>
      <inkml:brushProperty name="height" value="0.025" units="cm"/>
    </inkml:brush>
  </inkml:definitions>
  <inkml:trace contextRef="#ctx0" brushRef="#br0">316 14 14894,'2'-9'5798,"-2"4"1504,0 8-5860,-14 13-1122,-1 8-224,-4 5 0,-7 7 0,3 0-32,-7 4-31,2-4 31,-2 0-161,2-3-351,1-2-961,3-5-1666,-3-6-1762,12-4-1665,4-10-5862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537"/>
    </inkml:context>
    <inkml:brush xml:id="br0">
      <inkml:brushProperty name="width" value="0.025" units="cm"/>
      <inkml:brushProperty name="height" value="0.025" units="cm"/>
    </inkml:brush>
  </inkml:definitions>
  <inkml:trace contextRef="#ctx0" brushRef="#br0">0 1 15695,'0'0'9459,"2"8"-8172,3 24-409,-2-1 0,-2 44 0,0-31-735,6 55 0,-5-87-180,0 0 1,1 0 0,0 0 0,1 0-1,0-1 1,1 0 0,0 1 0,1-2-1,8 13 1,3-4-1396,-3-11-6713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870"/>
    </inkml:context>
    <inkml:brush xml:id="br0">
      <inkml:brushProperty name="width" value="0.025" units="cm"/>
      <inkml:brushProperty name="height" value="0.025" units="cm"/>
    </inkml:brush>
  </inkml:definitions>
  <inkml:trace contextRef="#ctx0" brushRef="#br0">0 21 16143,'0'0'7559,"55"-2"-5445,-23 0-1057,8 2-768,-3 0-289,3 0-1249,-8-6-3268,2-4-7878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5.895"/>
    </inkml:context>
    <inkml:brush xml:id="br0">
      <inkml:brushProperty name="width" value="0.025" units="cm"/>
      <inkml:brushProperty name="height" value="0.025" units="cm"/>
    </inkml:brush>
  </inkml:definitions>
  <inkml:trace contextRef="#ctx0" brushRef="#br0">1 1 13068,'0'0'9097,"4"9"-7581,0 0-1228,-1 2-67,1-2 0,0 1 0,1 0 1,0-1-1,0 0 0,9 10 0,-12-18-213,0 1-1,0-1 0,0 0 0,0 0 0,1 0 0,-1 0 0,0 0 0,1-1 0,-1 1 0,1-1 0,-1 0 0,1 1 1,-1-1-1,1 0 0,-1 0 0,1-1 0,-1 1 0,1-1 0,-1 1 0,1-1 0,-1 0 0,0 1 0,1-1 0,-1 0 0,0-1 1,0 1-1,4-3 0,3-1-191,0-1 1,-1 0 0,1-1-1,-1 0 1,8-8-1,-7 2-200,-8 10 374,0 1 0,0 0 0,1-1-1,-1 1 1,1 0 0,-1 0-1,1 0 1,0 0 0,0 1-1,0-1 1,0 0 0,3-1-1,-5 40 791,-1-21-868,1 24 361,7-20-3127,-2-19-2826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282"/>
    </inkml:context>
    <inkml:brush xml:id="br0">
      <inkml:brushProperty name="width" value="0.025" units="cm"/>
      <inkml:brushProperty name="height" value="0.025" units="cm"/>
    </inkml:brush>
  </inkml:definitions>
  <inkml:trace contextRef="#ctx0" brushRef="#br0">84 1 13485,'-7'9'2172,"-8"15"1155,-20 42-1,30-56-2692,1 0 0,0 1 0,1 0 0,0 0 0,0 0 0,1 0 0,1 0 0,-1 16 0,2-24-633,1-1 1,-1 1-1,1-1 0,0 1 1,0-1-1,0 0 1,0 1-1,0-1 0,0 0 1,0 0-1,1 0 1,-1 0-1,1 0 0,0 0 1,-1 0-1,1 0 0,0-1 1,0 1-1,0-1 1,0 1-1,1-1 0,-1 0 1,0 0-1,1 0 1,-1 0-1,0 0 0,4 0 1,10 3-596,0 0 1,0-1-1,23 0 1,0 2-1546,-37-5 2120,1 0-1,-1 0 1,0 1 0,0-1-1,0 1 1,1-1-1,-1 1 1,0 0 0,0 0-1,0 0 1,0 0-1,0 0 1,-1 1-1,1-1 1,0 0 0,0 1-1,-1 0 1,1-1-1,-1 1 1,0 0 0,1 0-1,-1 0 1,0-1-1,1 4 1,-2-3 154,0 0 0,0 0 1,-1 0-1,1 1 0,0-1 1,-1 0-1,0 0 0,0 0 0,1 0 1,-1 0-1,0 0 0,-1-1 1,1 1-1,0 0 0,0 0 1,-1-1-1,1 1 0,-1-1 0,1 1 1,-1-1-1,0 0 0,0 0 1,1 1-1,-1-1 0,-3 1 0,3-1-109,1 0-1,-1 0 0,1 0 0,-1 0 0,1 0 0,-1 0 0,0-1 0,1 1 0,-1 0 0,0-1 1,0 0-1,0 1 0,1-1 0,-1 0 0,0 0 0,0 0 0,0 0 0,-2 0 0,4-1-74,-1 1-1,0-1 1,1 1-1,-1-1 1,0 0-1,1 1 0,-1-1 1,1 0-1,-1 1 1,1-1-1,0 0 1,-1 1-1,1-1 1,-1 0-1,1 0 0,0 0 1,0 1-1,0-1 1,-1 0-1,1 0 1,0 0-1,0 0 0,0 1 1,0-1-1,0 0 1,1-1-1,-1-3-539,1 0 0,0 0-1,1 0 1,-1 0 0,1 0-1,0 0 1,0 0 0,0 1 0,1-1-1,0 1 1,5-7 0,-3 5 40,0 1 0,1 1 0,-1-1 0,1 1 0,0 0 0,0 0 0,1 1 0,-1 0 0,9-3 0,-5 3 1301,0 0 1,0 1-1,0 0 0,0 1 0,19 0 0,-29 1-704,0 0 0,0 0-1,0 0 1,0 0 0,0 0 0,0 0 0,1 0 0,-1 1 0,0-1 0,0 0 0,0 0-1,0 0 1,0 0 0,0 0 0,0 0 0,0 1 0,0-1 0,1 0 0,-1 0 0,0 0 0,0 0-1,0 1 1,0-1 0,0 0 0,0 0 0,0 0 0,0 0 0,0 1 0,0-1 0,0 0-1,0 0 1,0 0 0,0 0 0,0 0 0,-1 1 0,1-1 0,0 0 0,0 0 0,0 0 0,0 0-1,0 0 1,0 1 0,0-1 0,0 0 0,0 0 0,-1 0 0,1 0 0,0 0 0,0 0-1,0 0 1,0 0 0,0 1 0,-1-1 0,1 0 0,0 0 0,0 0 0,0 0 0,0 0 0,-1 0-1,1 0 1,0 0 0,0 0 0,0 0 0,0 0 0,0 0 0,-1 0 0,1 0 0,0 0-1,-11 7 1133,8-6-844,-31 12 1497,29-4-1492,23 1-310,7-4 140,1 0 0,0-2 0,0-1-1,0-1 1,0-1 0,51-6 0,-74 5-100,-1 0 0,1 0 0,0 0 1,0-1-1,-1 1 0,1-1 0,-1 0 1,1 0-1,-1 0 0,1 0 0,-1 0 0,1-1 1,-1 1-1,0-1 0,0 1 0,0-1 1,0 0-1,0 0 0,0 0 0,0 0 0,0 0 1,-1 0-1,1 0 0,-1-1 0,0 1 1,0-1-1,0 1 0,1-3 0,-1-4 308,0 0 0,-1 0 1,0 0-1,0 1 0,-1-1 0,0 0 0,-3-9 0,2 9-379,0 1 0,1 0 0,0-1 0,1 1 0,-1-1 0,2 1 0,1-17 0,-1 24-9,0-1-1,0 1 1,1-1-1,-1 1 1,0-1-1,1 1 1,-1 0-1,0 0 1,1 0-1,0 0 1,-1 0-1,1 0 1,0 0-1,-1 0 1,1 0-1,0 1 1,0-1-1,-1 1 1,1 0-1,0-1 1,0 1-1,0 0 1,0 0 0,3 0-1,50 3-292,-7 11-1335,-28-7-3876,-19-7 4762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6.520"/>
    </inkml:context>
    <inkml:brush xml:id="br0">
      <inkml:brushProperty name="width" value="0.025" units="cm"/>
      <inkml:brushProperty name="height" value="0.025" units="cm"/>
    </inkml:brush>
  </inkml:definitions>
  <inkml:trace contextRef="#ctx0" brushRef="#br0">234 70 13773,'0'0'10244,"3"-10"-7751,7-29-453,-10 38-1977,0 1-1,0-1 1,0 0 0,0 0 0,1 1 0,-2-1 0,1 0 0,0 1 0,0-1 0,0 0-1,0 1 1,0-1 0,0 1 0,-1-1 0,1 0 0,0 1 0,-1-1 0,1 1 0,0-1 0,-1 0-1,1 1 1,-1-1 0,1 1 0,-1-1 0,1 1 0,-1 0 0,1-1 0,-1 1 0,1-1-1,-1 1 1,1 0 0,-1 0 0,0-1 0,1 1 0,-1 0 0,0 0 0,0-1 0,-26 0 489,22 2-387,-4 0-156,0 0 0,1 1 0,-1 1 0,1 0 0,-1 0 0,1 0 0,0 1 0,0 0 1,0 1-1,1 0 0,-1 0 0,1 1 0,1-1 0,-1 1 0,-7 10 0,7-9-19,0 1 0,0 0-1,1 0 1,0 0-1,1 1 1,0 0-1,0 0 1,1 0 0,0 1-1,1 0 1,0-1-1,1 1 1,-3 14 0,6-21 8,-1-1 0,0 0 0,1 0 0,-1 1 0,1-1 1,0 0-1,0 0 0,0 0 0,0 0 0,0 0 0,0 0 1,1 0-1,-1 0 0,1 0 0,-1-1 0,1 1 0,0 0 1,-1-1-1,1 0 0,0 1 0,0-1 0,0 0 0,0 0 0,0 0 1,0 0-1,0 0 0,1-1 0,-1 1 0,0-1 0,0 1 1,1-1-1,3 0 0,14 3-38,-1-2 1,39-1 0,-36-1-167,-18 1 124,11 1-1284,0-2 0,-1 0 0,23-4 0,3-8-6807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271"/>
    </inkml:context>
    <inkml:brush xml:id="br0">
      <inkml:brushProperty name="width" value="0.025" units="cm"/>
      <inkml:brushProperty name="height" value="0.025" units="cm"/>
    </inkml:brush>
  </inkml:definitions>
  <inkml:trace contextRef="#ctx0" brushRef="#br0">55 0 11851,'0'0'13699,"-5"9"-13016,-4 14-255,0-1 1,2 2-1,0-1 1,1 1-1,2 0 1,0 0 0,2 0-1,0 1 1,2-1-1,4 34 1,-4-57-410,1 1 1,-1-1 0,1 1-1,0-1 1,0 1-1,0-1 1,0 0 0,0 1-1,0-1 1,0 0 0,0 0-1,0 0 1,0 0-1,1 0 1,-1 0 0,1 0-1,-1 0 1,0 0 0,1-1-1,0 1 1,-1-1 0,1 1-1,-1-1 1,1 1-1,-1-1 1,1 0 0,0 0-1,-1 0 1,1 0 0,0 0-1,-1 0 1,1 0 0,0-1-1,2 0 1,3 0 9,1 0 0,-1-1 0,0 0 1,1 0-1,-1-1 0,7-3 0,18-14 16,-24 14-44,0 1 1,0 0-1,0 0 0,1 1 0,0 0 0,17-5 1,-26 9-8,1 1 1,-1-1 0,1 0 0,-1 0 0,1 0 0,0 1 0,-1-1 0,1 0 0,-1 1-1,1-1 1,-1 0 0,1 1 0,-1-1 0,1 1 0,-1-1 0,0 1 0,1-1-1,-1 1 1,0-1 0,1 1 0,-1-1 0,0 1 0,0-1 0,1 1 0,-1 0 0,0-1-1,0 1 1,0-1 0,0 1 0,0 0 0,0-1 0,0 1 0,0-1 0,0 1 0,0 1-1,0 29 18,0-24-21,0 48-2751,4-56-3011,12-12-1478,5-5-4037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618"/>
    </inkml:context>
    <inkml:brush xml:id="br0">
      <inkml:brushProperty name="width" value="0.025" units="cm"/>
      <inkml:brushProperty name="height" value="0.025" units="cm"/>
    </inkml:brush>
  </inkml:definitions>
  <inkml:trace contextRef="#ctx0" brushRef="#br0">150 2 13741,'0'0'4997,"-13"1"-1106,11 0-3758,-11 0 638,-1 1 0,1 1 0,-26 8 0,36-10-675,0 0 0,0 0 0,0 0 0,0 1 0,1-1 0,-1 1 0,0 0 0,0-1 0,1 1 0,-1 0 0,1 1 0,0-1 0,0 0 0,-1 1 0,2-1 0,-1 1 0,0 0 0,0 0 0,1-1 0,0 1 0,-1 0 0,1 0 0,0 1 0,0-1 0,1 0 0,-1 5 0,1-7-78,1 1 0,0-1 0,-1 1 1,1-1-1,0 0 0,0 1 0,0-1 1,0 0-1,0 0 0,0 0 0,0 0 1,1 0-1,-1 0 0,0 0 1,1 0-1,-1-1 0,0 1 0,1 0 1,-1-1-1,1 1 0,-1-1 0,1 1 1,-1-1-1,1 0 0,-1 0 0,1 0 1,0 0-1,-1 0 0,4 0 0,50-2 1100,-45-1-1072,0 0 0,0-1-1,-1 0 1,0 0 0,0-1-1,0-1 1,0 1 0,-1-1 0,0-1-1,0 1 1,-1-1 0,0-1-1,0 0 1,0 1 0,9-18 0,-22 35-53,-8 13-153,-18 40-1,29-56 109,0 0 1,1 0-1,0 0 0,0 0 0,1 1 0,0-1 0,0 0 0,0 1 0,1-1 0,0 1 0,2 9 0,-1-16-48,-1 0-1,0 0 0,1 0 1,0 0-1,-1 0 0,1 0 1,0-1-1,-1 1 0,1 0 1,0 0-1,0 0 0,0-1 0,0 1 1,-1 0-1,1-1 0,0 1 1,0-1-1,0 1 0,0-1 1,1 0-1,-1 1 0,0-1 1,0 0-1,0 0 0,0 0 1,0 1-1,2-1 0,1 0-546,-1 0-1,1 0 0,-1 0 1,1-1-1,-1 1 0,1-1 0,-1 0 1,6-2-1,16-12-6238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031"/>
    </inkml:context>
    <inkml:brush xml:id="br0">
      <inkml:brushProperty name="width" value="0.025" units="cm"/>
      <inkml:brushProperty name="height" value="0.025" units="cm"/>
    </inkml:brush>
  </inkml:definitions>
  <inkml:trace contextRef="#ctx0" brushRef="#br0">125 1 14189,'0'0'8024,"-5"13"-6011,1-5-1822,-56 133 3078,50-115-2745,2 0 0,0 1 0,2 0 0,-3 28 0,9-54-508,-1 1 0,1-1 0,0 1 0,0-1 0,0 1 1,0-1-1,1 1 0,-1 0 0,0-1 0,1 0 0,-1 1 0,1-1 0,-1 1 0,1-1 0,-1 1 0,1-1 1,0 0-1,0 0 0,0 1 0,0-1 0,0 0 0,0 0 0,0 0 0,2 2 0,0-2 9,0 0-1,-1 0 1,1 0-1,0 0 1,0-1-1,-1 1 1,1-1-1,0 0 1,0 0-1,0 0 1,0 0-1,4-1 1,11-2 32,0-1 0,-1-1 0,25-10 0,-28 10-109,-8 3 80,23-6-132,-29 8 101,1 1 0,0-1 0,-1 0 0,1 0 0,-1 0 0,1 0 0,-1 1-1,1-1 1,-1 0 0,1 0 0,-1 1 0,0-1 0,1 0 0,-1 1 0,1-1 0,-1 1 0,0-1 0,1 0-1,-1 1 1,0-1 0,1 1 0,-1-1 0,0 1 0,0-1 0,0 1 0,1-1 0,-1 1 0,0-1-1,0 1 1,0-1 0,0 1 0,0 0 0,0-1 0,0 1 0,0-1 0,0 1 0,0-1 0,0 1-1,0-1 1,-1 1 0,1-1 0,0 1 0,0-1 0,0 1 0,-1-1 0,1 1 0,-1 0 0,-1 3 59,0 1 1,0-1-1,-1 0 1,0 1-1,0-1 1,0-1-1,0 1 1,-1 0-1,1-1 1,-1 0-1,0 0 1,0 0-1,0 0 1,-6 2-1,-3 3 168,-1-1-1,0 0 0,-19 5 0,25-9-219,0 0 0,0-1 0,0-1 1,0 1-1,-12-1 0,19-1-200,-1 0-1,0 0 1,1 0 0,-1 0 0,1-1-1,-1 1 1,1-1 0,-1 1 0,1-1-1,0 1 1,-1-1 0,1 0 0,0 0-1,-2-1 1,2 1-318,0 0 1,0-1-1,0 1 0,0 0 0,0-1 1,0 1-1,1-1 0,-1 1 1,1 0-1,-1-1 0,1 1 0,0-1 1,-1 0-1,1 1 0,0-1 0,0 1 1,0-2-1,0-16-9277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612"/>
    </inkml:context>
    <inkml:brush xml:id="br0">
      <inkml:brushProperty name="width" value="0.025" units="cm"/>
      <inkml:brushProperty name="height" value="0.025" units="cm"/>
    </inkml:brush>
  </inkml:definitions>
  <inkml:trace contextRef="#ctx0" brushRef="#br0">17 71 13132,'0'0'16448,"10"5"-15418,-8-3-990,1 0 15,0-1 0,0 1 1,0 0-1,0-1 0,0 0 0,0 1 0,1-1 1,-1 0-1,0-1 0,1 1 0,-1-1 0,0 1 1,1-1-1,-1 0 0,0 0 0,1-1 0,-1 1 1,1 0-1,-1-1 0,0 0 0,0 0 1,1 0-1,-1-1 0,0 1 0,0 0 0,0-1 1,5-4-1,26-24 186,-33 29-258,0 0 0,1 0 0,-1-1-1,0 1 1,0 0 0,0-1 0,0 1 0,-1-1 0,1 1-1,0-1 1,0 1 0,-1-1 0,1 0 0,-1 1-1,0-1 1,1 0 0,-1 1 0,0-1 0,0 0 0,0 1-1,0-1 1,0 0 0,-1-3 0,0 5-17,1-1-1,-1 1 1,0-1 0,1 1-1,-1-1 1,0 1 0,1-1-1,-1 1 1,0 0 0,1-1-1,-1 1 1,0 0 0,0 0 0,0-1-1,1 1 1,-1 0 0,0 0-1,0 0 1,1 0 0,-1 0-1,0 0 1,0 0 0,0 1-1,1-1 1,-1 0 0,0 0-1,0 0 1,0 1 0,-25 9-492,14-2 485,1 1 0,0 0 0,0 0 0,0 1 0,-13 16 0,20-20 69,-1 0 1,1 0-1,-1 0 0,2 1 1,-1-1-1,1 1 0,0 0 1,0 0-1,1 0 0,0 1 1,0-1-1,0 10 0,2-16-23,0 1-1,0-1 1,0 1-1,0-1 1,1 1-1,-1-1 1,0 1 0,1-1-1,-1 0 1,1 1-1,0-1 1,0 0-1,-1 1 1,1-1-1,0 0 1,0 0-1,0 0 1,0 0-1,0 0 1,1 0-1,-1 0 1,0 0 0,0 0-1,1 0 1,-1-1-1,0 1 1,1 0-1,-1-1 1,1 1-1,-1-1 1,0 0-1,1 1 1,2-1-1,7 1 28,0 0 0,-1 0 0,20-2 0,-22 0-4,13-2-5,1-1-1,0-1 1,-1-1 0,0 0-1,0-2 1,0-1-1,-1 0 1,22-15 0,8-2 29,-36 20-71,-12 9-72,-15 16-97,-4 5 363,8 4 254,9-27-403,0 0-1,0-1 1,0 1 0,0 0-1,0-1 1,1 1-1,-1 0 1,0-1-1,0 1 1,0 0-1,1-1 1,-1 1-1,0 0 1,1-1-1,-1 1 1,1-1-1,-1 1 1,0-1 0,1 1-1,-1-1 1,1 1-1,0 0 1,3 0 41,0 0 1,0 0-1,0 0 0,0 0 1,0-1-1,0 1 1,1-1-1,-1 0 1,5-1-1,-4 1-87,15-2 45,0 0 1,0-2-1,0 0 0,28-11 0,-29 9-334,1 0 0,0 2 0,39-5 0,-59 9 291,0 0-1,0 0 1,0 0 0,0 0 0,1 0-1,-1 0 1,0 0 0,0 0 0,0 0-1,0 0 1,1 0 0,-1 0 0,0 0-1,0 0 1,0 0 0,0 0 0,1 0 0,-1 1-1,0-1 1,0 0 0,0 0 0,0 0-1,0 0 1,0 0 0,0 0 0,1 1-1,-1-1 1,0 0 0,0 0 0,0 0-1,0 0 1,0 0 0,0 1 0,0-1-1,0 0 1,0 0 0,0 0 0,0 0-1,0 1 1,0-1 0,0 0 0,0 0-1,0 0 1,0 0 0,0 1 0,0-1-1,0 0 1,0 0 0,0 0 0,0 1-1,-7 12-204,-10 10 267,13-18-300,-28 38 291,23-13-5986,9-23-2670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943"/>
    </inkml:context>
    <inkml:brush xml:id="br0">
      <inkml:brushProperty name="width" value="0.025" units="cm"/>
      <inkml:brushProperty name="height" value="0.025" units="cm"/>
    </inkml:brush>
  </inkml:definitions>
  <inkml:trace contextRef="#ctx0" brushRef="#br0">221 48 9769,'0'0'13672,"-9"-8"-11035,6 4-2528,0 1 0,-1 0 0,1-1 0,-1 1 0,0 0 0,0 1 0,0-1 0,0 1-1,0 0 1,-1 0 0,1 0 0,-1 0 0,1 1 0,-1 0 0,0 0 0,0 0 0,1 1 0,-1-1 0,0 1 0,0 0 0,0 0 0,1 1 0,-1 0 0,0 0 0,0 0-1,-8 3 1,-41 27-81,52-29-34,-1-1 1,1 1-1,0 0 1,0 0 0,-1 0-1,1 1 1,0-1 0,1 0-1,-1 1 1,0 0 0,1-1-1,-1 1 1,1 0 0,0-1-1,0 1 1,0 0-1,-1 5 1,4-7-1,0 0 0,-1 0-1,1 0 1,0 0 0,-1-1 0,1 1 0,0-1-1,0 1 1,0-1 0,0 1 0,0-1-1,-1 0 1,1 0 0,0 0 0,0 0 0,0 0-1,0-1 1,2 0 0,1 1 7,144 1-167,-147-1 163,-1 0 0,1 0 0,0 0 0,-1 0 0,1 1 1,-1-1-1,1 0 0,-1 1 0,1-1 0,-1 1 0,1 0 0,-1 0 0,1-1 0,-1 1 0,0 0 0,0 0 0,1 0 0,-1 0 0,2 3 0,-3-3 2,1 0 0,-1 0 0,0 0 0,1 0 0,-1 1 0,0-1-1,0 0 1,0 0 0,0 1 0,0-1 0,0 0 0,0 0 0,0 1-1,-1-1 1,1 0 0,0 0 0,-1 0 0,1 0 0,-1 2 0,-2 2 37,0 0-1,0 0 1,-1 0 0,1-1 0,-1 1 0,0-1 0,0 0 0,0 0 0,-6 3 0,-62 35 899,21-23-3429,50-19 604,20-6-2407,42-26-2173,-22 11 1414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302"/>
    </inkml:context>
    <inkml:brush xml:id="br0">
      <inkml:brushProperty name="width" value="0.025" units="cm"/>
      <inkml:brushProperty name="height" value="0.025" units="cm"/>
    </inkml:brush>
  </inkml:definitions>
  <inkml:trace contextRef="#ctx0" brushRef="#br0">47 148 13229,'0'0'11274,"-47"60"-10793,47-37-289,0-2-128,2-4 0,10-2-64,1-3 0,2-7-416,-4-4-641,-1-1-1602,-1-4-2306,-3-14-4452</inkml:trace>
  <inkml:trace contextRef="#ctx0" brushRef="#br0" timeOffset="1">53 1 15503,'0'0'6982,"-15"54"-6886,30-34-1153,-2-1-2594,6-4-2819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665"/>
    </inkml:context>
    <inkml:brush xml:id="br0">
      <inkml:brushProperty name="width" value="0.025" units="cm"/>
      <inkml:brushProperty name="height" value="0.025" units="cm"/>
    </inkml:brush>
  </inkml:definitions>
  <inkml:trace contextRef="#ctx0" brushRef="#br0">51 208 2402,'0'0'21055,"-8"11"-20649,-25 36-134,32-46-268,0 1 0,0-1 0,0 1 0,0-1 0,0 1 0,1-1 0,-1 1-1,0 0 1,1 0 0,0-1 0,-1 1 0,1 0 0,0 0 0,0 0 0,0-1 0,0 1 0,0 0 0,0 0 0,0 0 0,1 2 0,0-3 27,0 0 0,-1 0 0,1 0 0,0 0 0,0-1 0,0 1 0,0 0 0,0 0 0,0 0 0,0-1 0,0 1 0,1-1 0,-1 1 0,0-1 0,0 1 0,0-1 0,1 1 0,-1-1 0,0 0 0,3 0 0,0 1 168,1-1 0,-1 0 0,1 0 0,-1-1 0,1 1 0,-1-1 0,0 0 0,1 0 0,-1-1 0,0 1-1,0-1 1,7-4 0,4-7-42,-2 0 1,1-2-1,-2 1 0,0-2 0,17-27 0,-23 32-207,0 0 0,0-1 0,-1 1 0,-1-1 0,0 0 0,-1 0 0,0-1 0,0 1 0,0-22 0,-3 32 36,0 0 0,0 0 0,0 1 0,0-1 0,0 0 0,-1 0 0,1 0 0,-1 0-1,1 0 1,-1 0 0,0 0 0,0 1 0,0-1 0,0 0 0,0 1 0,0-1 0,0 0 0,0 1-1,-1 0 1,1-1 0,-1 1 0,1 0 0,-1-1 0,1 1 0,-1 0 0,0 0 0,1 1 0,-1-1-1,0 0 1,0 0 0,0 1 0,0-1 0,0 1 0,0 0 0,1-1 0,-1 1 0,0 0-1,0 0 1,0 0 0,0 1 0,0-1 0,-4 1 0,0 0-7,-1 1 0,0-1 0,1 1 0,-1 0 0,1 1-1,-1-1 1,1 1 0,0 1 0,0-1 0,1 1 0,-9 7 0,13-10 19,-1 0-1,1 0 1,-1 0-1,1 0 1,0 1 0,-1-1-1,1 0 1,0 1 0,0-1-1,0 1 1,0-1 0,0 1-1,0 0 1,1-1-1,-1 1 1,1 0 0,-1 0-1,1-1 1,-1 1 0,1 0-1,0 0 1,0 0 0,0 0-1,0-1 1,0 1 0,0 0-1,1 0 1,-1 0-1,0-1 1,1 1 0,0 0-1,-1 0 1,1-1 0,0 1-1,0-1 1,0 1 0,1 2-1,6 2-19,-1 1 0,1-1 0,0-1 0,0 1 0,1-2 0,11 6 0,-12-6-183,0 0 0,0 1 0,0-1 0,-1 2 0,11 8 1,-15-10 90,-1 0 1,0 0-1,-1 0 1,1 0-1,-1 0 1,1 1-1,-1-1 1,-1 0 0,1 1-1,-1-1 1,1 1-1,-1-1 1,0 0-1,-2 7 1,2 3-2771,0-6-3875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0.609"/>
    </inkml:context>
    <inkml:brush xml:id="br0">
      <inkml:brushProperty name="width" value="0.025" units="cm"/>
      <inkml:brushProperty name="height" value="0.025" units="cm"/>
    </inkml:brush>
  </inkml:definitions>
  <inkml:trace contextRef="#ctx0" brushRef="#br0">16 25 10346,'0'0'14611,"-3"10"-14067,-1 12 211,0-1-1,0 32 1,4-52-705,0 0-1,1 0 1,-1 0-1,1-1 1,-1 1 0,1 0-1,-1 0 1,1-1 0,0 1-1,-1 0 1,1-1-1,0 1 1,0 0 0,-1-1-1,1 1 1,0-1 0,0 0-1,0 1 1,0-1-1,0 1 1,-1-1 0,1 0-1,0 0 1,0 0 0,0 0-1,0 1 1,0-1 0,0 0-1,0 0 1,0-1-1,0 1 1,0 0 0,0 0-1,0 0 1,0-1 0,0 1-1,-1 0 1,3-2-1,39-12 851,-29 6-823,1 0 1,-1-2-1,13-11 1,-23 18-75,0 0 1,1 0 0,-1 0 0,0-1-1,-1 1 1,1-1 0,0 1 0,-1-1-1,0 0 1,0 0 0,0 0 0,-1 0-1,1-1 1,-1 1 0,0 0 0,1-5-1,-17 15-211,10 0 190,0 1 1,-1 0-1,2-1 0,-1 2 0,1-1 0,0 0 1,1 1-1,0 0 0,0 0 0,1 0 0,0 0 1,0 0-1,1 0 0,-1 17 0,2-24 15,0 0 1,0 0-1,0-1 0,0 1 0,0 0 1,0 0-1,1 0 0,-1 0 0,0-1 1,0 1-1,1 0 0,-1 0 0,1-1 1,-1 1-1,1 0 0,-1-1 0,1 1 1,-1 0-1,1-1 0,0 1 0,-1-1 1,1 1-1,0-1 0,0 1 0,-1-1 1,1 0-1,0 1 0,0-1 0,0 1 1,33 0-5,-24-2-10,0-1-1,0 0 1,-1-1-1,17-6 1,8-13-203,-27 17 184,0 0-1,0 1 1,0 0-1,1 0 1,-1 0-1,13-3 1,-20 8 21,1-1 1,0 1 0,-1-1-1,1 1 1,-1-1-1,1 1 1,-1 0-1,1-1 1,-1 1-1,1 0 1,-1-1 0,0 1-1,1 0 1,-1-1-1,0 1 1,0 0-1,0 0 1,1 0-1,-1-1 1,0 1 0,0 0-1,0 0 1,0 0-1,0-1 1,0 1-1,-1 0 1,1 1-1,-2 27 9,2-25-10,-2 31 126,2-35-99,0 1 0,1 0-1,-1-1 1,0 1-1,1-1 1,-1 1 0,1-1-1,-1 1 1,1 0-1,-1-1 1,1 0 0,-1 1-1,1-1 1,-1 1-1,1-1 1,0 0 0,-1 1-1,1-1 1,0 0-1,-1 1 1,1-1 0,0 0-1,-1 0 1,1 0-1,0 0 1,-1 0 0,1 0-1,0 0 1,-1 0-1,1 0 1,0 0 0,0 0-1,-1 0 1,1 0-1,0-1 1,-1 1 0,1 0-1,0 0 1,-1-1-1,1 1 1,-1-1-1,1 1 1,-1 0 0,1-1-1,0 1 1,0-2-1,6-2 73,0-1-1,-1 0 1,1 0-1,-1 0 1,0-1-1,0 0 1,-1 0-1,0-1 1,0 1-1,0-1 1,-1 0-1,0-1 1,0 1-1,-1-1 1,0 1-1,-1-1 1,1 0-1,-1 0 1,-1 0-1,1-1 1,-1-11-1,-1 19-77,0-1-1,0 1 0,-1 0 0,1-1 1,0 1-1,-1 0 0,1-1 0,-1 1 0,1 0 1,-1 0-1,0 0 0,0 0 0,1 0 0,-1-1 1,0 1-1,0 1 0,0-1 0,0 0 1,0 0-1,0 0 0,0 0 0,0 1 0,-1-1 1,1 0-1,0 1 0,0-1 0,0 1 0,-1 0 1,1-1-1,0 1 0,-1 0 0,1 0 1,0 0-1,-1-1 0,1 2 0,0-1 0,-3 0 1,21 15-619,-3-10-57,0-1 0,1-1-1,0 0 1,23 1 0,30-2-6009,-14-2-4424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1.740"/>
    </inkml:context>
    <inkml:brush xml:id="br0">
      <inkml:brushProperty name="width" value="0.025" units="cm"/>
      <inkml:brushProperty name="height" value="0.025" units="cm"/>
    </inkml:brush>
  </inkml:definitions>
  <inkml:trace contextRef="#ctx0" brushRef="#br0">4 28 7207,'0'-28'11994,"0"49"-7432,0 44-3715,-1-45-549,0-14-220,0-1-1,1 1 1,-1 0 0,1 0-1,1-1 1,-1 1 0,1 0-1,0-1 1,0 1 0,0-1-1,1 1 1,3 6 0,-4-11-36,1 0 0,-1 0 0,1 0 1,0 0-1,-1-1 0,1 1 0,0-1 0,0 1 0,-1-1 1,1 1-1,0-1 0,0 0 0,-1 0 0,1 0 0,0 0 1,0 0-1,0 0 0,-1 0 0,1-1 0,0 1 1,0-1-1,-1 1 0,1-1 0,0 0 0,-1 0 0,1 0 1,0 0-1,-1 0 0,0 0 0,1 0 0,1-2 1,44-38 1221,-45 39-1257,-2 2-8,0 0 1,0 1-1,0-1 0,0 0 0,0 0 1,0 0-1,0 1 0,0-1 1,0 0-1,0 0 0,0 0 0,0 1 1,0-1-1,0 0 0,0 0 1,0 0-1,0 0 0,0 1 0,0-1 1,0 0-1,0 0 0,0 0 1,1 0-1,-1 1 0,0-1 0,0 0 1,0 0-1,0 0 0,0 0 0,1 0 1,-1 1-1,0-1 0,0 0 1,0 0-1,1 0 0,-1 0 0,0 0 1,0 0-1,0 0 0,1 0 1,-1 0-1,0 0 0,0 0 0,0 0 1,1 0-1,-1 0 0,0 0 1,0 0-1,0 0 0,1 0 0,-1 0 1,0 0-1,0 0 0,0 0 1,0 0-1,1 0 0,-1-1 0,0 1 1,0 0-1,-4 34-110,-1 16-119,6-49 155,-1 0 1,1-1 0,-1 1 0,0 0-1,1-1 1,0 1 0,-1-1 0,1 1-1,-1-1 1,1 1 0,0-1 0,-1 1-1,1-1 1,0 1 0,-1-1 0,1 0-1,0 1 1,0-1 0,0 0 0,-1 0-1,1 0 1,0 0 0,0 1-1,0-1 1,-1 0 0,1 0 0,1-1-1,22-2-3210,-5-8-2241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3.644"/>
    </inkml:context>
    <inkml:brush xml:id="br0">
      <inkml:brushProperty name="width" value="0.025" units="cm"/>
      <inkml:brushProperty name="height" value="0.025" units="cm"/>
    </inkml:brush>
  </inkml:definitions>
  <inkml:trace contextRef="#ctx0" brushRef="#br0">0 5 18097,'0'0'3491,"82"-4"-2562,-37 4-737,2 6-672,-6 2-3075,-2 0-8361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3.095"/>
    </inkml:context>
    <inkml:brush xml:id="br0">
      <inkml:brushProperty name="width" value="0.025" units="cm"/>
      <inkml:brushProperty name="height" value="0.025" units="cm"/>
    </inkml:brush>
  </inkml:definitions>
  <inkml:trace contextRef="#ctx0" brushRef="#br0">4 102 4933,'0'0'9598,"-1"-9"-6753,-1-28-389,2 35-2292,1 0 0,-1 0-1,1 0 1,0 0 0,-1 0-1,1 0 1,0 0 0,0 1 0,1-1-1,-1 0 1,0 1 0,0-1-1,1 1 1,-1-1 0,1 1 0,-1-1-1,1 1 1,0 0 0,-1 0 0,1 0-1,4-2 1,35-11 1209,-37 12-1204,0 1-1,1 0 0,-1 1 0,0-1 0,0 1 0,1 0 0,-1 0 1,0 0-1,6 2 0,-9-2-153,0 1 1,0-1-1,1 1 1,-1-1-1,0 1 1,-1 0-1,1 0 1,0-1-1,0 1 0,0 0 1,0 0-1,-1 0 1,1 0-1,0 0 1,-1 0-1,1 0 1,-1 0-1,1 0 1,-1 0-1,1 0 1,-1 0-1,0 1 0,1-1 1,-1 0-1,0 0 1,0 0-1,0 0 1,0 1-1,0-1 1,0 0-1,-1 0 1,1 0-1,0 0 0,0 1 1,-1-1-1,1 0 1,-1 1-1,-2 4 27,1 0-1,-1 1 0,0-2 0,0 1 1,-1 0-1,1 0 0,-1-1 0,-1 0 1,1 0-1,-6 4 0,6-5-37,0-1 1,1 1-1,-1-1 0,1 1 0,0 0 0,0 1 1,0-1-1,0 0 0,1 1 0,0 0 0,0-1 1,0 1-1,0 0 0,1 0 0,0 0 0,0 0 1,0 0-1,0 9 0,2-13-6,-1 0-1,1 0 0,-1 0 1,1 0-1,-1-1 0,1 1 1,0 0-1,0 0 1,-1-1-1,1 1 0,0 0 1,0-1-1,0 1 1,0-1-1,0 1 0,0-1 1,0 1-1,0-1 1,0 0-1,0 1 0,0-1 1,0 0-1,0 0 0,0 0 1,0 0-1,0 0 1,0 0-1,1 0 0,39-1-15,-34 1 21,5-3-10,-1 0-1,0 0 1,0-1-1,0 0 1,0-1-1,0-1 1,-1 1-1,0-2 1,0 1-1,-1-1 0,0-1 1,0 0-1,0 0 1,-1-1-1,-1 0 1,11-15-1,-17 24 10,-1 0 1,1-1-1,-1 1 0,1-1 0,-1 1 1,1-1-1,-1 1 0,0-1 0,1 1 1,-1-1-1,0 1 0,1-1 0,-1 0 1,0 1-1,0-1 0,1 1 0,-1-1 0,0 0 1,0 1-1,0-1 0,0 0 0,0 1 1,0-1-1,0 0 0,0 1 0,0-1 1,0 0-1,0 1 0,-1-1 0,1 1 1,0-1-1,0 0 0,-1 1 0,1-1 0,0 1 1,-1-1-1,1 1 0,0-1 0,-1 1 1,1-1-1,-1 1 0,0-2 0,0 2-10,-1 0 0,1 0 0,-1 1 0,1-1 0,0 0 0,-1 0 0,1 1 0,0-1 0,-1 1 0,1-1 0,0 1 0,0-1 0,0 1 0,-1 0 0,1 0 0,0-1 0,0 1 0,0 0 0,-2 2 0,-1 2-6,-1 1-1,1 0 1,0-1 0,0 1-1,1 1 1,0-1 0,0 0-1,0 1 1,-3 13 0,5-18 13,1 0 1,0-1 0,-1 1 0,1 0-1,0-1 1,0 1 0,0 0 0,0 0-1,0-1 1,0 1 0,0 0 0,1 0-1,-1-1 1,1 1 0,-1 0 0,1-1-1,0 1 1,-1-1 0,1 1 0,0-1-1,0 1 1,0-1 0,0 1 0,1-1-1,-1 0 1,0 0 0,0 0 0,1 1-1,-1-1 1,1 0 0,-1-1 0,1 1-1,-1 0 1,1 0 0,0-1 0,-1 1-1,1-1 1,0 1 0,-1-1 0,1 0-1,0 0 1,0 0 0,-1 0 0,3 0-1,5 0 37,0 0 0,-1-1-1,1 0 1,-1-1 0,0 0 0,1 0-1,-1 0 1,0-1 0,0-1-1,0 1 1,-1-1 0,8-6-1,-4 4 6,-1-2 0,-1 0 0,1 0-1,-1 0 1,-1-2 0,1 1 0,10-17-1,-14 15 54,-12 14-125,-10 13-58,12-10 82,1 0 1,0 0 0,1 0-1,-1 1 1,1-1-1,0 1 1,1 0 0,0 0-1,0 0 1,0 0-1,1 0 1,0 0-1,1 0 1,-1 11 0,1-17 16,1 0-1,-1 0 1,0 1 0,0-1 0,0 0 0,1 0 0,-1 0 0,1 0-1,-1 0 1,1 0 0,-1 0 0,1 0 0,-1 0 0,1 0 0,0 0 0,0 0-1,-1 0 1,1 0 0,0-1 0,0 1 0,0 0 0,0 0 0,0-1 0,0 1-1,0-1 1,2 1 0,0 0 44,1 0 0,-1 0-1,1-1 1,-1 1 0,1-1 0,-1 0 0,1 0-1,-1-1 1,5 0 0,0 0 66,-1-1-1,1 0 1,0 0 0,-1 0-1,1-1 1,-1-1 0,12-6-1,-10 3-5,0-1 0,0-1 0,-1 1 0,14-19 0,-19 23-82,0 0 0,-1 0 0,0 0 0,0 0 0,0-1 1,0 1-1,0-1 0,-1 1 0,0-1 0,0 0 0,0 0 1,-1 1-1,0-1 0,0-8 0,0 12-31,-1 1-1,1-1 1,0 1-1,-1-1 1,1 1-1,-1-1 1,1 1-1,-1-1 1,1 1-1,-1-1 1,1 1 0,-1 0-1,1-1 1,-1 1-1,1 0 1,-1-1-1,0 1 1,1 0-1,-1 0 1,0 0-1,1 0 1,-1-1 0,1 1-1,-1 0 1,0 0-1,1 0 1,-1 0-1,0 1 1,1-1-1,-1 0 1,0 0-1,1 0 1,-1 0 0,0 1-1,1-1 1,-1 0-1,0 1 1,-23 11-150,23-11 146,0 1 0,0-1 0,0 0-1,0 0 1,0 1 0,0-1 0,0 1 0,1-1 0,-1 0 0,1 1 0,-1-1 0,1 1-1,-1 0 1,1-1 0,0 1 0,0-1 0,0 1 0,0-1 0,0 1 0,0 0 0,0-1-1,1 1 1,-1-1 0,0 1 0,1-1 0,-1 1 0,1-1 0,1 3 0,0-2 3,0 0 0,1 0 0,-1-1 0,0 1 0,1-1 0,0 1 0,-1-1 0,1 0 0,0 0 0,-1 0 0,1 0 0,0-1 0,0 1 0,3 0 0,7 0 12,0 0 0,0-1 0,0-1 0,0 1 0,-1-2 0,15-3 1,-19 2-1,-1 0 1,0 0 0,0-1 0,0 1-1,0-2 1,12-9 0,-18 13-4,1 0 1,0-1-1,0 1 0,0-1 1,-1 0-1,1 0 1,-1 1-1,1-1 0,-1 0 1,0 0-1,0 0 1,0 0-1,0-1 0,0 1 1,0 0-1,-1 0 1,1 0-1,-1-1 0,1 1 1,-1 0-1,0-1 1,0 1-1,0 0 0,0-1 1,0 1-1,-1 0 0,0-4 1,0 5-10,0 0 0,0 0 0,0 0-1,0 0 1,0 1 0,0-1 0,-1 0 0,1 1 0,0-1 0,0 1 0,-1-1 0,1 1-1,0-1 1,0 1 0,-1 0 0,1 0 0,-1 0 0,1 0 0,0 0 0,-3 0 0,-30 3-94,30-1 83,0-1 1,0 1 0,0 0-1,0 1 1,1-1 0,-1 0-1,1 1 1,-1 0 0,1 0-1,0 0 1,0 0 0,1 0-1,-1 1 1,1 0 0,-1-1-1,1 1 1,0 0 0,0 0-1,1 0 1,-1 0 0,1 0-1,0 0 1,-1 7 0,1-8 7,1-1 1,-1 1-1,1 0 1,0 1-1,0-1 1,0 0-1,0 0 1,0 0-1,1 0 0,-1 0 1,1 0-1,0-1 1,0 1-1,0 0 1,0 0-1,1 0 1,-1-1-1,1 1 1,-1-1-1,1 1 1,0-1-1,0 0 1,0 1-1,0-1 1,0 0-1,1 0 1,-1-1-1,1 1 1,-1 0-1,1-1 1,0 0-1,0 1 1,-1-1-1,5 1 0,2 0 11,-1-1 0,0 0 0,0 0 0,1 0-1,-1-1 1,0-1 0,1 1 0,-1-1 0,0-1-1,0 0 1,0 0 0,0 0 0,0-1-1,0 0 1,-1-1 0,13-6 0,-6 0 18,1-1 0,-2 0 0,1 0 0,-1-2 0,-1 0 0,18-24 0,-63 62-223,30-21 200,0 0 0,0 0 0,0 0 0,1 0-1,0 0 1,-1 1 0,2-1 0,-1 1 0,0-1 0,1 1 0,0 0 0,0 0 0,0-1 0,1 1 0,0 0-1,0 8 1,0-11-49,1 1 0,0 0 0,0-1 0,0 1 0,0-1 0,0 0 0,0 1 0,0-1 0,1 0 0,-1 0-1,1 1 1,0-1 0,0 0 0,-1-1 0,1 1 0,1 0 0,-1 0 0,0-1 0,0 0 0,0 1 0,1-1-1,-1 0 1,1 0 0,-1 0 0,1 0 0,-1-1 0,1 1 0,0-1 0,-1 1 0,1-1 0,2 0 0,22 0-3254,1-2-2833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605"/>
    </inkml:context>
    <inkml:brush xml:id="br0">
      <inkml:brushProperty name="width" value="0.025" units="cm"/>
      <inkml:brushProperty name="height" value="0.025" units="cm"/>
    </inkml:brush>
  </inkml:definitions>
  <inkml:trace contextRef="#ctx0" brushRef="#br0">145 1 16239,'-1'0'6656,"-5"7"-5683,-12 30-244,2 1 0,1 0 1,2 1-1,-14 68 0,26-104-718,-4 20 98,1-1 1,0 1-1,1 39 0,3-61-98,0 0 0,0-1-1,1 1 1,-1 0 0,0-1 0,1 1-1,-1 0 1,0-1 0,1 1-1,-1-1 1,1 1 0,-1-1-1,1 1 1,-1-1 0,1 1-1,0-1 1,-1 0 0,1 1-1,-1-1 1,1 0 0,0 1-1,-1-1 1,1 0 0,0 0-1,-1 0 1,1 1 0,0-1-1,0 0 1,-1 0 0,1 0-1,0 0 1,-1 0 0,1 0-1,0-1 1,-1 1 0,1 0 0,0 0-1,0 0 1,0-1 0,0 1 32,1-1 0,-1 1 1,0 0-1,0-1 1,0 1-1,0 0 1,0-1-1,0 0 1,0 1-1,0-1 0,0 1 1,0-1-1,0 0 1,0 0-1,0 0 1,0 0-1,-1 0 1,1 1-1,0-1 0,-1 0 1,1 0-1,-1-1 1,1 1-1,-1 0 1,1 0-1,-1 0 0,0 0 1,1-2-1,-4 2-39,-1 0 0,1 0 0,0 1 0,0-1 0,-1 1 0,1 0 0,0 0-1,-1 0 1,1 0 0,-4 2 0,-25 16 63,26-10-362,23-11-1169,-4-5-1862,-1-7-2610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952"/>
    </inkml:context>
    <inkml:brush xml:id="br0">
      <inkml:brushProperty name="width" value="0.025" units="cm"/>
      <inkml:brushProperty name="height" value="0.025" units="cm"/>
    </inkml:brush>
  </inkml:definitions>
  <inkml:trace contextRef="#ctx0" brushRef="#br0">1 63 7175,'0'0'11210,"9"2"-8455,0 0-2237,0 0 1,1-1-1,-1-1 0,1 0 0,-1 0 1,1 0-1,11-3 0,78-19 2264,3 0-1820,7 14-953,-61 8-6589,-48-14-15783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340"/>
    </inkml:context>
    <inkml:brush xml:id="br0">
      <inkml:brushProperty name="width" value="0.025" units="cm"/>
      <inkml:brushProperty name="height" value="0.025" units="cm"/>
    </inkml:brush>
  </inkml:definitions>
  <inkml:trace contextRef="#ctx0" brushRef="#br0">0 43 13036,'0'0'12460,"70"-43"-12268,-34 43-160,4 11-64,7 7-32,4 3-1345,-1-1-1826,1 2-3331,-7-3-7752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684"/>
    </inkml:context>
    <inkml:brush xml:id="br0">
      <inkml:brushProperty name="width" value="0.025" units="cm"/>
      <inkml:brushProperty name="height" value="0.025" units="cm"/>
    </inkml:brush>
  </inkml:definitions>
  <inkml:trace contextRef="#ctx0" brushRef="#br0">41 1 13164,'0'0'3956,"-6"8"-828,3-5-2808,-21 34 1823,23-35-2068,0-1 1,0 1-1,0 0 1,0 0-1,1-1 1,-1 1 0,1 0-1,-1 0 1,1 0-1,0 0 1,-1 0 0,1 0-1,0 0 1,0 0-1,1 0 1,-1 0-1,0 0 1,1 0 0,-1-1-1,1 1 1,-1 0-1,1 0 1,1 2 0,0-2-50,0 0 1,0-1 0,0 0-1,1 1 1,-1-1 0,0 0-1,0 0 1,1 0 0,-1 0-1,1-1 1,-1 1 0,0-1-1,1 1 1,-1-1 0,1 0-1,3 0 1,44-3 426,-49 3-447,14-3 45,0 0 0,0-1-1,0-1 1,25-12 0,-24 10-15,0 0 1,1 1 0,18-4 0,-35 10-20,1 0 0,-1 0 0,0 0 1,0 0-1,1 0 0,-1 0 0,0 0 1,1 0-1,-1 0 0,0 0 0,1 0 0,-1 1 1,0-1-1,1 0 0,-1 0 0,0 0 1,0 0-1,1 0 0,-1 1 0,0-1 0,0 0 1,1 0-1,-1 0 0,0 1 0,0-1 1,1 0-1,-1 0 0,0 1 0,0-1 0,0 0 1,0 0-1,0 1 0,1-1 0,-1 0 1,0 1-1,0-1 0,0 0 0,0 1 0,0-1 1,0 0-1,0 1 0,-2 20 535,-11 18-23,11-34-696,-13 32 818,11-11-3617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234"/>
    </inkml:context>
    <inkml:brush xml:id="br0">
      <inkml:brushProperty name="width" value="0.025" units="cm"/>
      <inkml:brushProperty name="height" value="0.025" units="cm"/>
    </inkml:brush>
  </inkml:definitions>
  <inkml:trace contextRef="#ctx0" brushRef="#br0">119 187 7495,'0'0'5088,"5"-9"-3295,3-3-1039,7-13 48,-7-3 3141,-9 27-3858,1 1 1,0-1 0,0 1-1,-1 0 1,1-1 0,-1 1-1,1-1 1,0 1 0,-1 0-1,1-1 1,-1 1 0,1 0-1,-1-1 1,1 1-1,-1 0 1,1 0 0,-1-1-1,1 1 1,-1 0 0,1 0-1,-1 0 1,1 0 0,-1 0-1,1 0 1,-1 0-1,1 0 1,-1 0 0,0 0-1,1 0 1,-1 0 0,1 0-1,-1 0 1,1 0 0,-1 1-1,1-1 1,-1 0 0,1 0-1,-1 1 1,1-1-1,-1 0 1,0 1 0,-26 10 315,15-3-232,1 1-1,0 0 1,0 1-1,-13 15 0,20-20-62,0-1 0,1 1 0,-1 0-1,1 0 1,0 0 0,0 0-1,1 1 1,-1-1 0,1 1 0,0-1-1,1 1 1,-1 0 0,0 7-1,3-12-92,-1-1-1,0 1 1,0 0 0,1-1-1,-1 1 1,0-1-1,1 1 1,-1-1-1,0 1 1,1-1-1,-1 0 1,1 1-1,-1-1 1,1 1-1,-1-1 1,1 0-1,-1 1 1,1-1-1,0 0 1,-1 0-1,1 1 1,-1-1-1,1 0 1,-1 0-1,1 0 1,0 0-1,-1 0 1,1 0-1,0 0 1,-1 0-1,2 0 1,26-1 163,-24 1-128,10-3-30,0 0 0,-1 0-1,1-1 1,-1-1 0,0 0 0,-1-1 0,1 0-1,-1-1 1,0 0 0,-1-1 0,17-15 0,-10 7 1,-1 0 1,0-1-1,-1-1 1,-1-1-1,25-39 1,-39 56-14,1-1 1,0 0-1,-1 0 0,0 0 1,0 0-1,0-1 0,0 1 1,0 0-1,0 0 0,-1 0 1,0-5-1,0 8-5,0-1 0,0 1 0,0 0 0,0 0 0,0-1 0,0 1-1,0 0 1,0 0 0,0 0 0,0-1 0,-1 1 0,1 0 0,0 0 0,0 0 0,0-1 0,0 1 0,0 0 0,-1 0-1,1 0 1,0 0 0,0 0 0,0-1 0,-1 1 0,1 0 0,0 0 0,0 0 0,0 0 0,-1 0 0,1 0-1,0 0 1,0 0 0,-1 0 0,1 0 0,0 0 0,0 0 0,-1 0 0,1 0 0,0 0 0,0 0 0,0 0-1,-1 0 1,1 0 0,0 0 0,-1 1 0,-19 15-6,-3 10-50,-31 43 0,47-58 119,0 0-1,0 1 1,1 0 0,0 0 0,1 0 0,1 0 0,-4 18 0,7-29-54,1 0 0,0 0 1,0 1-1,-1-1 0,1 0 1,0 0-1,0 0 1,0 0-1,0 0 0,1 0 1,-1 0-1,0 0 0,0 0 1,1 0-1,-1 0 1,0 0-1,1 0 0,-1 0 1,1 0-1,-1 0 0,1 0 1,0 0-1,-1-1 1,1 1-1,0 0 0,0 0 1,-1-1-1,1 1 1,0 0-1,2 0 0,0 0 7,-1 0-1,1 0 1,0-1-1,0 1 0,0-1 1,0 0-1,0 0 0,0 0 1,0 0-1,0-1 1,4 0-1,5-2 21,1 0 1,-1-1-1,0-1 0,16-7 0,0-6 9,50-40 1,-34 24 36,-54 43-49,0 1 0,1 0 0,0 0 0,0 1 0,2 0 0,-1 1 0,1 0 0,1 0 0,0 1 0,-7 21 0,12-31-61,1 0 0,-1 0 0,1 0 0,0 0 0,0 0 1,0 0-1,0 0 0,1 0 0,-1 0 0,2 5 0,-1-8-94,-1 1-1,0-1 1,0 1-1,1-1 1,-1 1-1,0-1 1,1 1-1,-1-1 1,0 1-1,1-1 1,-1 1-1,1-1 1,-1 0-1,1 1 1,-1-1-1,1 0 1,-1 0-1,1 1 1,-1-1-1,1 0 1,-1 0-1,1 0 1,0 1-1,20-10-7546,-8-7-4220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566"/>
    </inkml:context>
    <inkml:brush xml:id="br0">
      <inkml:brushProperty name="width" value="0.025" units="cm"/>
      <inkml:brushProperty name="height" value="0.025" units="cm"/>
    </inkml:brush>
  </inkml:definitions>
  <inkml:trace contextRef="#ctx0" brushRef="#br0">1 0 15887,'0'0'5894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897"/>
    </inkml:context>
    <inkml:brush xml:id="br0">
      <inkml:brushProperty name="width" value="0.025" units="cm"/>
      <inkml:brushProperty name="height" value="0.025" units="cm"/>
    </inkml:brush>
  </inkml:definitions>
  <inkml:trace contextRef="#ctx0" brushRef="#br0">1 39 7719,'9'0'2926,"8"-1"-1671,-6 0-266,0 0-1,0 0 0,0 1 0,0 1 0,0 0 0,0 0 0,13 4 0,-23-4-890,0-1-1,0 1 1,-1-1 0,1 1-1,0 0 1,-1-1-1,1 1 1,0 0-1,-1 0 1,1-1-1,-1 1 1,1 0-1,-1 0 1,1 0-1,-1 0 1,0 0-1,1 0 1,-1 0-1,0 0 1,0 0-1,0 0 1,1 0 0,-1 0-1,0 0 1,0 0-1,-1 0 1,1-1-1,0 1 1,0 0-1,0 0 1,-1 0-1,1 0 1,0 0-1,-1 0 1,1 0-1,-1 0 1,1 0-1,-1-1 1,0 1-1,1 0 1,-2 1-1,-32 37 1901,27-31-1691,4-5-264,0 0 0,0 1 0,1-1 0,-1 1 1,1 0-1,0 0 0,0 0 0,0 0 0,0 0 0,1 1 0,-1-1 0,1 0 0,-1 8 0,3-11-39,0 0-1,-1-1 0,1 1 1,0-1-1,0 1 0,0-1 1,0 1-1,-1-1 1,1 1-1,0-1 0,0 0 1,0 0-1,0 1 0,0-1 1,0 0-1,0 0 0,0 0 1,0 0-1,0 0 0,0 0 1,0 0-1,1-1 0,26-2 48,-14-2-35,0-2 1,-1 1-1,0-2 0,-1 0 0,1 0 0,-1-1 0,-1-1 0,0 0 0,0-1 0,17-22 0,-27 32 25,0-1 1,0 1 0,0-1-1,0 1 1,0-1 0,0 1-1,0-1 1,-1 0 0,1 1-1,0-1 1,-1 0 0,0 0-1,1-3 1,-1 5-30,0-1-1,0 1 1,0 0 0,-1-1-1,1 1 1,0 0 0,0-1-1,0 1 1,-1 0 0,1 0 0,0-1-1,0 1 1,-1 0 0,1 0-1,0-1 1,-1 1 0,1 0-1,0 0 1,-1 0 0,1-1-1,0 1 1,-1 0 0,1 0-1,0 0 1,-1 0 0,1 0-1,0 0 1,-1 0 0,1 0 0,-1 0-1,1 0 1,0 0 0,-1 0-1,1 0 1,0 0 0,-1 0-1,0 0 1,-1 1-9,-1 0-1,1 0 1,-1 0-1,1 0 1,0 0-1,-1 0 1,1 1-1,0-1 1,0 1-1,0 0 1,0-1-1,0 1 1,0 0 0,0 0-1,1 0 1,-1 0-1,-2 5 1,3-6-2,0 1 1,1-1 0,-1 1 0,0 0-1,0-1 1,1 1 0,-1 0-1,1 0 1,-1-1 0,1 1 0,0 0-1,0 0 1,0 0 0,0-1-1,0 1 1,0 0 0,0 0 0,1-1-1,-1 1 1,1 0 0,0 2-1,0-3 7,1 1 0,-1-1 0,0 0 0,0 0 0,1 0 0,-1 0 0,0 0-1,1 0 1,-1 0 0,1-1 0,-1 1 0,1-1 0,0 1 0,-1-1-1,1 1 1,0-1 0,-1 0 0,3 0 0,5 1 23,-1-2 1,0 1-1,0-1 1,0 0-1,0-1 0,0 0 1,0 0-1,11-5 0,15-11 14,56-38 0,-27 15-22,-84 80-98,15-32 86,0 0 0,0 1 0,1-1 0,0 1 0,1 0 0,0 1 0,0-1 0,1 1 0,0 0 0,0 0 0,1 0 0,0 0 0,1 0 0,-1 12 0,2-21-71,0 1-1,1-1 1,-1 1-1,0-1 1,0 1-1,0-1 1,1 1-1,-1-1 1,0 1-1,0-1 1,1 1-1,-1-1 1,0 0-1,1 1 1,-1-1-1,0 0 1,1 1-1,-1-1 1,1 0-1,-1 1 0,1-1 1,-1 0-1,1 0 1,-1 0-1,1 0 1,-1 1-1,1-1 1,-1 0-1,1 0 1,-1 0-1,1 0 1,-1 0-1,1 0 1,-1 0-1,1 0 1,-1 0-1,1 0 1,-1-1-1,1 1 1,-1 0-1,1 0 1,-1 0-1,1-1 1,-1 1-1,0 0 1,1 0-1,-1-1 1,1 1-1,22-18-7683,-10-7-3584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255"/>
    </inkml:context>
    <inkml:brush xml:id="br0">
      <inkml:brushProperty name="width" value="0.025" units="cm"/>
      <inkml:brushProperty name="height" value="0.025" units="cm"/>
    </inkml:brush>
  </inkml:definitions>
  <inkml:trace contextRef="#ctx0" brushRef="#br0">21 0 16303,'0'0'6791,"-21"56"-6887,21-41-4132,10-3-9705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651"/>
    </inkml:context>
    <inkml:brush xml:id="br0">
      <inkml:brushProperty name="width" value="0.025" units="cm"/>
      <inkml:brushProperty name="height" value="0.025" units="cm"/>
    </inkml:brush>
  </inkml:definitions>
  <inkml:trace contextRef="#ctx0" brushRef="#br0">224 237 8136,'1'-9'3582,"2"-6"-2140,-2 0-1,0-1 1,0 1 0,-2-1-1,-3-23 1,4 36-1220,-1-1 1,0 1-1,0 0 0,0-1 1,0 1-1,-1 0 0,1 0 0,-1 0 1,0 0-1,0 0 0,0 0 0,0 0 1,0 1-1,-5-5 0,5 6-206,-1-1 1,0 1-1,1 0 0,-1 0 1,0 0-1,1 0 0,-1 1 0,0-1 1,0 1-1,0 0 0,0 0 0,0 0 1,1 0-1,-1 0 0,0 0 0,0 1 1,0 0-1,0-1 0,1 1 1,-1 0-1,-4 2 0,-3 4 71,-1 0 0,1 0 0,1 1 0,-1 0 1,1 0-1,1 1 0,-1 0 0,1 1 0,1 0 0,0 0 0,1 1 0,-1 0 0,2 0 0,0 0 0,-5 16 0,10-26-78,-1 0-1,1 0 0,0 0 0,-1 1 0,1-1 0,0 0 0,0 0 0,0 1 0,0-1 0,0 0 0,0 0 1,0 0-1,1 1 0,-1-1 0,0 0 0,1 0 0,-1 0 0,0 0 0,1 1 0,0-1 0,-1 0 0,1 0 1,0 0-1,-1 0 0,1 0 0,0-1 0,0 1 0,0 0 0,1 1 0,1-1 9,0 0 0,0 0 0,0 0 0,-1 0 0,1 0 0,0-1 0,1 1 0,-1-1 0,0 0 0,0 0 0,5-1 0,4 0 27,0-2 0,1 1 0,-2-1 0,1-1 0,15-7-1,-1-2-28,-1-1 1,0-2-1,-1 0 0,-1-2 0,-1 0 0,0-2 0,-1 0 0,-2-1 0,0-2 0,20-30 0,-37 46 9,-11 15 8,-15 19 8,21-24-39,-67 93 257,64-85-212,-1 1 1,1-1-1,1 1 0,0 0 1,1 0-1,0 1 1,-2 14-1,5-26-32,1 0 0,0 0 0,0 0 1,0-1-1,0 1 0,0 0 0,0 0 0,0-1 0,0 1 0,0 0 1,0 0-1,0-1 0,1 1 0,-1 0 0,0 0 0,0-1 0,1 1 1,-1 0-1,1-1 0,-1 1 0,0 0 0,1-1 0,-1 1 0,1-1 1,0 1-1,-1-1 0,1 1 0,-1-1 0,1 1 0,0-1 0,-1 1 1,2-1-1,0 1 38,1-1-1,-1 1 1,1-1 0,-1 0 0,1 0 0,-1 0 0,1 0-1,-1 0 1,1 0 0,3-2 0,3 0 90,1-1-1,-1 0 1,0-1 0,14-6 0,-5-2-123,-1 0 0,0 0 0,-1-2 0,-1 0 1,0 0-1,0-2 0,-2 0 0,0 0 1,20-34-1,-81 102-78,38-38 75,-40 62 619,46-70-516,0 1-1,1 0 1,0 0-1,0 0 1,1 0-1,-1 0 1,2 1-1,-1-1 1,0 10-1,3-16-138,-1 1 0,1-1-1,-1 0 1,1 1-1,0-1 1,0 0-1,-1 0 1,1 0 0,0 0-1,0 0 1,0 0-1,0 0 1,1 0-1,-1 0 1,0 0 0,0 0-1,1-1 1,-1 1-1,0 0 1,1-1-1,-1 1 1,0-1 0,1 0-1,-1 1 1,1-1-1,-1 0 1,1 0-1,-1 0 1,0 0 0,1 0-1,1 0 1,28 0-2933,-8-3-3696,-2-2-1470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4.807"/>
    </inkml:context>
    <inkml:brush xml:id="br0">
      <inkml:brushProperty name="width" value="0.025" units="cm"/>
      <inkml:brushProperty name="height" value="0.025" units="cm"/>
    </inkml:brush>
  </inkml:definitions>
  <inkml:trace contextRef="#ctx0" brushRef="#br0">235 295 9513,'0'0'8771,"-9"-8"-7442,4 3-1254,0 0 0,-1 1 0,0 0 0,0 0 0,0 0 0,0 1 0,-9-4 0,12 6-65,-1 0 0,1 0 0,-1 1 0,1-1 1,-1 1-1,0 0 0,1 0 0,-1 0 0,0 0 0,1 0 0,-1 1 0,1 0 0,-1 0 0,1 0 0,-1 0 0,1 0 0,-1 1 0,1 0 1,0-1-1,-5 5 0,-2 1-32,-1 2 0,1-1 0,1 2 0,0-1 0,-9 12 0,15-17 43,1-1 0,-1 1 0,1-1 0,-1 1 0,1 0 0,0 0 0,1 0 0,-1 0 0,1 0 0,-1 0 0,1 0 0,1 0 0,-1 1 0,0-1 0,1 0 0,0 1 0,0-1 0,0 1 0,2 4 0,-2-8-10,1 0 0,0 0 0,0 0 0,0 0 0,0 0 1,0 0-1,0 0 0,0 0 0,0-1 0,1 1 0,-1 0 0,0-1 0,0 1 0,0-1 0,1 1 1,-1-1-1,0 0 0,1 0 0,-1 1 0,0-1 0,1 0 0,-1 0 0,0 0 0,3-1 0,35-3 192,-23-1-103,0-1 0,0 0 0,0-1 0,-1-1 0,0 0 0,-1-1 0,1-1 0,-2 0 0,0-1 0,0 0 0,14-17 0,-6 5 364,-2-1 0,0-1 0,-2 0-1,0-2 1,16-37 0,-27 52-211,-1 0 0,0-1 0,-1 1-1,-1-1 1,0 0 0,-1 1 0,1-16 0,-10 33 541,-2 11-990,-2 10 174,2 1 0,1 0 0,1 1 0,2-1 0,1 1 0,1 1 0,1-1 0,3 55 0,0-76-72,0-1 0,0 1 0,1-1-1,-1 1 1,2-1 0,-1 0 0,0 0-1,1 0 1,1 0 0,3 5 0,20 17-3001,-24-27 2291,0 1-1,0 0 1,1-1-1,-1 0 0,0 1 1,0-1-1,1-1 1,-1 1-1,5 0 1,8 0-7636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984"/>
    </inkml:context>
    <inkml:brush xml:id="br0">
      <inkml:brushProperty name="width" value="0.025" units="cm"/>
      <inkml:brushProperty name="height" value="0.025" units="cm"/>
    </inkml:brush>
  </inkml:definitions>
  <inkml:trace contextRef="#ctx0" brushRef="#br0">0 0 8456,'0'0'1185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315"/>
    </inkml:context>
    <inkml:brush xml:id="br0">
      <inkml:brushProperty name="width" value="0.025" units="cm"/>
      <inkml:brushProperty name="height" value="0.025" units="cm"/>
    </inkml:brush>
  </inkml:definitions>
  <inkml:trace contextRef="#ctx0" brushRef="#br0">0 256 11211,'0'0'6518,"10"-2"-3433,6-1-2235,1-1-1,-1 0 1,0-2-1,-1 0 1,26-13-1,-19 6-591,-1 0 0,0-2 0,-2 0 0,1-1 0,-2-1 0,21-25 0,-28 30 80,0 0 1,-1-1-1,-1-1 1,9-16-1,-57 79 500,-49 95-469,76-115-94,12-28-363,0-1 0,0 1 0,0 0 0,1-1 0,-1 1 0,0-1 1,0 1-1,0-1 0,1 1 0,-1-1 0,0 1 0,1 0 0,-1-1 1,0 0-1,1 1 0,-1-1 0,0 1 0,1-1 0,-1 1 0,1-1 1,-1 0-1,1 1 0,-1-1 0,1 0 0,-1 0 0,1 1 0,0-1 1,-1 0-1,1 0 0,-1 0 0,1 0 0,-1 0 0,1 1 0,0-1 1,-1 0-1,1-1 0,-1 1 0,1 0 0,0 0 0,-1 0 0,1 0 1,-1 0-1,1 0 0,0-1 0,-1 1 0,1-1 0,14-3-5917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881"/>
    </inkml:context>
    <inkml:brush xml:id="br0">
      <inkml:brushProperty name="width" value="0.025" units="cm"/>
      <inkml:brushProperty name="height" value="0.025" units="cm"/>
    </inkml:brush>
  </inkml:definitions>
  <inkml:trace contextRef="#ctx0" brushRef="#br0">1 82 7911,'0'0'17863,"0"1"-17815,0 0-1,0-1 1,0 1 0,1 0 0,-1 0-1,0 0 1,0 0 0,1-1 0,-1 1 0,1 0-1,-1-1 1,1 1 0,-1 0 0,1 0 0,-1-1-1,1 1 1,0-1 0,-1 1 0,1-1 0,1 1-1,0 0-6,0 0-1,0 0 0,0-1 1,0 1-1,0-1 0,0 1 1,0-1-1,0 0 0,0 0 1,0 0-1,0 0 0,0 0 1,0-1-1,0 1 0,0-1 1,0 1-1,0-1 0,0 0 1,0 0-1,0 1 0,0-1 0,0-1 1,-1 1-1,1 0 0,0 0 1,-1-1-1,1 1 0,-1-1 1,1 1-1,-1-1 0,0 1 1,0-1-1,1-2 0,2 0-117,-1-1 0,0 0-1,0 1 1,0-1 0,-1-1-1,1 1 1,-1 0 0,0 0-1,-1-1 1,0 1 0,1-8-1,-1 12 47,-1 1-1,0 0 1,0 0-1,0-1 1,0 1-1,0 0 0,0 0 1,0-1-1,0 1 1,0 0-1,0 0 1,-1-1-1,1 1 0,0 0 1,0 0-1,0-1 1,0 1-1,0 0 1,0 0-1,0 0 1,-1-1-1,1 1 0,0 0 1,0 0-1,0 0 1,0-1-1,-1 1 1,1 0-1,0 0 0,0 0 1,-1 0-1,1 0 1,0 0-1,0-1 1,0 1-1,-1 0 0,1 0 1,0 0-1,-1 0 1,1 0-1,0 0 1,-14 6-736,-9 14 302,17-13 523,-1 1 0,1 0 0,0 0-1,1 1 1,0-1 0,1 1 0,-1 0-1,2 0 1,-1 1 0,-2 14 0,6-23-19,1 0 0,-1 0 0,1 0 0,-1 0 0,1 0 0,0 0 0,0 0 1,-1-1-1,1 1 0,0 0 0,0 0 0,0-1 0,0 1 0,0 0 0,0-1 0,0 1 1,0-1-1,0 1 0,0-1 0,0 0 0,0 1 0,1-1 0,-1 0 0,0 0 1,0 0-1,0 0 0,0 0 0,1 0 0,-1 0 0,0 0 0,2 0 0,41-4 733,-23-1-687,-1-1 1,0-1-1,22-10 0,-24 9-57,-1 1 0,1 1 0,0 0 0,23-3-1,-41 9-27,1 0-1,-1 0 1,0 0-1,1 0 1,-1 0-1,0 0 1,1 0-1,-1 0 1,0 0-1,1 0 0,-1 0 1,0 0-1,1 0 1,-1 0-1,0 0 1,1 0-1,-1 1 1,0-1-1,0 0 1,1 0-1,-1 0 1,0 1-1,0-1 1,1 0-1,-1 0 1,0 1-1,0-1 0,1 0 1,-1 0-1,0 1 1,0-1-1,0 0 1,0 1-1,0-1 1,0 0-1,1 1 1,-1-1-1,0 1 1,-3 18-41,-11 15 28,10-26 67,1-4 73,1 1-1,-1 0 0,1 0 0,0 0 0,1 0 0,-1 0 1,1 0-1,-1 8 0,3-12-71,1 0 0,-1 0 0,1-1 0,-1 1 0,1 0 0,0-1 0,0 0 0,-1 1 0,1-1 0,0 0 0,0 0 0,-1 0 0,1 0 0,0 0 0,3-1 0,32-1-113,-29 0-440,5 0-762,-3 1-4343,-5 1-2234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459"/>
    </inkml:context>
    <inkml:brush xml:id="br0">
      <inkml:brushProperty name="width" value="0.025" units="cm"/>
      <inkml:brushProperty name="height" value="0.025" units="cm"/>
    </inkml:brush>
  </inkml:definitions>
  <inkml:trace contextRef="#ctx0" brushRef="#br0">125 41 11050,'0'0'12273,"-7"12"-11867,-11 22 68,1 1 0,1 0 0,2 1 0,2 1 0,1 0 0,2 0 0,2 1 1,1 0-1,-1 58 0,7-95-462,0-1 0,0 0 0,1 1 0,-1-1 0,0 0 0,0 1 0,1-1 0,-1 0 0,0 0 0,1 1 0,-1-1 0,0 0 0,1 0 0,-1 0 1,0 0-1,1 1 0,-1-1 0,0 0 0,1 0 0,-1 0 0,1 0 0,-1 0 0,0 0 0,1 0 0,-1 0 0,0 0 0,1 0 0,-1 0 0,1 0 0,-1 0 1,0 0-1,1 0 0,-1 0 0,0-1 0,1 1 0,-1 0 0,0 0 0,1-1 0,17-6 297,31-24 98,-42 24-395,1 2 0,0-1-1,0 1 1,0 0 0,1 0 0,0 1 0,0 1 0,0-1-1,0 1 1,0 1 0,1 0 0,12-1 0,-21 3-21,0-1 0,0 1 0,0 0 0,0 1 0,0-1 0,0 0 0,0 0 1,0 0-1,0 1 0,0-1 0,0 0 0,0 1 0,0-1 0,0 1 1,0 0-1,0-1 0,0 1 0,0 0 0,0-1 0,-1 1 0,1 0 1,0 0-1,0 0 0,-1-1 0,1 1 0,-1 0 0,1 0 0,-1 0 0,1 0 1,-1 0-1,0 0 0,1 0 0,-1 0 0,0 0 0,0 1 0,0-1 1,1 1-1,-9 49-57,3-23 367,30-57 681,35-102-1099,-60 130 94,1 1 1,-1-1-1,0 1 1,1 0-1,-1-1 1,0 1-1,1 0 1,-1 0-1,1-1 1,-1 1-1,1 0 1,-1 0-1,0 0 1,1-1-1,-1 1 1,1 0-1,-1 0 1,1 0-1,-1 0 1,1 0-1,-1 0 1,1 0-1,-1 0 1,1 0-1,-1 0 1,1 0-1,-1 0 1,1 0-1,-1 1 1,1-1-1,-1 0 1,0 0-1,2 1 1,20 12-24,1 0 67,-12-12-5,-1 0 0,1 0 0,-1-1 0,1 0 0,0-1 0,-1 0 0,0-1 0,1 0 0,-1 0 0,0-1 0,0-1 0,0 0 0,0 0 0,-1-1 0,0 0 0,0-1 0,0 1 0,-1-2 0,1 1 0,-2-1 0,1-1 0,-1 0 0,0 0 0,0 0 0,-1 0 0,0-1 0,6-13 0,-11 21-18,0 0 0,0-1-1,-1 1 1,1 0 0,0 0-1,-1-1 1,1 1 0,-1 0 0,1-1-1,-1 1 1,0-1 0,0 1-1,1-1 1,-1 1 0,0-1-1,0 1 1,-1-3 0,1 4-3,-1-1 0,1 1 0,-1 0 0,1-1 1,-1 1-1,0 0 0,1 0 0,-1 0 0,1 0 0,-1-1 0,1 1 1,-1 0-1,0 0 0,1 0 0,-1 0 0,0 0 0,1 0 0,-1 1 1,1-1-1,-1 0 0,1 0 0,-1 0 0,0 0 0,1 1 0,-1-1 1,1 0-1,-1 1 0,-6 2-18,1 0 0,0 1 0,1 0 0,-1 0 0,-9 8 0,1 4 4,0 1 1,-18 30-1,28-42 23,1 1 0,0-1 0,0 1 0,1 0 0,0-1 0,0 1 0,0 0 0,1 1 0,0-1 0,0 0 0,0 0 0,1 0 0,0 10 0,1-15-3,-1 0 0,0 0 0,1 0 0,0 0 0,-1 0 0,1 0 0,0 0 0,-1 0 0,1-1 0,0 1 0,0 0 0,0 0 0,0-1 0,0 1 0,-1-1 0,1 1 0,0-1 0,0 1 0,1-1 0,-1 0 0,0 1 0,0-1 0,0 0 0,0 0 0,0 0 0,0 1 0,0-1 0,2-1 0,35-1 66,-21-2-52,-1-1 0,0 0 0,-1-1 0,1-1 0,-1 0 1,0-1-1,-1-1 0,22-16 0,10-12 18,45-46 1,-74 66-11,50-51 34,-62 63-47,-1-1 0,1 0 1,-1 0-1,0 0 0,0 0 0,-1-1 0,0 0 0,0 1 1,3-14-1,-7 20-11,1 0-1,-1 0 1,0 0 0,1 0 0,-1-1 0,1 1 0,-1 0-1,0 0 1,1 0 0,-1 0 0,0 1 0,1-1 0,-1 0 0,0 0-1,1 0 1,-1 0 0,1 1 0,-1-1 0,1 0 0,-1 1-1,0-1 1,0 1 0,-14 11-2,0 1 0,0 1 0,2 0 0,0 1 0,0 0 0,1 1 0,1 1 0,1 0 0,0 0 0,2 1 0,0 0-1,0 0 1,-4 22 0,11-38 6,0 1 0,0 0 0,1 0 0,0 0 0,-1 0 0,1 0 0,0 0 0,0 0 0,0 0 0,1-1 0,-1 1 0,1 0 0,0 0 0,-1 0 0,1 0 0,0-1 0,1 1 0,-1 0 0,3 4 0,-2-6 2,0 0 1,0 1-1,0-1 1,0 0-1,0 0 1,1 0-1,-1 0 1,0 0-1,0-1 1,1 1-1,-1-1 1,0 0 0,1 1-1,-1-1 1,1 0-1,-1 0 1,0 0-1,1-1 1,-1 1-1,0-1 1,1 1-1,-1-1 1,0 0-1,0 0 1,4-1-1,5-3 68,1-1 0,-1 0 1,0-1-1,-1 0 0,1 0 0,14-15 0,51-58 275,-48 47-312,-1-2 0,-1 0 0,34-67 0,-52 80-259,-17 28-44,-22 33 100,-206 354 573,237-393-406,-8 14-66,-1 0 0,2 0 1,0 1-1,0 0 0,2 0 1,-1 0-1,2 1 1,0-1-1,-2 24 0,6-39-26,0 0 0,0 1 0,0-1 0,0 0 0,0 1-1,0-1 1,0 0 0,0 1 0,0-1 0,0 1 0,0-1 0,0 0-1,0 1 1,0-1 0,0 0 0,0 1 0,0-1 0,0 0 0,0 1-1,0-1 1,1 0 0,-1 1 0,0-1 0,0 0 0,0 1-1,1-1 1,-1 0 0,0 0 0,0 1 0,1-1 0,-1 0 0,0 0-1,1 0 1,-1 1 0,0-1 0,1 0 0,-1 0 0,0 0 0,1 0-1,-1 0 1,0 0 0,1 1 0,-1-1 0,0 0 0,1 0 0,-1 0-1,0 0 1,1 0 0,-1 0 0,0-1 0,1 1 0,-1 0-1,1 0 1,-1 0 0,0 0 0,1 0 0,-1 0 0,0-1 0,0 1-1,1 0 1,17-17-7681,-5-6-394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898"/>
    </inkml:context>
    <inkml:brush xml:id="br0">
      <inkml:brushProperty name="width" value="0.025" units="cm"/>
      <inkml:brushProperty name="height" value="0.025" units="cm"/>
    </inkml:brush>
  </inkml:definitions>
  <inkml:trace contextRef="#ctx0" brushRef="#br0">1 157 11115,'24'-5'11171,"2"5"-8004,-20 1-3141,0-1 0,-1 0 1,1 0-1,0-1 0,0 1 0,-1-1 0,1-1 0,7-2 0,-3-1 200,0 0-1,-1 0 1,0-1-1,0-1 1,0 1 0,-1-1-1,0-1 1,-1 0-1,1 0 1,-1 0-1,-1-1 1,0 0-1,0 0 1,-1-1 0,9-19-1,-14 28-223,0 1 1,0 0-1,0 0 1,0 0-1,0 0 0,0 0 1,0 0-1,0-1 0,0 1 1,0 0-1,1 0 1,-1 0-1,0 0 0,0 0 1,0-1-1,0 1 1,0 0-1,0 0 0,0 0 1,-1 0-1,1 0 0,0 0 1,0-1-1,0 1 1,0 0-1,0 0 0,0 0 1,0 0-1,0 0 0,0 0 1,0-1-1,0 1 1,0 0-1,0 0 0,-1 0 1,1 0-1,0 0 1,0 0-1,0 0 0,0 0 1,0 0-1,0 0 0,-1 0 1,1-1-1,0 1 1,0 0-1,0 0 0,0 0 1,0 0-1,0 0 0,-1 0 1,1 0-1,0 0 1,0 0-1,0 0 0,0 0 1,0 0-1,-1 1 1,-12 4-18,-10 12-63,18-11 96,-1 1 0,1 0 0,0 0 0,1 1 0,0-1 0,0 1 0,0 0-1,1 0 1,0 0 0,1 0 0,0 0 0,0 1 0,-1 10 0,4-17 12,0-1 0,-1 0 0,1 0 0,0 0 0,-1 0 0,1 0-1,0 0 1,0 0 0,0 0 0,0 0 0,0-1 0,0 1 0,0 0 0,0-1 0,0 1 0,0 0 0,0-1 0,1 0 0,-1 1 0,0-1-1,0 0 1,0 1 0,1-1 0,-1 0 0,0 0 0,1 0 0,-1 0 0,0 0 0,0 0 0,2-1 0,48-1 482,-48 1-495,24-3 44,0-2 0,44-15-1,22-6-370,-99 32 301,1-1 0,0 0 1,0 1-1,0 0 0,1 0 0,0 1 0,0-1 0,0 1 0,1 0 0,-1 0 0,-2 7 0,7-12 34,0 0 0,0 0 0,0 0 0,0-1 0,1 1-1,-1 0 1,0-1 0,0 1 0,0-1 0,1 1-1,-1-1 1,0 0 0,0 1 0,1-1 0,-1 0 0,0 0-1,1 0 1,-1 0 0,0 0 0,1 0 0,-1 0-1,2-1 1,36 0 2,21-10-1892,-21-4-5190,-22 7-387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1.251"/>
    </inkml:context>
    <inkml:brush xml:id="br0">
      <inkml:brushProperty name="width" value="0.025" units="cm"/>
      <inkml:brushProperty name="height" value="0.025" units="cm"/>
    </inkml:brush>
  </inkml:definitions>
  <inkml:trace contextRef="#ctx0" brushRef="#br0">0 54 14350,'0'0'11979,"61"-20"-10602,-14 17-32,9 1-704,16 1-545,9 1-160,4-4-1826,5-4-3811,3-7-11051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490"/>
    </inkml:context>
    <inkml:brush xml:id="br0">
      <inkml:brushProperty name="width" value="0.025" units="cm"/>
      <inkml:brushProperty name="height" value="0.025" units="cm"/>
    </inkml:brush>
  </inkml:definitions>
  <inkml:trace contextRef="#ctx0" brushRef="#br0">120 146 11115,'-5'-22'8899,"-8"10"-3797,11 11-4973,0 1 0,0-1 0,0 1 0,1 0 0,-1 0-1,0-1 1,0 2 0,0-1 0,0 0 0,0 0 0,0 0 0,0 1 0,0-1 0,1 1 0,-1 0-1,0-1 1,0 1 0,1 0 0,-1 0 0,0 0 0,-2 2 0,-2 2-95,1 1 0,0-1 0,0 1 0,1 0 1,0 0-1,0 0 0,0 0 0,1 1 0,-1 0 0,2-1 1,-1 1-1,1 0 0,0 1 0,0-1 0,1 0 0,0 0 1,0 1-1,1-1 0,0 10 0,1-15-33,-1-1 0,0 0 0,0 1 0,1-1-1,-1 0 1,1 0 0,-1 1 0,1-1 0,0 0 0,-1 0 0,1 0-1,0 0 1,0 0 0,0 0 0,0 0 0,-1 0 0,1 0 0,1 0 0,-1 0-1,0-1 1,0 1 0,0 0 0,0-1 0,0 1 0,1-1 0,-1 1 0,0-1-1,1 0 1,-1 1 0,0-1 0,1 0 0,-1 0 0,0 0 0,1 0-1,-1 0 1,0 0 0,0-1 0,1 1 0,1-1 0,3 1 5,0-1 0,0 0 1,0-1-1,0 1 1,0-1-1,0 0 0,10-6 1,-1-3-2,0 0 0,-1-1 0,-1 0 0,0-1 0,0-1 0,-1 0 0,-1-1 0,0 0 0,-1-1 0,-1 0 0,-1 0 0,0-1 0,-1 0 0,-1-1 0,5-17 0,-11 34-5,0 1 1,1 0 0,-1-1 0,0 1 0,0-1 0,0 0 0,0 1 0,1-1-1,-1 1 1,0-1 0,0 1 0,0-1 0,0 1 0,0-1 0,0 1-1,0-1 1,0 0 0,0 1 0,-1-1 0,1 1 0,0-1 0,0 1 0,0-1-1,-1 1 1,1-1 0,0 1 0,0-1 0,-1 1 0,1 0 0,-1-1-1,1 1 1,0-1 0,-1 1 0,-14 12-76,-14 31-61,18-22 233,0 1-1,1 0 1,1 1 0,2 0-1,0 0 1,1 0 0,2 1 0,-4 41-1,8-64-88,0 1 0,0-1 0,0 0 1,0 0-1,0 1 0,0-1 0,1 0 0,-1 0 0,0 1 0,1-1 0,-1 0 0,1 0 0,-1 0 0,1 0 0,0 0 0,-1 0 0,1 0 1,0 0-1,0 0 0,0 0 0,0 0 0,0 0 0,0-1 0,0 1 0,0 0 0,1 0 0,0 0 18,1 0 0,0-1 1,0 1-1,-1-1 0,1 1 0,0-1 0,0 0 0,-1 0 0,1 0 0,0-1 1,4 0-1,2-1 30,0 0 0,0-1 0,0 0 0,-1-1 0,1 0 0,9-6 0,-7 3-43,0 0-1,-1-1 1,0-1 0,-1 0-1,1 0 1,-2-1 0,1 0 0,-2 0-1,1-1 1,-1 0 0,-1 0 0,8-19-1,-23 35 88,-5 11-178,8-8 156,1 0 1,1 0-1,-1 1 1,1-1-1,1 1 1,-1 0-1,1 0 1,1 0 0,0 1-1,0-1 1,1 1-1,0-1 1,1 14-1,0-23-71,0 1 0,-1 0 0,1 0 0,0 0 0,0-1 0,0 1 0,0 0 0,0 0 0,0 0 0,0 0 0,0-1 0,0 1 0,0 0 0,1 0-1,-1-1 1,0 1 0,0 0 0,1 0 0,-1-1 0,1 1 0,-1 0 0,0 0 0,1-1 0,-1 1 0,1-1 0,0 1 0,-1 0 0,1-1 0,-1 1 0,1-1 0,0 0 0,0 1-1,-1-1 1,1 1 0,0-1 0,-1 0 0,1 0 0,0 1 0,0-1 0,0 0 0,-1 0 0,1 0 0,0 0 0,0 0 0,0 0 0,0 0 0,-1 0 0,1 0 0,0 0-1,0-1 1,-1 1 0,1 0 0,0 0 0,0-1 0,-1 1 0,2-1 0,8-5 130,0 1-1,0-1 1,14-13 0,1 0-12,8-1-121,-21 11-9,0 1 0,1 1-1,0 0 1,0 1 0,20-7 0,-32 13-3,0 0-1,0 0 0,0 0 0,0 0 1,0 0-1,0 0 0,0 0 0,0 0 1,0 1-1,0-1 0,-1 0 0,1 1 1,0-1-1,0 0 0,0 1 0,0-1 1,-1 1-1,1-1 0,0 1 0,0 0 1,-1-1-1,1 1 0,0 0 0,-1-1 1,1 1-1,-1 0 0,1 0 0,-1 0 1,1-1-1,-1 1 0,0 0 0,1 0 1,-1 0-1,0 0 0,0 0 0,0 0 1,1 0-1,-1 0 0,0 0 0,-1 1 1,3 50-12,-3-38 46,30-42 75,-23 19-96,-1 0-1,0 0 1,0-1-1,-1 1 0,0-1 1,-1 0-1,0 0 0,-1-1 1,0 1-1,2-17 0,0 31-35,1 0 0,-1-1 0,1 1 0,0-1 0,9 5 0,-4-5 22,-1 0 0,0 0 0,1-1 0,0 0 0,-1-1 0,1 0 0,0-1 0,0 0 1,0 0-1,-1-1 0,18-3 0,-23 3 4,-1 0 1,1 0-1,0 0 1,0 0-1,-1-1 1,1 1-1,-1-1 1,1 0 0,-1 0-1,0-1 1,1 1-1,-1-1 1,0 1-1,-1-1 1,1 0-1,0 0 1,-1 0-1,0 0 1,0-1-1,0 1 1,0-1-1,0 1 1,-1-1-1,1 0 1,-1 1-1,0-1 1,0 0-1,-1 0 1,1 0-1,-1-7 1,0 10 0,0 1 0,0-1 1,0 0-1,-1 1 0,1-1 0,0 1 1,-1-1-1,1 0 0,-1 1 0,1-1 1,0 1-1,-1-1 0,1 1 0,-1 0 0,1-1 1,-1 1-1,0-1 0,1 1 0,-1 0 1,1 0-1,-1-1 0,0 1 0,1 0 0,-1 0 1,0 0-1,1 0 0,-1-1 0,0 1 1,1 0-1,-1 0 0,0 0 0,1 0 1,-1 1-1,0-1 0,1 0 0,-1 0 0,0 0 1,1 1-1,-1-1 0,1 0 0,-1 0 1,0 1-1,1-1 0,-1 1 0,-31 16-173,27-12 157,0 0 1,1 1-1,0 0 0,0 0 1,0 0-1,1 0 1,0 0-1,-5 13 0,8-17 20,-1-1 1,1 1-1,0 0 0,-1 0 0,1 0 0,0 0 0,0 0 1,0-1-1,0 1 0,0 0 0,1 0 0,-1 0 0,0 0 1,1 0-1,0-1 0,-1 1 0,1 0 0,0 0 0,0-1 1,0 1-1,0-1 0,0 1 0,0-1 0,0 1 0,1-1 0,-1 0 1,0 1-1,1-1 0,-1 0 0,1 0 0,0 0 0,-1 0 1,1 0-1,0-1 0,0 1 0,2 0 0,9 4-110,1-1-1,-1-1 0,1 0 1,27 1-1,-2-8-5080,-28-4 77,-8-7-3540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838"/>
    </inkml:context>
    <inkml:brush xml:id="br0">
      <inkml:brushProperty name="width" value="0.025" units="cm"/>
      <inkml:brushProperty name="height" value="0.025" units="cm"/>
    </inkml:brush>
  </inkml:definitions>
  <inkml:trace contextRef="#ctx0" brushRef="#br0">4 3 20467,'-3'-3'7175,"8"5"-7399,5 6-2435,-3-1-4099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172"/>
    </inkml:context>
    <inkml:brush xml:id="br0">
      <inkml:brushProperty name="width" value="0.025" units="cm"/>
      <inkml:brushProperty name="height" value="0.025" units="cm"/>
    </inkml:brush>
  </inkml:definitions>
  <inkml:trace contextRef="#ctx0" brushRef="#br0">70 1 14734,'0'0'2365,"-4"8"-369,-10 28-743,2-1 0,2 2 0,1-1-1,1 1 1,2 1 0,2-1 0,2 1-1,2 44 1,0-80-1225,0-1 1,0 0-1,0 1 0,0-1 0,0 1 1,1-1-1,-1 0 0,1 0 1,-1 1-1,1-1 0,-1 0 0,1 0 1,-1 1-1,1-1 0,0 0 1,0 0-1,0 0 0,0 0 0,0 0 1,0 0-1,0 0 0,0 0 1,0-1-1,0 1 0,0 0 0,2 0 1,0 0 31,-1-1 0,1 1 0,0-1 0,-1 0 0,1 0 0,0 0 0,-1 0 1,1-1-1,0 1 0,0-1 0,-1 0 0,4-1 0,6-2 72,0-2 0,0 1 0,-1-2 0,15-9 0,0-2-105,-1 0 1,-1-2 0,-1-1-1,0-1 1,32-40-1,-54 61 463,0-2-3067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528"/>
    </inkml:context>
    <inkml:brush xml:id="br0">
      <inkml:brushProperty name="width" value="0.025" units="cm"/>
      <inkml:brushProperty name="height" value="0.025" units="cm"/>
    </inkml:brush>
  </inkml:definitions>
  <inkml:trace contextRef="#ctx0" brushRef="#br0">7 0 8264,'0'0'4740,"-6"52"-768,6-27-385,0-1-1505,0-3-1089,9-5-576,5-4-353,4-8-1730,1-4-3491,4-5-5028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442"/>
    </inkml:context>
    <inkml:brush xml:id="br0">
      <inkml:brushProperty name="width" value="0.025" units="cm"/>
      <inkml:brushProperty name="height" value="0.025" units="cm"/>
    </inkml:brush>
  </inkml:definitions>
  <inkml:trace contextRef="#ctx0" brushRef="#br0">0 63 12268,'0'0'6769,"9"3"-5168,9 3-1004,1-1 0,-1-1-1,1-1 1,21 2 0,-34-4-521,0-1 1,0 0 0,0 0-1,0 0 1,0-1-1,0 0 1,0 0 0,0 0-1,0-1 1,0 0 0,-1 0-1,1 0 1,-1-1 0,0 0-1,1 0 1,-1 0 0,-1 0-1,1-1 1,4-4-1,-8 7-62,0 0-1,0 0 1,0 0 0,0 0-1,0 0 1,0 0-1,-1 0 1,1 0-1,0 0 1,-1 0-1,1-1 1,-1 1-1,0 0 1,1 0-1,-1 0 1,0-1-1,1 1 1,-1 0-1,0-1 1,0 1-1,0 0 1,0 0-1,0-1 1,-1 1-1,1 0 1,0 0-1,-1-1 1,1 1-1,0 0 1,-1 0-1,0 0 1,1-1-1,-1 1 1,0 0-1,1 0 1,-1 0 0,-1-1-1,0 1-27,1 0 0,-1 1 0,1-1-1,-1 1 1,1-1 0,-1 1 0,1-1 0,-1 1 0,0 0-1,1 0 1,-1 0 0,1 0 0,-1 0 0,0 0 0,1 0 0,-1 1-1,1-1 1,-1 0 0,1 1 0,-1-1 0,1 1 0,-1 0-1,1 0 1,-1-1 0,1 1 0,0 0 0,-1 0 0,1 0 0,0 0-1,-1 2 1,-2 1 0,0 0 0,0 1 0,1-1 0,0 1 0,0 0 0,0 0 0,0 0 0,1 1 0,0-1 0,0 0 0,1 1 0,-1-1 0,1 1 0,0 0-1,1-1 1,-1 1 0,1 0 0,1 9 0,0-14 16,-1 0 0,1 1-1,0-1 1,0 1 0,0-1 0,0 0-1,0 0 1,0 1 0,1-1-1,-1 0 1,0 0 0,1 0 0,-1 0-1,1-1 1,-1 1 0,1 0 0,-1-1-1,1 1 1,-1-1 0,1 1-1,-1-1 1,1 0 0,0 1 0,-1-1-1,3 0 1,48 0 116,-40-1-99,8-1 16,0-2 0,0 0 0,39-13 0,-42 11-38,1 0 0,0 2 0,1 0 0,-1 1 1,21-1-1,-38 4 17,0 0 1,0 0 0,0 0 0,0 0 0,-1 0 0,1 0 0,0 0-1,0 1 1,0-1 0,0 0 0,0 1 0,0-1 0,0 0-1,-1 1 1,1-1 0,0 1 0,0 0 0,-1-1 0,1 1 0,0-1-1,-1 1 1,1 0 0,0 0 0,-1-1 0,1 1 0,-1 0-1,1 0 1,-1 0 0,0 0 0,1 1 0,1 33 1273,-2-32-1102,0 0-1,0-1 0,-1 1 1,2 0-1,-1 0 1,0 0-1,1 0 0,-1 0 1,1-1-1,0 1 0,0 0 1,2 4-1,-2-6-168,0-1 0,1 1 0,0 0 0,-1 0-1,1-1 1,-1 1 0,1-1 0,0 1 0,-1-1 0,1 0 0,0 0-1,-1 0 1,1 0 0,0 0 0,0 0 0,-1 0 0,1 0 0,0-1-1,-1 1 1,1-1 0,0 1 0,2-2 0,37-16 124,21-20-459,-43 24-136,1 2-1,1 0 1,36-14-1,-57 26 436,1-1 0,0 1 0,0-1 0,-1 1 0,1 0-1,0 0 1,0-1 0,0 1 0,-1 0 0,1 0 0,0 0 0,0 0-1,0 0 1,-1 0 0,1 0 0,0 0 0,0 0 0,0 0-1,0 0 1,-1 1 0,1-1 0,0 0 0,0 0 0,-1 1 0,1-1-1,0 1 1,-1-1 0,1 1 0,0-1 0,-1 1 0,1-1-1,0 1 1,-1-1 0,1 1 0,-1 0 0,1 1 0,2 34 311,-1 3 380,-1-38-657,-1 0 1,0 0-1,1 0 0,-1 0 1,1 0-1,-1 0 0,1 0 1,0 0-1,-1 0 0,1 0 1,0 0-1,-1 0 0,1-1 1,0 1-1,0 0 0,0-1 1,0 1-1,0 0 0,0-1 1,0 0-1,0 1 0,0-1 0,0 1 1,0-1-1,0 0 0,0 0 1,0 1-1,0-1 0,3 0 1,4-1-237,1 1 1,-1-1-1,1 0 1,0-1-1,-1 0 1,0-1 0,0 0-1,1 0 1,-2 0-1,10-6 1,24-9-5224,-36 17 3222,-8 13-6324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905"/>
    </inkml:context>
    <inkml:brush xml:id="br0">
      <inkml:brushProperty name="width" value="0.025" units="cm"/>
      <inkml:brushProperty name="height" value="0.025" units="cm"/>
    </inkml:brush>
  </inkml:definitions>
  <inkml:trace contextRef="#ctx0" brushRef="#br0">87 0 16848,'0'0'1975,"-9"14"80,-1 2-1609,0 0-1,2 1 1,-1 1-1,2 0 1,0 0-1,2 0 1,0 1-1,-4 24 1,1 187-41,8-229-762,1-4-332,5-15 232,-1-1 1,-1 0-1,-1 0 1,-1 0-1,-1 0 1,0 0-1,-3-22 1,2 9 216,-2 20 475,-3 12 689,-1 18 325,5-15-1207,1 0 0,0 0 0,0 0-1,1 0 1,-1 0 0,0 0 0,1 0 0,0 0 0,0 0 0,0-1 0,0 1-1,0 0 1,0 0 0,1-1 0,-1 1 0,1-1 0,0 1 0,0-1 0,0 0 0,0 1-1,0-1 1,0 0 0,1-1 0,-1 1 0,1 0 0,-1-1 0,1 1 0,0-1 0,0 0-1,-1 0 1,1 0 0,0 0 0,0 0 0,0-1 0,0 1 0,0-1 0,0 0 0,6 0-1,-4 1 34,0-1 0,0 0-1,1 0 1,-1 0-1,0 0 1,0-1-1,1 0 1,-1 0-1,0 0 1,0-1-1,0 0 1,-1 0 0,1 0-1,0 0 1,-1-1-1,1 0 1,-1 0-1,0 0 1,0 0-1,0-1 1,0 1-1,0-1 1,-1 0 0,0 0-1,0-1 1,0 1-1,2-6 1,-10 23 256,0 0 1,1 0-1,0 0 1,1 0 0,1 1-1,0-1 1,0 1-1,2 20 1,0-32-311,1-1-1,-1 1 1,1 0-1,0-1 1,0 1 0,0-1-1,0 1 1,0-1-1,0 1 1,0-1 0,0 0-1,0 0 1,1 0 0,-1 1-1,0-1 1,1 0-1,-1-1 1,1 1 0,-1 0-1,1 0 1,0-1-1,-1 1 1,1 0 0,0-1-1,-1 0 1,1 1 0,0-1-1,-1 0 1,1 0-1,0 0 1,0 0 0,-1 0-1,1-1 1,0 1 0,2-1-1,7 0 9,0-1 0,0 0-1,0 0 1,12-5 0,-1-3-147,39-22-1,-43 21-99,1 1 0,-1 1-1,22-7 1,-37 20-57,-7 10 331,-8 10 248,11-22-261,0-1-1,1 0 1,-1 0 0,0 1-1,0-1 1,1 0 0,-1 1-1,0-1 1,1 1 0,0-1-1,-1 1 1,1-1 0,0 1-1,0-1 1,0 1 0,0-1-1,0 1 1,0-1 0,0 1-1,0 0 1,1-1 0,0 2-1,0-2-23,0 0 0,0-1-1,0 1 1,0-1-1,0 1 1,0-1 0,0 0-1,0 1 1,1-1-1,-1 0 1,0 0 0,0 0-1,0 0 1,0 0-1,1 0 1,-1 0 0,0 0-1,0 0 1,0 0-1,1-1 1,0 0 0,15-4-74,0-2 0,28-13 0,-36 15-34,5-2-136,-8 3 37,1 1-1,-1 0 1,1 0-1,-1 1 1,1 0-1,0 0 0,0 0 1,7 0-1,-13 3 150,0 1 0,-1 0 1,1 0-1,-1-1 0,0 1 0,1 0 0,-1 0 0,0-1 0,0 1 0,0 0 0,0 0 0,-1-1 0,1 1 0,0 0 0,-1 0 0,0 1 0,-10 26-669,1-3-4979,9-20-2347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342"/>
    </inkml:context>
    <inkml:brush xml:id="br0">
      <inkml:brushProperty name="width" value="0.025" units="cm"/>
      <inkml:brushProperty name="height" value="0.025" units="cm"/>
    </inkml:brush>
  </inkml:definitions>
  <inkml:trace contextRef="#ctx0" brushRef="#br0">0 0 12812,'0'0'13068,"10"75"-11530,-10-34-737,-6 1-353,2 1-192,4-4-95,0-1-65,0-3 0,0-7-96,0-2-545,0-8-1088,0-7-770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686"/>
    </inkml:context>
    <inkml:brush xml:id="br0">
      <inkml:brushProperty name="width" value="0.025" units="cm"/>
      <inkml:brushProperty name="height" value="0.025" units="cm"/>
    </inkml:brush>
  </inkml:definitions>
  <inkml:trace contextRef="#ctx0" brushRef="#br0">1 88 16752,'0'0'10858,"88"-27"-9320,-43 15-674,14 2-383,1 0-385,4 0-32,0 3-256,-9 3-1282,-8 0-2433,-11 1-4838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251"/>
    </inkml:context>
    <inkml:brush xml:id="br0">
      <inkml:brushProperty name="width" value="0.025" units="cm"/>
      <inkml:brushProperty name="height" value="0.025" units="cm"/>
    </inkml:brush>
  </inkml:definitions>
  <inkml:trace contextRef="#ctx0" brushRef="#br0">189 2 17104,'0'0'8798,"-9"0"-7869,4 0-846,-1-1-50,0 1 0,1 0 0,-1 0 0,0 0 0,1 1-1,-1 0 1,0 0 0,1 1 0,-1-1 0,1 1 0,0 0 0,-1 1 0,1-1-1,-9 7 1,3 1-5,0 1 1,1 0-1,-16 22 0,23-29 26,0 0 1,1 0-1,-1 1 0,1-1 1,0 1-1,0-1 0,0 1 1,1 0-1,0 0 0,0-1 1,0 1-1,0 0 0,1 0 1,0 0-1,0 7 1,1-11-42,-1 0 1,1 1 0,0-1 0,0 0 0,0 0-1,0 0 1,0 0 0,0 0 0,0-1-1,0 1 1,0 0 0,0 0 0,0-1 0,0 1-1,0 0 1,1-1 0,-1 1 0,0-1 0,1 0-1,-1 1 1,0-1 0,1 0 0,-1 0 0,0 0-1,1 0 1,-1 0 0,0 0 0,1 0 0,0-1-1,43-7 252,-34 3-245,0-1 1,-1 0 0,0-1-1,0 0 1,-1-1 0,0 0-1,13-13 1,-17 15-16,-1 1-1,1 0 1,-1-1 0,0 0-1,0 0 1,-1 0-1,1-1 1,-1 1 0,-1-1-1,0 1 1,1-1 0,-2 0-1,1 0 1,0-8-1,-26 53-356,23-35 400,0 0 1,0 0-1,0 0 1,0 0-1,1 1 1,-1-1-1,1 0 0,0 1 1,-1-1-1,2 0 1,-1 1-1,0-1 1,1 0-1,-1 0 0,1 1 1,1 2-1,0-4-22,-1-1 0,1 1 0,0 0-1,-1-1 1,1 0 0,0 1 0,0-1-1,0 0 1,0 0 0,0 0 0,0-1-1,0 1 1,1 0 0,-1-1 0,0 1-1,0-1 1,1 0 0,-1 1 0,0-1-1,0 0 1,1-1 0,-1 1 0,3-1-1,2 0-4,0-1 0,-1-1-1,1 1 1,-1-1 0,1 0 0,-1 0-1,0-1 1,0 0 0,0 0-1,-1 0 1,1-1 0,7-9-1,6-2-27,-21 31-294,-7 9 308,6-17 9,0 1-1,0 0 1,0 0-1,1 0 0,1 0 1,-1 1-1,1-1 1,0 11-1,1-18-8,1 0-1,-1 0 1,0 0 0,0 0-1,1 0 1,-1 0 0,0-1-1,1 1 1,-1 0 0,0 0-1,1 0 1,0-1 0,-1 1-1,1 0 1,-1-1-1,1 1 1,0 0 0,-1-1-1,1 1 1,0-1 0,0 1-1,-1-1 1,1 1 0,0-1-1,0 0 1,0 1 0,0-1-1,-1 0 1,1 0-1,0 0 1,0 0 0,0 1-1,0-1 1,0 0 0,0-1-1,0 1 1,0 0 0,-1 0-1,1 0 1,0 0 0,0-1-1,0 1 1,1-1-1,3 0 33,0 0-1,0-1 0,0 0 1,0 0-1,0 0 0,7-4 1,-2-1-20,0 0 1,0 0-1,-1-1 1,0-1 0,-1 1-1,0-1 1,0 0-1,-1-1 1,0 0-1,0 0 1,7-18 0,-19 40-943,1-2 1114,0-1-1,0 1 1,1 1-1,0-1 0,-2 18 1,5-25-374,-1-1 0,1 0 0,1 0 0,-1 0 1,0 0-1,0 0 0,1 0 0,-1 0 0,1 0 1,0 0-1,-1 0 0,1 0 0,0-1 0,0 1 0,0 0 1,2 2-1,-1-2-378,0-1 0,0 0-1,0 1 1,0-1 0,0 0 0,0 0 0,1 0 0,-1 0 0,0 0-1,1-1 1,-1 1 0,0-1 0,1 1 0,-1-1 0,1 0 0,-1 0-1,5-1 1,20 0-11562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595"/>
    </inkml:context>
    <inkml:brush xml:id="br0">
      <inkml:brushProperty name="width" value="0.025" units="cm"/>
      <inkml:brushProperty name="height" value="0.025" units="cm"/>
    </inkml:brush>
  </inkml:definitions>
  <inkml:trace contextRef="#ctx0" brushRef="#br0">135 0 17457,'0'0'2856,"-12"2"-59,4-2-2350,0 1 15,0-1 0,-1 1 0,1 0 0,0 1-1,0 0 1,0 0 0,0 1 0,1 0 0,-14 7 0,20-10-472,1 1-1,-1-1 1,1 0 0,0 0-1,-1 1 1,1-1 0,-1 0 0,1 1-1,0-1 1,-1 0 0,1 1-1,0-1 1,0 1 0,-1-1 0,1 1-1,0-1 1,0 0 0,-1 1-1,1-1 1,0 1 0,0-1-1,0 1 1,0-1 0,0 1 0,0-1-1,0 1 1,0-1 0,0 1-1,0-1 1,0 1 0,0-1-1,0 1 1,0-1 0,1 1 0,-1-1-1,0 1 1,0-1 0,0 0-1,1 1 1,-1-1 0,0 1 0,1-1-1,-1 0 1,0 1 0,1-1-1,-1 0 1,0 1 0,1-1-1,-1 0 1,1 1 0,-1-1 0,0 0-1,1 0 1,-1 0 0,1 0-1,-1 1 1,1-1 0,-1 0-1,1 0 1,-1 0 0,1 0 0,0 0-1,36 9-869,-33-9 840,27 4 16,-26-4 15,1 0 0,0 0 0,0 1 0,0 0 0,-1 0 0,1 0 0,-1 0 0,1 1 0,-1 0 0,1 0 0,-1 1 0,0 0 0,9 5 0,-14-7 34,1 0 0,-1 1 1,1-1-1,-1 0 0,1 0 0,-1 0 0,0 0 1,0 1-1,1-1 0,-1 0 0,0 0 0,0 0 0,0 1 1,0-1-1,-1 0 0,1 0 0,0 0 0,0 1 1,-1-1-1,1 0 0,-1 0 0,1 0 0,-1 0 1,1 0-1,-1 0 0,0 0 0,1 0 0,-1 0 0,0 0 1,0 0-1,0 0 0,0 0 0,0-1 0,0 1 1,0 0-1,0-1 0,0 1 0,-1 0 0,-46 23 1662,47-23-1644,-10 3 181,1 0 0,-1-1 1,1 0-1,-1 0 0,0-1 0,0-1 0,0 1 1,-15-2-1,25 0-364,1 0 0,-1-1 0,1 1 0,-1 0 0,0-1 0,1 1 0,-1-1 0,1 1 0,-1-1 0,1 1 0,0-1 0,-1 1 0,1-1 0,-1 1 0,1-1 0,0 0 0,-1 1 0,1-1 0,0 0 0,0 1 0,0-1 0,-1 0 0,1 1 0,0-1 0,0 0 0,0 1 0,0-1 0,0 0 0,0 1 0,0-1 0,1-1 0,3-23-8342,8 10-38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082"/>
    </inkml:context>
    <inkml:brush xml:id="br0">
      <inkml:brushProperty name="width" value="0.025" units="cm"/>
      <inkml:brushProperty name="height" value="0.025" units="cm"/>
    </inkml:brush>
  </inkml:definitions>
  <inkml:trace contextRef="#ctx0" brushRef="#br0">179 277 11403,'0'0'9305,"-8"-3"-6935,3 1-2263,0 0-1,-1 1 1,1 0 0,-1 0 0,0 0-1,1 0 1,-1 1 0,1 0 0,-1 0 0,0 1-1,1 0 1,-1 0 0,1 0 0,-1 0-1,1 1 1,-1 0 0,1 0 0,0 0-1,0 1 1,0 0 0,0 0 0,1 0 0,-1 0-1,-7 9 1,8-8 146,1 0 0,0 0-1,0 1 1,0 0 0,1-1 0,-1 1 0,1 0-1,0 0 1,-1 8 0,2-11-208,1-1-1,-1 1 1,1-1 0,0 1 0,0-1-1,0 0 1,0 1 0,0-1-1,0 1 1,0-1 0,0 1 0,1-1-1,-1 0 1,0 1 0,1-1-1,-1 1 1,1-1 0,0 0 0,-1 0-1,1 1 1,0-1 0,0 0 0,0 0-1,0 0 1,0 0 0,0 0-1,0 0 1,0 0 0,0 0 0,0 0-1,1-1 1,-1 1 0,0 0-1,1-1 1,-1 1 0,0-1 0,1 1-1,-1-1 1,1 0 0,1 1-1,8-1 27,0 1-1,0-2 0,0 1 0,-1-1 1,1-1-1,0 0 0,-1-1 0,1 0 0,-1 0 1,0-1-1,0 0 0,0-1 0,-1 0 0,0-1 1,0 0-1,9-7 0,4-4-67,-1-1 0,-1-2 0,-1 0 0,0 0 0,17-27 0,-30 38-22,0 0 0,0 0-1,-1-1 1,-1 1 0,1-1-1,-1 0 1,-1 0 0,0 0 0,0-1-1,-1 1 1,-1-1 0,1-21-1,-2 30 7,-1-1 0,1 1 0,-1-1-1,1 1 1,-1-1 0,0 1-1,0 0 1,0-1 0,-1 1-1,1 0 1,0 0 0,-1 0 0,1 0-1,-1 0 1,0 0 0,0 1-1,0-1 1,0 0 0,0 1 0,0 0-1,0-1 1,0 1 0,0 0-1,-1 0 1,1 0 0,0 0-1,-1 1 1,1-1 0,-1 1 0,1-1-1,-4 1 1,1-1-10,-1 0 0,1 1 0,0 0 0,-1 0 1,1 0-1,0 1 0,0 0 0,-1 0 0,1 0 0,0 0 0,0 1 0,0 0 0,0 0 1,-6 4-1,8-4 31,0 0 0,0 0 0,0 0 0,0 0 0,0 1 0,0-1 0,1 1 1,-1 0-1,1 0 0,0 0 0,0 0 0,0 0 0,0 0 0,0 0 0,1 1 0,-1-1 0,1 1 1,0-1-1,0 1 0,1-1 0,-1 1 0,1 0 0,-1-1 0,1 1 0,0 0 0,1 4 1,0-6-7,0-1 0,0 1 1,1-1-1,-1 1 0,0-1 1,1 1-1,-1-1 1,0 0-1,1 0 0,0 0 1,-1 0-1,1 0 1,0 0-1,0 0 0,-1 0 1,1-1-1,3 2 0,41 9 47,-32-8-50,-7-1-35,10 1-70,0 2 1,0 0-1,-1 1 0,21 10 1,-33-14 102,0 0 0,0 1 0,0-1 0,-1 1 1,1 0-1,-1 0 0,0 0 0,0 1 0,0-1 0,0 1 1,-1-1-1,1 1 0,-1 0 0,0 0 0,0 0 0,0 0 0,-1 0 1,0 1-1,1-1 0,-1 0 0,-1 1 0,1 4 0,-1 6 48,0 0 0,-2 0 0,1 0 0,-2 0-1,-6 19 1,5-17-629,3-10-3062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678"/>
    </inkml:context>
    <inkml:brush xml:id="br0">
      <inkml:brushProperty name="width" value="0.025" units="cm"/>
      <inkml:brushProperty name="height" value="0.025" units="cm"/>
    </inkml:brush>
  </inkml:definitions>
  <inkml:trace contextRef="#ctx0" brushRef="#br0">79 85 12556,'0'0'9118,"-10"6"-7138,5-3-1809,1 1 1,-1-1-1,1 1 0,0-1 0,0 1 0,0 0 0,0 1 0,1-1 0,-1 1 0,1-1 1,1 1-1,-1 0 0,1 0 0,-1 0 0,1 1 0,1-1 0,-1 1 0,-1 7 0,3-9-34,-3 10 258,1 0-1,1 0 1,0 0-1,1 0 1,3 23-1,-2-35-346,-1-1 0,1 0 0,0 1 0,0-1 0,0 0 0,0 0 0,0 1 0,1-1 0,-1 0 0,0 0 0,1 0 0,-1-1 0,0 1 0,1 0 0,-1 0-1,1-1 1,-1 1 0,1-1 0,-1 1 0,1-1 0,0 0 0,-1 1 0,1-1 0,-1 0 0,1 0 0,0 0 0,-1 0 0,1-1 0,0 1 0,2-1 0,52-12 926,-27 0-899,-2-2 0,0-1-1,0-1 1,-2-1 0,0-1 0,-1-1-1,-1-2 1,-1 0 0,-1-1 0,-1-1-1,30-49 1,-40 55-1051,-15 18-1471,-21 27-3979,7-7-701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042"/>
    </inkml:context>
    <inkml:brush xml:id="br0">
      <inkml:brushProperty name="width" value="0.025" units="cm"/>
      <inkml:brushProperty name="height" value="0.025" units="cm"/>
    </inkml:brush>
  </inkml:definitions>
  <inkml:trace contextRef="#ctx0" brushRef="#br0">1 1 12684,'0'0'11755,"1"62"-11178,11-47-353,5-1-160,2-4-192,3-2-1249,3-4-1474,-5-4-1601,1 0-1122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563"/>
    </inkml:context>
    <inkml:brush xml:id="br0">
      <inkml:brushProperty name="width" value="0.025" units="cm"/>
      <inkml:brushProperty name="height" value="0.025" units="cm"/>
    </inkml:brush>
  </inkml:definitions>
  <inkml:trace contextRef="#ctx0" brushRef="#br0">129 18 3395,'0'0'10917,"-10"-3"-8547,4 0-2157,-33-8 1981,37 11-2108,0-1 0,1 1 0,-1 0 0,0 0 1,0 1-1,1-1 0,-1 0 0,0 1 0,0-1 0,1 1 0,-1-1 0,0 1 0,1 0 0,-1 0 0,1-1 0,-1 1 0,1 0 0,-1 1 0,1-1 0,0 0 1,-1 0-1,1 1 0,0-1 0,0 0 0,-1 2 0,-3 6 277,1 0 1,-1 0-1,2 0 1,-1 0-1,1 1 1,1-1-1,0 1 0,0 0 1,1 0-1,0 0 1,1 10-1,0-19-326,0-1-1,0 1 0,0 0 1,0-1-1,0 1 0,0 0 1,0-1-1,0 1 0,0-1 1,1 1-1,-1 0 0,0-1 1,0 1-1,1-1 1,-1 1-1,0 0 0,1-1 1,-1 1-1,1-1 0,-1 1 1,1-1-1,-1 0 0,1 1 1,-1-1-1,1 1 0,-1-1 1,1 0-1,0 1 0,0-1 1,24-1 451,-20 0-460,0-1 0,-1 0 0,1 0 0,-1 0 0,1 0 0,-1-1 0,0 1 0,6-6 0,-1-2 22,0-2 0,0 1 1,-1-1-1,-1 0 0,0-1 0,0 0 0,6-20 0,-12 32-56,-1 1 0,1-1 0,-1 0 1,1 1-1,-1-1 0,1 1 0,0-1 1,-1 1-1,1 0 0,0-1 0,-1 1 1,1 0-1,0-1 0,-1 1 0,1 0 1,0 0-1,0 0 0,-1-1 0,1 1 1,0 0-1,0 0 0,-1 0 0,1 0 1,0 0-1,0 1 0,-1-1 0,3 0 0,26 6-48,-21-4 46,20 2-243,-19-4 170,0 1 0,-1 0 0,1 0 0,0 1 0,-1 0 0,1 1 0,-1-1 0,0 2 0,0-1 0,0 1 0,10 7 0,-17-10 116,0 1 0,0-1 0,0 0 0,0 1 1,-1-1-1,1 1 0,0-1 0,-1 1 0,1-1 0,-1 1 0,0 0 0,1-1 0,-1 1 1,0-1-1,0 1 0,0 0 0,0-1 0,-1 1 0,1-1 0,0 1 0,-1 2 0,-16 36 722,10-25-610,27-14 110,-4-7-285,0 0 0,0-1 1,28-16-1,-33 16-233,-1 1 1,1 0-1,1 0 0,-1 1 1,1 1-1,0 0 0,0 1 1,0 0-1,20-2 0,-32 7 306,0 0 1,0-1-1,0 1 0,0 0 0,0-1 0,-1 1 0,1 0 1,0-1-1,-1 1 0,0 0 0,1-1 0,-2 3 1,-8 21 1172,9-25-1165,1 1 0,0-1 0,0 1 1,0-1-1,0 1 0,0-1 0,0 0 0,0 1 0,0-1 0,0 1 1,0-1-1,1 1 0,-1-1 0,0 0 0,0 1 0,0-1 0,0 1 1,1-1-1,-1 0 0,0 1 0,0-1 0,1 0 0,-1 1 0,0-1 1,0 0-1,1 0 0,-1 1 0,0-1 0,1 1 0,2-1 9,0 0-1,0 0 1,0 0-1,0 0 0,0-1 1,0 1-1,0-1 1,-1 0-1,1 0 1,0 0-1,0 0 0,-1 0 1,5-3-1,1 0-107,34-14 191,-40 17-202,-1 0 0,1 0-1,0 1 1,1-1 0,-1 0 0,0 1 0,0 0-1,0-1 1,0 1 0,0 0 0,0 0-1,0 1 1,1-1 0,-1 0 0,3 2 0,-4 2-382,1 0 0,-2 0 0,1 0 0,0 1 1,-1-1-1,0 0 0,0 0 0,0 1 0,-2 4 1,2 0-2888,0-3-2974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132"/>
    </inkml:context>
    <inkml:brush xml:id="br0">
      <inkml:brushProperty name="width" value="0.025" units="cm"/>
      <inkml:brushProperty name="height" value="0.025" units="cm"/>
    </inkml:brush>
  </inkml:definitions>
  <inkml:trace contextRef="#ctx0" brushRef="#br0">62 12 16624,'0'0'11109,"-8"10"-10105,2-3-847,1-3-32,1 1 0,-1 0 0,1 0 0,0 0 0,1 0-1,-1 1 1,1-1 0,0 1 0,0 0 0,1 0 0,0 0 0,0 1-1,-2 9 1,5-15-118,-1-1-1,0 1 0,1 0 0,-1-1 0,1 1 0,-1 0 1,1-1-1,-1 1 0,1-1 0,-1 1 0,1-1 1,0 1-1,-1-1 0,1 0 0,0 1 0,-1-1 1,1 0-1,0 1 0,-1-1 0,1 0 0,0 0 0,0 0 1,-1 0-1,1 0 0,0 0 0,0 0 0,0 0 1,-1 0-1,1 0 0,0 0 0,0 0 0,-1 0 1,1-1-1,0 1 0,-1 0 0,1 0 0,0-1 1,0 0-1,32-10 41,-2-9-390,55-44 0,-52 37 228,-50 65-125,14-34 268,-16 30 158,17-32-171,0-1 0,1 1 0,-1-1 0,0 0 0,1 1 1,-1 0-1,1-1 0,0 1 0,0-1 0,-1 1 1,1-1-1,0 1 0,0 0 0,0-1 0,1 1 1,-1-1-1,0 1 0,1-1 0,0 3 0,2-3 9,1-1-1,-1 1 0,1-1 0,-1 1 0,1-1 0,-1 0 0,1 0 1,-1-1-1,1 1 0,-1-1 0,4 0 0,16-6-194,43-20 1,-48 18-121,0 1 0,1 1 0,34-8 0,-53 15 278,1 0 0,-1 0 1,1 0-1,-1 0 0,0 1 1,1-1-1,-1 0 1,0 0-1,1 0 0,-1 0 1,1 0-1,-1 1 0,0-1 1,1 0-1,-1 0 1,0 1-1,0-1 0,1 0 1,-1 0-1,0 1 0,1-1 1,-1 0-1,0 1 1,0-1-1,0 0 0,1 1 1,-1-1-1,0 0 0,0 1 1,0-1-1,0 1 1,0-1-1,0 0 0,0 1 1,0-1-1,0 1 0,0-1 1,0 0-1,0 1 1,0-1-1,0 1 0,0-1 1,0 0-1,0 1 0,0-1 1,-1 0-1,1 1 1,0-1-1,0 0 0,0 1 1,-1-1-1,1 1 0,-12 30-1652,7-19-917,2-3-1667,3-3-2152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5.984"/>
    </inkml:context>
    <inkml:brush xml:id="br0">
      <inkml:brushProperty name="width" value="0.025" units="cm"/>
      <inkml:brushProperty name="height" value="0.025" units="cm"/>
    </inkml:brush>
  </inkml:definitions>
  <inkml:trace contextRef="#ctx0" brushRef="#br0">19 0 12396,'0'0'3907,"-1"11"-591,-4 43 180,-7 73 2349,13-47-4846,-2-77-996,1 0 1,1 0-1,-1-1 0,0 1 0,1 0 1,-1-1-1,1 1 0,0 0 0,0-1 0,0 1 1,0-1-1,0 1 0,0-1 0,1 0 1,0 1-1,-1-1 0,1 0 0,0 0 1,0 0-1,0 0 0,0-1 0,0 1 1,0 0-1,1-1 0,-1 0 0,0 1 1,1-1-1,-1 0 0,1 0 0,0 0 1,-1-1-1,1 1 0,0-1 0,-1 1 1,1-1-1,0 0 0,-1 0 0,1 0 1,0 0-1,0-1 0,-1 1 0,6-2 1,1 0-50,-1-1 1,1 0 0,-1-1 0,0 0-1,0 0 1,0 0 0,0-1 0,-1 0 0,0-1-1,0 0 1,0 0 0,6-7 0,5-13-57,-1 0 1,-1-1-1,-1-1 1,-2 0-1,0-1 1,-2 0 0,8-36-1,-17 56 191,-3 10-51,-8 27-57,-11 46-3,18-63 85,1 1 1,0-1-1,1 0 1,0 0 0,0 1-1,1-1 1,1 0-1,0 0 1,6 20-1,-6-27-176,0 1-1,1-1 1,-1 0-1,1 0 1,0 0-1,0 0 0,0-1 1,0 1-1,1-1 1,-1 0-1,1 0 1,0 0-1,0 0 1,0-1-1,0 0 0,0 1 1,1-2-1,-1 1 1,1 0-1,-1-1 1,1 0-1,-1 0 0,1 0 1,0-1-1,8 1 1,22-2-3597,0-7-2841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686"/>
    </inkml:context>
    <inkml:brush xml:id="br0">
      <inkml:brushProperty name="width" value="0.025" units="cm"/>
      <inkml:brushProperty name="height" value="0.025" units="cm"/>
    </inkml:brush>
  </inkml:definitions>
  <inkml:trace contextRef="#ctx0" brushRef="#br0">51 57 15503,'0'0'10212,"8"3"-10121,-5-2-57,1-1-1,-1 1 1,1-1 0,0 1 0,-1-1-1,1 0 1,0-1 0,-1 1 0,1-1-1,-1 1 1,7-3 0,-9 3-15,1-1 1,-1 0-1,0 0 0,1 1 1,-1-1-1,0 0 0,1 0 1,-1 0-1,0-1 0,0 1 1,0 0-1,0 0 1,0-1-1,0 1 0,0 0 1,-1-1-1,1 1 0,0-1 1,-1 1-1,1-1 0,-1 1 1,1-1-1,-1 1 0,0-1 1,0 0-1,0 1 0,0-1 1,0 1-1,0-1 0,0 0 1,0 1-1,-1-1 0,1 1 1,-1-1-1,1 1 0,-2-3 1,2 4-51,-1-1 1,1 0 0,-1 1-1,0-1 1,1 1-1,-1-1 1,0 1-1,1 0 1,-1-1 0,0 1-1,0 0 1,1-1-1,-1 1 1,0 0 0,0 0-1,0 0 1,0-1-1,1 1 1,-1 0 0,0 0-1,0 0 1,0 0-1,1 1 1,-1-1-1,0 0 1,0 0 0,0 0-1,1 1 1,-1-1-1,0 0 1,-1 2 0,-25 10-140,18-5 194,0 2 0,0-1-1,1 1 1,-8 12 0,13-17 106,0-1 0,1 1 0,0 0 1,-1 0-1,2-1 0,-1 2 0,0-1 0,1 0 1,0 0-1,0 0 0,0 1 0,0-1 0,1 0 0,-1 9 1,2-12-100,1 1 0,-1-1-1,0 0 1,0 0 0,0 0 0,1 0 0,-1 0 0,1 0 0,-1 0 0,1 0 0,-1 0 0,1 0 0,-1-1-1,1 1 1,0-1 0,-1 0 0,1 1 0,0-1 0,-1 0 0,1 0 0,0 0 0,-1 0 0,1 0 0,3-1-1,47-1 307,-52 2-336,33-7 13,0-1 1,-1-2-1,0-1 0,-1-2 0,47-25 0,-87 50 91,-1 0-1,2 1 0,-9 15 0,16-27-74,0-1 0,1 1 0,-1-1 0,0 1 0,1 0 0,-1-1 0,1 1 0,0 0 0,-1-1 0,1 1 0,-1 0 0,1 0 0,0-1 0,0 1 0,-1 0 0,1 0 0,0 0 0,0-1 0,0 1 0,0 0 0,0 0 0,0 0 0,0 0 0,0-1 0,0 1 0,0 0 0,1 0 0,-1 0 0,0 0 0,1-1 0,-1 1 0,0 0 0,1-1 0,-1 1 0,1 0 0,-1 0 0,1-1 0,-1 1 0,1-1 0,1 2 0,1-1 19,0-1 0,0 0-1,0 1 1,1-1 0,-1 0 0,0 0-1,0-1 1,0 1 0,1-1-1,-1 1 1,3-2 0,15-5-147,-1 0-1,1-2 1,20-11 0,-24 10-451,1 2 0,0 0-1,1 1 1,28-7 0,-47 14 527,0-1 0,1 1-1,-1 0 1,0 0 0,0 0 0,1 0 0,-1 0 0,0 0 0,1 0-1,-1 0 1,0 0 0,1 0 0,-1 0 0,0 0 0,0 0-1,1 0 1,-1 1 0,0-1 0,0 0 0,1 0 0,-1 0-1,0 0 1,1 0 0,-1 1 0,0-1 0,0 0 0,0 0-1,1 0 1,-1 1 0,0-1 0,0 0 0,0 0 0,0 1 0,1-1-1,-1 1 1,-2 13-290,-16 23-416,11-23-674,2 1-1860,5-5-4062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274"/>
    </inkml:context>
    <inkml:brush xml:id="br0">
      <inkml:brushProperty name="width" value="0.025" units="cm"/>
      <inkml:brushProperty name="height" value="0.025" units="cm"/>
    </inkml:brush>
  </inkml:definitions>
  <inkml:trace contextRef="#ctx0" brushRef="#br0">23 35 12460,'0'0'15999,"8"-6"-15924,-8 6-75,40-23 37,-13 18-50,-26 5 11,0 0-1,0 0 0,-1 1 1,1-1-1,0 0 0,0 0 1,-1 1-1,1-1 0,0 1 0,-1-1 1,1 1-1,0-1 0,-1 1 1,1-1-1,-1 1 0,1-1 1,-1 1-1,1 0 0,-1-1 1,1 1-1,-1 0 0,0 0 0,1-1 1,-1 1-1,0 0 0,1 0 1,-1-1-1,0 3 0,1 3 5,0 1-1,-1 0 0,1 0 1,-2 0-1,1 0 0,-1-1 1,0 1-1,0 0 0,-1 0 1,0-1-1,-3 10 0,-5 5 21,-1-1 0,-14 22 0,17-31-14,1 1 0,0 0 0,0 0 1,1 0-1,1 1 0,0 0 0,0 0 0,-2 19 0,7-31-7,1 0 0,-1-1 1,1 1-1,-1-1 0,1 1 0,-1-1 0,1 1 1,-1-1-1,1 1 0,0-1 0,-1 1 0,1-1 0,0 0 1,-1 1-1,1-1 0,0 0 0,0 0 0,-1 1 1,1-1-1,0 0 0,0 0 0,-1 0 0,1 0 1,0 0-1,0 0 0,0 0 0,-1 0 0,1-1 0,0 1 1,0 0-1,-1 0 0,1 0 0,0-1 0,0 1 1,0-1-1,32-9 74,-17 1-138,0-1 1,-1-1-1,0 0 0,-1-1 1,0 0-1,-1-1 1,0-1-1,20-29 1,-26 35 85,-12 35-380,-12 31 492,16-54-48,0 1 0,0 0 0,0-1 1,1 1-1,0 0 0,0-1 0,0 1 0,0 0 1,1 0-1,2 6 0,-2-9-44,0-1-1,0 0 1,0 1 0,1-1-1,-1 0 1,0 0 0,1 0-1,-1 0 1,1 0 0,-1-1-1,1 1 1,0 0-1,-1-1 1,1 1 0,0-1-1,-1 1 1,1-1 0,0 0-1,0 0 1,-1 0 0,1 0-1,2 0 1,40-5 535,-34 0-592,1 0 1,-2-1-1,1 0 1,0 0-1,-1-1 1,-1-1-1,1 1 1,-1-1-1,0-1 1,-1 0-1,0 0 1,0 0-1,-1-1 1,8-16-1,-18 34-23,0 1 0,0 0 0,1 0 0,0 0 0,1 1 1,0-1-1,1 1 0,-1-1 0,2 1 0,0 10 0,0-17-31,0 0 1,0 0-1,1 0 1,0 0-1,0 1 0,0-1 1,0-1-1,0 1 1,0 0-1,1 0 0,-1 0 1,1-1-1,0 1 0,0 0 1,0-1-1,0 0 1,0 1-1,1-1 0,-1 0 1,1 0-1,-1-1 1,1 1-1,0 0 0,-1-1 1,1 0-1,0 1 1,0-1-1,0 0 0,0-1 1,0 1-1,1 0 0,5-1 1,22 1-4738,4-1-4318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761"/>
    </inkml:context>
    <inkml:brush xml:id="br0">
      <inkml:brushProperty name="width" value="0.025" units="cm"/>
      <inkml:brushProperty name="height" value="0.025" units="cm"/>
    </inkml:brush>
  </inkml:definitions>
  <inkml:trace contextRef="#ctx0" brushRef="#br0">0 0 15503,'0'0'11248,"2"10"-10586,3 26 45,-2 1 1,-1 0-1,-5 58 1,0-1 145,3-91-832,-1-1 1,1 0-1,1 0 0,-1 0 0,0 0 1,0 0-1,1 0 0,-1 1 0,1-1 1,0 0-1,-1 0 0,1 0 1,0-1-1,0 1 0,0 0 0,3 3 1,-3-4-9,1 0 0,0 0 0,-1-1 0,1 1 0,0 0 0,0-1 0,-1 1 0,1-1 0,0 0 0,0 1 0,0-1 0,0 0 0,-1 0 0,1 0 0,0 0 0,0-1 0,0 1 0,0 0 0,-1-1 0,3 0 0,7-3 58,-1 1 0,0-2-1,0 1 1,-1-1 0,1-1-1,-1 0 1,-1 0 0,12-11-1,65-66 64,-69 65-124,12-10-43,-15 16-48,0-1 0,-1 0 1,0-1-1,-1-1 0,-1 1 1,9-17-1,-17 21-2641,-14 5-15803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139"/>
    </inkml:context>
    <inkml:brush xml:id="br0">
      <inkml:brushProperty name="width" value="0.025" units="cm"/>
      <inkml:brushProperty name="height" value="0.025" units="cm"/>
    </inkml:brush>
  </inkml:definitions>
  <inkml:trace contextRef="#ctx0" brushRef="#br0">1 1 10570,'0'0'9097,"0"53"-4837,6-32-1954,1-3-1057,1 2-865,12-2-320,-5-4-1505,12-2-1858,-8-6-2755,3-3-5092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625"/>
    </inkml:context>
    <inkml:brush xml:id="br0">
      <inkml:brushProperty name="width" value="0.025" units="cm"/>
      <inkml:brushProperty name="height" value="0.025" units="cm"/>
    </inkml:brush>
  </inkml:definitions>
  <inkml:trace contextRef="#ctx0" brushRef="#br0">0 80 9641,'0'0'11798,"10"5"-11088,-8-3-683,1 0-1,1-1 1,-1 1-1,0-1 1,0 0-1,0 0 1,1 0 0,-1-1-1,1 1 1,-1-1-1,0 1 1,1-1-1,-1 0 1,1-1 0,-1 1-1,0 0 1,1-1-1,-1 0 1,0 0-1,1 0 1,-1 0 0,0-1-1,0 1 1,0-1-1,0 1 1,0-1-1,0 0 1,-1 0 0,1-1-1,-1 1 1,1-1-1,-1 1 1,0-1-1,0 0 1,0 1 0,0-1-1,0 0 1,-1 0-1,1 0 1,-1-1-1,0 1 1,0 0 0,1-4-1,-2 5-29,0 1-1,1 0 1,-1 0-1,0-1 1,0 1-1,0 0 0,0-1 1,0 1-1,0 0 1,0-1-1,0 1 1,-1 0-1,1-1 1,0 1-1,-1 0 1,1 0-1,-1-1 1,1 1-1,-1 0 1,-1-1-1,2 1-5,-1 1 0,0-1 0,0 1-1,0-1 1,0 1 0,1 0-1,-1-1 1,0 1 0,0 0 0,0 0-1,0-1 1,0 1 0,0 0 0,0 0-1,0 0 1,0 0 0,0 0 0,0 1-1,1-1 1,-1 0 0,-1 1-1,-2 0-13,0 0-1,1 0 0,-1 1 0,1 0 0,0 0 1,0 0-1,-1 0 0,1 0 0,1 1 0,-1-1 0,0 1 1,-4 6-1,0 0 222,1 1 0,0 0 0,0 0 0,1 1 0,1 0 0,0 0 0,0 0 0,1 0 0,1 1-1,-1-1 1,0 18 0,4-28-191,-1-1 0,0 1 0,0 0 0,0 0 0,0 0 0,1 0 0,-1-1-1,0 1 1,1 0 0,-1 0 0,1-1 0,-1 1 0,1 0 0,-1-1 0,1 1 0,-1 0-1,1-1 1,0 1 0,-1-1 0,1 1 0,0-1 0,0 1 0,-1-1 0,1 0-1,0 1 1,1-1 0,28 4 157,-21-5-135,-1 0 1,1 0-1,-1-1 1,17-6-1,-10 0-184,0-1 0,-1 0 1,0-1-1,-1-1 0,0 0 0,19-21 1,6-4 281,-38 35-120,0 1-1,0 0 1,0 0-1,0-1 0,0 1 1,1 0-1,-1 0 1,0 0-1,0-1 0,0 1 1,0 0-1,1 0 1,-1 0-1,0 0 0,0 0 1,0-1-1,1 1 1,-1 0-1,0 0 0,0 0 1,1 0-1,-1 0 1,0 0-1,0 0 0,1 0 1,-1 0-1,0 0 1,0 0-1,1 0 0,-1 0 1,0 0-1,0 0 1,1 0-1,-1 0 0,0 0 1,0 0-1,1 0 1,-1 0-1,0 0 0,0 1 1,1-1-1,-1 0 1,0 0-1,0 0 1,0 0-1,1 1 0,0 15 240,-9 22 110,2-20-236,3-10 214,0 0-1,0 0 1,1 0 0,0 0-1,0 0 1,1 1-1,0-1 1,1 15-1,0-22-310,1-1-1,0 1 0,-1-1 0,1 1 0,-1-1 0,1 1 0,0-1 0,-1 0 0,1 1 0,0-1 0,-1 0 0,1 0 0,0 0 0,0 1 0,-1-1 0,1 0 0,0 0 0,0 0 0,-1 0 0,1 0 1,0 0-1,0 0 0,-1-1 0,1 1 0,1-1 0,21-3 232,-3-6-281,0 0 0,0-1 1,-1-2-1,20-16 0,14-8-314,-52 36 335,0 0-1,-1 1 1,1-1 0,0 0 0,-1 1-1,1-1 1,0 1 0,0-1 0,0 1-1,-1-1 1,1 1 0,0-1 0,0 1-1,0 0 1,0 0 0,0-1 0,0 1-1,0 0 1,0 0 0,-1 0 0,1 0-1,0 0 1,0 0 0,0 0 0,0 0-1,0 1 1,0-1 0,0 0 0,0 0-1,0 1 1,1 0 0,1 27-21,-1 6 110,-2-33-78,0 0 0,1 0 1,-1 0-1,0 0 0,1 0 1,-1 0-1,1 0 0,0 0 1,-1-1-1,1 1 0,0 0 1,-1 0-1,1 0 0,0-1 1,0 1-1,0 0 0,-1-1 1,1 1-1,0 0 0,0-1 1,0 0-1,0 1 0,0-1 1,0 1-1,0-1 0,2 0 1,5 1-16,-1-2 0,0 1-1,0-1 1,0 0 0,0 0 0,0-1 0,0 0 0,0 0 0,-1-1 0,1 1-1,-1-1 1,0-1 0,0 0 0,11-7 0,-11 6-127,1 0 1,0 1-1,0 0 0,0 1 1,0 0-1,1 0 0,0 0 1,-1 1-1,1 0 1,14-2-1,-21 5 135,0-1 0,0 1 0,-1-1 0,1 1 0,0 0 0,-1-1 0,1 1 0,-1 0 0,1-1 0,-1 1 0,1 0 0,-1 0 0,0-1 0,1 1 0,-1 0 0,0 0 0,1 0 0,-1 0 0,0-1 0,0 1 0,0 0 0,0 0 0,0 0 0,0 0 0,0 0 0,0-1 0,0 1 0,0 0 0,-1 0 0,1 0 0,-1 1 0,-6 32 253,-11 3 311,1-4-1482,12-15-6351,5-33-293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972"/>
    </inkml:context>
    <inkml:brush xml:id="br0">
      <inkml:brushProperty name="width" value="0.025" units="cm"/>
      <inkml:brushProperty name="height" value="0.025" units="cm"/>
    </inkml:brush>
  </inkml:definitions>
  <inkml:trace contextRef="#ctx0" brushRef="#br0">1 0 12364,'0'0'1569,"11"54"-2209,0-42-6247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4.367"/>
    </inkml:context>
    <inkml:brush xml:id="br0">
      <inkml:brushProperty name="width" value="0.025" units="cm"/>
      <inkml:brushProperty name="height" value="0.025" units="cm"/>
    </inkml:brush>
  </inkml:definitions>
  <inkml:trace contextRef="#ctx0" brushRef="#br0">46 92 13100,'0'0'16042,"5"0"-15545,-2 0-486,0-1 0,0 0 0,1 0 0,-1-1 0,0 1 0,0-1 0,0 0 0,0 1 0,0-1 0,-1 0 0,1-1 0,-1 1 0,1 0 0,-1-1 0,0 1 0,0-1 0,0 0 0,0 0 0,0 0 0,-1 0 0,1 0 0,-1 0 0,0 0 0,0 0 0,0-1 0,0 1 0,0 0 0,-1-1 0,0 1 0,0-5 0,1 7-12,-1 1-1,0-1 1,0 1-1,0 0 0,0-1 1,0 1-1,0-1 1,0 1-1,-1-1 0,1 1 1,0 0-1,0-1 1,0 1-1,0-1 0,0 1 1,-1-1-1,1 1 1,0 0-1,0-1 0,-1 1 1,1 0-1,0-1 1,0 1-1,-1 0 0,1-1 1,0 1-1,-1 0 1,1 0-1,-1 0 0,1-1 1,0 1-1,-1 0 1,1 0-1,-1-1 0,-17 7-117,-13 18 6,24-16 141,1 0 1,0 0-1,1 1 0,0 0 1,0 0-1,1 0 0,0 1 1,1-1-1,0 1 0,0 0 1,1 0-1,-2 19 0,4-28-20,0 0 0,0 1 0,0-1-1,0 0 1,1 0 0,-1 1-1,0-1 1,1 0 0,-1 0 0,0 0-1,1 0 1,-1 1 0,1-1-1,0 0 1,-1 0 0,1 0 0,0 0-1,0 0 1,0 0 0,-1-1-1,1 1 1,0 0 0,0 0 0,0-1-1,0 1 1,0 0 0,3 0-1,-1 0 4,1 0 0,0 0 0,-1-1 0,1 1 0,0-1 0,-1 0-1,1 0 1,0-1 0,5 0 0,4-2-79,0 0 0,-1 0 0,1-2 0,19-9-1,32-25-1123,-41 24 953,1 0-1,27-11 0,-51 26 251,0 0 0,1-1-1,-1 1 1,0 0 0,0 0-1,1 0 1,-1 0 0,0 0-1,1 0 1,-1 0 0,0 0-1,0 0 1,1 0 0,-1 0-1,0 0 1,0 0 0,1 0-1,-1 0 1,0 0 0,1 0-1,-1 0 1,0 0 0,0 0-1,1 0 1,-1 1 0,0-1-1,0 0 1,1 0 0,-1 0-1,0 0 1,0 1 0,0-1-1,1 0 1,-1 0 0,0 0-1,0 1 1,0-1 0,0 0-1,0 0 1,1 1 0,-1-1-1,0 0 1,0 1 0,0-1 0,0 0-1,0 0 1,0 1 0,0-1-1,0 0 1,0 0 0,0 1-1,0-1 1,0 0 0,0 1-1,0-1 1,0 0 0,0 0-1,0 1 1,-1-1 0,1 0-1,0 0 1,0 1 0,0-1-1,0 0 1,0 0 0,-1 1-1,-7 19 231,1-5-170,3-8 75,0 0 1,0 1-1,1 0 0,0 0 1,0 0-1,1 0 0,0 0 1,0 9-1,2-16-137,0-1 1,1 1-1,-1-1 1,1 1-1,-1-1 1,0 0-1,1 1 1,-1-1-1,1 1 1,-1-1-1,1 0 1,-1 1-1,1-1 1,0 0-1,-1 0 1,1 0-1,-1 1 0,1-1 1,0 0-1,-1 0 1,1 0-1,-1 0 1,1 0-1,0 0 1,-1 0-1,1 0 1,-1 0-1,1 0 1,0 0-1,-1-1 1,1 1-1,-1 0 1,2-1-1,23-5 64,32-19-128,28-10-889,-77 33 850,0 0-1,-1 1 1,1 0-1,0 0 1,0 0-1,0 1 1,0 0 0,0 1-1,12 2 1,2 8 172,-20-10-43,0 1 0,0-1 0,1 0 0,-1 1 0,0-1 0,1 0 0,-1 0 0,1-1 0,-1 1 0,1 0 0,-1-1 1,5 1-1,3-2-28,-1 0 1,1-1-1,-1 0 1,1-1 0,-1 0-1,0 0 1,13-6-1,-14 4-140,1 2-1,-1-1 0,1 1 0,0 1 1,0-1-1,1 2 0,11-2 1,-20 4 129,-1-1 0,1 1 1,-1-1-1,1 1 1,-1 0-1,0-1 1,1 1-1,-1 0 0,0-1 1,1 1-1,-1 0 1,0-1-1,0 1 0,0 0 1,0 0-1,0-1 1,0 1-1,0 0 1,0-1-1,0 1 0,0 0 1,0 0-1,0-1 1,0 1-1,-1 0 1,1 0-1,0-1 0,-1 2 1,-6 22 0,6-22-187,-3 7-198,3-3-2856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070"/>
    </inkml:context>
    <inkml:brush xml:id="br0">
      <inkml:brushProperty name="width" value="0.025" units="cm"/>
      <inkml:brushProperty name="height" value="0.025" units="cm"/>
    </inkml:brush>
  </inkml:definitions>
  <inkml:trace contextRef="#ctx0" brushRef="#br0">0 1 8264,'0'0'14990,"61"1"-13677,-37 0 0,6 0-416,1-1-384,3 0-321,-8 0-192,2 0 32,-5 0-64,-4 0-1217,-8 0-929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404"/>
    </inkml:context>
    <inkml:brush xml:id="br0">
      <inkml:brushProperty name="width" value="0.025" units="cm"/>
      <inkml:brushProperty name="height" value="0.025" units="cm"/>
    </inkml:brush>
  </inkml:definitions>
  <inkml:trace contextRef="#ctx0" brushRef="#br0">0 1 10858,'0'0'13453,"62"18"-12524,-30-18-705,0 0-224,4 0-1730,-2-5-3202,-4-3-5222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735"/>
    </inkml:context>
    <inkml:brush xml:id="br0">
      <inkml:brushProperty name="width" value="0.025" units="cm"/>
      <inkml:brushProperty name="height" value="0.025" units="cm"/>
    </inkml:brush>
  </inkml:definitions>
  <inkml:trace contextRef="#ctx0" brushRef="#br0">0 13 11243,'0'0'8285,"10"-3"-7052,4 0-783,1 1 1,0 0-1,27 0 1,-38 2-416,1 0-1,0 0 1,-1 1 0,1-1 0,-1 1 0,1 0 0,-1 0-1,1 1 1,-1-1 0,0 1 0,1 0 0,-1 0 0,0 1-1,0-1 1,-1 1 0,1 0 0,0 0 0,-1 0-1,4 5 1,-5-5 6,-1-1 1,0 1-1,0 0 0,0 0 0,0-1 0,0 1 0,-1 0 0,1 0 0,-1 0 0,0 0 0,0 0 0,0 0 0,0 0 1,0 0-1,-1 0 0,1 0 0,-1-1 0,0 1 0,0 0 0,0 0 0,0 0 0,-1-1 0,1 1 0,0-1 1,-1 1-1,-2 2 0,-6 9 185,-1-1 1,0-1 0,-16 16-1,18-20-266,-27 29 262,-5 6-3866,29-34-3211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321"/>
    </inkml:context>
    <inkml:brush xml:id="br0">
      <inkml:brushProperty name="width" value="0.025" units="cm"/>
      <inkml:brushProperty name="height" value="0.025" units="cm"/>
    </inkml:brush>
  </inkml:definitions>
  <inkml:trace contextRef="#ctx0" brushRef="#br0">61 1 14478,'0'0'8680,"-36"77"-8264,27-38 321,5 2-321,-2-4-255,2-3-33,2-5-64,2-2-32,0-9-385,0-6-832,12-8-961,1-4-1954,4-4-1089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343"/>
    </inkml:context>
    <inkml:brush xml:id="br0">
      <inkml:brushProperty name="width" value="0.025" units="cm"/>
      <inkml:brushProperty name="height" value="0.025" units="cm"/>
    </inkml:brush>
  </inkml:definitions>
  <inkml:trace contextRef="#ctx0" brushRef="#br0">174 0 17264,'0'0'2947,"-11"3"-432,-6 2-1510,0 1 1,1 1-1,-28 15 1,39-20-892,1 1-1,-1-1 0,1 1 1,0 0-1,0 0 1,0 0-1,0 1 1,0 0-1,1-1 0,0 1 1,0 0-1,0 0 1,0 1-1,0-1 1,1 1-1,0-1 1,0 1-1,0 0 0,1 0 1,-1 0-1,0 5 1,3-7-154,0-1 0,-1 1 0,1 0 0,0 0 0,0 0 0,1-1 0,-1 1 0,0-1 0,1 1 0,0-1 0,0 1 0,-1-1 0,1 0 0,1 0 0,-1 0 0,0 0 0,0 0 0,1-1 0,-1 1 0,1-1 0,3 2 0,67 30-447,-54-26 412,22 6-217,-31-10 269,0 0-1,1 0 1,-2 1 0,1 0 0,0 1-1,-1 0 1,0 1 0,14 10-1,-22-15 65,-1 0-1,1-1 0,0 1 1,0 0-1,-1 0 0,1 1 1,-1-1-1,1 0 0,-1 0 1,1 0-1,-1 0 0,0 0 1,1 0-1,-1 1 0,0-1 1,0 0-1,0 0 0,0 0 1,0 1-1,0-1 0,0 0 1,-1 0-1,1 0 0,0 1 1,-1-1-1,1 0 0,0 0 1,-1 0-1,0 0 0,1 0 1,-1 0-1,1 0 0,-1 0 1,0 0-1,0 0 0,0 0 1,0 0-1,0-1 0,0 1 1,0 0-1,0-1 0,0 1 1,0 0-1,0-1 0,0 0 1,-2 1-1,-54 22 1865,46-20-1931,-1 0-1,0-1 0,0 0 1,0-1-1,0 0 0,-21-2 1,32 0-327,-1 1 1,1-1-1,0 0 1,0 1-1,-1-1 1,1 0-1,0 0 1,0 0 0,0 0-1,0 0 1,0 0-1,0 0 1,0 0-1,1 0 1,-1-1-1,0 1 1,0 0 0,1 0-1,-1-1 1,1 1-1,-1 0 1,1-1-1,0 1 1,-1-1-1,1 1 1,0-1 0,0 1-1,0 0 1,0-1-1,0 1 1,1-1-1,-1 1 1,1-2-1,-1 0-1234,0-21-10248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050"/>
    </inkml:context>
    <inkml:brush xml:id="br0">
      <inkml:brushProperty name="width" value="0.025" units="cm"/>
      <inkml:brushProperty name="height" value="0.025" units="cm"/>
    </inkml:brush>
  </inkml:definitions>
  <inkml:trace contextRef="#ctx0" brushRef="#br0">160 21 10890,'0'-1'511,"1"-1"0,0 1 0,0 0 0,-1 0-1,1 0 1,0 0 0,0 0 0,0 0 0,0 0 0,0 0-1,0 0 1,0 1 0,0-1 0,1 0 0,-1 1 0,0-1-1,0 1 1,2-1 0,30-2 3324,-30 3-3698,0 0-1,0 0 0,0 1 0,0-1 1,1 1-1,-1 0 0,0 0 0,0 0 1,-1 0-1,1 1 0,0-1 0,0 1 1,-1 0-1,1 0 0,-1 0 1,1 0-1,1 2 0,-2-1-105,-1 0-1,1 0 1,-1 0-1,0 0 1,0 0-1,0 1 1,-1-1-1,1 0 1,-1 0-1,1 1 1,-1-1-1,0 0 1,-1 1-1,1-1 1,-1 0-1,-1 6 1,0-2 6,0-1 1,-1 0 0,0 0-1,0-1 1,-1 1 0,0 0 0,-8 9-1,-6 3 22,0-1 0,-1-1 0,-30 19 0,41-30-47,-10 8-3,-4 2-33,0 1-1,-32 30 1,53-45 14,0 0 1,0-1-1,1 1 0,-1 0 1,0 0-1,0 0 1,1 0-1,-1 0 0,0 0 1,1 0-1,-1 0 1,1 0-1,-1 0 0,1 0 1,-1 0-1,1 0 1,0 0-1,0 1 0,0-1 1,0 0-1,0 0 1,0 0-1,0 2 0,0-2 19,1 0-1,0 0 1,0 0-1,0 0 1,-1 0 0,1-1-1,0 1 1,0 0-1,0-1 1,0 1-1,0 0 1,0-1-1,1 1 1,-1-1-1,0 0 1,0 1 0,0-1-1,0 0 1,2 0-1,10 2 232,1-1-1,0-1 0,16-1 1,-16 1 79,20-1 269,54-6-1,-78 5-1207,0 0 0,0 0-1,0-1 1,0-1 0,14-6-1,-24 10 396,0 0 0,1 0 0,-1 0 0,0-1 0,1 1 0,-1 0 0,0 0 0,1-1 0,-1 1 0,0 0 0,0-1 0,1 1 0,-1 0 0,0 0 0,0-1 0,1 1 0,-1-1 0,0 1 0,0 0 0,0-1 0,0 1 0,0 0 0,0-1 0,0 1 0,0-1 0,0 1 0,0 0 0,0-1 0,0 1 0,0-1 0,0 1 0,0 0 0,0-1 0,0 1 0,0 0 0,0-1 0,0 1 0,-1 0 0,1-1 0,-10-6-8525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409"/>
    </inkml:context>
    <inkml:brush xml:id="br0">
      <inkml:brushProperty name="width" value="0.025" units="cm"/>
      <inkml:brushProperty name="height" value="0.025" units="cm"/>
    </inkml:brush>
  </inkml:definitions>
  <inkml:trace contextRef="#ctx0" brushRef="#br0">1 1 13933,'0'0'8104,"56"-1"-7656,-28 6-352,-1 1-128,7 5-1954,-4-4-4259</inkml:trace>
  <inkml:trace contextRef="#ctx0" brushRef="#br0" timeOffset="1">491 96 18770,'0'0'6982,"0"59"-12491,0-54-1089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755"/>
    </inkml:context>
    <inkml:brush xml:id="br0">
      <inkml:brushProperty name="width" value="0.025" units="cm"/>
      <inkml:brushProperty name="height" value="0.025" units="cm"/>
    </inkml:brush>
  </inkml:definitions>
  <inkml:trace contextRef="#ctx0" brushRef="#br0">33 0 11787,'0'0'8328,"-17"51"-7559,11-22-481,-3 3-192,9-1-64,0-1-192,0 1-1025,0-6-993,0-4-1089,0-6-929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086"/>
    </inkml:context>
    <inkml:brush xml:id="br0">
      <inkml:brushProperty name="width" value="0.025" units="cm"/>
      <inkml:brushProperty name="height" value="0.025" units="cm"/>
    </inkml:brush>
  </inkml:definitions>
  <inkml:trace contextRef="#ctx0" brushRef="#br0">1 17 12075,'0'0'3572,"8"-4"-465,-2 2-2840,0 0 1,0 0 0,0 0-1,0 1 1,0 0 0,0 0 0,0 0-1,0 1 1,0 0 0,1 0-1,-1 0 1,0 1 0,0 0-1,0 0 1,0 1 0,0 0-1,0 0 1,0 0 0,-1 0-1,11 7 1,-9-5-251,0 0-1,-1 1 0,1 0 1,-1 1-1,0-1 1,0 1-1,-1 0 1,6 9-1,-9-13 44,-1 0-1,0 0 0,0 0 0,0 0 1,0 1-1,-1-1 0,1 0 0,0 1 1,-1-1-1,0 0 0,1 1 0,-1-1 1,0 1-1,0-1 0,-1 1 0,1-1 1,0 0-1,-1 1 0,0-1 1,1 0-1,-1 1 0,0-1 0,0 0 1,0 0-1,0 0 0,-1 0 0,1 0 1,-1 0-1,1 0 0,-1 0 0,-2 1 1,3-1-15,-4 4-56,0-1 0,0 1 0,-1-1 0,1-1 0,-1 1 0,0-1 0,-1 0 1,1 0-1,-9 3 0,15-7-411,29 5-235,-21-2 603,1 0 0,-1 0 0,0 1 0,0 0-1,0 0 1,0 1 0,13 11 0,-19-14 177,1 0 1,-1 1-1,0 0 0,1-1 0,-1 1 1,0 0-1,-1 0 0,1 0 0,0 0 1,-1 0-1,0 1 0,0-1 0,0 0 1,0 1-1,0-1 0,0 1 0,-1-1 1,0 1-1,0-1 0,0 0 1,0 1-1,0-1 0,-2 6 0,1-7-4,0 0 0,-1 0 1,1 0-1,-1 0 0,1 0 0,-1-1 0,1 1 0,-1 0 0,0-1 0,0 1 0,0-1 0,0 0 0,0 0 1,0 1-1,0-1 0,-1-1 0,1 1 0,0 0 0,-1 0 0,-2 0 0,-48 9 1007,52-10-1096,-85 4 582,64-4-861,22-1 102,0 1 1,0 0-1,0 0 0,0 0 0,0 0 1,-1 0-1,1 0 0,0-1 1,0 1-1,0 0 0,0 0 0,0 0 1,0 0-1,0 0 0,0-1 0,0 1 1,-1 0-1,1 0 0,0 0 1,0-1-1,0 1 0,0 0 0,0 0 1,0 0-1,0 0 0,0-1 0,0 1 1,0 0-1,0 0 0,1 0 1,-1-1-1,0 1 0,0 0 0,0 0 1,0 0-1,0 0 0,0-1 1,0 1-1,0 0 0,0 0 0,1 0 1,-1 0-1,0 0 0,0-1 0,0 1 1,0 0-1,0 0 0,1 0 1,-1 0-1,0 0 0,0 0 0,0 0 1,0 0-1,1 0 0,-1 0 0,0 0 1,0 0-1,0 0 0,1 0 1,-1 0-1,0 0 0,0 0 0,0 0 1,1 0-1,-1 0 0,0 0 0,0 0 1,12-5-7862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889"/>
    </inkml:context>
    <inkml:brush xml:id="br0">
      <inkml:brushProperty name="width" value="0.025" units="cm"/>
      <inkml:brushProperty name="height" value="0.025" units="cm"/>
    </inkml:brush>
  </inkml:definitions>
  <inkml:trace contextRef="#ctx0" brushRef="#br0">11 0 11179,'-5'1'3363,"1"1"544,2-1-1440,2 1-353,0 1-1025,0 1-737,0-3-256,0 4-64,0 0-64,8-2-801,1-3-1857,-5 0-3876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285"/>
    </inkml:context>
    <inkml:brush xml:id="br0">
      <inkml:brushProperty name="width" value="0.025" units="cm"/>
      <inkml:brushProperty name="height" value="0.025" units="cm"/>
    </inkml:brush>
  </inkml:definitions>
  <inkml:trace contextRef="#ctx0" brushRef="#br0">237 0 11979,'0'0'15460,"-11"11"-15225,-30 34-418,3 1-1,1 2 0,2 2 1,-32 60-1,63-104-380,0-1-1300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616"/>
    </inkml:context>
    <inkml:brush xml:id="br0">
      <inkml:brushProperty name="width" value="0.025" units="cm"/>
      <inkml:brushProperty name="height" value="0.025" units="cm"/>
    </inkml:brush>
  </inkml:definitions>
  <inkml:trace contextRef="#ctx0" brushRef="#br0">6 0 10474,'0'0'8488,"2"66"-8232,-4-32-128,-2-3-32,2 1 161,2-3 127,0-3-224,6-5-64,3-3-32,1-4-128,-3-5-993,-1-4-1793,-2-5-1827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951"/>
    </inkml:context>
    <inkml:brush xml:id="br0">
      <inkml:brushProperty name="width" value="0.025" units="cm"/>
      <inkml:brushProperty name="height" value="0.025" units="cm"/>
    </inkml:brush>
  </inkml:definitions>
  <inkml:trace contextRef="#ctx0" brushRef="#br0">1 0 2659,'0'0'17776,"51"19"-17712,-21-6-32,0-1-224,6-2-2146,0-6-3139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280"/>
    </inkml:context>
    <inkml:brush xml:id="br0">
      <inkml:brushProperty name="width" value="0.025" units="cm"/>
      <inkml:brushProperty name="height" value="0.025" units="cm"/>
    </inkml:brush>
  </inkml:definitions>
  <inkml:trace contextRef="#ctx0" brushRef="#br0">27 0 14125,'0'0'5654,"-4"9"-4277,3-7-1305,-17 46 807,18-47-865,-1 1 1,1-1-1,-1 0 1,1 1-1,0-1 1,-1 0-1,1 0 1,0 1 0,0-1-1,0 0 1,0 1-1,0-1 1,0 0-1,1 1 1,-1-1-1,0 0 1,1 1-1,-1-1 1,1 0-1,-1 0 1,1 0-1,-1 1 1,1-1 0,0 0-1,0 0 1,0 0-1,-1 0 1,1 0-1,0 0 1,0 0-1,0-1 1,0 1-1,1 0 1,-1 0-1,0-1 1,0 1 0,0-1-1,1 1 1,0 0-1,10-1 133,1 1 0,-1-1 1,0-1-1,0 0 0,0-1 0,0 0 0,20-6 1,-18 3-132,2 2 1,-1 0-1,28-2 1,-42 6-8,0-1 0,-1 0 1,1 0-1,0 1 0,0-1 1,-1 1-1,1-1 0,0 1 0,-1-1 1,1 1-1,0-1 0,-1 1 0,1-1 1,-1 1-1,1 0 0,-1-1 0,1 1 1,-1 0-1,1-1 0,-1 1 0,0 0 1,1 0-1,-1-1 0,0 1 0,0 0 1,0 0-1,0 0 0,1-1 0,-1 1 1,0 0-1,0 0 0,-1 0 0,1 0 1,0-1-1,0 1 0,0 0 1,0 0-1,-1 0 0,1 0 0,-1 0-2,1 0-1,0 0 1,-1 0-1,1 0 0,0 0 1,0 0-1,0 0 1,0 0-1,0 0 0,0 0 1,0 0-1,0 0 1,1 0-1,-1 0 0,0 0 1,0 0-1,1-1 1,-1 1-1,1 0 1,-1 0-1,1 0 0,-1 0 1,1-1-1,-1 1 1,1 0-1,0 0 0,-1-1 1,1 1-1,0 0 1,0-1-1,0 1 0,1 0 1,4 0-569,-1-1 1,1 0-1,-1 0 1,1 0-1,-1 0 1,1-1-1,0 0 1,-1 0-1,0-1 1,8-2-1,13-8-5155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626"/>
    </inkml:context>
    <inkml:brush xml:id="br0">
      <inkml:brushProperty name="width" value="0.025" units="cm"/>
      <inkml:brushProperty name="height" value="0.025" units="cm"/>
    </inkml:brush>
  </inkml:definitions>
  <inkml:trace contextRef="#ctx0" brushRef="#br0">87 92 5958,'0'0'12235,"-9"4"-9229,2-1-2585,-41 22 1656,46-24-2035,1 0 1,-1 1-1,0-1 1,1 1 0,-1-1-1,1 1 1,0-1-1,-1 1 1,1 0-1,0 0 1,0 0-1,0 0 1,0 0-1,0 0 1,1 0-1,-1 0 1,0 0-1,1 0 1,0 0-1,-1 0 1,1 0-1,0 0 1,0 1-1,0-1 1,1 3-1,0-4-33,0 0-1,-1 0 1,1 0-1,0-1 0,0 1 1,0 0-1,0 0 1,0-1-1,0 1 1,0-1-1,0 1 1,0-1-1,1 1 1,-1-1-1,0 0 1,0 1-1,0-1 1,0 0-1,1 0 1,-1 0-1,0 0 1,0 0-1,1 0 0,0 0 1,34-3 334,-27 1-302,-1 0 0,1-1 0,-1 0 0,0-1-1,1 0 1,-2 0 0,1-1 0,0 0 0,-1 0 0,10-10-1,6-5 152,34-41 0,-50 52-73,-4 7-56,-1-1 0,1 1 0,-1-1-1,0 0 1,0 1 0,0-1-1,0 0 1,-1 0 0,1 0-1,-1 0 1,0-1 0,2-2-1,-18 7 825,7 5-875,0 0 1,1 1 0,0-1 0,1 2-1,-1-1 1,1 1 0,1-1 0,-1 2-1,1-1 1,1 0 0,-1 1 0,2 0-1,-1 0 1,1 0 0,0 1 0,1-1-1,-2 19 1,4-25-14,0-1 0,0 0 0,1 0 0,-1 1 0,1-1 0,-1 0 0,1 0 0,0 0 0,0 0 0,0 0 0,0 0 0,0 0 0,0 0 0,1 0 0,-1 0 0,0 0-1,1-1 1,0 1 0,-1-1 0,1 1 0,0-1 0,0 1 0,0-1 0,0 0 0,0 0 0,0 0 0,0 0 0,0-1 0,4 2 0,5 1-1071,0-1 0,0-1 0,1 0-1,18 0 1,8-1-7875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6.672"/>
    </inkml:context>
    <inkml:brush xml:id="br0">
      <inkml:brushProperty name="width" value="0.025" units="cm"/>
      <inkml:brushProperty name="height" value="0.025" units="cm"/>
    </inkml:brush>
  </inkml:definitions>
  <inkml:trace contextRef="#ctx0" brushRef="#br0">1 8 13613,'0'0'4548,"48"0"161,-22 0-2275,4 1-801,2 1-1248,2-2-289,3 0-609,-2 0-2818,1-11-5061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967"/>
    </inkml:context>
    <inkml:brush xml:id="br0">
      <inkml:brushProperty name="width" value="0.025" units="cm"/>
      <inkml:brushProperty name="height" value="0.025" units="cm"/>
    </inkml:brush>
  </inkml:definitions>
  <inkml:trace contextRef="#ctx0" brushRef="#br0">36 1 2819,'0'0'24247,"11"55"-23607,-11-27-352,-5 7-191,-7-4-1,7-1-192,1-4-897,-2-4-1410,-3-6-1600,3-9-2339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327"/>
    </inkml:context>
    <inkml:brush xml:id="br0">
      <inkml:brushProperty name="width" value="0.025" units="cm"/>
      <inkml:brushProperty name="height" value="0.025" units="cm"/>
    </inkml:brush>
  </inkml:definitions>
  <inkml:trace contextRef="#ctx0" brushRef="#br0">1 30 14029,'0'0'6897,"12"-5"-5012,3 0-1533,0 0-1,0 1 1,0 1-1,0 0 1,1 1 0,22-1-1,-33 3-291,0 1 0,0-1 0,0 1 0,0 0-1,0 0 1,0 0 0,0 1 0,0-1 0,0 1-1,0 0 1,7 6 0,-9-6-72,-1 0 1,1 0-1,-1 1 1,0 0-1,0-1 1,0 1-1,0 0 0,0 0 1,-1 0-1,1 0 1,-1 0-1,0 0 1,0 0-1,0 1 0,0-1 1,0 0-1,-1 1 1,0-1-1,0 0 1,0 5-1,0-6 70,0 0 0,0 0 0,0 0-1,0 0 1,0 0 0,-1 0 0,1 0 0,-1 0 0,0-1 0,1 1 0,-1 0-1,0 0 1,0-1 0,0 1 0,0 0 0,0-1 0,-1 1 0,1-1 0,0 0-1,-1 1 1,1-1 0,-1 0 0,1 0 0,-4 2 0,6-2-325,0 0 0,0 0 0,0 0 0,1 0 0,-1 0 0,0 0 0,1 0 0,-1 0 0,0-1 1,1 1-1,-1 0 0,1-1 0,1 1 0,-2-1 217,10 4-184,0-1 0,0 2 0,0-1 0,-1 1 0,11 8 0,-19-12 321,-1 0 0,1 0-1,-1 0 1,0 0 0,0 0 0,1 0 0,-1 0 0,0 1 0,0-1 0,0 0-1,0 1 1,0-1 0,0 1 0,-1 0 0,1-1 0,-1 1 0,1-1 0,-1 1 0,1 0-1,-1-1 1,0 1 0,0 0 0,0 0 0,0-1 0,0 1 0,0 0 0,0-1-1,0 1 1,-1 0 0,1-1 0,-1 1 0,1 0 0,-1-1 0,0 1 0,0-1 0,1 1-1,-1-1 1,0 1 0,0-1 0,-1 0 0,1 1 0,0-1 0,0 0 0,-2 1 0,-4 7 195,0-1 1,-1-1-1,0 1 1,0-1 0,-1-1-1,1 1 1,-2-1 0,1-1-1,-1 0 1,1 0 0,-1-1-1,-1 0 1,1-1 0,0 0-1,-1-1 1,0 0 0,1 0-1,-12-1 1,21-1-352,-1 0 1,1 0-1,0 0 1,0 0-1,0 0 1,0 0-1,-1-1 0,1 1 1,0-1-1,0 1 1,0-1-1,0 1 1,0-1-1,0 1 0,0-1 1,0 0-1,0 0 1,0 0-1,0 1 1,1-1-1,-1 0 1,0 0-1,1 0 0,-1 0 1,0 0-1,1 0 1,-1-2-1,-3-21-5891,4 7-1428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723"/>
    </inkml:context>
    <inkml:brush xml:id="br0">
      <inkml:brushProperty name="width" value="0.025" units="cm"/>
      <inkml:brushProperty name="height" value="0.025" units="cm"/>
    </inkml:brush>
  </inkml:definitions>
  <inkml:trace contextRef="#ctx0" brushRef="#br0">42 0 11435,'0'0'14851,"-1"9"-14082,-6 57 824,-24 93 1,29-153-1255,1-11 930,2-23-1009,0 4-9063,-1 15 935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176"/>
    </inkml:context>
    <inkml:brush xml:id="br0">
      <inkml:brushProperty name="width" value="0.025" units="cm"/>
      <inkml:brushProperty name="height" value="0.025" units="cm"/>
    </inkml:brush>
  </inkml:definitions>
  <inkml:trace contextRef="#ctx0" brushRef="#br0">0 1 8008,'0'0'21711,"8"1"-20825,33 5-613,63 0 0,-1-5-7204,-92-1 5180,17-1-6491,-6-7-5857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788"/>
    </inkml:context>
    <inkml:brush xml:id="br0">
      <inkml:brushProperty name="width" value="0.025" units="cm"/>
      <inkml:brushProperty name="height" value="0.025" units="cm"/>
    </inkml:brush>
  </inkml:definitions>
  <inkml:trace contextRef="#ctx0" brushRef="#br0">27 1 14606,'0'0'9854,"-1"10"-9106,-10 87 1426,4-50-1494,-1 50 0,8-97-676,0 0 1,0 0 0,0 1-1,0-1 1,0 0 0,0 0-1,0 1 1,0-1-1,0 0 1,1 0 0,-1 1-1,0-1 1,0 0 0,0 0-1,0 0 1,0 1-1,0-1 1,0 0 0,1 0-1,-1 0 1,0 0 0,0 1-1,0-1 1,0 0-1,1 0 1,-1 0 0,0 0-1,0 0 1,0 1 0,1-1-1,-1 0 1,0 0-1,0 0 1,1 0 0,-1 0-1,0 0 1,0 0 0,1 0-1,-1 0 1,0 0-1,0 0 1,1 0 0,14-6 220,10-11 7,-19 10-221,0 0 0,-1 0 0,-1-1-1,1 0 1,-1 0 0,0 0-1,-1 0 1,0 0 0,0-1-1,-1 1 1,0-1 0,0 0-1,-1 0 1,0 0 0,-1-9-1,-9 37-1179,9-17 1166,0 0-1,0-1 1,0 1 0,0-1-1,1 1 1,-1 0-1,1-1 1,-1 1 0,1-1-1,-1 1 1,1-1-1,0 0 1,0 1 0,0-1-1,0 0 1,0 1-1,0-1 1,0 0-1,0 0 1,0 0 0,1 0-1,-1 0 1,0 0-1,3 1 1,0 0 49,0-1 0,1 1-1,-1-1 1,0 0 0,1 0 0,-1 0-1,1-1 1,-1 0 0,6 0 0,-1 0 17,0-1 1,-1 0 0,1 0-1,0-1 1,-1 0 0,0-1-1,1 0 1,-1 0-1,14-9 1,-17 9-52,-1 0 0,0-1 0,0 1 0,-1-1-1,1 0 1,-1 0 0,0 0 0,0-1 0,0 1 0,-1-1 0,1 0 0,-1 0-1,0 1 1,-1-1 0,1 0 0,-1-1 0,1-9 0,-2 15-13,0-1 0,0 0 0,0 0 0,0 1 0,-1-1 0,1 0 1,0 0-1,-1 1 0,1-1 0,0 0 0,-1 1 0,1-1 0,-1 0 0,1 1 0,-1-1 1,1 1-1,-1-1 0,1 1 0,-1-1 0,0 1 0,1-1 0,-1 1 0,0 0 1,1-1-1,-1 1 0,0 0 0,0-1 0,1 1 0,-1 0 0,0 0 0,0 0 0,1 0 1,-1 0-1,0 0 0,0 0 0,0 0 0,1 0 0,-1 0 0,0 0 0,0 1 1,1-1-1,-1 0 0,0 0 0,1 1 0,-1-1 0,0 0 0,0 1 0,0 0 0,-4 1-16,1-1 0,0 1 0,0 0-1,0 1 1,0-1 0,0 1-1,-5 4 1,4 0 26,-1 1-1,1-1 1,0 1-1,1 0 1,0 0-1,0 1 1,1 0-1,0-1 1,-3 15-1,5-20-39,0-1 0,1 1 0,0-1 0,-1 1 0,1-1 0,0 1 0,0-1-1,0 1 1,1-1 0,-1 1 0,1-1 0,-1 1 0,1-1 0,0 0 0,0 1 0,0-1 0,0 0 0,0 0 0,0 1-1,1-1 1,-1 0 0,1 0 0,0-1 0,-1 1 0,1 0 0,0 0 0,0-1 0,0 1 0,0-1 0,0 0 0,1 0-1,-1 0 1,0 0 0,0 0 0,1 0 0,-1 0 0,1-1 0,-1 1 0,4-1 0,46 2-7400,-24-6-513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8.121"/>
    </inkml:context>
    <inkml:brush xml:id="br0">
      <inkml:brushProperty name="width" value="0.025" units="cm"/>
      <inkml:brushProperty name="height" value="0.025" units="cm"/>
    </inkml:brush>
  </inkml:definitions>
  <inkml:trace contextRef="#ctx0" brushRef="#br0">78 0 12172,'0'0'2482,"-6"12"59,0 4-2006,0 0-1,1 0 1,1 1 0,0 0 0,-2 23-1,-14 157 2662,-1 62-1555,21-258-1593,6-27-187,-4-8-2231,-3-1-4378,0 8-2172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004"/>
    </inkml:context>
    <inkml:brush xml:id="br0">
      <inkml:brushProperty name="width" value="0.025" units="cm"/>
      <inkml:brushProperty name="height" value="0.025" units="cm"/>
    </inkml:brush>
  </inkml:definitions>
  <inkml:trace contextRef="#ctx0" brushRef="#br0">0 316 14478,'0'0'8066,"10"-7"-6667,8-7-1184,1 1 0,40-21 1,-42 24-205,0 0 0,-1-1 0,-1 0 0,0-1 0,-1-1 0,0 0 0,-1-1 0,0-1 0,-1 0 0,-1 0 0,0-1 0,-1-1 0,-1 0 0,8-20 0,-13 16 53,-15 24 4,-19 27 104,22-17 2,1-1-1,0 1 0,1 0 0,1 1 0,0 0 1,0 0-1,1 0 0,1 0 0,1 0 1,0 1-1,1 0 0,0 15 0,3 21 917,3-1-1,12 58 1,-1-15-536,-16-94-563,0 1 0,0 0 0,0 0-1,0 0 1,0 0 0,0 0-1,0 0 1,1 0 0,-1 0-1,0 0 1,0 0 0,0 0-1,0 0 1,0 0 0,0 0-1,0 1 1,1-1 0,-1 0-1,0 0 1,0 0 0,0 0-1,0 0 1,0 0 0,0 0 0,0 0-1,0 0 1,0 0 0,0 0-1,1 0 1,-1 0 0,0 1-1,0-1 1,0 0 0,0 0-1,0 0 1,0 0 0,0 0-1,0 0 1,0 0 0,0 1-1,0-1 1,4-21-921,2-30-1080,-7 22-850,0-1 0,-2 1 0,-13-54 0,73 78 2246,-47 2 1034,1-1 0,-1 0 0,0 0 0,0-1 1,0 0-1,-1-1 0,0 0 0,0-1 0,-1 0 0,1 0 0,-1 0 0,-1-1 0,0-1 0,0 1 0,9-16 0,-13 14 1953,-12 14-1851,-12 14-582,17-12 217,-1 0 1,1 0-1,0 1 0,0 0 0,1 0 1,0 0-1,0 0 0,1 1 1,0-1-1,0 1 0,0-1 1,1 1-1,1 0 0,-1 12 1,3-19-45,0 0 0,0 0 1,0 0-1,0 0 1,0 0-1,1-1 1,-1 1-1,0-1 1,0 1-1,1-1 1,-1 0-1,0 0 1,0 0-1,1 0 1,-1 0-1,4-2 1,1 2 87,9-2-101,0 0 0,0-1 0,0-1 1,0 0-1,30-13 0,-32 10-124,1 2 0,0 0 0,1 0-1,-1 2 1,1 0 0,21-2 0,-40 31 120,-6-11 185,8-14-188,0 1 0,0 0 0,-1-1 0,1 1 0,1 0 0,-1-1 0,0 1 0,0 0 0,1 0 0,-1 0 0,0-1 0,1 1 0,0 0 0,-1 2 0,35-6 676,14-16-903,-38 14 74,-1 0 0,1 0 0,0 1 0,0 0 0,1 1 0,-1 0 0,11 0 0,-20 3 17,-1-1 0,1 1 1,0 0-1,-1 0 0,1 0 0,-1 0 0,0 0 1,1 0-1,-1 0 0,0 0 0,1 0 0,-1 0 1,0 1-1,0-1 0,0 0 0,0 0 0,0 0 1,0 0-1,0 0 0,-1 0 0,1 0 0,0 0 1,-1 0-1,1 0 0,-1 2 0,-8 30-4737,8-29-1381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552"/>
    </inkml:context>
    <inkml:brush xml:id="br0">
      <inkml:brushProperty name="width" value="0.025" units="cm"/>
      <inkml:brushProperty name="height" value="0.025" units="cm"/>
    </inkml:brush>
  </inkml:definitions>
  <inkml:trace contextRef="#ctx0" brushRef="#br0">140 52 1505,'-2'-12'9210,"2"-15"434,0 14-1186,-36 39-6974,-65 22-2803,101-48 1297,0 0 0,0 0 1,1 0-1,-1 0 0,0 0 0,0 0 0,1 1 1,-1-1-1,0 0 0,0 0 0,0 0 0,1 0 0,-1 0 1,0 1-1,0-1 0,0 0 0,1 0 0,-1 0 0,0 1 1,0-1-1,0 0 0,0 0 0,0 1 0,1-1 1,-1 0-1,0 0 0,0 1 0,0-1 0,0 0 0,0 0 1,0 1-1,0-1 0,0 0 0,0 0 0,0 1 1,0-1-1,0 0 0,0 1 0,0-1 0,0 0 0,0 0 1,-1 1-1,1-1 0,0 0 0,0 0 0,0 0 0,0 1 1,0-1-1,-1 0 0,1 0 0,0 1 0,0-1 1,0 0-1,-1 0 0,1 0 0,0 0 0,0 0 0,-1 1 1,28 2-375,-25-3 381,44 0-196,-36 0 169,1 0-1,0 0 1,-1 0 0,1 2 0,0-1-1,-1 1 1,17 6 0,-26-8 42,-1 0 0,1 0 0,0 1 0,-1-1 0,1 0 0,0 1 0,-1-1 0,1 1 1,0-1-1,-1 0 0,1 1 0,-1-1 0,1 1 0,-1 0 0,1-1 0,-1 1 0,1-1 0,-1 1 1,0 0-1,1-1 0,-1 1 0,0 0 0,0-1 0,1 1 0,-1 0 0,0 0 0,0-1 1,0 1-1,0 0 0,0 1 0,-14 18 750,-29 9 701,35-24-1299,0-1-1,0 0 0,0 0 0,-1-1 1,0 0-1,0 0 0,0-1 0,-15 2 1,24-5-582,-1 0 0,1-1 0,0 1 1,1 0-1,-1 0 0,0 0 0,0 0 1,0 0-1,1 0 0,-1 0 1,0 0-1,1 0 0,-1 0 0,1 0 1,-1 0-1,1 0 0,1-1 0,14-15-7374,7-4-4587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899"/>
    </inkml:context>
    <inkml:brush xml:id="br0">
      <inkml:brushProperty name="width" value="0.025" units="cm"/>
      <inkml:brushProperty name="height" value="0.025" units="cm"/>
    </inkml:brush>
  </inkml:definitions>
  <inkml:trace contextRef="#ctx0" brushRef="#br0">40 94 16720,'0'0'8968,"-30"55"-7430,25-36-545,1 1-545,4-4-320,0-3-96,0 1 0,9-5 0,-3-2-96,3-5-704,1-2-1186,1 0-1089,0-9-3427,-1-11-7431</inkml:trace>
  <inkml:trace contextRef="#ctx0" brushRef="#br0" timeOffset="1">71 1 7687,'0'0'18290,"11"49"-22038,0-35-288,4-5-2530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0.339"/>
    </inkml:context>
    <inkml:brush xml:id="br0">
      <inkml:brushProperty name="width" value="0.025" units="cm"/>
      <inkml:brushProperty name="height" value="0.025" units="cm"/>
    </inkml:brush>
  </inkml:definitions>
  <inkml:trace contextRef="#ctx0" brushRef="#br0">154 161 12908,'0'0'8077,"-9"6"-6379,-11 7-1105,0 2-1,-28 26 1,43-36-535,0 0-1,0 0 0,0 0 1,1 1-1,0 0 0,0 0 1,0 0-1,1 0 0,0 0 1,0 1-1,0 0 0,1-1 1,0 1-1,1 0 0,-2 11 1,3-17-48,1 1 0,-1-1 0,1 0 0,-1 0 1,1 1-1,0-1 0,0 0 0,0 0 0,-1 0 1,1 0-1,0 0 0,0 0 0,0 0 0,1 0 1,-1 0-1,0 0 0,0-1 0,0 1 0,1 0 1,-1-1-1,0 1 0,1-1 0,-1 1 0,0-1 1,1 0-1,-1 0 0,0 1 0,1-1 0,-1 0 1,1 0-1,-1 0 0,1-1 0,-1 1 0,2-1 1,5 1 107,0 0 1,-1-1-1,0-1 0,1 1 1,13-5-1,-5-3-23,1 0-1,-1-1 1,-1 0-1,0-2 1,17-15-1,63-69 76,-82 82-160,-1-1 0,17-27 0,-25 36-1,-1 0-1,0 0 1,0-1-1,0 1 0,-1-1 1,0 0-1,0 1 1,-1-1-1,0 0 0,0-8 1,-1 14-3,0 0 0,0-1 0,0 1 0,0 0-1,0 0 1,-1 0 0,1 0 0,0 0 0,-1 0 0,1 0 0,-1 0 0,1 0 0,-1 0 0,0 0 0,1 0 0,-1 0 0,0 0 0,0 0-1,1 1 1,-1-1 0,0 0 0,0 0 0,-2 0 0,-31-7-63,25 8 35,1 0-1,-1 1 0,0 0 0,1 1 0,-1 0 0,-9 3 0,10-1 17,0 0 0,0 0 0,0 1 0,-13 10 0,19-14 7,0 1 1,-1 0 0,1 0-1,0 0 1,0 0-1,0 1 1,0-1 0,1 0-1,-1 1 1,0 0-1,1-1 1,0 1 0,0 0-1,0-1 1,0 1-1,0 0 1,0 0-1,0 5 1,2-7 3,-1 0 0,1 1-1,-1-1 1,1 0 0,0 1-1,0-1 1,0 0 0,0 0 0,0 1-1,0-1 1,0 0 0,0 0-1,0 0 1,0 0 0,0-1 0,1 1-1,-1 0 1,0 0 0,1-1-1,-1 1 1,1-1 0,-1 1 0,3-1-1,43 11 52,-33-8-43,9 2-13,1-1 10,-1 1-1,0 2 1,26 10-1,-45-16-10,0 0 1,0 1-1,-1 0 0,1 0 0,-1 0 0,1 0 0,-1 0 0,0 1 0,0-1 1,0 1-1,0 0 0,0 0 0,0 0 0,-1 0 0,0 1 0,1-1 0,-1 1 1,-1-1-1,1 1 0,0 0 0,-1 0 0,0 0 0,0 0 0,0 0 0,0 5 1,-4 36-963,-2-28-6418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001"/>
    </inkml:context>
    <inkml:brush xml:id="br0">
      <inkml:brushProperty name="width" value="0.025" units="cm"/>
      <inkml:brushProperty name="height" value="0.025" units="cm"/>
    </inkml:brush>
  </inkml:definitions>
  <inkml:trace contextRef="#ctx0" brushRef="#br0">40 1 13453,'0'0'2947,"-19"55"-481,12-19-544,1 3-737,-2 1-481,8-2-383,0-3-225,0-1-256,0-6-1762,0-6-1281,0-5-2146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3.537"/>
    </inkml:context>
    <inkml:brush xml:id="br0">
      <inkml:brushProperty name="width" value="0.025" units="cm"/>
      <inkml:brushProperty name="height" value="0.025" units="cm"/>
    </inkml:brush>
  </inkml:definitions>
  <inkml:trace contextRef="#ctx0" brushRef="#br0">1 14 11755,'5'-6'4580,"1"0"225,0 4-1250,-3 2-1216,-1 3-1154,-2 12-353,4 7-223,-4 4-257,0 2-191,0 4-129,0 0 32,0-2-225,-4-2-511,2-6-673,-1-4-801,1-10-545,-8-6-2178,5-2-1152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4.010"/>
    </inkml:context>
    <inkml:brush xml:id="br0">
      <inkml:brushProperty name="width" value="0.025" units="cm"/>
      <inkml:brushProperty name="height" value="0.025" units="cm"/>
    </inkml:brush>
  </inkml:definitions>
  <inkml:trace contextRef="#ctx0" brushRef="#br0">1 42 5221,'0'0'19239,"10"-7"-17984,-1 2-1045,0 0-1,0 1 1,0 0 0,0 0-1,1 1 1,-1 0 0,1 1-1,12-2 1,-19 4-208,1-1 1,-1 1-1,0 0 1,0 0-1,1 0 0,-1 1 1,0-1-1,0 1 0,1-1 1,-1 1-1,0 0 0,0 1 1,0-1-1,0 0 1,0 1-1,0-1 0,-1 1 1,1 0-1,0 0 0,-1 0 1,1 1-1,-1-1 0,0 0 1,0 1-1,0-1 1,0 1-1,0 0 0,-1 0 1,1 0-1,-1 0 0,0 0 1,0 0-1,0 0 0,1 4 1,0 44-64,-2-31 36,0-19-81,26 33-2350,-22-30 2533,-1 1-1,0-1 1,0 1 0,-1 0-1,1 0 1,-1 1-1,0-1 1,0 0 0,-1 1-1,0-1 1,0 1 0,0 0-1,0-1 1,-1 1 0,0 0-1,0-1 1,-1 1-1,-1 8 1,1-10 71,-1 1-1,0-1 1,0 0-1,0 0 1,0 0-1,-1 0 1,1 0-1,-1 0 1,0-1-1,0 1 1,0-1-1,-1 0 1,1 0-1,-1 0 1,0 0 0,1-1-1,-1 0 1,-1 1-1,1-1 1,0-1-1,0 1 1,-1-1-1,-7 2 1,5-1 0,0-2 0,1 1 0,-1-1 0,0 0 0,0 0 0,1 0 0,-1-1 0,0 0 0,-6-3 0,11 4-191,0-1 1,0 0 0,0 1 0,1-1 0,-1 0 0,0 0 0,1 0 0,-1 0 0,1 0 0,-1-1 0,1 1 0,-1 0 0,1-1 0,0 1 0,-2-4 0,2 4-217,1-1 1,-1 0 0,1 0-1,-1 1 1,1-1 0,0 0-1,0 0 1,0 0 0,0 1-1,0-1 1,0 0 0,1 0 0,-1 0-1,0 1 1,1-1 0,0 0-1,-1 1 1,1-1 0,0 0-1,1-1 1,8-10-6260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5.448"/>
    </inkml:context>
    <inkml:brush xml:id="br0">
      <inkml:brushProperty name="width" value="0.025" units="cm"/>
      <inkml:brushProperty name="height" value="0.025" units="cm"/>
    </inkml:brush>
  </inkml:definitions>
  <inkml:trace contextRef="#ctx0" brushRef="#br0">48 45 10570,'-2'-13'10588,"-2"11"-4515,-8 20-3188,-6 23-5685,15-31 4295,1-3-1494,0 0 0,0 0-1,1 0 1,0 0 0,0 0-1,1 0 1,0 0 0,2 13-1,-2-18 3,1 0 0,0-1 0,0 1 0,-1 0-1,1 0 1,1-1 0,-1 1 0,0-1-1,0 1 1,1-1 0,-1 1 0,0-1 0,1 0-1,0 0 1,-1 0 0,1 0 0,0 0 0,-1 0-1,1 0 1,0 0 0,0-1 0,0 1 0,-1-1-1,1 1 1,0-1 0,0 0 0,0 1 0,0-1-1,0 0 1,0-1 0,0 1 0,0 0 0,0 0-1,0-1 1,2 0 0,4-1 22,1-1-1,-1 0 1,0 0-1,-1 0 1,1-1 0,0 0-1,-1-1 1,0 0 0,0 0-1,0 0 1,-1-1-1,11-12 1,-9 10 55,-1 0 0,0 0 0,-1-1 0,0 0 1,0-1-1,-1 1 0,0-1 0,0 0 0,4-19 0,-8 22 82,-4 8-81,-9 15-78,-11 27-41,20-34 42,1 1-1,0-1 1,0 0 0,1 1-1,0-1 1,0 0-1,1 1 1,2 13-1,-2-22 27,1 0 0,-1 1 0,1-1 0,-1 0 0,1 0 0,-1 0 0,1 0 0,0 0 0,-1 0 0,1 0 0,0 0 0,0 0 0,0 0 0,0 0 0,0 0 0,0 0 0,0-1 0,0 1 0,0 0 0,0-1 0,1 1 0,-1-1 0,0 1 0,0-1 0,1 0 0,-1 0 0,0 1 0,0-1 0,1 0 0,-1 0 0,0 0 0,1 0 0,-1 0 0,0-1 0,0 1 0,1 0 0,-1-1 0,0 1 0,0-1 0,0 1 0,2-2 0,3 1 124,1-1-1,-1-1 1,-1 1-1,1-1 1,0 0-1,-1 0 1,7-6-1,45-50-153,-54 55 0,0 0 0,0-1 0,0 1 0,0-1 0,0 0 0,-1 0 0,0 0 0,0 0 0,-1 0 0,1 0 0,-1-1 0,1-8 0,-2 14 0,0 0 0,0 0 0,0 0 0,0-1 0,0 1 0,0 0 0,0 0 0,0 0 0,0 0 0,0-1 0,0 1 0,0 0 0,0 0 0,0 0 0,0-1 0,0 1 0,0 0 0,0 0 0,0 0 0,0 0 0,-1-1 0,1 1 0,0 0 0,0 0 0,0 0 0,0 0 0,0 0 0,0 0 0,-1-1 0,1 1 0,0 0 0,0 0 0,0 0 0,0 0 0,-1 0 0,1 0 0,0 0 0,0 0 0,0 0 0,-1 0 0,1 0 0,0 0 0,0 0 0,0 0 0,0 0 0,-1 0 0,1 0 0,0 0 0,-12 7 0,-8 14 0,20-21 0,0 1 0,0-1 0,0 0 0,0 0 0,0 0 0,0 0 0,-1 0 0,1 1 0,0-1 0,0 0 0,0 0 0,0 0 0,0 0 0,0 0 0,0 1 0,0-1 0,0 0 0,0 0 0,0 0 0,0 0 0,1 1 0,-1-1 0,0 0 0,0 0 0,0 0 0,0 0 0,0 0 0,0 1 0,0-1 0,0 0 0,0 0 0,0 0 0,1 0 0,-1 0 0,0 0 0,0 0 0,0 0 0,0 1 0,0-1 0,1 0 0,-1 0 0,0 0 0,0 0 0,0 0 0,0 0 0,0 0 0,1 0 0,-1 0 0,0 0 0,0 0 0,0 0 0,0 0 0,1 0 0,-1 0 0,15-3 0,12-9 0,-26 11 0,6-4 0,1 0 0,-1-1 0,-1 0 0,1 0 0,-1-1 0,8-10 0,-16 21 0,-6 8 0,1 1 0,0 0 0,1 0 0,1 1 0,0 0 0,1 0 0,0 0 0,1 0 0,-2 17 0,7-27-88,0-1 0,0 1 0,1-1 0,-1 0 0,0 0 0,1 0-1,0 0 1,0 0 0,0 0 0,0-1 0,0 0 0,0 1 0,1-1 0,-1-1 0,1 1 0,0 0 0,-1-1 0,1 0-1,5 2 1,-2-10-6229,-6 3 4344,8-14-6456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015"/>
    </inkml:context>
    <inkml:brush xml:id="br0">
      <inkml:brushProperty name="width" value="0.025" units="cm"/>
      <inkml:brushProperty name="height" value="0.025" units="cm"/>
    </inkml:brush>
  </inkml:definitions>
  <inkml:trace contextRef="#ctx0" brushRef="#br0">69 3 14350,'0'0'14232,"-1"9"-13101,-3 16-424,-2 1-1,-14 38 0,11-40-630,1 1 1,2 1-1,-7 48 0,13-73-129,-1 0-1,1 0 1,0-1-1,0 1 1,0 0-1,0-1 1,0 1-1,0 0 1,0 0-1,0-1 1,0 1 0,0 0-1,0 0 1,1-1-1,-1 1 1,0 0-1,0-1 1,1 1-1,-1 0 1,1-1-1,-1 1 1,0 0-1,1-1 1,-1 1-1,1-1 1,-1 1 0,1-1-1,0 1 1,-1-1-1,1 1 1,-1-1-1,1 0 1,1 1-1,-1-1-95,1 0 1,0 0-1,0 0 0,0-1 0,-1 1 0,1-1 0,0 1 0,0-1 1,-1 1-1,1-1 0,-1 0 0,1 0 0,1-1 0,45-38-3615,34-64-1951,-7-5 4713,-50 72 1601,-31 50 4460,-28 59-3162,24-54-1462,1 1-1,1 0 1,1 1-1,0 0 1,2 0 0,0 0-1,1 1 1,1-1-1,-1 36 1,5-55-422,-1 0-1,0 0 1,0 0 0,1 0 0,-1 0 0,0 0 0,1 0 0,-1-1-1,1 1 1,-1 0 0,1 0 0,0 0 0,-1 0 0,1 0 0,0-1-1,-1 1 1,3 1 0,4 0-2446,-4-7-6667,-3-10-1694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350"/>
    </inkml:context>
    <inkml:brush xml:id="br0">
      <inkml:brushProperty name="width" value="0.025" units="cm"/>
      <inkml:brushProperty name="height" value="0.025" units="cm"/>
    </inkml:brush>
  </inkml:definitions>
  <inkml:trace contextRef="#ctx0" brushRef="#br0">1 0 12300,'0'0'12267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966"/>
    </inkml:context>
    <inkml:brush xml:id="br0">
      <inkml:brushProperty name="width" value="0.025" units="cm"/>
      <inkml:brushProperty name="height" value="0.025" units="cm"/>
    </inkml:brush>
  </inkml:definitions>
  <inkml:trace contextRef="#ctx0" brushRef="#br0">1 1 13325,'0'0'14157,"60"24"-13420,-34-24-257,1 0-288,-1 0-128,-3-2-96,-1-2-993,-12 1-1313,-5-1-1377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296"/>
    </inkml:context>
    <inkml:brush xml:id="br0">
      <inkml:brushProperty name="width" value="0.025" units="cm"/>
      <inkml:brushProperty name="height" value="0.025" units="cm"/>
    </inkml:brush>
  </inkml:definitions>
  <inkml:trace contextRef="#ctx0" brushRef="#br0">0 32 11851,'0'0'13293,"66"3"-11339,-45-3-801,1-3-865,3-2-256,-6 0-1057,2 1-2178,-12-4-2594,2-1-5318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676"/>
    </inkml:context>
    <inkml:brush xml:id="br0">
      <inkml:brushProperty name="width" value="0.025" units="cm"/>
      <inkml:brushProperty name="height" value="0.025" units="cm"/>
    </inkml:brush>
  </inkml:definitions>
  <inkml:trace contextRef="#ctx0" brushRef="#br0">82 1 9673,'0'0'11729,"8"9"-10512,1 1-954,-1 1-1,0 0 1,-1 1 0,0-1 0,6 15-1,-11-22-188,0 0-1,0 0 0,-1 1 0,1-1 0,-1 0 0,0 1 0,0-1 0,-1 1 0,1-1 0,-1 1 0,0-1 0,0 1 0,-1-1 0,1 1 0,-1-1 0,0 1 0,0-1 0,-1 0 0,1 1 0,-1-1 0,0 0 0,-4 7 0,-5 1 189,0-1 0,0-1 0,-1 0 0,-1 0 0,-13 8 0,-18 13-4882,35-25-1872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8.727"/>
    </inkml:context>
    <inkml:brush xml:id="br0">
      <inkml:brushProperty name="width" value="0.025" units="cm"/>
      <inkml:brushProperty name="height" value="0.025" units="cm"/>
    </inkml:brush>
  </inkml:definitions>
  <inkml:trace contextRef="#ctx0" brushRef="#br0">1 64 6790,'0'0'14158,"5"-9"-11521,-2 4-2413,-1 2-75,0 0 0,0-1 0,0 1 0,0 0 0,0 0 0,1 1 0,-1-1 0,1 0 0,0 1 0,0 0 0,0-1 0,0 1 0,0 0 0,0 1 0,0-1 0,1 0 0,-1 1-1,1 0 1,-1 0 0,8-1 0,-8 1-107,1 1-1,0-1 0,0 1 0,0 0 0,0 0 0,0 1 0,0-1 1,-1 1-1,1 0 0,0 0 0,0 0 0,-1 1 0,1-1 0,-1 1 0,1 0 1,-1 0-1,6 4 0,-7-3-37,0-1 1,0 1-1,-1 0 1,1 0-1,0 0 1,-1 0-1,0 0 0,0 0 1,0 1-1,0-1 1,0 0-1,-1 0 1,1 1-1,-1-1 1,0 0-1,0 1 0,0-1 1,-1 0-1,1 1 1,-1-1-1,-1 5 1,0-1-10,-1 0 0,0 0 0,0 0 0,0 0 0,-1 0 0,0-1 0,0 1 0,-1-1 0,-7 8 0,6-7-167,0 1-1,0 0 1,1 0 0,0 0-1,-4 10 1,12-17 164,0-1 1,0 1-1,0-1 1,0 0-1,0 1 1,0-1-1,0-1 0,0 1 1,1 0-1,-1-1 1,3-1-1,17-7 20,0-1 1,-1-2-1,0 0 0,-1-1 1,-1-1-1,0-1 0,-1 0 0,0-2 1,22-26-1,-44 49 205,-4 8-200,1 0-1,0 0 0,1 0 0,0 1 1,-4 27-1,9-41-3,0-1 0,1 1 0,-1-1 0,0 1 1,1-1-1,-1 1 0,0-1 0,1 1 0,-1-1 0,1 1 0,-1-1 0,1 0 1,-1 1-1,1-1 0,-1 0 0,1 1 0,-1-1 0,1 0 0,-1 0 0,1 0 1,-1 1-1,1-1 0,0 0 0,-1 0 0,1 0 0,-1 0 0,1 0 0,0 0 1,-1 0-1,1 0 0,-1 0 0,1 0 0,0-1 0,-1 1 0,1 0 0,-1 0 1,1-1-1,0 1 0,26-9 537,-16 1-489,0 0-1,0-1 0,-1 0 1,0-1-1,-1 0 0,0 0 1,0-1-1,-1 0 1,-1-1-1,0 0 0,0 0 1,5-16-1,-16 39-206,-18 52 17,21-59 138,0-1 0,0 1 1,0-1-1,0 1 0,1 0 0,0-1 0,0 1 0,0-1 1,0 1-1,1 0 0,-1-1 0,1 1 0,0-1 1,0 1-1,3 6 0,-2-8 0,0 0 1,1 0-1,-1-1 1,1 1-1,0 0 0,0-1 1,-1 0-1,1 1 1,0-1-1,0 0 1,0-1-1,0 1 0,1-1 1,-1 1-1,0-1 1,0 0-1,0 0 1,0 0-1,4-1 0,2 1 38,0-1 0,0 0 0,1-1 0,-1 0 0,12-4 0,25-21 100,-44 26-94,0-1 0,0 1 0,0-1 0,0 0 0,0 1 0,-1-1 0,1 0 0,-1 0 0,0 0-1,1 0 1,-1-1 0,0 1 0,0 0 0,0 0 0,0-1 0,-1 1 0,1-1 0,0-3 0,-4 3 38,0 0 0,0 0 1,0 0-1,0 0 1,0 1-1,0 0 0,-1-1 1,1 1-1,-1 1 0,-4-3 1,0 0 120,4 2-125,1 1-56,0-1 0,1 1-1,-1-1 1,0 0-1,1 0 1,-1 0 0,1 0-1,-1 0 1,1 0 0,0-1-1,0 1 1,-3-5 0,31 17-2263,-16-6 443,1-1-1,-1 0 1,1 0 0,16 1-1,4-1-4829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252"/>
    </inkml:context>
    <inkml:brush xml:id="br0">
      <inkml:brushProperty name="width" value="0.025" units="cm"/>
      <inkml:brushProperty name="height" value="0.025" units="cm"/>
    </inkml:brush>
  </inkml:definitions>
  <inkml:trace contextRef="#ctx0" brushRef="#br0">193 24 7079,'0'0'14606,"-10"-4"-12749,5 2-1802,0 0 0,0 0 0,0 1 0,0-1 0,0 1 0,0 0-1,0 1 1,-1-1 0,1 1 0,0 0 0,0 0 0,-1 1 0,1-1 0,0 1-1,0 0 1,0 1 0,0-1 0,0 1 0,0 0 0,0 1 0,1-1 0,-1 1-1,1-1 1,-5 5 0,-29 32-16,36-36-20,1-1-1,-1 1 1,0-1 0,1 1 0,0-1-1,0 1 1,0 0 0,0 0 0,0-1 0,0 1-1,1 0 1,-1 0 0,1 0 0,0 0-1,0 0 1,0 5 0,1-7 33,0 0 0,0 0 1,-1-1-1,1 1 0,0 0 0,0 0 0,0-1 1,0 1-1,0-1 0,0 1 0,0-1 1,0 1-1,0-1 0,0 1 0,0-1 1,0 0-1,0 0 0,0 1 0,0-1 0,0 0 1,0 0-1,0 0 0,0 0 0,1 0 1,0-1-1,31-3 896,-22 0-917,0-1-1,-1-1 1,0 0-1,0 0 1,-1-1 0,1 0-1,-1-1 1,-1 0-1,9-11 1,-10 13-49,-6 5-83,-1 40-310,0-38 412,0 0 1,0 0-1,1 0 1,-1 0-1,0-1 1,0 1-1,1 0 1,-1 0-1,0 0 0,1 0 1,-1 0-1,1 0 1,-1 0-1,1-1 1,0 1-1,-1 0 1,1 0-1,0-1 1,-1 1-1,1-1 0,0 1 1,0 0-1,0-1 1,1 1-1,30 7 83,46-10 74,-65 0-148,-6 2 43,26-6 1587,-33 5-1597,1 0-1,0 1 1,-1-1-1,1 0 1,-1 1-1,1-1 1,-1 0-1,1 1 1,-1-1 0,1 0-1,-1 0 1,0 0-1,0 0 1,1 1-1,-1-1 1,0 0-1,0 0 1,0 0-1,0 0 1,0 0-1,0 0 1,0 1-1,0-1 1,0 0 0,0 0-1,-1 0 1,1 0-1,0 0 1,-1 1-1,1-1 1,0 0-1,-1 0 1,1 1-1,-2-2 1,-9-20 325,8 17-333,0 0-1,0 0 1,1-1 0,0 1 0,0-1-1,0 0 1,-2-10 0,40 20-1930,-17 0 481,29 8-3732,-12-8-1624,10-3-6304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361"/>
    </inkml:context>
    <inkml:brush xml:id="br0">
      <inkml:brushProperty name="width" value="0.025" units="cm"/>
      <inkml:brushProperty name="height" value="0.025" units="cm"/>
    </inkml:brush>
  </inkml:definitions>
  <inkml:trace contextRef="#ctx0" brushRef="#br0">0 103 13389,'10'-8'3304,"8"-4"-2372,-1 1 0,2 0 0,-1 2 0,1 0-1,1 1 1,0 1 0,0 1 0,33-6 0,-21 7-508,0 2 1,1 2 0,-1 0 0,36 5-1,-59-3-414,-1 0 0,1 0-1,-1 1 1,1 0 0,-1 0 0,0 1-1,0 0 1,0 1 0,0 0-1,-1 0 1,1 0 0,-1 1 0,0 0-1,0 1 1,-1-1 0,0 1-1,0 1 1,0-1 0,-1 1 0,7 11-1,-9-13 40,0 1 0,-1-1-1,0 1 1,0 0 0,-1-1 0,1 1-1,-1 0 1,-1 0 0,1 0 0,-1 0-1,0 0 1,0 0 0,-1 0 0,0 0-1,0 0 1,-2 8 0,-1-5 135,1 0 0,-2 0 1,1 0-1,-2 0 0,1-1 1,-1 0-1,0 0 0,0 0 1,-9 6-1,-6 6 264,-2-2 0,0 0 0,-2-2 0,1-1 0,-46 21 0,58-30-477,0-1-1,-1-1 1,1 1 0,-1-2-1,0 0 1,0 0-1,-25 0 1,37-3-106,1 0-1,0 0 1,-1 0 0,1 0-1,-1 0 1,1 0 0,0 0-1,-1 0 1,1 0 0,-1-1-1,1 1 1,0 0 0,-1 0-1,1 0 1,0-1 0,-1 1-1,1 0 1,0 0 0,-1-1-1,1 1 1,0 0 0,0-1-1,-1 1 1,1 0 0,0-1-1,0 1 1,0 0 0,-1-1-1,1 1 1,0-1 0,0 1-1,0 0 1,0-1 0,0 1 0,0-1-1,0 1 1,0 0 0,0-1-1,0 1 1,0-1 0,0 1-1,0-1 1,0 1 0,0 0-1,1-1 1,-1 1 0,0 0-1,0-1 1,0 1 0,1-1-1,-1 1 1,0 0 0,0 0-1,1-1 1,-1 1 0,1-1-1,14-20-10055,5 7-2034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787"/>
    </inkml:context>
    <inkml:brush xml:id="br0">
      <inkml:brushProperty name="width" value="0.025" units="cm"/>
      <inkml:brushProperty name="height" value="0.025" units="cm"/>
    </inkml:brush>
  </inkml:definitions>
  <inkml:trace contextRef="#ctx0" brushRef="#br0">126 37 11339,'0'0'14104,"-9"1"-13384,3-1-650,1 1 0,-1 0 0,1 0 0,0 1 0,-1-1 1,1 1-1,0 0 0,0 1 0,0-1 0,0 1 0,1 0 0,-1 0 0,1 1 0,0-1 0,0 1 0,0 0 0,0 0 0,1 0 0,-1 1 0,1-1 0,0 1 0,0 0 0,1 0 0,0 0 0,-3 9 0,4-13-29,0 1-1,1-1 1,-1 1 0,1-1 0,-1 0 0,1 1-1,0 0 1,0-1 0,-1 1 0,1-1-1,0 1 1,0-1 0,1 1 0,-1-1 0,0 1-1,0-1 1,1 1 0,-1-1 0,1 1 0,0-1-1,-1 0 1,1 1 0,0-1 0,1 2 0,-1-2 13,1 0 1,-1 0-1,1-1 1,-1 1-1,1 0 1,0-1-1,-1 1 1,1-1 0,0 1-1,0-1 1,-1 0-1,1 0 1,0 0-1,0 0 1,-1 0-1,1 0 1,2-1 0,6-1 122,-1 0-1,0-1 1,1 0 0,-1 0 0,-1-1 0,13-7 0,-5 0-85,0-1-1,-1 0 0,0-1 1,-1-1-1,0 0 0,-2-1 1,1-1-1,12-20 0,-32 83-267,4-36-705,1 0 0,1 0 1,0 0-1,1 17 0,0-26 555,0 0 1,0 0-1,0 0 0,0 0 1,1 0-1,-1 0 0,0 0 1,1-1-1,0 1 1,0 0-1,-1 0 0,1 0 1,0 0-1,0-1 0,1 1 1,-1-1-1,0 1 0,0 0 1,1-1-1,-1 0 1,1 1-1,-1-1 0,1 0 1,0 0-1,0 0 0,-1 0 1,1 0-1,0 0 0,0-1 1,0 1-1,0-1 0,3 1 1,18 0-16395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355"/>
    </inkml:context>
    <inkml:brush xml:id="br0">
      <inkml:brushProperty name="width" value="0.025" units="cm"/>
      <inkml:brushProperty name="height" value="0.025" units="cm"/>
    </inkml:brush>
  </inkml:definitions>
  <inkml:trace contextRef="#ctx0" brushRef="#br0">45 0 12748,'0'0'8376,"0"9"-7458,-2 25 266,-2 1 0,-11 48-1,7-46-259,1 0-1,-2 57 0,9-93-910,0 0 0,0 0 1,0 0-1,0-1 0,0 1 0,1 0 1,-1 0-1,0 0 0,0-1 0,1 1 1,-1 0-1,0 0 0,1-1 0,-1 1 0,0 0 1,1-1-1,-1 1 0,1 0 0,0-1 1,-1 1-1,1-1 0,-1 1 0,1-1 1,0 1-1,-1-1 0,1 1 0,0-1 1,0 0-1,-1 1 0,2-1 0,31-1 470,-21-1-339,-1-2-1,0 0 1,17-8 0,10-13-54,-31 19-86,0 1 0,0 0 0,0 0 0,1 1 0,-1-1 0,1 2 0,0-1 0,0 1-1,0 1 1,10-3 0,-17 8-8,0 0-1,0 0 0,0 0 0,0-1 1,0 1-1,-1 0 0,1 0 1,-1 0-1,0 0 0,0 1 0,0-1 1,-2 5-1,2-1 13,-15 67-334,44-91-10068,-13 2-565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688"/>
    </inkml:context>
    <inkml:brush xml:id="br0">
      <inkml:brushProperty name="width" value="0.025" units="cm"/>
      <inkml:brushProperty name="height" value="0.025" units="cm"/>
    </inkml:brush>
  </inkml:definitions>
  <inkml:trace contextRef="#ctx0" brushRef="#br0">106 21 10090,'0'0'6859,"-8"0"-2102,2 1-4283,-1 0 1,1 0-1,0 1 1,0 0-1,1 0 1,-1 0-1,0 1 1,1 0-1,-7 3 1,10-4-374,-1 0 0,1 0 0,-1 0 0,1 0 0,0 0 0,0 0 0,0 1 0,0-1 0,1 1 0,-1-1 0,1 1 0,-1 0 0,1-1 0,0 1 0,0 0 0,0 0 0,0 0 0,1 0 1,-1 0-1,1 0 0,0 0 0,-1 0 0,2 0 0,-1 5 0,1-7-95,0 1 0,0-1 1,-1 1-1,1-1 0,0 0 1,0 1-1,1-1 1,-1 0-1,0 0 0,0 0 1,1 0-1,-1 0 0,0 0 1,1 0-1,-1 0 0,1-1 1,-1 1-1,1 0 0,-1-1 1,1 1-1,0-1 0,-1 0 1,1 0-1,0 1 0,-1-1 1,1 0-1,2-1 0,3 2 58,0-1 0,0 0 0,0-1 0,0 1-1,12-4 1,-4-3 24,-1 0 1,0 0-1,-1-1 0,0-1 0,0-1 0,-1 0 0,0 0 1,11-13-1,23-18-102,-52 60-548,-7 11 595,9-24-200,-38 72 669,39-73-778,1-1-1,1 1 1,-1 0 0,1 0-1,0 0 1,0 1-1,0-1 1,1 0-1,-1 0 1,1 0-1,1 1 1,-1-1-1,1 0 1,1 8 0,-1-13 39,-1 1 0,1 0 0,0 0 1,-1-1-1,1 1 0,0 0 0,0-1 1,-1 1-1,1 0 0,0-1 0,0 1 1,0-1-1,0 1 0,0-1 1,0 0-1,-1 1 0,1-1 0,0 0 1,0 0-1,0 0 0,0 0 0,0 0 1,0 0-1,0 0 0,0 0 0,0 0 1,2 0-1,0 0-742,18 0-5827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049"/>
    </inkml:context>
    <inkml:brush xml:id="br0">
      <inkml:brushProperty name="width" value="0.025" units="cm"/>
      <inkml:brushProperty name="height" value="0.025" units="cm"/>
    </inkml:brush>
  </inkml:definitions>
  <inkml:trace contextRef="#ctx0" brushRef="#br0">81 0 9705,'-4'9'6577,"-6"10"-3782,-33 63 5540,39-72-7873,0 0 1,0-1-1,1 1 0,1 0 0,-1 1 0,-1 18 1,5-28-456,-1 0 1,0 0 0,1-1 0,-1 1-1,1 0 1,-1 0 0,1-1 0,-1 1 0,1 0-1,-1-1 1,1 1 0,0-1 0,-1 1-1,1-1 1,0 1 0,0-1 0,-1 1-1,1-1 1,0 1 0,0-1 0,0 0-1,-1 0 1,1 1 0,0-1 0,0 0-1,0 0 1,0 0 0,0 0 0,0 0-1,-1 0 1,1 0 0,0 0 0,0 0 0,0-1-1,1 0 1,42-6 59,-34 5-61,1 0-16,0 0-1,1 1 1,0 0 0,-1 1 0,19 1-1,-28-1 7,0 1-1,0-1 1,0 0 0,0 0-1,0 1 1,0-1-1,-1 1 1,1 0 0,0 0-1,-1-1 1,1 1-1,0 0 1,-1 0 0,1 1-1,-1-1 1,1 0-1,-1 0 1,0 1 0,1-1-1,-1 1 1,0-1-1,0 1 1,0-1 0,0 1-1,0 0 1,-1 0-1,1-1 1,0 1 0,-1 0-1,1 0 1,-1 0 0,0 0-1,0-1 1,0 1-1,0 0 1,0 0 0,0 0-1,0 0 1,0 0-1,-1 0 1,1-1 0,-2 5-1,0-2 40,0 1 0,-1-1-1,0 0 1,0 1 0,0-1 0,0 0 0,0-1-1,-1 1 1,0-1 0,0 1 0,0-1 0,0 0-1,0-1 1,-7 5 0,-4 0 180,1 1 0,-1-2 1,-19 7-1,33-13-248,-1 1-1,1 0 1,-1-1 0,1 1 0,-1-1 0,1 1 0,-1-1 0,1 0 0,-1 0 0,1 0-1,-1 0 1,1 0 0,-1 0 0,0 0 0,1 0 0,-1 0 0,1-1 0,-1 1-1,1-1 1,-1 1 0,1-1 0,0 0 0,-1 1 0,1-1 0,0 0 0,-1 0 0,1 0-1,0 0 1,0 0 0,-2-2 0,-2-19-4709,9-7-5446,1 17 803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645"/>
    </inkml:context>
    <inkml:brush xml:id="br0">
      <inkml:brushProperty name="width" value="0.025" units="cm"/>
      <inkml:brushProperty name="height" value="0.025" units="cm"/>
    </inkml:brush>
  </inkml:definitions>
  <inkml:trace contextRef="#ctx0" brushRef="#br0">15 132 9065,'0'0'15118,"-4"8"-12748,1-2-2076,-5 18 987,9-23-1224,-1 0 0,1 0 1,-1-1-1,1 1 1,0 0-1,-1 0 0,1-1 1,0 1-1,-1 0 1,1-1-1,0 1 0,0-1 1,0 1-1,0-1 1,0 1-1,-1-1 0,1 0 1,0 1-1,0-1 1,0 0-1,0 0 0,0 0 1,0 1-1,0-1 1,0 0-1,0 0 0,0-1 1,0 1-1,0 0 1,0 0-1,2-1 0,4 0 17,0 0 0,-1-1 0,1 0 0,0 0 0,-1 0 0,1-1 0,-1 0 0,0 0 0,0 0 0,0-1 0,0 0 0,-1 0-1,0-1 1,1 0 0,-2 0 0,6-6 0,-5 5-124,0 0 1,0 0-1,0-1 0,-1 0 1,0 0-1,-1 0 0,0 0 0,0-1 1,0 1-1,-1-1 0,0 0 0,0 0 1,0-13-1,-2 20 17,1 1 1,-1 0-1,0 0 1,0-1-1,0 1 1,0 0-1,0 0 1,0-1-1,0 1 1,0 0-1,0 0 1,-1-1-1,1 1 1,0 0-1,0 0 1,0-1-1,0 1 1,0 0-1,0 0 1,0 0-1,0-1 1,-1 1-1,1 0 1,0 0-1,0 0 1,0-1-1,-1 1 1,1 0-1,0 0 1,0 0-1,0 0 1,-1 0-1,1 0 1,0-1-1,0 1 1,-1 0-1,1 0 1,0 0-1,0 0 1,-1 0-1,1 0 1,0 0-1,-1 0 1,-12 7-482,-11 15 365,17-16 172,1 1 1,-1 0-1,2 1 0,-1-1 1,1 1-1,0 0 0,1 1 0,0-1 1,0 1-1,0 0 0,2-1 0,-1 2 1,-1 8-1,4-17-2,0 0 0,0-1 0,0 1 0,1 0-1,-1-1 1,0 1 0,0 0 0,0-1 0,1 1 0,-1 0 0,0-1 0,1 1 0,-1 0 0,1-1 0,-1 1 0,1-1-1,-1 1 1,1-1 0,-1 1 0,1-1 0,-1 1 0,1-1 0,-1 0 0,1 1 0,0-1 0,-1 0 0,1 0 0,0 1-1,0-1 1,30 2 486,27-13 126,-7-7-422,-38 11-205,1 2 1,1 0-1,-1 1 1,0 0-1,1 1 1,18-2-1,-33 6-14,1 0 0,-1-1 0,1 1 0,-1 0 0,0-1 0,1 1 0,-1 0 0,0 0 0,1-1 0,-1 1 0,0 0 0,0 0 0,1-1 0,-1 1 0,0 0 0,0 0 0,0 0 0,0 0 0,0-1 0,0 1 0,-1 0 0,1 0 0,0 0 0,0-1 0,0 1 0,-1 1 0,-6 26 96,3-18-207,3-8 204,0 1-1,-1-1 1,2 1 0,-1-1-1,0 1 1,0 0 0,1-1-1,0 1 1,-1 0-1,1-1 1,0 5 0,1-5-41,0-1 0,1-1 0,-1 1 0,0 0 0,0 0 0,0 0 0,1-1 0,-1 1 1,0 0-1,1-1 0,-1 1 0,0-1 0,1 0 0,-1 1 0,1-1 0,-1 0 0,0 0 0,1 0 1,-1 0-1,1 0 0,-1 0 0,1 0 0,-1-1 0,0 1 0,1 0 0,1-2 0,6 1-38,0-1-1,1-1 1,-1 0-1,0 0 0,9-5 1,-11 4-12,0 1 0,1 0 0,0 0 0,0 1-1,0-1 1,0 2 0,12-2 0,-21 5-57,1 0-1,0 0 0,-1 0 1,1 0-1,-1 0 1,0 0-1,0 0 0,0-1 1,0 1-1,0 0 1,-1 2-1,-23 30-1562,6-14-4633,13-16-1770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243"/>
    </inkml:context>
    <inkml:brush xml:id="br0">
      <inkml:brushProperty name="width" value="0.025" units="cm"/>
      <inkml:brushProperty name="height" value="0.025" units="cm"/>
    </inkml:brush>
  </inkml:definitions>
  <inkml:trace contextRef="#ctx0" brushRef="#br0">128 42 11531,'0'0'17547,"-5"-4"-17483,4 3-64,0 0 0,0 0-1,0 0 1,-1 0 0,1 0-1,0 0 1,0 1 0,-1-1-1,1 0 1,-1 1 0,1-1 0,-1 1-1,1 0 1,-1-1 0,1 1-1,-1 0 1,1 0 0,-1 0-1,1 0 1,-1 0 0,1 0-1,-1 1 1,1-1 0,-1 0 0,1 1-1,-1-1 1,1 1 0,0-1-1,-1 1 1,1 0 0,-2 1-1,-3 3-15,0 0 0,0 0 0,1 0 0,-1 1 0,1 0 0,-5 8-1,6-9 8,0-1-1,1 1 0,0 0 1,0 0-1,1 0 0,-1 1 1,1-1-1,0 0 0,1 1 1,-1 0-1,1-1 0,0 1 1,0 0-1,1-1 0,0 7 1,0-11 9,1 0-1,-1 0 1,1 0 0,0 0 0,-1 0 0,1-1 0,0 1 0,0 0 0,-1 0-1,1-1 1,0 1 0,0 0 0,0-1 0,0 1 0,0-1 0,0 0 0,0 1-1,0-1 1,0 1 0,0-1 0,0 0 0,0 0 0,0 0 0,0 0 0,0 0-1,1 0 1,-1 0 0,0 0 0,0 0 0,0 0 0,0-1 0,0 1 0,0 0-1,0-1 1,0 1 0,1-1 0,4-1 4,-1 0 1,0 0-1,1 0 1,-1 0-1,0-1 1,5-4-1,3-3 71,-1-1-1,0-1 0,0 0 0,-1 0 1,-1-1-1,0-1 0,-1 0 0,0 0 1,-1-1-1,8-20 0,-31 129-186,12-75-377,0 1-1,-1 31 1,4-51 424,0 0 0,0 1 0,0-1 1,0 0-1,0 0 0,0 1 0,1-1 0,-1 0 0,0 1 0,0-1 1,0 0-1,0 0 0,0 0 0,1 1 0,-1-1 0,0 0 1,0 0-1,0 0 0,1 1 0,-1-1 0,0 0 0,0 0 0,1 0 1,-1 0-1,0 0 0,0 1 0,1-1 0,-1 0 0,0 0 1,0 0-1,1 0 0,-1 0 0,0 0 0,1 0 0,-1 0 1,0 0-1,0 0 0,1 0 0,-1 0 0,0 0 0,0 0 0,1 0 1,-1-1-1,0 1 0,1 0 0,-1 0 0,0 0 0,0 0 1,0 0-1,1-1 0,-1 1 0,0 0 0,0 0 0,1-1 0,14-10-3489,4-11-2153,1-6-2194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607"/>
    </inkml:context>
    <inkml:brush xml:id="br0">
      <inkml:brushProperty name="width" value="0.025" units="cm"/>
      <inkml:brushProperty name="height" value="0.025" units="cm"/>
    </inkml:brush>
  </inkml:definitions>
  <inkml:trace contextRef="#ctx0" brushRef="#br0">89 0 10858,'0'0'9124,"-3"11"-6487,-68 203 3822,71-213-6456,0-1 0,0 0 0,0 1 0,-1-1 0,1 1 1,0-1-1,0 1 0,0-1 0,0 0 0,0 1 0,0-1 0,0 1 0,0-1 0,0 1 0,0-1 0,0 1 0,0-1 0,0 0 0,0 1 0,0-1 1,0 1-1,1-1 0,-1 1 0,0-1 0,0 0 0,0 1 0,1-1 0,-1 0 0,0 1 0,1-1 0,-1 0 0,0 1 0,1-1 0,-1 0 0,0 1 0,1-1 1,18-3 92,18-17 39,-36 20-133,8-6-15,46-24 101,-52 28-126,0 1-1,0 0 0,0 0 0,1 0 1,-1 0-1,0 1 0,1-1 0,-1 1 1,0 0-1,1 0 0,-1 0 1,0 1-1,1-1 0,-1 1 0,6 1 1,-8-1 30,0-1 1,0 1 0,0 0-1,0-1 1,0 1 0,0 0 0,0 0-1,0 0 1,0 0 0,0 0-1,-1 0 1,1 0 0,0 0 0,-1 0-1,1 0 1,-1 0 0,1 0-1,-1 1 1,0-1 0,1 0-1,-1 0 1,0 1 0,0-1 0,0 0-1,0 0 1,0 1 0,0-1-1,0 0 1,0 0 0,0 1-1,-1-1 1,1 0 0,0 0 0,-1 0-1,1 1 1,-1-1 0,0 0-1,1 0 1,-1 0 0,-1 1-1,-1 4 31,0-1-1,-1 1 0,0-1 0,0 0 0,0 0 0,-7 6 1,2-5 197,0-1 0,0-1 0,-1 1 0,1-1 0,-1-1 0,0 0 0,0 0 0,-14 1 0,20-3-274,0 0 0,0-1 0,0 0 0,0 0 1,0 0-1,0-1 0,0 1 0,0-1 0,0 0 0,-7-3 0,9 4-152,1-1 1,-1 0-1,1 0 0,0 0 1,-1 0-1,1 0 0,0-1 0,0 1 1,-1 0-1,1-1 0,0 1 1,0 0-1,0-1 0,1 0 0,-1 1 1,0-1-1,1 1 0,-1-1 0,1 0 1,-1 1-1,1-1 0,0 0 1,0 0-1,-1 1 0,2-4 0,-1 4-102,4-12-8667,5 10 754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067"/>
    </inkml:context>
    <inkml:brush xml:id="br0">
      <inkml:brushProperty name="width" value="0.025" units="cm"/>
      <inkml:brushProperty name="height" value="0.025" units="cm"/>
    </inkml:brush>
  </inkml:definitions>
  <inkml:trace contextRef="#ctx0" brushRef="#br0">0 100 10186,'0'0'7991,"8"3"-4996,-2 0-2407,0-1 0,0 0 1,1 0-1,-1 0 0,1-1 0,-1 0 0,11 0 0,-14-1-374,0 0 0,1 0 0,-1-1 0,0 1 0,0-1 0,1 0 0,-1 0 0,0 0 0,0-1 0,0 1 0,-1-1 0,1 1 0,0-1-1,0 0 1,-1 0 0,1 0 0,-1 0 0,0-1 0,1 1 0,1-5 0,-2 5-170,0-1 0,0 0-1,0-1 1,-1 1 0,1 0 0,-1 0 0,0-1-1,0 1 1,0 0 0,0-1 0,-1 1-1,1-1 1,-1 1 0,0-1 0,0 0 0,0 1-1,-2-7 1,2 9-46,0 0 0,-1 0 0,1 0 0,-1 0 0,1 0 0,-1 0 0,1 1 0,-1-1 0,1 0 0,-1 0 0,0 0 0,0 1 0,1-1 0,-1 0 1,0 1-1,0-1 0,0 0 0,0 1 0,0-1 0,0 1 0,0 0 0,-2-1 0,1 0-12,-1 1 1,1 0-1,0 0 0,-1 1 1,1-1-1,-1 0 1,1 1-1,0 0 1,-1-1-1,1 1 1,0 0-1,-1 0 0,1 0 1,-3 2-1,-2 2-9,1 0 0,-1 1 0,1 0 0,0 0 0,0 0-1,1 1 1,-1-1 0,1 1 0,1 1 0,0-1 0,0 1 0,0-1 0,1 1-1,0 0 1,0 0 0,1 1 0,-1 8 0,3-16 27,1 0-1,-1 0 1,1 0 0,-1-1 0,1 1 0,-1 0-1,1 0 1,0-1 0,-1 1 0,1 0-1,0-1 1,0 1 0,-1-1 0,1 1-1,0-1 1,0 1 0,0-1 0,0 1 0,0-1-1,0 0 1,0 0 0,0 1 0,0-1-1,-1 0 1,1 0 0,0 0 0,0 0 0,0 0-1,0 0 1,0 0 0,0-1 0,2 1-1,36-5 172,26-6 115,0 2 0,78-1 0,-145 9-266,0 1 0,-1-1 0,1 0 1,0 0-1,0 0 0,-1 0 0,1 0 0,0 0 1,0-1-1,1 1 0,-1-1 0,0 1 0,0-1 0,1 0 1,-1 0-1,1 0 0,-1 0 0,1 0 0,0 0 0,0 0 1,0 0-1,0 0 0,0-1 0,0 1 0,0-3 1,-15-62 451,17 67-478,0-1 0,0 0 0,1 1-1,-1-1 1,0 1 0,1-1 0,-1 1 0,0-1 0,1 1-1,-1 0 1,0 0 0,1 0 0,-1 0 0,1 0 0,-1 0-1,0 0 1,3 1 0,-3-1-39,64 3-1753,7-1-4788,-31-2-1329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708"/>
    </inkml:context>
    <inkml:brush xml:id="br0">
      <inkml:brushProperty name="width" value="0.025" units="cm"/>
      <inkml:brushProperty name="height" value="0.025" units="cm"/>
    </inkml:brush>
  </inkml:definitions>
  <inkml:trace contextRef="#ctx0" brushRef="#br0">204 0 12620,'0'0'16399,"-22"50"-15950,3-18-193,-6 2-224,-5 4 32,2-3 0,3-3-32,1-5 0,7-4-32,5-10-416,11-10-1057,4-17-6183,14-16-255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056"/>
    </inkml:context>
    <inkml:brush xml:id="br0">
      <inkml:brushProperty name="width" value="0.025" units="cm"/>
      <inkml:brushProperty name="height" value="0.025" units="cm"/>
    </inkml:brush>
  </inkml:definitions>
  <inkml:trace contextRef="#ctx0" brushRef="#br0">8 0 5894,'0'0'14429,"1"10"-12827,1 22-690,-2-1 0,-5 42 0,-1 28 414,13-64-312,2-19-2581,5-10-8129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7.691"/>
    </inkml:context>
    <inkml:brush xml:id="br0">
      <inkml:brushProperty name="width" value="0.025" units="cm"/>
      <inkml:brushProperty name="height" value="0.025" units="cm"/>
    </inkml:brush>
  </inkml:definitions>
  <inkml:trace contextRef="#ctx0" brushRef="#br0">189 109 14253,'0'0'13955,"-12"-4"-13651,2 1-283,-1 0 0,0 1 0,0 1-1,0 0 1,0 0 0,0 1-1,-17 2 1,25-2-21,0 1 0,-1-1 0,1 1 0,0 0-1,0 0 1,0 0 0,0 0 0,-1 0 0,1 1 0,1-1-1,-1 1 1,0 0 0,0 0 0,1 0 0,-1 0 0,1 1-1,-1-1 1,1 0 0,0 1 0,0 0 0,0 0 0,1-1-1,-1 1 1,1 0 0,-1 0 0,1 0 0,0 1 0,0-1-1,0 0 1,1 0 0,-1 1 0,1-1 0,-1 0 0,2 5-1,-1-6 11,1 1 0,-1-1 0,1 0 0,0 1 0,0-1 0,0 0 0,0 1 0,1-1-1,-1 0 1,0 0 0,1 0 0,0 0 0,-1 0 0,1-1 0,0 1 0,0 0-1,0-1 1,0 1 0,0-1 0,0 0 0,1 0 0,-1 0 0,0 0 0,1 0 0,-1 0-1,1-1 1,-1 1 0,0-1 0,4 1 0,10 2 33,0-1 1,0 0-1,20-1 0,-23-1-3,0-1-1,0 0 1,0-1-1,0 0 1,0-1 0,0-1-1,-1 0 1,1 0-1,-1-1 1,0-1-1,14-8 1,-20 9 15,0 1 0,0-1 0,-1 0-1,1 0 1,-1 0 0,0-1 0,-1 1 0,1-1 0,-1-1 0,0 1-1,-1 0 1,0-1 0,0 0 0,0 0 0,0 0 0,-1 0 0,-1 0-1,1 0 1,-1-1 0,0 1 0,-1-11 0,0 16-116,0 0 1,-1 1-1,1-1 0,0 0 1,-1 0-1,0 1 1,1-1-1,-1 0 0,0 1 1,0-1-1,0 1 1,0-1-1,0 1 0,-1-1 1,1 1-1,0 0 1,-1-1-1,1 1 0,0 0 1,-1 0-1,0 0 1,1 0-1,-1 0 0,0 1 1,1-1-1,-1 0 1,0 1-1,0-1 0,1 1 1,-3 0-1,2-1-217,0 1 0,1 0-1,-1-1 1,0 1 0,0 0 0,1 0-1,-1 0 1,0 0 0,0 1-1,1-1 1,-1 0 0,0 1 0,0-1-1,1 1 1,-1 0 0,1-1-1,-1 1 1,0 0 0,1 0 0,-1 0-1,1 0 1,0 0 0,-1 1 0,1-1-1,0 0 1,0 1 0,0-1-1,0 1 1,0-1 0,0 1 0,-1 1-1,-2 14-4370,4-1-1165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427"/>
    </inkml:context>
    <inkml:brush xml:id="br0">
      <inkml:brushProperty name="width" value="0.025" units="cm"/>
      <inkml:brushProperty name="height" value="0.025" units="cm"/>
    </inkml:brush>
  </inkml:definitions>
  <inkml:trace contextRef="#ctx0" brushRef="#br0">0 16 13741,'0'0'10346,"53"-9"-9001,-28 7-448,7-1-609,-2 3-288,0 0-2018,2-1-3363,-2 1-9193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870"/>
    </inkml:context>
    <inkml:brush xml:id="br0">
      <inkml:brushProperty name="width" value="0.025" units="cm"/>
      <inkml:brushProperty name="height" value="0.025" units="cm"/>
    </inkml:brush>
  </inkml:definitions>
  <inkml:trace contextRef="#ctx0" brushRef="#br0">40 17 11307,'0'0'16666,"-4"11"-16330,-3 5-294,1-1 0,0 1 0,2 0 0,0 0 0,0 0 0,0 21 0,4-36-33,0 0-1,0 0 1,0 0 0,0 0-1,1 0 1,-1-1 0,0 1 0,1 0-1,-1 0 1,1 0 0,-1 0-1,1 0 1,-1-1 0,1 1-1,-1 0 1,1 0 0,0-1-1,-1 1 1,1 0 0,0-1-1,0 1 1,0-1 0,-1 1 0,1-1-1,0 0 1,0 1 0,0-1-1,0 0 1,0 1 0,0-1-1,0 0 1,0 0 0,0 0-1,0 0 1,0 0 0,0 0-1,0 0 1,0 0 0,-1 0-1,1-1 1,0 1 0,0 0 0,0 0-1,0-1 1,0 1 0,0-1-1,0 0 1,6-1 140,-1 0 1,1 0-1,-1-1 1,0 0-1,8-6 0,2-4-39,-2 0 0,0-1 0,0 0-1,-2-1 1,1 0 0,-2-1-1,0-1 1,10-21 0,-28 54-130,1 0 0,1 0 0,0 1 0,2 0 0,-1 0 0,2 0 0,-1 26 0,3-42 49,1 0-1,-1 0 1,0-1 0,0 1 0,1 0-1,-1 0 1,0 0 0,1 0 0,-1-1-1,1 1 1,-1 0 0,1 0 0,0-1 0,-1 1-1,1 0 1,0-1 0,-1 1 0,1-1-1,0 1 1,0-1 0,-1 1 0,1-1-1,0 1 1,0-1 0,0 0 0,0 0 0,0 1-1,0-1 1,-1 0 0,1 0 0,0 0-1,0 0 1,0 0 0,0 0 0,0 0-1,0 0 1,0 0 0,0-1 0,0 1 0,1-1-1,2 1 72,1-1-1,-1 0 1,0 0-1,1-1 1,-1 1-1,0-1 1,5-3-1,-1-1-92,-1 0 1,0 0-1,-1-1 1,0 0-1,0-1 1,0 1 0,4-10-1,-7 14-8,-1-1 1,0 1-1,0-1 0,0 0 1,-1 0-1,1 0 0,-1 0 1,0 0-1,0 0 0,-1 0 1,1 0-1,-1 0 0,0-1 1,0 1-1,0 0 0,0 0 1,-2-8-1,1 11-5,1 0 1,-1 1-1,1-1 0,-1 1 1,1-1-1,-1 1 0,1-1 1,-1 1-1,0-1 0,1 1 1,-1 0-1,0-1 0,1 1 1,-1 0-1,0-1 0,1 1 1,-1 0-1,0 0 0,0 0 1,1 0-1,-1 0 0,0 0 1,0 0-1,1 0 0,-1 0 1,0 0-1,0 0 0,1 0 1,-1 0-1,0 1 0,1-1 1,-1 0-1,0 0 0,1 1 1,-1-1-1,0 1 0,1-1 0,-1 1 1,0 0-1,-24 18-557,13 2-13,7-8-2286,8-6-7938,1-7 3151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257"/>
    </inkml:context>
    <inkml:brush xml:id="br0">
      <inkml:brushProperty name="width" value="0.025" units="cm"/>
      <inkml:brushProperty name="height" value="0.025" units="cm"/>
    </inkml:brush>
  </inkml:definitions>
  <inkml:trace contextRef="#ctx0" brushRef="#br0">36 1 14862,'0'0'15182,"-2"12"-14979,-7 49-210,-10 58 259,13-44-3684,6-75 3280,0 0 0,0 0 0,1 0 0,-1 0 0,0 1 0,0-1 0,0 0 0,0 0-1,0 0 1,0 0 0,1 0 0,-1 0 0,0 1 0,0-1 0,0 0 0,0 0 0,1 0 0,-1 0 0,0 0-1,0 0 1,0 0 0,0 0 0,1 0 0,-1 0 0,0 0 0,0 0 0,0 0 0,1 0 0,-1 0 0,0 0 0,0 0-1,0 0 1,0 0 0,1 0 0,-1 0 0,0 0 0,0 0 0,0-1 0,0 1 0,1 0 0,-1 0 0,0 0-1,0 0 1,0 0 0,0 0 0,0-1 0,0 1 0,0 0 0,1 0 0,-1 0 0,0 0 0,0-1 0,0 1-1,0 0 1,0 0 0,0 0 0,10-10-4034,2-12-3741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586"/>
    </inkml:context>
    <inkml:brush xml:id="br0">
      <inkml:brushProperty name="width" value="0.025" units="cm"/>
      <inkml:brushProperty name="height" value="0.025" units="cm"/>
    </inkml:brush>
  </inkml:definitions>
  <inkml:trace contextRef="#ctx0" brushRef="#br0">93 0 14189,'0'0'3150,"-5"11"-732,-51 112 1146,50-104-3195,0-1 0,0 1-1,2-1 1,0 1 0,-1 35-1,5-54-364,0 1-1,0-1 0,0 1 1,0-1-1,0 1 0,1-1 1,-1 1-1,0-1 0,0 1 1,0-1-1,1 1 0,-1-1 1,0 1-1,1-1 0,-1 0 1,0 1-1,1-1 0,-1 1 1,1-1-1,-1 0 0,0 1 1,1-1-1,-1 0 0,1 0 0,-1 1 1,1-1-1,-1 0 0,1 0 1,-1 0-1,1 0 0,-1 1 1,1-1-1,0 0 0,-1 0 1,1 0-1,-1 0 0,1 0 1,-1-1-1,1 1 0,-1 0 1,1 0-1,-1 0 0,1 0 1,-1 0-1,1-1 0,-1 1 1,1 0-1,-1 0 0,1-1 0,-1 1 1,1-1-1,27-16 17,9-21-252,-2-1 0,-1-2 1,-2-1-1,27-50 0,-113 216 553,41-95 512,2 0 0,2 0 0,-10 50 0,13-13-5335,6-82-3639,0-8-7436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962"/>
    </inkml:context>
    <inkml:brush xml:id="br0">
      <inkml:brushProperty name="width" value="0.025" units="cm"/>
      <inkml:brushProperty name="height" value="0.025" units="cm"/>
    </inkml:brush>
  </inkml:definitions>
  <inkml:trace contextRef="#ctx0" brushRef="#br0">1 0 13036,'0'0'13101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8.322"/>
    </inkml:context>
    <inkml:brush xml:id="br0">
      <inkml:brushProperty name="width" value="0.025" units="cm"/>
      <inkml:brushProperty name="height" value="0.025" units="cm"/>
    </inkml:brush>
  </inkml:definitions>
  <inkml:trace contextRef="#ctx0" brushRef="#br0">239 59 4708,'0'0'11206,"3"-8"-7224,7-26-272,-10 33-3598,0 0 1,0 1-1,1-1 0,-2 1 0,1-1 0,0 1 0,0-1 0,0 1 1,0-1-1,0 0 0,0 1 0,0-1 0,-1 1 0,1-1 0,0 1 1,0-1-1,-1 1 0,1 0 0,0-1 0,-1 1 0,1-1 0,-1 1 0,1-1 1,0 1-1,-1 0 0,1-1 0,-1 1 0,1 0 0,-1 0 0,1-1 1,-1 1-1,1 0 0,-1 0 0,0 0 0,1 0 0,-1 0 0,1-1 0,-2 1 1,-24 0 871,20 0-576,-6 1-307,0 0 0,-1 1 0,1 0 0,0 1 0,0 1 0,0 0 1,1 0-1,-14 8 0,19-10-94,0 1 0,0 1 0,0-1 0,1 1 0,-1 0 0,1 0 0,0 1 0,0 0 0,1 0 1,-1 0-1,1 0 0,0 1 0,0-1 0,1 1 0,0 0 0,-5 10 0,8-14 3,0-1 1,0 0-1,-1 0 1,1 0-1,0 0 0,0 0 1,0 0-1,0 1 0,0-1 1,1 0-1,-1 0 1,0 0-1,0 0 0,1 0 1,-1 0-1,1 0 0,-1 1 1,1-1-1,-1 0 0,1-1 1,0 1-1,-1 0 1,1 0-1,1 1 0,0 0 14,1 0 0,-1-1 0,1 1 0,0 0 0,0-1 0,0 0 0,0 0 0,0 1 0,3-1 0,12 3 81,0-2 1,29 2-1,-25-3-76,24 4-176,18 2-2269,-20-5-6440,-12-2-7448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223"/>
    </inkml:context>
    <inkml:brush xml:id="br0">
      <inkml:brushProperty name="width" value="0.025" units="cm"/>
      <inkml:brushProperty name="height" value="0.025" units="cm"/>
    </inkml:brush>
  </inkml:definitions>
  <inkml:trace contextRef="#ctx0" brushRef="#br0">52 0 12812,'0'0'10736,"-3"9"-9434,-10 33-436,2 1 0,3 0 0,0 0 0,0 53 0,8-95-855,-1 1 1,1-1-1,0 0 0,0 1 1,0-1-1,0 0 1,1 0-1,-1 1 1,0-1-1,1 0 1,-1 1-1,0-1 1,1 0-1,0 0 1,-1 0-1,1 0 0,0 1 1,-1-1-1,1 0 1,0 0-1,0 0 1,0 0-1,0-1 1,0 1-1,0 0 1,0 0-1,2 1 0,-1-2 28,1 0 0,-1 1-1,1-1 1,-1 0-1,1 0 1,-1 0 0,0 0-1,1-1 1,-1 1-1,1-1 1,-1 1-1,0-1 1,5-2 0,5-2 89,-1-1 1,1-1 0,-1 0 0,17-14 0,-12 5-27,-12 12-80,0-1-1,0 1 0,0 0 1,1 0-1,-1 1 0,1-1 0,0 1 1,0 0-1,0 0 0,0 1 1,0 0-1,9-3 0,-13 6-25,0 0-1,-1 0 1,1 0-1,0 0 0,0 0 1,-1 0-1,1 0 1,0 1-1,-1-1 1,1 0-1,-1 0 1,0 1-1,1-1 1,-1 0-1,0 1 1,0-1-1,0 0 1,0 1-1,0-1 1,0 0-1,0 1 1,0-1-1,-1 2 1,-3 38-400,-3-12-271,4-22-28,1 0-1,0 0 1,1 0-1,0 0 1,0 8-1,2-14-168,1-1 0,-1 1 0,1-1 1,0 0-1,-1 0 0,1 1 0,0-1 0,-1 0 0,1 0 0,0 0 0,-1-1 0,1 1 0,0 0 0,2-1 0,16-9-7957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552"/>
    </inkml:context>
    <inkml:brush xml:id="br0">
      <inkml:brushProperty name="width" value="0.025" units="cm"/>
      <inkml:brushProperty name="height" value="0.025" units="cm"/>
    </inkml:brush>
  </inkml:definitions>
  <inkml:trace contextRef="#ctx0" brushRef="#br0">95 41 8488,'0'0'17900,"-9"-1"-17324,6 1-556,-1 0-1,1 0 0,-1 0 1,1 1-1,0-1 0,-1 1 1,1 0-1,0 0 0,-1 0 1,1 0-1,0 0 0,0 1 1,0 0-1,0-1 0,0 1 1,1 0-1,-1 0 0,1 1 1,-1-1-1,1 0 0,0 1 1,-1 0-1,1-1 0,1 1 1,-1 0-1,0 0 0,1 0 1,-1 0-1,1 0 0,0 1 1,0-1-1,0 0 0,1 1 1,-1-1-1,1 0 0,-1 5 1,1-8-3,0 1 1,0 0 0,0-1 0,0 1 0,0 0 0,0-1 0,0 1-1,0 0 1,0 0 0,0-1 0,1 1 0,-1 0 0,0-1 0,0 1 0,1 0-1,-1-1 1,0 1 0,1-1 0,-1 1 0,1-1 0,-1 1 0,0 0-1,1-1 1,0 1 0,-1-1 0,1 0 0,-1 1 0,1-1 0,-1 1 0,1-1-1,1 1 1,25-4 479,23-21-71,-34 11-439,-1-1 0,0 0-1,-1-1 1,-1 0 0,16-24-1,-40 80-1603,5-27 1164,0 1 0,1 1 0,-4 23 0,5 19-4894,8-45-274,11-7-2061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884"/>
    </inkml:context>
    <inkml:brush xml:id="br0">
      <inkml:brushProperty name="width" value="0.025" units="cm"/>
      <inkml:brushProperty name="height" value="0.025" units="cm"/>
    </inkml:brush>
  </inkml:definitions>
  <inkml:trace contextRef="#ctx0" brushRef="#br0">98 0 11883,'0'0'2675,"-7"8"-519,-46 63 883,48-62-2468,0-1 0,0 1 0,1 0 0,0 0 0,0 0 0,1 0 1,0 1-1,-1 11 0,4-20-514,0 0 1,1 0-1,-1-1 0,1 1 0,-1 0 1,1 0-1,-1 0 0,1-1 1,0 1-1,0 0 0,-1-1 1,1 1-1,0-1 0,0 1 1,-1-1-1,1 1 0,0-1 1,0 1-1,0-1 0,0 0 1,0 1-1,0-1 0,0 0 0,0 0 1,0 0-1,0 0 0,0 0 1,-1 0-1,1 0 0,0 0 1,0 0-1,0 0 0,2-1 1,39-3 8,-41 3-37,23-3-11,-14 1-25,1 1 0,-1 1 0,1 0 0,-1 0 1,1 1-1,-1 0 0,19 3 0,-29-3 5,1 0 0,0 0 0,0 0 0,-1 0-1,1 1 1,0-1 0,-1 0 0,1 0 0,0 1 0,-1-1 0,1 0-1,-1 1 1,1-1 0,-1 1 0,1-1 0,-1 1 0,1-1 0,-1 1-1,1-1 1,-1 1 0,1 0 0,-1-1 0,0 1 0,1-1 0,-1 1-1,0 0 1,0-1 0,0 1 0,1 0 0,-1 1 0,-11 20 484,-27 14 1147,-23-7 538,56-27-2040,1-1 1,-1 1-1,1-1 0,-1 0 1,0 0-1,1-1 0,-1 1 0,0-1 1,0 0-1,1 0 0,-1-1 1,-5-1-1,9 2-266,0 0 1,1-1-1,-1 1 1,0-1-1,1 1 1,-1 0-1,1-1 1,-1 0-1,1 1 1,-1-1-1,1 1 1,-1-1-1,1 0 1,0 1-1,-1-1 1,1 0-1,0 1 1,-1-1-1,1 0 1,0 1-1,0-1 1,0-1-1,-1 0-468,1 0 0,0 1-1,0-1 1,0 0 0,0 0-1,0 1 1,0-1 0,0 0-1,1 1 1,-1-1 0,1 0-1,-1 1 1,1-1 0,0 0-1,1-2 1,10-5-7342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0.421"/>
    </inkml:context>
    <inkml:brush xml:id="br0">
      <inkml:brushProperty name="width" value="0.025" units="cm"/>
      <inkml:brushProperty name="height" value="0.025" units="cm"/>
    </inkml:brush>
  </inkml:definitions>
  <inkml:trace contextRef="#ctx0" brushRef="#br0">25 55 12780,'0'0'17142,"7"0"-17057,-4 0-77,0 1 8,0-1 1,0 0 0,1-1 0,-1 1-1,0 0 1,0-1 0,0 0 0,0 1-1,5-3 1,-6 2-12,-1-1 1,0 1-1,0 0 0,1-1 0,-1 1 0,0-1 0,0 1 0,0-1 1,0 1-1,-1-1 0,1 1 0,0-1 0,-1 0 0,1 0 0,-1 1 1,1-1-1,-1 0 0,0 0 0,0 0 0,0 1 0,0-1 1,0-3-1,0 4-9,0 1-1,0 0 1,0 0 0,0 0 0,0-1 0,0 1 0,1 0 0,-1-1 0,0 1 0,0 0 0,0 0 0,0-1 0,0 1-1,0 0 1,0 0 0,0-1 0,-1 1 0,1 0 0,0 0 0,0-1 0,0 1 0,0 0 0,0 0 0,0-1-1,0 1 1,-1 0 0,1 0 0,0 0 0,0-1 0,0 1 0,0 0 0,-1 0 0,1 0 0,0 0 0,0-1 0,0 1-1,-1 0 1,1 0 0,0 0 0,0 0 0,-1 0 0,1 0 0,0 0 0,0 0 0,-1 0 0,1 0 0,0 0-1,0 0 1,-1 0 0,1 0 0,0 0 0,-1 0 0,1 0 0,0 0 0,-17 15-501,-17 31-320,32-43 816,-2 2 46,1 0 0,0 0 1,0 1-1,1-1 0,-1 1 1,1 0-1,0 0 0,1-1 1,0 1-1,0 1 1,0-1-1,0 9 0,1-15-19,1 1-1,-1 0 0,0-1 1,1 1-1,-1-1 0,1 1 0,-1-1 1,1 1-1,-1-1 0,1 1 1,-1-1-1,1 1 0,-1-1 1,1 1-1,0-1 0,-1 0 1,1 1-1,-1-1 0,1 0 0,0 0 1,-1 0-1,1 1 0,0-1 1,0 0-1,-1 0 0,1 0 1,0 0-1,-1 0 0,1 0 1,1 0-1,27-1 216,-25 1-170,10-2-22,0-1 0,0-1 1,-1 0-1,1 0 0,-1-1 0,0-1 0,21-12 0,-20 10-40,0 0-1,1 2 0,0 0 1,0 0-1,27-5 0,-41 11-10,-1 1 1,0-1-1,1 0 0,-1 1 1,0-1-1,1 1 0,-1-1 1,0 1-1,0-1 0,1 1 1,-1-1-1,0 1 0,0-1 1,0 1-1,0-1 0,0 1 1,0-1-1,0 1 0,0-1 0,0 1 1,0-1-1,0 1 0,0-1 1,0 1-1,0-1 0,0 1 1,0-1-1,-1 1 0,1-1 1,0 1-1,0-1 0,-1 1 1,1-1-1,0 1 0,-1-1 1,0 1-1,-9 21 64,8-19 5,0-1 1,0 0 0,1 1-1,-1-1 1,1 1 0,-1 0-1,1-1 1,0 1-1,0 0 1,0 0 0,0 0-1,1 0 1,-1 0 0,1 0-1,0 4 1,0-6-9,0 0 0,1 0-1,-1-1 1,0 1 0,1 0 0,-1-1 0,1 1 0,-1 0 0,1-1-1,-1 1 1,1-1 0,0 1 0,-1 0 0,1-1 0,-1 0-1,1 1 1,0-1 0,0 1 0,-1-1 0,1 0 0,1 1-1,31 1 515,-19-5-552,-1 0 0,1 0 0,-1-1 0,0-1 0,19-9 0,-16 7-90,-1 0 0,1 2 0,20-6 0,-35 12 44,-1-1 0,0 0 0,1 1 0,-1-1 0,0 0 0,0 1 0,1-1 0,-1 1 0,0-1-1,0 1 1,0-1 0,1 1 0,-1-1 0,0 1 0,0-1 0,0 0 0,0 1 0,0-1 0,0 1-1,0-1 1,0 1 0,0-1 0,0 1 0,-1-1 0,1 1 0,0-1 0,0 1 0,0-1 0,0 1 0,-1-1-1,1 0 1,0 1 0,-1-1 0,1 1 0,0-1 0,0 0 0,-1 1 0,1-1 0,-1 1 0,-12 21-373,-7 5-1114,0 1-5027,13-20-2565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024"/>
    </inkml:context>
    <inkml:brush xml:id="br0">
      <inkml:brushProperty name="width" value="0.025" units="cm"/>
      <inkml:brushProperty name="height" value="0.025" units="cm"/>
    </inkml:brush>
  </inkml:definitions>
  <inkml:trace contextRef="#ctx0" brushRef="#br0">89 22 10282,'0'0'11766,"-9"8"-11494,1 1-7,0 0 0,0 0 0,1 1-1,0 0 1,1 1 0,-10 20 0,13-24-32,0 0-1,0 0 0,0 0 0,1 0 1,1 1-1,-1 0 0,1-1 0,0 1 1,1-1-1,0 1 0,0 0 0,0-1 1,1 1-1,2 9 0,-2-14-218,0-1 0,0 0 0,0 0 1,0 1-1,0-1 0,0 0 0,0 0 0,1 0 0,-1 0 0,1 0 0,0-1 0,-1 1 0,1 0 1,0-1-1,0 0 0,0 1 0,0-1 0,0 0 0,0 0 0,0 0 0,1 0 0,-1 0 0,0 0 0,1-1 1,-1 1-1,0-1 0,1 0 0,-1 1 0,1-1 0,-1 0 0,0 0 0,1-1 0,-1 1 0,0-1 1,1 1-1,-1-1 0,0 0 0,1 1 0,-1-1 0,2-2 0,7-1 33,-1-1 0,0 0 1,0-1-1,-1 0 0,0-1 0,0 1 1,11-12-1,-3 0-53,1-2-1,26-40 1,-38 52 0,-1-1 0,0 0 0,-1 0 0,0 0 0,0-1 0,-1 1 0,0-1 0,-1 0-1,0 0 1,1-14 0,-3 23-2,0 1 0,-1 0-1,1 0 1,0 0-1,0 0 1,-1 0 0,1 0-1,0 0 1,-1 0-1,1 0 1,0 0 0,0 0-1,-1 0 1,1 0 0,0 0-1,-1 0 1,1 0-1,0 0 1,-1 0 0,1 0-1,0 0 1,0 0-1,-1 0 1,1 1 0,0-1-1,0 0 1,-1 0-1,1 0 1,0 1 0,0-1-1,-1 0 1,1 0 0,0 0-1,0 1 1,-6 7 28,1 0 1,0 1 0,0 0 0,1-1-1,0 1 1,0 1 0,1-1-1,1 0 1,0 1 0,-2 14 0,1-2 100,1 1 1,1 0 0,4 34 0,-2-49-205,0-1 1,0 1-1,1-1 0,1 0 1,-1 0-1,1 0 0,0 0 1,1 0-1,-1 0 0,9 10 1,11 5-3362,5-9-4075,-4-9-5011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329"/>
    </inkml:context>
    <inkml:brush xml:id="br0">
      <inkml:brushProperty name="width" value="0.025" units="cm"/>
      <inkml:brushProperty name="height" value="0.025" units="cm"/>
    </inkml:brush>
  </inkml:definitions>
  <inkml:trace contextRef="#ctx0" brushRef="#br0">237 0 12684,'0'0'14627,"-11"13"-13960,-8 10-274,1 2 0,1-1 0,2 2 0,-19 40 0,4 5 123,10-29-54,3 2-1,1 0 1,2 1-1,-10 57 1,24-101-462,0 0 0,-1 0 0,1-1 0,0 1 0,0 0 0,0 0 0,0 0 0,0 0 0,0 0 0,0 0 0,0 0 0,0 0 0,0-1 0,0 1 0,1 0 0,-1 0 0,0 0 0,1 0 0,-1-1 0,0 1 0,1 0 0,-1 0 0,1 0 0,0-1 0,-1 1 0,1 0 0,-1-1 0,1 1 0,0-1 0,0 1 0,-1-1 0,1 1 0,0-1 0,0 1 0,-1-1 0,1 0 0,0 1 0,0-1 0,0 0 0,0 0 0,0 0 0,0 0 0,0 1 0,-1-1 0,1 0 0,0-1 0,0 1 0,0 0 0,0 0 0,0 0 0,0 0 0,0-1 0,1 0 0,3 0 0,0-1 0,0 0 0,0 0 0,0-1 0,0 1 0,0-1 0,6-5 0,78-60-187,3 4 0,137-73 0,-211 127 182,4-1 0,-22 12 6,0-1 0,0 0-1,0 0 1,0 0-1,0 0 1,0 0 0,0 0-1,0 0 1,0 0-1,0 0 1,0 0 0,0 1-1,0-1 1,0 0-1,0 0 1,0 0 0,0 0-1,0 0 1,0 0-1,0 0 1,0 0 0,0 0-1,0 1 1,0-1-1,0 0 1,0 0 0,0 0-1,0 0 1,0 0-1,0 0 1,0 0 0,0 0-1,0 0 1,0 0-1,0 0 1,0 0 0,1 1-1,-1-1 1,0 0-1,0 0 1,0 0 0,0 0-1,0 0 1,0 0-1,0 0 1,0 0 0,0 0-1,0 0 1,1 0-1,-1 0 1,0 0 0,0 0-1,0 0 1,0 0-1,0 0 1,0 0 0,0 0-1,0 0 1,0 0-1,1 0 1,-1 0 0,-27 28 104,7-7-88,-30 37 10,-125 151 200,142-164-174,1 1-1,-45 90 0,56-68-5054,17-51 1839,3-33-7698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690"/>
    </inkml:context>
    <inkml:brush xml:id="br0">
      <inkml:brushProperty name="width" value="0.025" units="cm"/>
      <inkml:brushProperty name="height" value="0.025" units="cm"/>
    </inkml:brush>
  </inkml:definitions>
  <inkml:trace contextRef="#ctx0" brushRef="#br0">40 1 8456,'0'10'6198,"-6"135"5945,-12 10-8212,12-113-3277,-4 74 0,10-114-647,0-1 0,0 0 0,0 0 0,1 1 0,-1-1 0,0 0 1,1 0-1,-1 1 0,0-1 0,1 0 0,-1 0 0,1 0 0,0 0 1,-1 0-1,1 0 0,0 0 0,0 0 0,0 0 0,-1 0 0,1 0 1,0 0-1,0-1 0,0 1 0,1 0 0,-1-1 0,0 1 0,2 0 1,1 1 18,0-1 1,0 0 0,1-1 0,-1 1 0,0-1 0,1 0 0,-1 0 0,7-1-1,6-1 47,-1-1-1,1-1 1,26-9-1,582-267-1145,-518 222-4671,-11-1-7394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673"/>
    </inkml:context>
    <inkml:brush xml:id="br0">
      <inkml:brushProperty name="width" value="0.025" units="cm"/>
      <inkml:brushProperty name="height" value="0.025" units="cm"/>
    </inkml:brush>
  </inkml:definitions>
  <inkml:trace contextRef="#ctx0" brushRef="#br0">0 0 17200,'0'0'12620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1.365"/>
    </inkml:context>
    <inkml:brush xml:id="br0">
      <inkml:brushProperty name="width" value="0.025" units="cm"/>
      <inkml:brushProperty name="height" value="0.025" units="cm"/>
    </inkml:brush>
  </inkml:definitions>
  <inkml:trace contextRef="#ctx0" brushRef="#br0">1 220 12364,'0'0'14557,"9"-5"-13473,8-6-889,-1 0 0,-1 0 0,0-2-1,18-18 1,-25 23-229,0-1 0,-1 1 0,0-1-1,0-1 1,-1 1 0,-1-1 0,1 0 0,-1 0-1,-1-1 1,4-12 0,-8 23 24,1-1-1,-1 1 1,0-1 0,0 1-1,1-1 1,-1 1 0,0-1 0,0 1-1,0-1 1,0 0 0,0 1-1,0-1 1,0 1 0,0-1-1,0 1 1,0-1 0,0 0-1,0 1 1,0-1 0,0 1-1,-1-1 1,1 1 0,0-1-1,0 1 1,-1-1 0,1 1-1,0-1 1,-1 1 0,1-1-1,0 1 1,-1 0 0,1-1 0,-1 1-1,1-1 1,0 1 0,-1 0-1,1 0 1,-1-1 0,1 1-1,-1 0 1,1 0 0,-1-1-1,0 1 1,1 0 0,-1 0-1,1 0 1,-1 0 0,1 0-1,-1 0 1,0 0 0,1 0-1,-1 0 1,1 0 0,-1 0-1,1 0 1,-1 1 0,1-1 0,-1 0-1,1 0 1,-1 0 0,1 1-1,-1-1 1,1 0 0,-1 1-1,-4 1-27,1 0 0,0 0-1,0 1 1,1-1 0,-1 1 0,0 0-1,-3 4 1,1 0 35,1-1-1,-1 1 0,1 0 1,1 1-1,-1-1 1,1 1-1,1 0 1,-1 0-1,1 0 1,1 1-1,-3 13 0,7-21 13,0 0-1,1 0 1,0 0-1,-1-1 1,1 1-1,-1-1 0,1 1 1,0-1-1,-1 0 1,1 0-1,0 0 1,-1-1-1,5 0 0,-5 1-3,82-13-62,-62 9-103,-1 0-1,1 1 1,36 1-1,-55 2 166,0 1 0,-1-1 0,1 1 0,-1 0 0,1 0 0,-1 0 0,1 0 0,-1 1 0,0-1 0,1 1 0,-1-1 0,0 1 0,0 0 0,0-1 0,0 1 0,-1 0 0,1 1 0,0-1 0,-1 0 0,1 0 0,-1 1 0,0-1 0,0 1 0,0-1 0,0 1 0,0-1 0,-1 1 0,2 5 0,4 9 768,1-25 1818,0-13-2789,-5 17 389,4-13-162,-2 10-31,-1 0 0,0-1 0,0 0-1,-1 0 1,2-15 0,27 23-420,55 0-231,-63-1 346,0 1 1,1 1-1,22 4 1,-45-5 304,0 1-1,0-1 1,0 1 0,0 0-1,0-1 1,0 1 0,0 0-1,0 0 1,0 0 0,-1 0-1,1 0 1,0 0-1,-1 0 1,1 0 0,-1 0-1,1 0 1,-1 0 0,0 0-1,1 0 1,-1 1 0,0-1-1,0 0 1,0 0 0,0 0-1,0 0 1,0 2 0,0 41 307,-1-29 30,4-14-285,0-1 1,-1 1-1,1 0 0,0-1 1,0 0-1,0 0 1,0 0-1,0 0 1,0 0-1,3-1 1,46-13-29,-39 10-71,-1 0-1,1 1 1,-1 1 0,27-2 0,-29 10 231,4 2 95,-4-9-219,0 0 0,0-1 0,0 0 1,0 0-1,0-1 0,11-5 0,-11 4-130,-1 0 0,1 1 0,0 1 0,0 0 0,0 0 1,13-1-1,-22 5 110,0-1 0,0 0 0,0 1 0,-1-1 0,1 0 1,-1 1-1,1-1 0,-1 1 0,1-1 0,-1 1 0,0-1 1,0 1-1,0-1 0,0 1 0,0-1 0,0 1 0,0-1 0,0 1 1,0-1-1,-1 1 0,0 1 0,-4 25-1457,0-19-4028,16-16-4696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2.042"/>
    </inkml:context>
    <inkml:brush xml:id="br0">
      <inkml:brushProperty name="width" value="0.025" units="cm"/>
      <inkml:brushProperty name="height" value="0.025" units="cm"/>
    </inkml:brush>
  </inkml:definitions>
  <inkml:trace contextRef="#ctx0" brushRef="#br0">179 30 8456,'-5'-18'13009,"-8"8"-8051,10 10-4863,1-1 0,-1 1-1,0 0 1,0 0-1,0 0 1,1 0-1,-1 0 1,0 1 0,0-1-1,0 1 1,1-1-1,-4 2 1,-2 2-84,0 0-1,0 1 1,0 0 0,0 0-1,1 0 1,0 1 0,0 0-1,0 1 1,-9 11 0,12-13-16,0-1 0,1 1 0,-1 0 0,1-1 0,0 2-1,0-1 1,1 0 0,0 1 0,0-1 0,0 1 0,0-1 0,1 1 0,0 0 0,0 0 0,1 0 0,-1 6 0,2-11 7,0 1 1,0-1-1,0 0 0,0 0 0,0 0 0,0 0 1,0 0-1,0 0 0,0-1 0,0 1 0,0 0 1,1-1-1,-1 1 0,0 0 0,1-1 0,-1 1 1,0-1-1,1 0 0,-1 0 0,0 1 0,1-1 1,-1 0-1,1 0 0,-1 0 0,0 0 0,2-1 1,43-3 60,-37 1-60,-1 0-1,0-1 1,1 0-1,-1-1 1,-1 0 0,1 0-1,-1-1 1,10-9 0,-12 11 2,0 0 1,-1 0-1,0-1 1,0 0-1,0 1 1,-1-2-1,0 1 1,1 0 0,-2-1-1,1 1 1,-1-1-1,0 0 1,3-10-1,-5 16-5,0 0 0,0-1 0,0 1 0,0 0 0,0-1-1,0 1 1,0 0 0,0 0 0,0-1 0,0 1-1,0 0 1,0 0 0,0-1 0,0 1 0,0 0 0,0-1-1,0 1 1,0 0 0,0 0 0,0-1 0,0 1 0,0 0-1,-1 0 1,1-1 0,0 1 0,0 0 0,0 0 0,0 0-1,-1-1 1,1 1 0,0 0 0,0 0 0,-1 0-1,1 0 1,0-1 0,0 1 0,0 0 0,-1 0 0,1 0-1,0 0 1,-1 0 0,-12 7-66,-10 16-15,19-19 75,1 0 1,0 0 0,0 0-1,0 1 1,1-1 0,0 1-1,-1-1 1,2 1 0,-1 0-1,0 0 1,-1 10 0,4-14-15,-1-1 0,1 1 1,-1-1-1,0 1 0,1-1 1,0 1-1,-1-1 1,1 1-1,-1-1 0,1 0 1,0 1-1,-1-1 1,1 0-1,-1 1 0,1-1 1,0 0-1,0 0 0,-1 0 1,1 1-1,0-1 1,-1 0-1,1 0 0,0 0 1,-1 0-1,1 0 0,0-1 1,0 1-1,-1 0 1,1 0-1,0 0 0,-1-1 1,2 1-1,26-7-3133,-3-8-2212,-4-3-2034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232"/>
    </inkml:context>
    <inkml:brush xml:id="br0">
      <inkml:brushProperty name="width" value="0.025" units="cm"/>
      <inkml:brushProperty name="height" value="0.025" units="cm"/>
    </inkml:brush>
  </inkml:definitions>
  <inkml:trace contextRef="#ctx0" brushRef="#br0">78 93 11915,'0'0'9988,"4"-5"-9950,15-22 1168,-15 22 568,12-13 524,-19 14-2531,-13 5 569,13-1-327,0 2 1,0-1-1,0 0 1,0 1-1,0-1 1,0 1-1,0 0 1,1 0-1,-1 0 1,0 0-1,1 0 1,0 1-1,0-1 1,-1 1-1,2-1 1,-1 1-1,0 0 1,-2 6-1,1-3 39,0 0 0,1 0-1,-1 1 1,2-1-1,-1 1 1,1-1-1,0 1 1,0 8-1,1-14-43,0-1-1,0 1 1,0-1-1,0 1 0,0-1 1,0 0-1,0 1 1,0-1-1,0 1 0,1-1 1,-1 1-1,0-1 1,0 0-1,0 1 0,1-1 1,-1 0-1,0 1 1,1-1-1,-1 0 0,0 1 1,1-1-1,-1 0 1,0 1-1,1-1 0,-1 0 1,1 0-1,-1 0 1,0 1-1,1-1 0,-1 0 1,1 0-1,-1 0 1,1 0-1,0 0 0,21-2 70,20-13-72,-12-6-260,-25 17 108,0-1-1,1 1 1,-1 0-1,1 1 1,0 0 0,0 0-1,0 0 1,0 0 0,13-2-1,-18 37-307,-7 11 1009,-1-1-1,-2 1 1,-2-2-1,-21 54 1,14-42-223,-1 3-76,-43 86 0,62-140-252,-1 0 1,0-1-1,0 1 0,1-1 1,-1 1-1,0-1 1,-1 1-1,1-1 1,0 1-1,0-1 0,0 0 1,-1 0-1,1 0 1,-1 0-1,1 0 0,-3 1 1,4-2-5,-1 0 1,1 0 0,-1 0 0,0 0-1,1 0 1,-1-1 0,1 1 0,-1 0-1,0 0 1,1-1 0,-1 1 0,1 0 0,-1-1-1,1 1 1,-1 0 0,1-1 0,0 1-1,-1-1 1,1 1 0,-1-1 0,1 1-1,0-1 1,-1 1 0,1-1 0,0 1-1,0-1 1,-1 0 0,1 1 0,0-1-1,-3-8-29,1 1 0,0 0 0,1 0 0,0-1 0,-1-8 0,1-4-210,1 1 0,1 0 0,1-1 0,1 1 0,0 0 0,2 0 0,0 0 0,1 1 0,1 0 0,1 0 0,0 0 0,2 1 0,0 1 0,1-1 0,0 2 0,23-25 0,1 5-1272,59-46 0,-55 50 1100,48-52-1,-96 98 873,-1 0 1,2 0-1,0 0 0,0 1 0,2 0 0,0 0 1,0 1-1,2 0 0,0 0 0,-4 31 0,8-47-394,0 1-1,0 0 0,0 0 1,0 0-1,1-1 0,-1 1 0,0 0 1,0 0-1,0 0 0,1-1 1,-1 1-1,0 0 0,1-1 0,-1 1 1,1 0-1,-1-1 0,1 1 1,-1 0-1,1-1 0,-1 1 1,1-1-1,0 1 0,-1-1 0,1 1 1,0-1-1,-1 0 0,1 1 1,0-1-1,0 0 0,1 1 0,31-2 656,-23-1-669,-1-1 0,1 0 0,0 0 0,13-8-1,-8 2-20,0-1-1,0 0 0,-1-1 0,0 0 0,-1-1 1,0-1-1,-1 0 0,-1-1 0,0 0 0,9-16 1,-43 70 211,17-33-105,1 1-1,0 0 0,0 0 1,1 1-1,0-1 0,0 1 1,1 0-1,0 0 0,1 0 1,0 0-1,0 1 1,0 16-1,2-25-131,0-1 1,1 1-1,-1-1 0,0 1 1,1-1-1,-1 1 0,1-1 1,-1 1-1,1-1 1,-1 0-1,1 1 0,-1-1 1,1 0-1,-1 1 0,1-1 1,-1 0-1,1 1 0,0-1 1,-1 0-1,1 0 1,0 0-1,-1 0 0,1 0 1,-1 0-1,1 0 0,0 0 1,-1 0-1,1 0 0,0 0 1,-1 0-1,1 0 1,-1 0-1,1-1 0,0 1 1,-1 0-1,1 0 0,0-1 1,24-10-1848,-8-8-2537,-3-9-3475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589"/>
    </inkml:context>
    <inkml:brush xml:id="br0">
      <inkml:brushProperty name="width" value="0.025" units="cm"/>
      <inkml:brushProperty name="height" value="0.025" units="cm"/>
    </inkml:brush>
  </inkml:definitions>
  <inkml:trace contextRef="#ctx0" brushRef="#br0">27 0 13421,'-9'11'4068,"3"1"63,-1 0-2113,3-1-1345,4 2-609,0-3-576,4-1-2019,7-2-2690,6-5-3267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106"/>
    </inkml:context>
    <inkml:brush xml:id="br0">
      <inkml:brushProperty name="width" value="0.025" units="cm"/>
      <inkml:brushProperty name="height" value="0.025" units="cm"/>
    </inkml:brush>
  </inkml:definitions>
  <inkml:trace contextRef="#ctx0" brushRef="#br0">141 168 10346,'0'0'7676,"-10"-6"-7419,-18 12 7145,25-6-7297,1 0-1,0 0 1,-1 1-1,1-1 1,0 1-1,0-1 1,0 1-1,-1 0 1,1 0-1,0-1 1,0 2-1,0-1 1,0 0-1,0 0 1,1 1-1,-1-1 1,-2 3-1,-4 7-69,1-1 1,0 2-1,1-1 0,0 1 0,1-1 0,0 1 1,1 1-1,0-1 0,1 1 0,0 0 1,1-1-1,1 1 0,0 0 0,1 23 1,1-35-29,-1 1 1,1-1-1,0 0 1,-1 1-1,1-1 1,0 0-1,0 1 1,0-1 0,0 0-1,0 0 1,0 0-1,0 0 1,0 0-1,0 0 1,1 0-1,-1 0 1,0-1 0,0 1-1,1 0 1,-1-1-1,1 1 1,-1-1-1,1 1 1,-1-1-1,1 0 1,-1 0 0,1 1-1,-1-1 1,1 0-1,1-1 1,50-2 398,-40-2-354,0 0-1,-1 0 1,0-1 0,0-1-1,0 0 1,-1 0 0,0-1-1,-1-1 1,0 0 0,15-17-1,6-8 2,44-67-1,-72 96-45,42-69-6,-43 69 2,0 1 0,0-1 0,0 0 0,-1 0 0,1 1 0,-1-1 0,0 0 0,0 0 0,-1 0 0,0 0 0,0 0 0,0 0 0,0 0 0,-2-8 0,1 12-10,0-1-1,0 1 1,0-1 0,0 1-1,0 0 1,-1-1 0,1 1-1,0 0 1,-1 0 0,1 0-1,-1 0 1,1 0-1,-1 0 1,1 1 0,-1-1-1,0 0 1,1 1 0,-1-1-1,0 1 1,0 0-1,1-1 1,-1 1 0,0 0-1,0 0 1,1 0 0,-1 0-1,0 1 1,0-1 0,1 0-1,-4 2 1,-2-1-25,-1 0-1,1 1 1,0 1 0,0-1 0,-13 7-1,10-4 32,-1 1-1,2 1 1,-1 0-1,1 0 1,0 1-1,0 0 1,1 0-1,0 1 1,0 0-1,1 1 1,0 0-1,1 0 1,-6 12-1,12-21 3,0-1 0,0 1 0,0-1 0,0 1 0,0-1 0,0 1 0,0-1 0,0 1-1,0-1 1,0 1 0,0-1 0,0 1 0,0-1 0,0 1 0,0-1 0,1 1 0,-1-1 0,0 0 0,0 1 0,1-1 0,-1 1-1,0-1 1,1 0 0,-1 1 0,0-1 0,1 0 0,-1 1 0,1-1 0,-1 0 0,0 1 0,1-1 0,-1 0 0,1 0 0,-1 0 0,1 1-1,-1-1 1,1 0 0,-1 0 0,1 0 0,-1 0 0,1 0 0,-1 0 0,1 0 0,0 0 0,29 0 32,-20-1-33,46 0-159,-30-1-398,0 2-1,49 5 1,-73-5 562,0 0-1,0 0 1,0 1 0,0-1 0,-1 1-1,1-1 1,0 1 0,0-1 0,0 1 0,-1 0-1,1 0 1,0 0 0,-1 0 0,1 0-1,-1 1 1,1-1 0,-1 0 0,1 1 0,-1-1-1,0 1 1,0-1 0,0 1 0,0-1-1,0 1 1,0 0 0,0 0 0,0-1 0,-1 1-1,1 0 1,-1 0 0,1 0 0,-1 0-1,0 0 1,0 0 0,0 0 0,0 0 0,0 3-1,-3 5 88,1 1 1,-2-1-1,1 1 0,-1-1 0,-9 16 0,-2 8-111,15-30-3235,3-9-2801,0 1 5152,8-13-5583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453"/>
    </inkml:context>
    <inkml:brush xml:id="br0">
      <inkml:brushProperty name="width" value="0.025" units="cm"/>
      <inkml:brushProperty name="height" value="0.025" units="cm"/>
    </inkml:brush>
  </inkml:definitions>
  <inkml:trace contextRef="#ctx0" brushRef="#br0">197 1 14125,'0'0'12615,"-11"12"-11563,0 0-853,0 0 0,1 1 0,1 0 0,0 0 0,1 1 0,0 0 0,1 0 1,1 1-1,-7 24 0,3 78 286,9-92-3406,0-38 2144,0 0 735,-2 1 0,0-1 0,0 0 0,-1 1 0,0 0 1,-1 0-1,-1 0 0,-11-19 0,-12-26 963,28 56-874,1 0 0,-1 1 0,0-1 0,1 0 0,-1 0 0,1 0 0,0 0 0,-1 0 0,1 0 0,0 1 0,-1-1 0,1 0 0,0 0 0,0 0 0,0 0 0,0 0 0,0 0 0,0 0 0,0 0 0,0 0 0,0 0 0,0 0 0,1 0 0,-1 0 0,0 0 0,1 0 0,-1 0-1,1 1 1,-1-1 0,1 0 0,-1 0 0,1 0 0,-1 1 0,1-1 0,0 0 0,0 1 0,1-2 0,2 1 44,0 0 0,0 0-1,0 1 1,0-1 0,0 1-1,0 0 1,7 1 0,6 0-275,61 1-696,-1 0-6109,-48-2-842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973"/>
    </inkml:context>
    <inkml:brush xml:id="br0">
      <inkml:brushProperty name="width" value="0.025" units="cm"/>
      <inkml:brushProperty name="height" value="0.025" units="cm"/>
    </inkml:brush>
  </inkml:definitions>
  <inkml:trace contextRef="#ctx0" brushRef="#br0">1 24 13965,'0'0'8494,"10"3"-8457,-3 0-308,0 0 0,0-1 1,0 0-1,1 0 0,-1-1 0,1 0 0,-1-1 1,1 1-1,-1-1 0,1-1 0,-1 1 0,1-1 1,-1-1-1,1 1 0,-1-1 0,0-1 0,0 1 1,0-1-1,0 0 0,0-1 0,7-5 0,6-1 974,-20 10-648,0 0 0,1 0 0,-1 0 0,0 0 0,1 0 0,-1 0 0,0 0 0,1 0 0,-1 0 0,0 0-1,1 1 1,-1-1 0,0 0 0,0 0 0,1 0 0,-1 1 0,0-1 0,0 0 0,1 0 0,-1 0 0,0 1 0,0-1 0,0 0 0,1 1 0,-1-1 0,0 0-1,0 1 1,0-1 0,0 0 0,0 0 0,0 1 0,0-1 0,1 1 0,-5 41 3686,1-16-4036,2-22 173,1 10 169,4-8-2812,4-6-2504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8.545"/>
    </inkml:context>
    <inkml:brush xml:id="br0">
      <inkml:brushProperty name="width" value="0.025" units="cm"/>
      <inkml:brushProperty name="height" value="0.025" units="cm"/>
    </inkml:brush>
  </inkml:definitions>
  <inkml:trace contextRef="#ctx0" brushRef="#br0">155 236 12396,'0'0'6908,"-3"-11"-3903,2 3-2531,0-1 64,0 1 1,-1 0 0,0 0 0,0-1 0,-1 2 0,0-1-1,0 0 1,-1 0 0,0 1 0,-6-9 0,9 15-516,0 0 0,-1 0 1,1 0-1,0 0 0,-1 0 0,1 0 0,-1 0 1,0 0-1,1 1 0,-1-1 0,0 0 1,1 1-1,-1 0 0,0-1 0,0 1 1,0 0-1,1 0 0,-1 0 0,0 0 0,0 0 1,0 0-1,-3 1 0,2 1-20,0-1 0,0 1 0,0-1 0,0 1 0,0 0 1,0 0-1,0 0 0,0 1 0,1-1 0,0 1 0,-3 3 0,0 0 13,0 0 1,1 0-1,0 1 1,1 0-1,-1-1 1,1 1-1,0 1 1,1-1 0,0 0-1,-2 11 1,4-17-9,0 0 1,0 1-1,0-1 1,0 0 0,1 1-1,-1-1 1,0 0-1,1 0 1,-1 1 0,0-1-1,1 0 1,0 0-1,-1 0 1,1 1 0,0-1-1,-1 0 1,1 0-1,0 0 1,0 0 0,0 0-1,0-1 1,0 1-1,0 0 1,2 1 0,1 0 5,-1-1 1,1 1 0,0-1-1,-1 0 1,1 0 0,0 0-1,0-1 1,6 1 0,5-1-9,1 0 1,0-2 0,20-3-1,-15-1-344,1 0 0,-1-2-1,35-16 1,-35 13-104,2 1 0,39-11-1,-61 21 423,-1 0-1,1 0 0,-1-1 0,1 1 1,0 0-1,-1 0 0,1 0 1,-1 0-1,1 0 0,0 0 0,-1 0 1,1 0-1,-1 0 0,1 0 0,0 1 1,-1-1-1,1 0 0,-1 0 0,1 0 1,0 1-1,-1-1 0,1 0 1,-1 1-1,1-1 0,-1 0 0,0 1 1,1-1-1,-1 1 0,1-1 0,-1 1 1,0-1-1,1 1 0,0 23-141,-18 31 533,16-51-323,-7 15 277,5-13 50,0 1 1,0 0-1,1 0 0,0 1 1,0-1-1,-1 11 0,5-18-249,0-1-1,0 1 0,1-1 0,-1 1 0,0-1 1,0 0-1,0 1 0,0-1 0,0 0 1,3-3-1,6-4-77,-1-1 1,-1 0 0,0-1-1,0 0 1,-1-1-1,0 0 1,11-19 0,-4 2 1,-2-1 0,12-33 0,-14 21-41,-9 31-14,0 1 0,1-1 0,0 1 0,5-11 0,-7 19-22,0 0 1,-1 0-1,1 1 1,0-1-1,0 0 1,0 0-1,0 1 1,0-1-1,1 1 1,-1-1-1,0 1 1,0-1-1,0 1 1,0 0-1,1-1 0,-1 1 1,0 0-1,0 0 1,0 0-1,1 0 1,-1 0-1,0 0 1,0 0-1,1 0 1,-1 1-1,0-1 1,0 0-1,0 1 1,2 0-1,35 16-1713,27 13-3032,-17-17-2649,2-5-5364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158"/>
    </inkml:context>
    <inkml:brush xml:id="br0">
      <inkml:brushProperty name="width" value="0.025" units="cm"/>
      <inkml:brushProperty name="height" value="0.025" units="cm"/>
    </inkml:brush>
  </inkml:definitions>
  <inkml:trace contextRef="#ctx0" brushRef="#br0">138 154 6534,'1'-2'1055,"17"-52"14366,-18 53-15249,1-1 0,-1 1 1,0 0-1,0 0 1,0 0-1,1 0 1,-1 0-1,0-1 1,-1 1-1,1 0 1,0 0-1,0 0 0,0 0 1,-1 0-1,1-1 1,0 1-1,-1 0 1,1 0-1,-1 0 1,0 0-1,1 0 1,-1 0-1,0 0 0,1 1 1,-1-1-1,0 0 1,0 0-1,0 0 1,0 1-1,0-1 1,0 0-1,0 1 1,0-1-1,0 1 0,0-1 1,0 1-1,0 0 1,0-1-1,0 1 1,-1 0-1,-1 0 1,-2 0-159,0 1 0,1-1 0,-1 1 0,0 0 0,1 1 0,-1-1 0,1 1 0,-1 0 0,1 0 0,0 1 0,0-1 0,0 1 0,0 0 0,0 0 0,1 0 0,-1 0 0,1 0 0,0 1 0,-4 5 0,2-2-28,-1 0 1,1 1-1,0 0 1,1 0-1,0 0 0,0 1 1,1-1-1,0 1 0,-2 14 1,4-23 10,1 1 1,0 0 0,0 0-1,0 0 1,0-1 0,0 1-1,0 0 1,0 0 0,0 0-1,0 0 1,0-1-1,1 1 1,-1 0 0,0 0-1,0-1 1,1 1 0,-1 0-1,0 0 1,1-1 0,-1 1-1,1 0 1,-1-1-1,1 1 1,0 0 0,-1-1-1,1 1 1,-1-1 0,1 1-1,0-1 1,1 1 0,0 0-7,0-1 1,1 1 0,-1-1 0,0 1 0,1-1 0,-1 0 0,1 0-1,-1 0 1,1 0 0,3-1 0,3-1-64,0 0 0,0-1 0,0 1 0,15-9 0,-5 0 35,-1 0 0,-1-1 0,0-1 0,0-1 0,-2 0 0,1-1 0,-2-1 0,0 0 0,-1-1 0,-1 0 0,19-35 1,-53 98 173,-28 69-51,44-100-65,1 0 1,1 1-1,1-1 1,0 1-1,-1 29 1,4-44-69,0 0 0,0 0 1,0 0-1,0 0 0,0 0 0,0 0 0,1 0 1,-1 0-1,0-1 0,1 1 0,-1 0 0,1 0 1,-1 0-1,1 0 0,-1 0 0,1-1 1,-1 1-1,1 0 0,0 0 0,-1-1 0,1 1 1,0 0-1,0-1 0,-1 1 0,1-1 1,0 1-1,0-1 0,0 0 0,0 1 0,0-1 1,0 0-1,0 1 0,1-1 0,24-4-5318,-6-11-2376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668"/>
    </inkml:context>
    <inkml:brush xml:id="br0">
      <inkml:brushProperty name="width" value="0.025" units="cm"/>
      <inkml:brushProperty name="height" value="0.025" units="cm"/>
    </inkml:brush>
  </inkml:definitions>
  <inkml:trace contextRef="#ctx0" brushRef="#br0">1 18 9513,'0'0'18151,"9"6"-17474,-6-4-657,0 1 0,0-1 0,1 0 0,-1 0 0,1 0 0,-1-1 0,1 1 0,0-1-1,0 0 1,0 0 0,0 0 0,0 0 0,0-1 0,0 0 0,0 1 0,0-1-1,0-1 1,-1 1 0,1-1 0,0 1 0,0-1 0,0-1 0,0 1 0,0 0-1,-1-1 1,1 0 0,-1 1 0,7-6 0,14-10 19,-11 7-38,-25 25-105,5-7 170,0 0-1,0 1 1,1-1 0,0 2-1,0-1 1,1 1 0,0-1 0,1 1-1,0 1 1,0-1 0,1 0-1,-2 18 1,5-27-53,0 0 0,1 0 0,-1 0 0,1 0 0,-1 0 1,1 0-1,0 0 0,-1-1 0,1 1 0,0 0 0,0 0 0,0 0 0,-1-1 0,1 1 0,0 0 0,0-1 0,0 1 0,0-1 0,0 1 0,0-1 0,0 0 1,0 1-1,0-1 0,0 0 0,1 0 0,-1 0 0,0 0 0,0 0 0,0 0 0,0 0 0,0 0 0,0 0 0,2-1 0,45-4 280,-27-2-224,0 0 1,31-16 0,-37 16-183,0 0 0,0 0 0,1 2 0,-1 0 0,1 1 0,25-4 0,-41 8 108,0 0 1,0 0-1,1 0 1,-1 0-1,0 0 0,1 0 1,-1 0-1,0 0 1,0 0-1,1 1 0,-1-1 1,0 0-1,1 0 1,-1 0-1,0 0 0,0 0 1,1 0-1,-1 1 1,0-1-1,0 0 0,0 0 1,1 0-1,-1 1 1,0-1-1,0 0 0,0 0 1,0 1-1,1-1 1,-1 0-1,0 0 0,0 1 1,0-1-1,0 0 1,0 0-1,0 1 0,0-1 1,0 0-1,0 1 1,0-1-1,-3 17-33,-12 14 81,15-31-46,-1 2-19,-11 24 562,14-17-107,13-10-273,44-28-120,-51 24-192,0 0 1,1 1 0,0 0-1,0 0 1,0 1 0,0 0-1,0 0 1,1 1 0,14-2-1,-24 5 141,1-1 0,-1 0 0,1 1 0,-1-1 0,1 0 0,-1 1-1,0-1 1,1 1 0,-1-1 0,0 0 0,1 1 0,-1-1 0,0 1-1,1-1 1,-1 1 0,0-1 0,0 1 0,0-1 0,1 1-1,-1 0 1,0-1 0,0 1 0,0-1 0,0 1 0,0-1 0,0 1-1,0-1 1,0 1 0,0 0 0,0-1 0,-1 1 0,1-1 0,0 1-1,0-1 1,0 1 0,-1-1 0,1 1 0,-1 0 0,-7 23-217,5-18-363,-5 14-770,5-6-6867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122"/>
    </inkml:context>
    <inkml:brush xml:id="br0">
      <inkml:brushProperty name="width" value="0.025" units="cm"/>
      <inkml:brushProperty name="height" value="0.025" units="cm"/>
    </inkml:brush>
  </inkml:definitions>
  <inkml:trace contextRef="#ctx0" brushRef="#br0">45 0 11531,'0'0'15951,"-22"72"-15086,14-38-385,3-1-256,-5 3-191,10 0 31,0-2-96,0-5-545,0-3-544,0-8-256,4-7-417,-2-7-1121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469"/>
    </inkml:context>
    <inkml:brush xml:id="br0">
      <inkml:brushProperty name="width" value="0.025" units="cm"/>
      <inkml:brushProperty name="height" value="0.025" units="cm"/>
    </inkml:brush>
  </inkml:definitions>
  <inkml:trace contextRef="#ctx0" brushRef="#br0">0 46 13100,'0'0'16560,"66"-38"-16400,-24 33-96,7 2-32,1 3-32,7 0 0,0 0-576,-1 9-1666,1 0-2179,-7-3-3778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082"/>
    </inkml:context>
    <inkml:brush xml:id="br0">
      <inkml:brushProperty name="width" value="0.025" units="cm"/>
      <inkml:brushProperty name="height" value="0.025" units="cm"/>
    </inkml:brush>
  </inkml:definitions>
  <inkml:trace contextRef="#ctx0" brushRef="#br0">182 51 10218,'0'0'15486,"-4"-8"-13676,3 6-1776,0-1-1,0 1 1,0-1-1,0 1 1,-1 0 0,1-1-1,-1 1 1,1 0-1,-1 0 1,0 0 0,0 0-1,0 1 1,0-1-1,0 0 1,0 1 0,-1-1-1,1 1 1,0 0-1,-1 0 1,1 0-1,-1 0 1,1 0 0,-1 1-1,1-1 1,-1 1-1,0-1 1,1 1 0,-1 0-1,0 0 1,1 0-1,-1 1 1,0-1 0,1 0-1,-1 1 1,1 0-1,-1 0 1,1 0 0,-1 0-1,1 0 1,-4 2-1,0 0-37,1 0 0,-1 0 0,1 1 0,0 0-1,-1 0 1,2 0 0,-1 1 0,1-1 0,-1 1 0,1 0-1,0 0 1,1 1 0,-1-1 0,1 1 0,1 0-1,-1-1 1,1 1 0,0 1 0,0-1 0,0 0 0,1 0-1,-1 12 1,2-17 5,1 0 0,-1 1 0,1-1-1,-1 0 1,1 1 0,-1-1 0,1 0-1,0 0 1,0 1 0,0-1 0,-1 0-1,1 0 1,0 0 0,1 0 0,-1 0-1,0 0 1,0 0 0,0-1 0,0 1 0,1 0-1,-1-1 1,0 1 0,1-1 0,-1 1-1,0-1 1,1 0 0,-1 1 0,1-1-1,-1 0 1,0 0 0,1 0 0,-1 0-1,1 0 1,1-1 0,5 1 3,0 0 1,0 0-1,0-1 1,-1-1-1,12-2 1,-7-1-63,1-1 1,-2 0 0,1-1-1,-1 0 1,0-1 0,0 0 0,-1 0-1,0-1 1,0-1 0,-1 0-1,0 0 1,-1 0 0,0-1-1,9-18 1,-39 62-266,16-25 387,0-1-1,1 1 1,1-1-1,-8 16 1,11-20 20,-1 1 0,1-1 0,0 1 0,0 0 0,0-1 0,1 1 0,-1 0 0,1-1 0,0 1 0,0 5 0,1-8-49,0 0-1,-1 0 1,1 0-1,0 0 0,0 0 1,0 0-1,0 0 1,-1 0-1,1 0 1,0-1-1,0 1 1,0 0-1,1-1 0,-1 1 1,0-1-1,0 1 1,0-1-1,0 0 1,1 1-1,-1-1 1,0 0-1,0 0 0,0 0 1,1 0-1,-1 0 1,0 0-1,0 0 1,1 0-1,-1 0 1,0-1-1,0 1 0,0 0 1,1-1-1,0 0 1,7-1 3,-1-1 0,1 0-1,-1 0 1,0-1 0,0 0 0,0 0 0,0-1 0,-1 0 0,14-12-1,-2-1-318,0 0 0,18-25 0,-57 90-317,19-45 644,-1 1-1,1-1 0,-1 1 0,1-1 1,0 1-1,0-1 0,0 1 0,0 0 1,0 0-1,1 0 0,-1-1 0,1 1 1,0 0-1,-1 0 0,2 0 0,-1 4 1,1-6-16,-1 0 0,0-1 0,1 1 0,-1 0 0,1-1 1,-1 1-1,1 0 0,-1-1 0,1 1 0,-1-1 0,1 1 0,0-1 1,-1 1-1,1-1 0,0 0 0,-1 1 0,1-1 0,0 0 0,0 0 1,-1 1-1,1-1 0,1 0 0,32-4 387,-19-2-401,0 0 0,0-1 0,0 0 0,-1-2 0,0 0 0,0 0 0,-1-1 0,0-1 0,-1 0 0,0 0 0,13-18 0,-36 45-161,1 0-1,-12 28 1,20-39 25,0 0 0,0 0-1,0 1 1,1-1 0,-1 1 0,1-1-1,1 1 1,-1 0 0,1-1 0,0 1-1,0 0 1,1-1 0,1 10-1,-1-14-62,1 1-1,-1-1 1,0 1-1,1-1 1,-1 0-1,1 0 0,-1 1 1,1-1-1,-1 0 1,1 0-1,0 0 1,0-1-1,-1 1 0,1 0 1,0-1-1,0 1 1,0-1-1,0 0 1,0 1-1,0-1 0,0 0 1,0 0-1,-1 0 1,4-1-1,51-6-8236,-15-8-1744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446"/>
    </inkml:context>
    <inkml:brush xml:id="br0">
      <inkml:brushProperty name="width" value="0.025" units="cm"/>
      <inkml:brushProperty name="height" value="0.025" units="cm"/>
    </inkml:brush>
  </inkml:definitions>
  <inkml:trace contextRef="#ctx0" brushRef="#br0">227 4 13196,'0'0'4575,"-9"-2"-688,0 1-3405,0 1 1,0-1-1,0 1 0,0 1 1,1 0-1,-1 0 1,0 1-1,0 0 0,1 0 1,-15 7-1,14-5-130,-49 26 1338,55-28-1635,-1 1 0,1-1 1,0 0-1,0 1 0,0 0 0,0-1 0,1 1 0,-1 0 0,1 1 0,0-1 0,0 0 0,0 1 0,-3 6 1,5-9-58,0 0 0,1-1 1,-1 1-1,0 0 0,0 0 1,1 0-1,-1 0 0,1-1 1,-1 1-1,0 0 1,1 0-1,0-1 0,-1 1 1,1 0-1,-1-1 0,1 1 1,0 0-1,0-1 1,-1 1-1,1-1 0,0 1 1,0-1-1,-1 0 0,1 1 1,0-1-1,0 0 0,0 1 1,0-1-1,0 0 1,0 0-1,0 0 0,-1 0 1,1 0-1,0 0 0,0 0 1,1 0-1,47 2-391,-38-1 137,27 0-874,-17-1 697,0 1-1,0 0 1,0 2-1,0 0 1,0 2-1,27 9 1,-48-14 457,1 0 0,0 0 0,-1 0 0,1 0 0,-1 0 1,1 0-1,-1 1 0,1-1 0,-1 0 0,1 0 0,-1 0 0,1 1 1,-1-1-1,1 0 0,-1 1 0,1-1 0,-1 1 0,1-1 1,-1 0-1,0 1 0,1-1 0,-1 1 0,0-1 0,1 1 1,-1-1-1,0 1 0,0-1 0,0 1 0,1-1 0,-1 1 0,0 0 1,0-1-1,0 1 0,0-1 0,0 1 0,0-1 0,0 1 1,0 0-1,0-1 0,0 1 0,0-1 0,-1 1 0,1-1 1,0 1-1,0-1 0,0 1 0,-1-1 0,1 1 0,0-1 1,-1 1-1,1-1 0,0 1 0,-1-1 0,1 1 0,-1-1 0,1 0 1,-1 1-1,1-1 0,-1 0 0,1 0 0,-1 1 0,1-1 1,-1 0-1,-39 19 1819,36-17-1746,-22 9 629,12-4-646,-1 0-1,0-1 0,-1-1 1,1-1-1,-1 0 0,0 0 1,-30 1-1,46-20-7003,6-1-913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853"/>
    </inkml:context>
    <inkml:brush xml:id="br0">
      <inkml:brushProperty name="width" value="0.025" units="cm"/>
      <inkml:brushProperty name="height" value="0.025" units="cm"/>
    </inkml:brush>
  </inkml:definitions>
  <inkml:trace contextRef="#ctx0" brushRef="#br0">128 191 5830,'0'0'18043,"-11"4"-15870,3-1-1888,-54 23 1660,59-25-1871,-1 1 0,1-1 0,0 1 0,0 0 0,1 0 0,-1 0 0,0 1 0,1-1 0,-1 0 0,1 1 0,0 0 0,0 0 0,0-1 0,0 1 0,0 0 0,1 1-1,-1-1 1,0 4 0,1-6-69,1 0-1,0 0 1,0 0-1,0 0 0,0 0 1,0 0-1,1 0 1,-1 0-1,0 0 0,0 0 1,0 0-1,1-1 1,-1 1-1,1 0 0,-1 0 1,1 0-1,-1 0 0,1-1 1,-1 1-1,1 0 1,0-1-1,-1 1 0,1 0 1,0-1-1,-1 1 1,1-1-1,0 1 0,1 0 1,35 6 113,-25-7-88,0 0 0,0-1 0,0-1 0,13-3-1,-3-4-78,-1 0 0,0-1-1,-1-1 1,-1-1 0,1-1-1,-2-1 1,0 0-1,-1-1 1,0-1 0,-1-1-1,20-26 1,-32 37 55,0 0 0,0-1 0,-1 1 0,0-1 0,0 1 0,3-11 0,-6 15-4,1 1-1,-1-1 1,1 0 0,-1 1-1,0-1 1,1 0-1,-1 1 1,0-1-1,0 1 1,0-1 0,0 0-1,-1 1 1,1-1-1,0 0 1,-1 1 0,1-1-1,-1 1 1,1-1-1,-1 1 1,0-1-1,0 1 1,1-1 0,-1 1-1,0 0 1,0-1-1,-1 1 1,1 0-1,0 0 1,0 0 0,0 0-1,-1 0 1,1 0-1,-3-1 1,-3-1-22,-1 2 0,1-1 1,-1 1-1,1 0 0,-1 0 0,0 1 1,1 0-1,-1 1 0,1-1 0,-1 1 1,1 1-1,-1 0 0,1 0 0,0 0 1,-11 5-1,9-3 36,1 0 1,-1 1-1,1-1 1,0 2-1,0-1 1,0 1-1,1 0 1,0 1-1,0 0 1,1 0 0,0 0-1,-6 9 1,11-15-11,0 1 0,0-1 0,0 0 0,1 0 0,-1 0 0,0 1 0,0-1 0,1 0 0,-1 1 0,1-1 0,-1 1 0,1-1 0,0 0 0,-1 1 0,1-1 0,0 1 0,0-1 0,0 1 0,0-1 0,0 1 0,1-1 1,-1 1-1,0-1 0,1 0 0,-1 1 0,1-1 0,-1 1 0,1-1 0,0 0 0,-1 0 0,1 1 0,0-1 0,0 0 0,0 0 0,0 0 0,0 0 0,0 0 0,0 0 0,1 0 0,-1 0 0,0 0 0,0-1 0,1 1 0,-1 0 0,0-1 1,1 1-1,-1-1 0,1 0 0,2 1 0,10 2-76,0-1 0,0-1 1,0 0-1,19-1 0,-10 0-359,-10 1 93,0 0 0,1 1 0,-1 0 0,0 1-1,-1 0 1,1 1 0,12 6 0,-23-9 337,1 1 0,-1-1 0,1 0 0,-1 1 0,0 0 0,0-1 0,0 1 0,0 0 0,0 0 1,0 0-1,-1 1 0,1-1 0,-1 0 0,1 1 0,-1-1 0,2 4 0,-3-3 84,1 0 0,-1 0 0,0 0 0,0 0 0,0 0 0,-1 0 0,1 0 0,0 0 0,-1 0 0,0 0 0,0 0 0,0 0 0,0-1 0,0 1 0,-1 0 0,1-1 0,-1 1-1,-2 3 1,-5 8-127,-11 16 405,4-17-4308,10-12-4362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311"/>
    </inkml:context>
    <inkml:brush xml:id="br0">
      <inkml:brushProperty name="width" value="0.025" units="cm"/>
      <inkml:brushProperty name="height" value="0.025" units="cm"/>
    </inkml:brush>
  </inkml:definitions>
  <inkml:trace contextRef="#ctx0" brushRef="#br0">1 95 9353,'0'0'6630,"2"-8"-3833,-1 4-2506,0 0-1,0 0 0,0 1 1,1-1-1,0 0 0,0 1 1,0 0-1,0-1 0,0 1 1,0 0-1,1 0 0,0 0 1,0 0-1,-1 1 0,2-1 1,-1 1-1,0 0 0,0 0 1,1 0-1,-1 0 0,1 0 1,0 1-1,-1-1 0,1 1 1,4-1-1,12-3 195,0 1 0,0 1 0,1 1 0,-1 1-1,31 1 1,-50 0-486,0 0-1,0-1 1,0 1-1,0 0 0,-1 0 1,1 0-1,0 0 1,0 1-1,0-1 0,0 0 1,-1 0-1,1 0 1,0 1-1,0-1 1,0 0-1,-1 1 0,1-1 1,0 0-1,-1 1 1,1-1-1,0 1 0,-1 0 1,1-1-1,0 1 1,-1-1-1,1 1 1,-1 0-1,1-1 0,-1 1 1,0 0-1,1 0 1,-1-1-1,0 1 0,1 0 1,-1 0-1,0 0 1,0-1-1,0 1 0,0 0 1,0 0-1,1 0 1,-2 0-1,1-1 1,0 1-1,0 0 0,0 0 1,0 0-1,0 0 1,-1-1-1,0 2 0,0 2 5,-1 0 0,0-1 0,0 1-1,-1-1 1,1 0 0,-1 1 0,1-1-1,-1 0 1,-4 3 0,-53 33 175,47-32-164,1 0 1,-1 2-1,1-1 0,1 1 0,0 1 0,-16 17 1,26-27-22,0 1 0,1 0 1,-1-1-1,0 1 0,1-1 1,-1 1-1,1 0 0,-1-1 1,0 1-1,1 0 0,0 0 1,-1 0-1,1-1 0,-1 1 1,1 0-1,0 0 0,0 0 1,0 0-1,-1-1 0,1 1 1,0 0-1,0 0 0,0 0 1,0 0-1,0 0 0,0 0 1,1 0-1,-1-1 0,0 1 1,0 0-1,1 0 0,-1 0 1,0 0-1,1-1 0,-1 1 1,1 0-1,-1 0 0,1-1 1,-1 1-1,1 0 0,0-1 1,-1 1-1,1-1 0,0 1 1,-1 0-1,1-1 0,0 0 1,0 1-1,0-1 0,-1 1 1,1-1-1,0 0 0,0 0 1,0 1-1,1-1 1,8 1-9,-1 1 0,1-2 0,-1 1 0,13-2 0,-9 0 46,20 1-59,1-2 1,-1-1-1,0-2 0,33-9 0,-51 10 33,1-1 0,-1 0 0,0-1 0,0-1 0,-1-1-1,0 0 1,0 0 0,0-2 0,-1 0 0,16-16 0,-27 25 10,-1-1 0,0 1 0,0 0 0,1-1 0,-1 1 0,0-1 0,0 1 0,0-1 0,-1 0 0,1 1 0,0-1 0,0-3-1,-1 4-15,0 1 0,0-1 0,0 1 0,0 0 0,0-1 0,0 1 0,0-1 0,0 1 0,0 0 0,-1-1 0,1 1 0,0-1 0,0 1 0,0 0 0,-1-1 0,1 1 0,0 0 0,-1-1 0,1 1 0,0 0 0,0 0 0,-1-1 0,1 1 0,-1 0 0,1 0 0,0-1 0,-1 1 0,1 0 0,0 0 0,-1 0 0,1 0 0,-1 0 0,-2-1-13,0 1-1,1 0 0,-1 0 0,1 1 0,-1-1 0,1 0 0,-1 1 1,1-1-1,0 1 0,-1 0 0,1 0 0,0 0 0,-1 0 1,1 1-1,0-1 0,-3 3 0,-3 2 14,1 1-1,0 1 1,0-1-1,-7 13 1,12-18 29,0 0-1,0 1 1,1-1-1,-1 1 1,1-1 0,0 1-1,0-1 1,0 1-1,0 0 1,0 0-1,1 0 1,-1-1 0,1 1-1,0 0 1,0 0-1,0 0 1,0 0-1,0 0 1,1 5-1,2-6 9,-1-1 0,0 1 0,0-1 0,1 0 0,-1 0 0,1 0 0,-1 0 0,1 0 0,0 0 0,-1-1 0,1 1 0,-1-1 0,1 0 0,0 0 0,0 0-1,-1 0 1,1 0 0,0 0 0,3-2 0,4 2 73,6-1-65,0-1 0,-1 0 0,1-1 0,-1-1 0,0 0 0,0-1 0,0-1 0,18-10 0,-22 11-78,-1-1 0,1 0 0,-1-1 0,0 0 1,-1-1-1,0 0 0,0 0 0,0-1 0,-1 0 0,-1 0 0,9-14 0,-16 22 28,0 1 0,1 0-1,-1 0 1,0 0-1,0-1 1,0 1 0,0 0-1,0 0 1,0 0 0,0-1-1,0 1 1,0 0-1,0 0 1,0 0 0,0-1-1,0 1 1,0 0 0,-1 0-1,1 0 1,0-1 0,0 1-1,0 0 1,0 0-1,0 0 1,0 0 0,0-1-1,-1 1 1,1 0 0,0 0-1,0 0 1,0 0-1,0 0 1,0-1 0,-1 1-1,1 0 1,0 0 0,0 0-1,0 0 1,-1 0 0,1 0-1,0 0 1,0 0-1,0 0 1,-1 0 0,1 0-1,0 0 1,0 0 0,0 0-1,-1 0 1,1 0-1,0 0 1,0 0 0,0 0-1,-1 0 1,1 0 0,0 0-1,0 0 1,0 0 0,-1 1-1,1-1 1,0 0-1,0 0 1,-1 0 0,-14 5-185,6 2 256,1-1 0,1 1 0,-1 1 0,1-1 0,0 1 0,1 0 0,0 1 0,0 0 0,1 0-1,0 0 1,0 0 0,1 1 0,1 0 0,-1 0 0,2 0 0,-1 0 0,1 0 0,0 15 0,2-24-51,0 0 1,0 0-1,0 0 1,0 0 0,0 0-1,1 0 1,-1-1 0,0 1-1,1 0 1,-1 0 0,1 0-1,-1 0 1,1-1-1,-1 1 1,1 0 0,-1 0-1,1-1 1,0 1 0,0-1-1,-1 1 1,1 0-1,0-1 1,0 1 0,0-1-1,0 1 1,32 6 269,-21-7-222,-1 0 0,1-1 0,20-4 0,-20 2-48,-1-2-1,1 1 1,-1-2-1,1 1 0,-2-2 1,1 1-1,-1-2 0,0 1 1,13-14-1,-16 15-14,0 0 0,-1-1 0,0 0-1,-1 0 1,0 0 0,0-1 0,0 1 0,-1-1 0,0 0 0,0-1-1,-1 1 1,0-1 0,3-15 0,-6 24-3,0-1 1,0 1-1,0 0 1,0-1 0,0 1-1,0 0 1,0-1-1,0 1 1,0 0-1,0-1 1,-1 1-1,1 0 1,0 0-1,0-1 1,0 1-1,0 0 1,0-1 0,-1 1-1,1 0 1,0 0-1,0-1 1,0 1-1,-1 0 1,1 0-1,0-1 1,0 1-1,-1 0 1,1 0-1,0 0 1,0 0 0,-1-1-1,1 1 1,0 0-1,-1 0 1,1 0-1,0 0 1,-1 0-1,1 0 1,0 0-1,-1 0 1,1 0-1,0 0 1,-1 0-1,1 0 1,0 0 0,-1 0-1,1 0 1,0 0-1,0 0 1,-1 1-1,-15 9 37,16-9-26,-1-1 1,0 1 0,1 0 0,-1-1 0,1 1-1,-1 0 1,1 0 0,-1-1 0,1 1-1,0 0 1,-1 0 0,1 0 0,0 0-1,0 0 1,-1-1 0,1 1 0,0 0-1,0 0 1,0 0 0,0 0 0,0 0 0,0 0-1,0 0 1,1 0 0,-1-1 0,0 1-1,0 0 1,1 0 0,-1 0 0,1 0-1,-1 0 1,0-1 0,1 1 0,0 0-1,-1-1 1,1 1 0,-1 0 0,1-1 0,1 2-1,2-1 15,0 0-1,0 0 0,0-1 0,0 1 1,0-1-1,0 0 0,7-1 0,0 1-10,3-2-88,-1-1 1,1 0-1,0-1 1,-1-1-1,0 0 1,0-1-1,-1 0 1,0-1-1,0 0 1,0-1-1,14-12 1,-46 51-122,3-9 508,-27 46 0,39-59-225,1 0-1,0 0 1,0 0 0,1 1 0,0-1-1,0 1 1,1-1 0,-1 20 0,3-28-84,0-1 1,0 1-1,0-1 1,0 1-1,1-1 1,-1 1-1,0-1 1,0 1-1,0-1 1,1 1-1,-1-1 1,0 0-1,1 1 1,-1-1-1,0 1 1,1-1-1,-1 0 1,1 1-1,-1-1 1,0 0-1,1 0 1,-1 1-1,1-1 1,-1 0-1,1 0 1,-1 0-1,1 1 1,-1-1-1,1 0 1,-1 0-1,1 0 1,-1 0-1,1 0 1,-1 0-1,1 0 1,-1 0-1,1 0 1,-1 0-1,1-1 1,-1 1-1,2 0 1,22-11-1144,-20 6 238,1 0-1,-1 0 0,0-1 0,-1 1 0,0-1 0,0 0 0,3-6 1,8-27-7147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648"/>
    </inkml:context>
    <inkml:brush xml:id="br0">
      <inkml:brushProperty name="width" value="0.025" units="cm"/>
      <inkml:brushProperty name="height" value="0.025" units="cm"/>
    </inkml:brush>
  </inkml:definitions>
  <inkml:trace contextRef="#ctx0" brushRef="#br0">1 1 14830,'0'0'8616,"40"58"-10089,-10-45-2403,6-1-2114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041"/>
    </inkml:context>
    <inkml:brush xml:id="br0">
      <inkml:brushProperty name="width" value="0.025" units="cm"/>
      <inkml:brushProperty name="height" value="0.025" units="cm"/>
    </inkml:brush>
  </inkml:definitions>
  <inkml:trace contextRef="#ctx0" brushRef="#br0">255 6 3587,'0'0'17371,"-9"-1"-13484,-13-1-2852,1 0 0,-1 1-1,-34 4 1,49-3-943,0 1-1,0 0 0,0 1 0,0-1 1,0 1-1,0 1 0,1-1 0,-1 1 1,1 0-1,-1 1 0,1 0 0,0 0 1,0 0-1,1 0 0,-1 1 0,-5 7 1,10-12-114,1 1 0,-1 0 0,0-1 0,0 1 0,1 0 0,-1 0 1,1 0-1,-1 0 0,1 0 0,-1 0 0,1 0 0,-1-1 0,1 1 1,0 1-1,-1-1 0,1 0 0,0 0 0,0 0 0,0 0 0,0 0 1,0 0-1,0 0 0,0 0 0,0 0 0,1 0 0,-1 0 0,0 0 1,0 0-1,1 0 0,-1 0 0,1 0 0,-1 0 0,1 0 0,-1-1 1,1 1-1,0 0 0,-1 0 0,1 0 0,0-1 0,0 1 1,0 0-1,-1-1 0,1 1 0,0-1 0,0 1 0,0-1 0,0 1 1,0-1-1,2 1 0,6 2-359,0 0-1,1-1 1,-1-1 0,15 2 0,-13-2-74,51 5-1617,-34-4 870,0 1 0,0 1 0,0 1 0,0 2 0,33 12 0,-60-19 1316,-1 0 0,1 0 0,0 1 0,-1-1 0,1 0 0,-1 0 0,1 0 0,-1 1-1,1-1 1,-1 0 0,1 1 0,-1-1 0,1 0 0,-1 1 0,1-1 0,-1 1 0,0-1 0,1 1 0,-1-1 0,0 1 0,1-1 0,-1 1-1,0-1 1,1 1 0,-1-1 0,0 1 0,0-1 0,0 1 0,0-1 0,0 1 0,0 0 0,0-1 0,0 2 0,-16 12 2750,-44 7 464,50-18-2851,-30 11 938,23-7-1215,-1-1-1,1-1 0,-1 0 0,0-1 1,-27 2-1,46-14-2868,34-24-6930,-9 12 588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599"/>
    </inkml:context>
    <inkml:brush xml:id="br0">
      <inkml:brushProperty name="width" value="0.025" units="cm"/>
      <inkml:brushProperty name="height" value="0.025" units="cm"/>
    </inkml:brush>
  </inkml:definitions>
  <inkml:trace contextRef="#ctx0" brushRef="#br0">113 0 9801,'-12'3'381,"-55"18"1715,65-21-1897,0 1 1,1-1-1,-1 1 1,0 0-1,1 0 1,-1-1-1,0 1 1,1 0-1,-1 0 1,1 1-1,-1-1 1,1 0-1,0 0 1,-1 1-1,1-1 1,0 1-1,0-1 1,0 1-1,0-1 1,0 1-1,1 0 1,-1 0-1,0-1 1,1 1-1,-1 0 1,1 0-1,-1 0 1,1-1-1,0 4 1,1-4-110,-1 1 1,1-1 0,-1 1 0,1-1-1,0 0 1,0 0 0,0 1 0,0-1 0,0 0-1,0 0 1,0 0 0,0 0 0,0 0-1,1 0 1,-1-1 0,0 1 0,0 0 0,1-1-1,-1 1 1,3 0 0,33 9 840,-29-9-704,79 12 507,0-5-1,165-4 1,-153-5-976,80-4-2773,-62-11-3350,-41-2-1423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384"/>
    </inkml:context>
    <inkml:brush xml:id="br0">
      <inkml:brushProperty name="width" value="0.025" units="cm"/>
      <inkml:brushProperty name="height" value="0.025" units="cm"/>
    </inkml:brush>
  </inkml:definitions>
  <inkml:trace contextRef="#ctx0" brushRef="#br0">226 235 17232,'0'0'6647,"-7"0"-4544,-10-1-1396,0 0 0,-1 1 0,1 1 1,-21 5-1,31-5-574,0 0 0,0 1 0,0 0 0,0 1 0,1 0 0,-1 0 0,1 0 0,0 1 0,0-1 0,0 2 0,0-1 0,0 1 0,1-1-1,-5 7 1,9-10-122,0-1 0,0 1 0,0 0 0,0 0 0,1 0 0,-1 0-1,0 0 1,0 0 0,1 0 0,-1 0 0,1 0 0,-1 0 0,1 1 0,-1-1-1,1 0 1,0 0 0,-1 0 0,1 1 0,0-1 0,0 0 0,0 0-1,0 1 1,0-1 0,0 0 0,0 0 0,0 1 0,1-1 0,-1 0-1,0 0 1,1 0 0,-1 1 0,1-1 0,0 0 0,-1 0 0,1 0-1,0 0 1,-1 0 0,1 0 0,0 0 0,0 0 0,0-1 0,0 1-1,0 0 1,0 0 0,0-1 0,0 1 0,0-1 0,0 1 0,1-1-1,-1 1 1,0-1 0,0 1 0,0-1 0,1 0 0,-1 0 0,2 0-1,11 3 31,0-1 0,0-1 0,25 0 0,-33-1-23,21-2-69,-1 0 0,1-3 1,-1 0-1,0-1 0,0-2 0,-1-1 0,0 0 0,0-2 0,-1-1 0,-1-1 0,0-1 1,-1-1-1,0-1 0,38-36 0,-53 44 35,-1 0 1,0 0 0,0 0-1,0-1 1,-1 1-1,-1-1 1,7-15 0,-10 22 11,0 0 1,-1-1 0,1 1-1,0 0 1,0 0 0,-1-1 0,0 1-1,1 0 1,-1-1 0,0 1-1,0-1 1,0 1 0,0 0-1,-1-1 1,1 1 0,-1 0-1,1 0 1,-1-1 0,0 1 0,0 0-1,0 0 1,0 0 0,0 0-1,0 0 1,-1 0 0,1 0-1,-1 0 1,1 0 0,-1 1-1,0-1 1,0 1 0,0-1 0,0 1-1,0 0 1,0-1 0,-3 0-1,-6-2 3,-1 1-1,0 0 0,1 1 0,-1 0 1,0 1-1,0 0 0,0 1 1,0 1-1,-13 1 0,16-1 27,1 0 0,-1 1 0,1 0 0,0 1-1,-1-1 1,1 1 0,1 1 0,-1 0 0,0 0 0,1 0 0,0 1 0,0 0-1,-9 9 1,15-14-23,1 0 0,-1 1 0,0-1 1,1 1-1,-1-1 0,1 1 0,-1 0 0,1-1 0,-1 1 0,1-1 0,-1 1 0,1 0 0,0-1 0,-1 1 0,1 0 0,0-1 0,0 1 0,0 0 1,-1 0-1,1-1 0,0 1 0,0 0 0,0 0 0,0-1 0,0 1 0,0 0 0,0 0 0,1-1 0,-1 1 0,0 0 0,0 0 0,0-1 1,1 1-1,-1 0 0,0-1 0,1 1 0,-1 0 0,1-1 0,-1 1 0,1-1 0,-1 1 0,1-1 0,-1 1 0,1-1 0,-1 1 0,1-1 0,0 1 1,-1-1-1,1 0 0,0 1 0,-1-1 0,1 0 0,0 0 0,0 1 0,-1-1 0,1 0 0,1 0 0,50 7 18,-46-6-26,47 1-269,-13-1-1134,45 7-1,-75-7 1175,0 1-1,-1 0 0,1 1 0,-1 0 1,1 1-1,-1 0 0,0 0 1,-1 1-1,17 10 0,-23-12 284,1-1 0,-1 1 0,0-1 0,0 1 0,0 0 0,0-1 0,0 1 0,0 0 0,-1 0 0,0 1 0,1-1 0,-1 0 0,0 0 0,-1 1 0,1-1 0,-1 0 0,1 1 0,-1-1 0,0 0 0,0 1 0,0-1 0,-1 1 0,1-1 0,-1 0 0,0 1-1,0-1 1,0 0 0,0 0 0,-2 4 0,-5 9 417,-1 0 0,0 0 0,-1-1 0,-13 16-1,16-22-463,-4 6-50,-19 27 588,18-14-3314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6.714"/>
    </inkml:context>
    <inkml:brush xml:id="br0">
      <inkml:brushProperty name="width" value="0.025" units="cm"/>
      <inkml:brushProperty name="height" value="0.025" units="cm"/>
    </inkml:brush>
  </inkml:definitions>
  <inkml:trace contextRef="#ctx0" brushRef="#br0">1 64 8712,'0'0'2819,"30"-52"-6118,-17 40 640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117"/>
    </inkml:context>
    <inkml:brush xml:id="br0">
      <inkml:brushProperty name="width" value="0.025" units="cm"/>
      <inkml:brushProperty name="height" value="0.025" units="cm"/>
    </inkml:brush>
  </inkml:definitions>
  <inkml:trace contextRef="#ctx0" brushRef="#br0">301 22 11179,'0'0'9240,"-9"-4"-6960,7 3-2217,-3-1 65,1-1 0,-1 1 1,0 0-1,0 0 1,0 1-1,0 0 1,0 0-1,-1 0 1,1 0-1,0 1 1,0 0-1,-1 0 0,1 0 1,0 1-1,0 0 1,-1 0-1,1 0 1,0 0-1,-5 3 1,-3 3-125,0 1 0,1 0 0,0 1 1,0 0-1,1 1 0,0 0 0,1 1 0,0 0 1,1 1-1,0 0 0,1 0 0,1 1 1,-1 0-1,2 0 0,0 1 0,1 0 0,0 0 1,1 0-1,0 1 0,1-1 0,1 1 1,1 0-1,-1 17 0,3-28 1,-1 1-1,1-1 0,0 1 1,0-1-1,0 0 1,1 1-1,-1-1 1,1 0-1,0 0 1,1 0-1,-1 0 1,1-1-1,-1 1 1,1-1-1,0 1 1,0-1-1,1 0 1,-1 0-1,0 0 1,1-1-1,0 1 1,0-1-1,0 0 1,0 0-1,0 0 0,0 0 1,0-1-1,1 0 1,-1 0-1,9 1 1,-2 0 9,0-1 0,0-1 1,0 1-1,0-2 0,0 0 0,0 0 1,0-1-1,0 0 0,0-1 0,-1 0 0,21-9 1,-10 1-38,-1 0 1,32-24 0,-48 32 194,0 0 1,0 0 0,0-1 0,0 0 0,0 0 0,-1 0 0,1 0 0,-1 0 0,0-1 0,0 1 0,-1-1 0,0 0 0,1 0 0,-2 0 0,1 0 0,0 0 0,-1 0 0,1-7 0,-3 11-134,1 1 0,0-1 0,0 0 0,0 1 0,-1-1 0,1 1 0,0-1 0,-1 0 1,1 1-1,-1-1 0,1 1 0,-1 0 0,1-1 0,-1 1 0,1-1 0,-1 1 0,1-1 0,-1 1 0,1 0 1,-1 0-1,0-1 0,1 1 0,-1 0 0,1 0 0,-1 0 0,0-1 0,1 1 0,-1 0 0,0 0 0,1 0 1,-1 0-1,0 0 0,1 0 0,-1 1 0,0-1 0,1 0 0,-2 0 0,-27 9-72,22-2 15,0 0-1,0 1 1,0-1 0,1 1 0,1 0-1,-1 1 1,1-1 0,0 1 0,1 0 0,0 1-1,1-1 1,0 1 0,0-1 0,1 1 0,0 0-1,-1 19 1,4-28 0,-1 0 0,0 1-1,1-1 1,-1 0 0,0 0-1,1 1 1,-1-1 0,1 0-1,0 0 1,-1 0 0,1 0-1,0 0 1,0 0 0,0 0-1,0 0 1,0 0 0,0 0-1,0 0 1,0-1 0,0 1-1,0 0 1,0-1 0,0 1-1,1-1 1,-1 1 0,0-1-1,0 0 1,1 1 0,-1-1-1,0 0 1,0 0 0,1 0 0,-1 0-1,0 0 1,1 0 0,1-1-1,27-3-2795,-6-5-3383,0-7-3135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716"/>
    </inkml:context>
    <inkml:brush xml:id="br0">
      <inkml:brushProperty name="width" value="0.025" units="cm"/>
      <inkml:brushProperty name="height" value="0.025" units="cm"/>
    </inkml:brush>
  </inkml:definitions>
  <inkml:trace contextRef="#ctx0" brushRef="#br0">0 323 13004,'0'0'8275,"11"4"-7891,-10-4-385,5 2 103,0 1 0,0-1 0,0 0 0,0-1 0,1 1 0,-1-1 0,1-1 0,-1 1 1,1-1-1,-1 0 0,1 0 0,-1-1 0,1 0 0,-1 0 0,1-1 0,-1 0 0,12-4 1,26-23 330,-42 27-277,0 0 0,0 1-1,0-1 1,0 0-1,0 0 1,-1 0 0,1 0-1,-1 0 1,1-1 0,-1 1-1,0 0 1,0-1-1,0 1 1,0-1 0,0 1-1,0-1 1,0-3 0,-1 5-119,-1 1 0,1 0 1,0-1-1,-1 1 0,1-1 0,0 1 1,-1-1-1,1 1 0,0 0 1,-1-1-1,1 1 0,-1 0 1,1-1-1,0 1 0,-1 0 1,1 0-1,-1-1 0,1 1 0,-1 0 1,1 0-1,-1 0 0,1 0 1,-1-1-1,1 1 0,-1 0 1,0 0-1,1 0 0,-1 0 0,1 0 1,-1 1-1,1-1 0,-1 0 1,1 0-1,-1 0 0,1 0 1,-1 1-1,1-1 0,-1 0 1,1 0-1,-1 1 0,1-1 0,0 0 1,-1 1-1,1-1 0,-1 0 1,1 1-1,-1 0 0,-25 16-365,19-8 316,-1 1 0,2 0 0,-1 1 0,1 0-1,1 0 1,0 0 0,0 1 0,1-1 0,1 1-1,0 0 1,1 0 0,0 1 0,0 17 0,2-29 11,0 0 0,0-1 0,0 1 0,0 0 0,0 0 0,0 0 0,0-1 0,1 1 0,-1 0 1,0-1-1,1 1 0,-1 0 0,0 0 0,1-1 0,-1 1 0,1-1 0,-1 1 0,1 0 1,-1-1-1,1 1 0,0-1 0,-1 1 0,1-1 0,0 0 0,-1 1 0,1-1 0,1 1 0,26 1 43,-19-3-22,-1 0 0,0-1 1,0 0-1,15-7 0,14-10-45,-1-1 0,-1-2 0,-1-2 0,55-49 0,-68 53 30,-1-1 0,0-1 0,-2-1 0,0 0 0,-1-1 0,-2-1 0,19-41 0,-32 62 2,0 0 8,0-1 0,0 1 0,0 0 0,-1-1 0,0 1 0,0-1 0,0 1 0,0-1 0,0 1-1,-1-1 1,0-6 0,-1 11-19,1-1 0,-1 1-1,1-1 1,-1 1 0,1 0-1,-1-1 1,0 1 0,1 0 0,-1-1-1,0 1 1,1 0 0,-1 0-1,1-1 1,-1 1 0,0 0-1,0 0 1,1 0 0,-1 0-1,0 0 1,1 0 0,-1 0-1,0 0 1,1 0 0,-1 1-1,0-1 1,1 0 0,-1 0-1,0 0 1,1 1 0,-1-1 0,1 0-1,-1 1 1,0 0 0,-22 12-250,8 1 226,0 0 1,1 1-1,0 1 1,1 0-1,1 1 0,1 0 1,0 1-1,1 0 1,-7 20-1,8-15 45,0 0 0,1 1 1,2 1-1,1-1 0,0 1 0,2 0 0,-1 26 0,4-49-59,0 1 1,0-1-1,0 1 0,1-1 0,-1 0 0,0 1 0,1-1 0,0 0 1,-1 1-1,1-1 0,0 0 0,0 0 0,0 0 0,1 0 0,-1 0 1,0 0-1,1 0 0,-1 0 0,1 0 0,0 0 0,0-1 0,-1 1 1,5 2-1,-2-3-544,0 1 0,0-1 0,-1 0 0,1 0 0,0 0 0,0-1 0,0 1 0,0-1 0,1 0 0,-1 0 0,0 0 0,0-1 0,6-1-1,20-8-7020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105"/>
    </inkml:context>
    <inkml:brush xml:id="br0">
      <inkml:brushProperty name="width" value="0.025" units="cm"/>
      <inkml:brushProperty name="height" value="0.025" units="cm"/>
    </inkml:brush>
  </inkml:definitions>
  <inkml:trace contextRef="#ctx0" brushRef="#br0">138 191 8552,'0'0'11446,"-10"4"-9354,2-1-2010,0 1-1,0 0 0,0 0 1,1 1-1,-1 0 0,1 1 1,0-1-1,1 1 0,-1 0 1,1 1-1,1 0 0,-1 0 1,1 0-1,0 0 0,1 1 1,-7 14-1,9-16-78,0-1 1,0 0 0,0 1-1,1-1 1,0 1-1,0-1 1,1 1-1,-1 5 1,1-10-2,1-1-1,-1 1 1,0-1 0,0 1-1,0-1 1,1 0 0,-1 1 0,0-1-1,0 0 1,1 1 0,-1-1-1,0 0 1,1 1 0,-1-1 0,0 0-1,1 1 1,-1-1 0,0 0-1,1 0 1,-1 0 0,1 1 0,-1-1-1,0 0 1,1 0 0,-1 0-1,1 0 1,-1 0 0,1 0 0,-1 0-1,1 0 1,-1 0 0,0 0-1,1 0 1,-1 0 0,1 0 0,-1 0-1,1 0 1,-1 0 0,0-1-1,1 1 1,-1 0 0,1-1 0,23-8 234,-4-3-150,0-1 1,-2-2-1,1 1 1,-2-2 0,21-23-1,71-98-258,-27 24 294,-106 157-144,-52 108 584,69-134-494,0 0 0,2 0-1,0 0 1,1 1 0,0-1 0,-1 36 0,5-49-169,0-4-11,0 0-1,0 0 1,0 0-1,-1 0 1,1 0-1,0 0 1,0 0-1,0-1 1,0 1 0,1 0-1,-1 0 1,0 0-1,0 0 1,0 0-1,1 0 1,-1 0 0,1 0-1,-1-1 1,0 1-1,1 0 1,-1 0-1,1-1 1,0 1 0,-1 0-1,1-1 1,0 1-1,-1 0 1,1-1-1,0 1 1,0-1-1,-1 1 1,1-1 0,0 1-1,1-1 1,20 2-7506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691"/>
    </inkml:context>
    <inkml:brush xml:id="br0">
      <inkml:brushProperty name="width" value="0.025" units="cm"/>
      <inkml:brushProperty name="height" value="0.025" units="cm"/>
    </inkml:brush>
  </inkml:definitions>
  <inkml:trace contextRef="#ctx0" brushRef="#br0">91 131 12332,'0'0'7281,"2"-8"-4179,6-25-983,-8 32-2071,0 1 0,0-1-1,0 1 1,0-1 0,0 1-1,0-1 1,0 0 0,0 1-1,0-1 1,0 1 0,0-1-1,0 1 1,0-1 0,-1 0-1,1 1 1,0-1 0,0 1-1,-1-1 1,1 1 0,0-1-1,-1 1 1,1 0 0,0-1-1,-1 1 1,1-1 0,0 1-1,-1 0 1,1-1 0,-1 1-1,1 0 1,-1-1 0,1 1-1,-1 0 1,1 0 0,-1-1-1,0 1 1,1 0 0,-1 0-1,1 0 1,-1 0 0,1 0-1,-1 0 1,1 0 0,-1 0 0,0 0-1,1 0 1,-1 0 0,1 0-1,-1 0 1,1 1 0,-1-1-1,1 0 1,-1 0 0,1 1-1,-1-1 1,1 0 0,-1 0-1,0 2 1,-31 13-400,28-11 343,0-1 1,0 1-1,1 0 0,-1 1 1,1-1-1,0 0 0,0 1 0,0 0 1,0 0-1,1 0 0,0 0 1,0 0-1,1 0 0,-1 1 1,1-1-1,0 0 0,0 1 0,1 7 1,0-13 8,0 1 0,1 0 1,-1-1-1,1 1 0,-1 0 1,1-1-1,-1 1 0,1-1 1,-1 1-1,1-1 0,-1 0 1,1 1-1,0-1 0,-1 1 1,1-1-1,0 0 0,-1 1 1,1-1-1,0 0 0,-1 0 1,1 0-1,0 0 0,0 0 1,-1 1-1,1-1 0,0 0 1,0-1-1,-1 1 0,1 0 1,0 0-1,0 0 0,28-4 86,-13-1-89,0-1 0,-1-1 0,0 0 1,-1-1-1,1-1 0,15-12 0,75-69-751,-65 48 759,-41 54 43,-33 64-169,25-61 312,2 0-1,0 1 0,0 0 0,1 0 0,1 1 0,1-1 1,1 1-1,-3 28 0,6-44-189,0 0 0,0-1 1,0 1-1,0-1 0,1 1 1,-1-1-1,0 1 0,0 0 0,1-1 1,-1 1-1,0-1 0,1 1 1,-1-1-1,1 0 0,-1 1 0,0-1 1,1 1-1,-1-1 0,1 0 0,-1 1 1,1-1-1,-1 0 0,1 1 1,-1-1-1,1 0 0,0 0 0,-1 0 1,1 0-1,-1 1 0,1-1 1,0 0-1,-1 0 0,1 0 0,-1 0 1,1 0-1,0 0 0,-1 0 1,1-1-1,-1 1 0,1 0 0,-1 0 1,2-1-1,26-12-2512,-10-9-3697,-1-9-6498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033"/>
    </inkml:context>
    <inkml:brush xml:id="br0">
      <inkml:brushProperty name="width" value="0.025" units="cm"/>
      <inkml:brushProperty name="height" value="0.025" units="cm"/>
    </inkml:brush>
  </inkml:definitions>
  <inkml:trace contextRef="#ctx0" brushRef="#br0">72 0 12876,'0'0'10090,"-2"52"-8873,-11-17 128,1 6-256,1 4-512,-2 3-289,2-3-224,5-4-32,2-4 0,4-6-480,0-8-641,4-8-545,7-7-1665,1-8-2338,6 0-3076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361"/>
    </inkml:context>
    <inkml:brush xml:id="br0">
      <inkml:brushProperty name="width" value="0.025" units="cm"/>
      <inkml:brushProperty name="height" value="0.025" units="cm"/>
    </inkml:brush>
  </inkml:definitions>
  <inkml:trace contextRef="#ctx0" brushRef="#br0">134 0 16848,'0'0'3497,"-8"2"-620,-3 1-2383,0 1 0,0-1 0,1 2 1,0 0-1,-11 6 0,18-9-459,-1 0 0,1 0 1,-1 0-1,1 0 0,0 1 0,0 0 0,0-1 1,0 1-1,1 0 0,-1 0 0,1 1 1,0-1-1,0 0 0,0 1 0,0 0 1,0-1-1,1 1 0,-1 0 0,1 0 1,-1 6-1,3-9-51,0-1 0,0 1 0,0 0 0,0 0 0,0-1 0,0 1 0,0-1 0,0 1 0,0-1 0,0 0 0,0 1 0,1-1 1,-1 0-1,0 0 0,0 1 0,0-1 0,0 0 0,1 0 0,-1 0 0,0-1 0,0 1 0,0 0 0,2-1 0,2 1-7,231-18-1445,-236 18 1488,1 0 0,-1 0 0,0 0 0,1 0 0,-1 0-1,1 0 1,-1 0 0,0 0 0,1 0 0,-1 0 0,1 0 0,-1 0 0,0 0 0,1 0 0,-1 1 0,1-1-1,-1 0 1,0 0 0,1 0 0,-1 1 0,0-1 0,1 0 0,-1 0 0,0 1 0,1-1 0,-1 0 0,0 1-1,0-1 1,1 0 0,-1 1 0,0-1 0,0 0 0,0 1 0,1-1 0,-1 1 0,0-1 0,0 1 0,-7 17 1068,-24 16 654,-41 19-255,65-49-1862,0 1 0,-1-1 0,0-1 0,1 0-1,-2 0 1,1 0 0,0-1 0,-13 2 0,6-5-6304,4-6-7243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468"/>
    </inkml:context>
    <inkml:brush xml:id="br0">
      <inkml:brushProperty name="width" value="0.025" units="cm"/>
      <inkml:brushProperty name="height" value="0.025" units="cm"/>
    </inkml:brush>
  </inkml:definitions>
  <inkml:trace contextRef="#ctx0" brushRef="#br0">0 64 10025,'0'0'5344,"10"-9"-2909,33-28-695,-41 35-1598,0 0 0,0 1 0,1-1 0,-1 1 0,0-1 1,1 1-1,-1 0 0,1 0 0,0 0 0,-1 0 0,1 0 0,0 1 0,-1-1 0,1 1 1,0 0-1,0 0 0,-1 0 0,1 0 0,0 0 0,0 0 0,-1 1 0,1-1 0,0 1 1,2 1-1,-3-1-90,0 1-1,0-1 1,0 0 0,0 1 0,0 0 0,-1 0 0,1-1 0,-1 1 0,1 0 0,-1 0 0,0 0 0,0 0 0,0 1 0,0-1 0,0 0 0,0 0 0,0 1-1,-1-1 1,1 0 0,-1 1 0,0-1 0,0 0 0,0 4 0,-1 5 128,-1 1-1,0-1 0,-1 0 1,-1 0-1,1 0 1,-2 0-1,1-1 1,-2 0-1,1 0 1,-1 0-1,-1 0 1,-9 9-1,6-5-124,1 0-1,0 0 0,1 1 1,-13 30-1,21-44-60,-1 1 0,0 0 0,1-1 0,-1 1 0,1 0 0,-1 0 0,1-1-1,0 1 1,-1 0 0,1 0 0,0 0 0,0-1 0,1 1 0,-1 0 0,0 0 0,0 0 0,1-1 0,-1 1-1,1 0 1,0 0 0,0-1 0,-1 1 0,1-1 0,0 1 0,0-1 0,0 1 0,1-1 0,-1 1 0,0-1-1,0 0 1,1 0 0,-1 0 0,1 1 0,-1-1 0,1-1 0,0 1 0,-1 0 0,1 0 0,0-1 0,-1 1-1,1-1 1,0 1 0,0-1 0,-1 0 0,1 1 0,0-1 0,0 0 0,0 0 0,0-1 0,1 1 0,9-1-58,-1 1 1,1-2 0,-1 0 0,1 0 0,-1-1 0,18-7-1,-12 3-41,-1-1-1,0-1 1,0 0-1,-1-1 1,0-1-1,-1-1 0,-1 1 1,21-24-1,-63 62 875,25-23-767,1 1 0,0 0-1,0 0 1,0 0 0,1 0 0,-1 1-1,1-1 1,1 1 0,-1 0 0,1-1 0,0 1-1,0 0 1,1 0 0,-1 10 0,2-15 7,0 0 1,0 0-1,0 0 1,-1 0-1,1 0 1,0 0-1,0 0 1,0 0-1,1-1 1,-1 1-1,0 0 0,0-1 1,0 1-1,0-1 1,1 1-1,-1-1 1,0 1-1,0-1 1,1 0-1,-1 0 1,0 0-1,1 0 1,-1 0-1,0 0 1,1 0-1,-1 0 1,2-1-1,40-3 163,-29-1-149,0 1 0,0-2-1,0 0 1,-1-1 0,0 0 0,-1-1-1,15-11 1,-5 1 16,-1 0 0,33-39 0,-48 49-68,-14 16-39,-15 20-54,21-26 122,-41 76 0,41-72 93,-1 0-1,1 0 1,0 0-1,0 1 1,0-1 0,1 0-1,0 1 1,1-1-1,-1 1 1,1-1-1,1 10 1,0-15-74,0 1 0,0-1 0,0 1-1,0-1 1,0 0 0,0 0 0,0 0 0,0 0 0,1 0 0,-1 0 0,0 0 0,1 0-1,-1 0 1,1 0 0,-1-1 0,1 1 0,-1 0 0,1-1 0,-1 0 0,1 1-1,-1-1 1,1 0 0,0 0 0,-1 0 0,1 0 0,-1 0 0,1 0 0,0 0 0,-1-1-1,1 1 1,2-1 0,4 0 16,0-1 0,0 0 0,0 0 0,15-6 0,-13 2-42,0 0 0,-1 0 0,0 0 0,-1-1 0,1-1 0,-1 0 0,9-11 0,-13 14-1,0 0 1,0-1 0,0 1-1,-1-1 1,0 0-1,0 0 1,0 0 0,-1-1-1,0 1 1,0 0-1,-1-1 1,0 1 0,1-9-1,-2 14 5,0 1 0,0 0 1,-1-1-1,1 1 0,0 0 0,0 0 0,0-1 1,0 1-1,0 0 0,-1 0 0,1-1 0,0 1 0,0 0 1,-1 0-1,1-1 0,0 1 0,0 0 0,-1 0 0,1 0 1,0 0-1,0-1 0,-1 1 0,1 0 0,0 0 1,-1 0-1,1 0 0,0 0 0,-1 0 0,1 0 0,0 0 1,-1 0-1,1 0 0,0 0 0,-1 0 0,1 0 1,0 0-1,0 0 0,-1 0 0,1 0 0,0 1 0,-1-1 1,1 0-1,0 0 0,0 0 0,-1 0 0,1 1 0,0-1 1,0 0-1,-1 0 0,1 0 0,0 1 0,0-1 1,0 0-1,-1 1 0,1-1 0,0 0 0,0 0 0,0 1 1,-16 13-45,15-13 59,1 0 0,-1 0 0,0 0 1,1-1-1,-1 1 0,1 0 1,-1 0-1,1 0 0,-1 0 0,1 0 1,0 0-1,-1 0 0,1 0 1,0 1-1,0-1 0,0 0 0,0 0 1,0 0-1,0 0 0,0 0 1,0 0-1,0 0 0,1 0 0,-1 1 1,1-1-6,0 0 1,0-1 0,0 1 0,-1-1-1,1 1 1,0-1 0,0 0 0,0 1-1,0-1 1,0 0 0,0 0-1,0 0 1,0 1 0,0-1 0,0 0-1,0 0 1,0-1 0,0 1-1,2 0 1,53-17 91,-27 3-129,-1-1 0,-1-1 0,-1-2 1,29-24-1,-54 42 94,-1 4-59,-1 1 0,0-1 0,0 0 1,-1 1-1,1-1 0,-1 0 0,0 0 0,-4 8 1,3-8 38,1 0-1,0 0 1,0 1 0,0-1 0,0 1 0,1-1 0,0 1 0,0 0 0,-1 5-1,3-8-35,-1 1 0,1-1 0,0 0 0,0 0 0,0 0-1,0 1 1,0-1 0,0 0 0,0-1 0,1 1-1,-1 0 1,1 0 0,-1 0 0,1-1 0,0 1-1,0-1 1,0 1 0,0-1 0,0 0 0,0 0 0,0 0-1,0 0 1,0 0 0,0 0 0,1-1 0,2 1-1,26 17-539,-30-17 468,0 0 0,0 0 0,-1 0 0,1 0 0,0 0 0,-1 0 0,1 0 0,-1 0 0,1 0 0,-1 0 0,1 0 0,-1 0 0,0 1 0,0-1 0,1 0 0,-1 0 0,0 1 0,0-1 0,0 0 0,0 0 0,-1 0 0,1 1 0,0-1 0,0 0 0,-1 0 0,0 2 0,-13 12-2690,1-10-1988,5-3-1968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800"/>
    </inkml:context>
    <inkml:brush xml:id="br0">
      <inkml:brushProperty name="width" value="0.025" units="cm"/>
      <inkml:brushProperty name="height" value="0.025" units="cm"/>
    </inkml:brush>
  </inkml:definitions>
  <inkml:trace contextRef="#ctx0" brushRef="#br0">0 1 18449,'0'0'6663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39.943"/>
    </inkml:context>
    <inkml:brush xml:id="br0">
      <inkml:brushProperty name="width" value="0.025" units="cm"/>
      <inkml:brushProperty name="height" value="0.025" units="cm"/>
    </inkml:brush>
  </inkml:definitions>
  <inkml:trace contextRef="#ctx0" brushRef="#br0">264 1 15599,'0'0'1185,"65"62"416,-35-33-223,-4 1 31,0 2-32,-7 3-544,-13 5-256,-6 5 95,-12 5 385,-17 8 128,-18 4-736,-7 4-289,-12 1-160,-5 1-897,-5-8-1857,-4-9-3781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132"/>
    </inkml:context>
    <inkml:brush xml:id="br0">
      <inkml:brushProperty name="width" value="0.025" units="cm"/>
      <inkml:brushProperty name="height" value="0.025" units="cm"/>
    </inkml:brush>
  </inkml:definitions>
  <inkml:trace contextRef="#ctx0" brushRef="#br0">114 23 8584,'0'0'21322,"-4"-4"-21007,2 2-314,1 1 0,-1-1 1,1 1-1,-1-1 0,1 1 0,-1 0 1,0 0-1,0 0 0,1 0 1,-1 0-1,0 0 0,0 0 1,0 1-1,0-1 0,0 1 0,0 0 1,0-1-1,0 1 0,-1 0 1,1 0-1,0 0 0,-3 1 1,1 0-40,0 0 0,1 0 1,-1 1-1,0 0 1,1-1-1,0 1 0,-1 0 1,1 1-1,0-1 1,0 1-1,0-1 1,0 1-1,1 0 0,-3 3 1,3-4-32,1-1 1,0 0 0,0 1 0,0-1-1,0 0 1,0 1 0,1-1-1,-1 1 1,0 0 0,1-1-1,-1 1 1,1-1 0,-1 1 0,1 0-1,0 2 1,0-3 22,0-1-1,0 1 1,1 0 0,-1-1 0,0 1-1,1 0 1,-1-1 0,0 1 0,1-1-1,-1 1 1,1-1 0,-1 1 0,1-1-1,-1 1 1,1-1 0,-1 1 0,1-1-1,0 1 1,-1-1 0,1 0 0,0 1-1,-1-1 1,1 0 0,1 0 0,6 2-267,0-1 1,0 0 0,1-1-1,-1 0 1,9-1-1,1 1-21,95 0-2762,-112-1 3107,0 1 0,0 0 1,0 0-1,-1 0 0,1 0 0,0 0 1,0 0-1,0 0 0,0 0 0,0 1 1,0-1-1,0 0 0,-1 0 0,1 1 1,0-1-1,0 0 0,0 1 1,-1-1-1,1 1 0,0-1 0,0 1 1,-1 0-1,1-1 0,-1 1 0,1-1 1,0 1-1,-1 0 0,1 0 0,-1-1 1,1 1-1,-1 0 0,0 0 0,1 0 1,-1 0-1,0-1 0,0 1 0,1 0 1,-1 0-1,0 0 0,0 0 0,0 0 1,0 0-1,0 0 0,0-1 0,-1 1 1,1 0-1,0 0 0,0 0 0,0 0 1,-1 0-1,1-1 0,-1 1 0,1 0 1,0 0-1,-1 0 0,0-1 0,1 1 1,-1 0-1,0 0 0,-3 7 299,-1-1 1,0 0-1,-1 0 0,-9 10 0,7-8-99,-27 23 424,33-31-653,0 1 0,0-1 0,0 1-1,0-1 1,0 0 0,0 0 0,0 0 0,0 0-1,-1 0 1,1 0 0,0-1 0,-1 1 0,1-1 0,0 1-1,-3-1 1,4 0-133,1-1 0,-1 1 0,1 0-1,-1-1 1,1 1 0,-1 0 0,1-1-1,-1 1 1,1-1 0,0 1 0,-1-1-1,1 1 1,0-1 0,0 1 0,-1-1 0,1 1-1,0-1 1,0 1 0,0-1 0,0 0-1,-1 1 1,1-1 0,0 1 0,0-1-1,0 0 1,0 1 0,1-1 0,-1 1-1,0-1 1,0 1 0,0-2 0,1-2-1405,-1-19-6873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558"/>
    </inkml:context>
    <inkml:brush xml:id="br0">
      <inkml:brushProperty name="width" value="0.025" units="cm"/>
      <inkml:brushProperty name="height" value="0.025" units="cm"/>
    </inkml:brush>
  </inkml:definitions>
  <inkml:trace contextRef="#ctx0" brushRef="#br0">91 233 8104,'0'0'8290,"-10"11"-6026,2-4-1945,-4 5 559,1 0-1,-17 23 1,25-32-738,1 0 0,0 1 0,0-1 0,0 1 1,0-1-1,0 1 0,1 0 0,-1-1 0,1 1 0,0 0 0,0 0 0,1 0 1,-1 0-1,1 0 0,0 0 0,0 0 0,0 0 0,1 0 0,0 5 0,0-7-113,1-1 0,-1 1 0,0 0 0,0-1 0,1 0 0,-1 1 0,1-1 0,-1 0 0,1 1 0,0-1 0,-1 0 0,1 0 0,0 0 0,0-1-1,0 1 1,-1 0 0,1-1 0,0 1 0,0-1 0,0 0 0,0 1 0,0-1 0,4 0 0,49-3 811,-43 0-805,-1 0 1,1 0 0,-1-1 0,0 0 0,-1-1 0,1-1 0,-1 1 0,0-2 0,0 1 0,-1-1 0,1-1 0,-2 0 0,1 0 0,-1-1-1,11-15 1,-7 8-31,0-1 0,-1 0-1,-1 0 1,-1-1-1,-1-1 1,0 1-1,-1-1 1,6-28-1,-12 41 7,0 0 0,0 0 0,0 0 0,0 0-1,-1 0 1,0 0 0,-1 0 0,1 0 0,-1 0 0,0 0-1,-3-9 1,3 13-11,-1 0-1,1 0 0,-1 0 0,0 0 1,1 0-1,-1 0 0,0 0 0,0 0 1,0 1-1,-1-1 0,1 1 0,0 0 1,0-1-1,-1 1 0,1 0 1,-1 0-1,1 1 0,-1-1 0,1 0 1,-1 1-1,1 0 0,-1-1 0,0 1 1,1 0-1,-1 0 0,0 1 1,1-1-1,-5 1 0,-2 2 13,0-1 1,0 1-1,0 0 0,1 1 0,-1 0 0,1 1 1,0-1-1,0 2 0,1-1 0,-1 1 1,1 0-1,0 0 0,1 1 0,-1 0 1,1 0-1,1 1 0,0 0 0,0 0 0,0 0 1,1 0-1,0 1 0,0 0 0,-3 14 1,7-23-9,0 1 0,1 0 0,-1 0 0,0 0 1,0 0-1,0 0 0,1 0 0,-1 0 1,1 0-1,-1 0 0,0-1 0,1 1 0,-1 0 1,1 0-1,0-1 0,-1 1 0,1 0 1,0 0-1,-1-1 0,1 1 0,0-1 0,0 1 1,0-1-1,-1 1 0,1-1 0,0 1 0,0-1 1,0 0-1,0 0 0,0 1 0,0-1 1,0 0-1,0 0 0,0 0 0,1 0 0,44 1 99,-34-1-105,20-1-233,-20-1 0,0 2 0,0 0-1,0 0 1,0 1-1,14 3 1,-24-4 224,0 1 0,1 0 0,-1-1 0,0 1 0,0 0 0,0 1 0,0-1 0,0 0 0,0 0 0,0 1 0,0-1 0,0 1 0,-1 0 0,1-1 0,-1 1 0,1 0 0,-1 0 0,0 0 0,1 0 0,-1 0 0,0 0 0,0 1 0,-1-1 0,1 0 0,0 0 0,-1 1 0,0-1 0,1 0 0,-1 1 0,0-1 0,0 4 0,-1 3 124,0 0 1,-1 0-1,0-1 0,0 1 0,-1 0 0,0-1 1,-6 12-1,-6 18-826,8 1-3907,7-31-2312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184"/>
    </inkml:context>
    <inkml:brush xml:id="br0">
      <inkml:brushProperty name="width" value="0.025" units="cm"/>
      <inkml:brushProperty name="height" value="0.025" units="cm"/>
    </inkml:brush>
  </inkml:definitions>
  <inkml:trace contextRef="#ctx0" brushRef="#br0">0 88 13421,'0'0'11803,"12"6"-10586,37 21-411,-45-26-778,-1 0 0,1 0-1,-1 0 1,1 0 0,0-1 0,-1 0 0,1 1-1,0-1 1,-1-1 0,1 1 0,0-1 0,-1 1-1,1-1 1,-1 0 0,1 0 0,-1 0-1,0-1 1,1 0 0,-1 1 0,0-1 0,0 0-1,0 0 1,0-1 0,3-2 0,-2 2-38,-1 0 0,1 0-1,-1-1 1,0 0 0,0 0 0,0 1 0,-1-2 0,1 1 0,-1 0 0,0 0 0,0-1 0,-1 1 0,1-1 0,-1 0-1,0 1 1,1-7 0,-2 10-6,0 0-1,0 0 1,0 0-1,0 0 1,0 1 0,0-1-1,0 0 1,0 0-1,0 0 1,0 0-1,0 0 1,-1 0-1,1 0 1,0 0 0,-1 0-1,1 1 1,0-1-1,-1 0 1,1 0-1,-1 0 1,0 1-1,1-1 1,-1 0 0,1 1-1,-1-1 1,0 1-1,0-1 1,1 0-1,-1 1 1,0-1-1,0 1 1,0 0 0,0-1-1,1 1 1,-1 0-1,0 0 1,0-1-1,0 1 1,0 0-1,0 0 1,0 0 0,0 0-1,0 0 1,0 0-1,0 0 1,0 1-1,1-1 1,-1 0-1,0 0 1,0 1 0,0-1-1,0 0 1,0 1-1,1-1 1,-1 1-1,-1 0 1,-4 3-29,0-1 1,1 0-1,-1 1 1,1 0-1,0 0 1,-9 10-1,8-7 102,0 1 0,0 0 0,0 0 0,1 1 0,0 0 1,1 0-1,0 0 0,0 0 0,1 1 0,1-1 0,-1 1 0,-1 16 0,5-25-40,-1 0-1,1 0 0,0 0 1,-1 0-1,1 0 1,0 0-1,0 0 1,-1-1-1,1 1 1,0 0-1,0 0 0,0-1 1,0 1-1,0 0 1,0-1-1,0 1 1,1-1-1,-1 0 1,0 1-1,0-1 1,0 0-1,0 0 0,1 1 1,-1-1-1,0 0 1,0 0-1,0 0 1,1 0-1,-1-1 1,0 1-1,0 0 0,2-1 1,45-7 123,25-18-332,-61 20-82,0 0 0,1 1-1,0 1 1,0 0 0,0 1 0,0 0-1,16 0 1,-29 3 279,1 0 0,-1 0-1,1 0 1,0 0 0,-1 0 0,1 0-1,-1 0 1,1 0 0,-1 1 0,1-1-1,-1 0 1,1 0 0,-1 1 0,1-1-1,-1 0 1,1 1 0,-1-1 0,1 0-1,-1 1 1,0-1 0,1 1 0,-1-1-1,0 1 1,1-1 0,-1 1 0,0-1-1,0 1 1,1-1 0,-1 1 0,0-1-1,0 1 1,0-1 0,0 1 0,0 0-1,0-1 1,0 1 0,0 0 0,-3 28 1162,0-13 160,31-18-751,-10-4-593,-15 4-138,1 0 0,-1 1-1,1-1 1,0 1-1,0 0 1,0 0-1,0 1 1,0-1-1,0 1 1,0 0-1,0 0 1,0 0-1,0 0 1,5 2-1,-8-2 111,-1 1 0,1 0 0,0 0 0,0-1 0,0 1 0,-1 0 0,1 0 0,-1 0 0,1 0-1,0 0 1,-1 0 0,0 0 0,1 0 0,-1 0 0,1 0 0,-1 0 0,0 0 0,0 0 0,0 0 0,0 1-1,0 1 1,0 29-2939,0-23-2051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686"/>
    </inkml:context>
    <inkml:brush xml:id="br0">
      <inkml:brushProperty name="width" value="0.025" units="cm"/>
      <inkml:brushProperty name="height" value="0.025" units="cm"/>
    </inkml:brush>
  </inkml:definitions>
  <inkml:trace contextRef="#ctx0" brushRef="#br0">126 1 15375,'0'0'2898,"0"9"-939,-3 24 135,0 1-1,-15 56 0,11-62-1967,1 0 0,1 1 0,2-1 0,0 1 0,4 55 0,-1-83-246,0 0-1,0 0 1,0 0-1,1-1 1,-1 1-1,0 0 1,0 0-1,1 0 1,-1-1-1,0 1 1,1 0-1,-1 0 1,1-1-1,-1 1 0,1 0 1,-1-1-1,1 1 1,-1 0-1,1-1 1,0 1-1,-1-1 1,2 2-1,-1-2-11,-1-1 0,1 1 0,-1 0 1,1 0-1,-1 0 0,1-1 0,-1 1 0,0 0 0,1 0 0,-1-1 0,1 1 0,-1 0 0,0-1 0,1 1 0,-1 0 1,0-1-1,0 1 0,1-1 0,-1 1 0,0 0 0,0-1 0,1 1 0,-1-1 0,0 1 0,0-1 0,0 1 1,0-1-1,0 1 0,0-1 0,0 1 0,0-1 0,0 1 0,0-1 0,0 1 0,0-1 0,0 1 0,0 0 1,-1-2-1,0-6-78,-1 1 1,0-1-1,0 0 0,-1 1 1,0 0-1,-1 0 1,1 0-1,-1 0 1,-1 0-1,1 1 1,-1-1-1,0 1 1,-11-9-1,-19-30 2717,34 45-2416,1 0 1,0 0 0,0 0 0,0-1 0,0 1 0,-1 0 0,1 0 0,0-1-1,0 1 1,0 0 0,0 0 0,0-1 0,0 1 0,0 0 0,0 0-1,0-1 1,0 1 0,0 0 0,0 0 0,0-1 0,0 1 0,0 0 0,0-1-1,0 1 1,0 0 0,0 0 0,0-1 0,0 1 0,1 0 0,-1 0-1,0 0 1,0-1 0,0 1 0,0 0 0,1 0 0,-1 0 0,0-1-1,0 1 1,0 0 0,1 0 0,-1 0 0,17-4 874,27 6-1978,-37-2 1209,76 5-5690,-35-4-193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284"/>
    </inkml:context>
    <inkml:brush xml:id="br0">
      <inkml:brushProperty name="width" value="0.025" units="cm"/>
      <inkml:brushProperty name="height" value="0.025" units="cm"/>
    </inkml:brush>
  </inkml:definitions>
  <inkml:trace contextRef="#ctx0" brushRef="#br0">192 5 14253,'0'0'4036,"-11"-1"-406,-2-1-2850,0 1-1,-1 1 1,1 0-1,-26 4 0,35-3-697,-1 0 0,1 0 0,-1 1 0,1 0 0,0-1 0,0 1-1,0 1 1,0-1 0,0 1 0,0-1 0,0 1 0,1 0 0,-1 0-1,1 1 1,0-1 0,0 1 0,0 0 0,1-1 0,-1 1 0,-3 8-1,5-9-74,0-1 0,0 0 0,0 1 0,0-1 0,0 1-1,0-1 1,1 1 0,-1-1 0,1 1 0,0 0 0,0-1-1,0 1 1,0-1 0,0 1 0,0 0 0,1-1 0,-1 1 0,1-1-1,0 1 1,0-1 0,1 3 0,0-3 1,0 0 1,-1 0-1,1 0 1,0 0-1,1-1 1,-1 1-1,0-1 1,0 1-1,1-1 1,-1 0-1,1 0 1,-1 0-1,1 0 1,0 0-1,-1-1 1,6 1-1,4 0-14,0 0 0,0-1 0,0-1 0,0 0 0,0 0-1,0-2 1,22-6 0,-20 5-141,0-2-1,-1 1 1,0-2 0,-1 0 0,1 0-1,-1-1 1,-1-1 0,1 1 0,-2-2-1,1 0 1,15-19 0,-20 11 208,-15 16 141,-22 19 74,20-7-98,1 1 0,0-1 0,-16 24 0,22-28-72,1-1 0,0 1 0,0 0 0,0 0 1,0 0-1,1 0 0,0 1 0,1-1 0,-1 0 0,0 14 0,2-20-91,1 1 0,-1 0 0,0-1 0,1 1-1,-1-1 1,0 1 0,1-1 0,-1 1 0,1-1-1,-1 1 1,1-1 0,-1 1 0,1-1 0,-1 0 0,1 1-1,-1-1 1,1 0 0,0 0 0,-1 1 0,1-1 0,-1 0-1,1 0 1,0 0 0,-1 0 0,1 0 0,0 0-1,-1 0 1,1 0 0,0 0 0,-1 0 0,1 0 0,1 0-1,23-3 223,-14 0-212,-1 0 1,0-1-1,0 0 0,0-1 0,0 0 0,-1 0 1,17-13-1,-6 1-174,0 0 0,19-23 0,-25 28-175,-25 29-28,-7 11 328,15-23 84,0 1 0,1 0-1,0 0 1,0 0-1,0 0 1,0 0 0,1 0-1,0 0 1,1 1-1,-1-1 1,2 12 0,0-17-36,0 0 0,0 0 0,-1 0 0,2 0 0,-1 0 0,0 0 0,0-1 0,0 1 0,0 0-1,0-1 1,1 1 0,-1-1 0,0 0 0,0 1 0,1-1 0,-1 0 0,0 1 0,1-1 0,-1 0 0,0 0 0,1 0 0,-1 0 0,0-1 0,1 1 0,-1 0 0,0 0 0,0-1 0,2 0 0,39-10 167,-23 2-347,0-1 0,-1-1 0,-1-1 0,22-18 0,36-24-340,-75 60 478,-1-1-1,0 0 1,0 1 0,0-1-1,-1 0 1,-2 6 0,0-3-4,0 0 0,1 1 0,0-1 0,0 1 0,1 0 0,0 0 0,1 0 0,-1 16 0,2-24-86,0 0-1,0-1 0,0 1 1,0-1-1,0 1 0,0 0 1,0-1-1,0 1 0,0-1 0,0 1 1,0-1-1,1 1 0,-1 0 1,0-1-1,0 1 0,1-1 1,-1 1-1,1-1 0,-1 0 1,0 1-1,1-1 0,-1 1 1,1-1-1,-1 0 0,1 1 1,-1-1-1,1 0 0,-1 1 0,1-1 1,-1 0-1,1 0 0,-1 1 1,1-1-1,-1 0 0,1 0 1,0 0-1,-1 0 0,1 0 1,-1 0-1,1 0 0,0 0 1,-1 0-1,1 0 0,-1 0 0,2-1 1,-1 1-204,21 1-6255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837"/>
    </inkml:context>
    <inkml:brush xml:id="br0">
      <inkml:brushProperty name="width" value="0.025" units="cm"/>
      <inkml:brushProperty name="height" value="0.025" units="cm"/>
    </inkml:brush>
  </inkml:definitions>
  <inkml:trace contextRef="#ctx0" brushRef="#br0">173 21 10890,'0'0'13976,"-8"-5"-13292,5 3-671,1 1 1,-1-1-1,0 0 1,1 1 0,-1 0-1,0 0 1,0 0-1,0 0 1,0 0 0,0 0-1,0 1 1,0-1-1,0 1 1,0 0 0,0 0-1,0 0 1,0 0-1,0 1 1,0-1 0,-1 1-1,2 0 1,-1 0-1,0 0 1,0 0 0,0 0-1,0 1 1,1-1-1,-1 1 1,1 0 0,-5 3-1,1 0-12,-35 29 34,39-32-45,0 0 0,-1 0 0,1 0 1,0 0-1,1 0 0,-1 1 0,0-1 0,1 1 1,-1-1-1,1 1 0,0 0 0,-1-1 1,0 7-1,45-10-465,-21-2 342,126-9-2057,-146 12 2171,-1 0-1,0 0 0,0 0 0,1-1 0,-1 1 0,0 1 0,0-1 0,1 0 1,-1 0-1,0 0 0,0 1 0,1-1 0,-1 0 0,0 1 0,0 0 0,0-1 1,0 1-1,0-1 0,0 1 0,0 0 0,0 0 0,0 0 0,0 0 0,0-1 0,0 1 1,0 0-1,-1 0 0,1 1 0,0-1 0,-1 0 0,1 0 0,-1 0 0,1 0 1,-1 1-1,0-1 0,1 0 0,-1 0 0,0 0 0,0 3 0,0-1 127,-1 0-1,1-1 1,-1 1-1,0 0 1,0-1-1,0 1 0,0 0 1,0-1-1,-1 0 1,1 1-1,-1-1 1,1 0-1,-1 0 1,0 0-1,0 0 1,0 0-1,-2 2 1,-15 10 1217,0-2 1,-31 17 0,45-27-1299,-1 1 0,1 0 0,-1-1 1,1 0-1,-1-1 0,0 1 0,0-1 0,0 0 1,0-1-1,0 1 0,0-1 0,0 0 0,0-1 1,1 1-1,-8-3 0,12 3-272,1-1 1,-1 0-1,0 1 0,1-1 0,-1 0 1,1 0-1,-1 1 0,1-1 0,-1 0 1,1 0-1,-1 0 0,1 0 1,0 0-1,-1 1 0,1-1 0,0 0 1,0 0-1,0 0 0,0 0 0,0 0 1,0 0-1,0 0 0,0 0 1,0-1-1,3-15-7475,7 1-5368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4.369"/>
    </inkml:context>
    <inkml:brush xml:id="br0">
      <inkml:brushProperty name="width" value="0.025" units="cm"/>
      <inkml:brushProperty name="height" value="0.025" units="cm"/>
    </inkml:brush>
  </inkml:definitions>
  <inkml:trace contextRef="#ctx0" brushRef="#br0">108 212 12556,'0'0'11146,"-9"-6"-10553,-29-15-273,36 21-316,1-1 1,-1 1-1,0 0 0,1 0 0,-1 0 0,0 0 0,1 0 1,-1 0-1,0 0 0,1 1 0,-1-1 0,0 1 1,1-1-1,-1 1 0,1-1 0,-1 1 0,1 0 0,-1 0 1,1 0-1,0 0 0,-1 0 0,1 0 0,0 0 0,0 0 1,0 0-1,0 1 0,0-1 0,0 0 0,0 1 0,0-1 1,0 1-1,1-1 0,-1 1 0,0-1 0,1 1 0,-1 0 1,1 1-1,-3 5 80,1 1 0,-1-1 0,2 1-1,-1-1 1,1 12 0,1-19-78,0 1-1,0-1 1,0 0-1,0 0 1,0 1-1,1-1 1,-1 0 0,0 0-1,1 0 1,-1 0-1,1 1 1,-1-1-1,1 0 1,0 0-1,-1 0 1,1 0-1,0 0 1,0-1-1,0 1 1,0 0 0,0 0-1,0 0 1,0-1-1,0 1 1,1 0-1,2 1 11,-1-1 0,1 0 0,-1 0 0,1-1-1,-1 1 1,1-1 0,-1 1 0,8-2 0,-2 1 3,-1-1 1,1 0-1,-1-1 1,1 0 0,-1 0-1,0-1 1,9-4-1,-5 0-28,-1 0-1,0-1 1,-1 0-1,1-1 1,-2 0 0,1 0-1,-1-1 1,-1 0-1,0-1 1,0 0-1,-1 0 1,-1-1-1,1 0 1,-2 0-1,0 0 1,0-1-1,-1 0 1,-1 0 0,0 0-1,-1 0 1,1-21-1,-3 33 16,0-1-1,0 1 1,0 0 0,0-1-1,0 1 1,0-1-1,-1 1 1,1 0-1,0-1 1,-1 1 0,1 0-1,-1-1 1,0 1-1,1 0 1,-1 0 0,0 0-1,0 0 1,0-1-1,1 1 1,-1 0 0,0 0-1,-1 1 1,1-1-1,0 0 1,0 0 0,-2-1-1,0 1-2,0 1 1,0-1-1,0 0 0,0 1 1,0 0-1,-1 0 0,1 0 0,0 0 1,0 0-1,0 1 0,-5 0 1,-1 2 2,0-1 1,0 2 0,0-1 0,1 1 0,-1 0 0,1 1 0,-11 8 0,8-4 79,2 1 1,-1 0 0,-13 19 0,20-25-29,0 0 0,1 1-1,-1-1 1,1 1 0,0 0 0,0-1 0,1 1 0,-1 0 0,1 0 0,0 0 0,0 0 0,1 10-1,0-14-54,0 0 0,0 0 0,0-1-1,1 1 1,-1 0 0,0 0 0,1 0-1,-1-1 1,1 1 0,-1 0 0,1-1-1,-1 1 1,1 0 0,-1-1 0,1 1-1,0-1 1,-1 1 0,1-1 0,0 1 0,0-1-1,-1 1 1,1-1 0,0 0 0,0 1-1,0-1 1,-1 0 0,1 0 0,0 1-1,0-1 1,1 0 0,33 0 75,-26 0-44,15-2-306,-1-2 1,1 0-1,43-14 0,-45 11-235,0 1-1,0 1 0,1 1 1,33-2-1,-56 6 529,1 0 0,-1 0 0,1 0 0,-1 0 0,0 0 0,1 0 0,-1 0 0,1 0 0,-1 0 0,1 0 0,-1 0 0,0 1 0,1-1 0,-1 0 0,0 0 0,1 0 0,-1 0 0,0 1 0,1-1 0,-1 0 0,0 1 0,1-1 0,-1 0 0,0 0 0,1 1 0,-1-1 0,0 0 0,0 1 0,0-1 0,1 1 0,-1-1 0,0 0 0,0 1 0,0-1 0,0 1 0,0-1 0,0 0 0,0 1 0,0-1 0,0 1 0,-7 23 750,-21 19-89,28-43-690,-30 42 268,-1 2-3563,26-33-2702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5.317"/>
    </inkml:context>
    <inkml:brush xml:id="br0">
      <inkml:brushProperty name="width" value="0.025" units="cm"/>
      <inkml:brushProperty name="height" value="0.025" units="cm"/>
    </inkml:brush>
  </inkml:definitions>
  <inkml:trace contextRef="#ctx0" brushRef="#br0">108 0 12011,'0'0'12567,"-11"11"-11894,0 2-319,0 0 0,0 1 0,1 1 0,1 0 0,-12 25 0,17-31-254,0 0 0,1 0 1,0 1-1,0-1 0,1 1 0,0-1 0,-1 14 0,3-23-98,0 1 1,0-1-1,0 1 1,1-1-1,-1 1 0,0-1 1,0 0-1,0 1 0,0-1 1,0 1-1,1-1 1,-1 0-1,0 1 0,0-1 1,0 0-1,1 1 1,-1-1-1,0 0 0,1 1 1,-1-1-1,0 0 0,1 0 1,-1 1-1,0-1 1,1 0-1,-1 0 0,1 0 1,-1 1-1,0-1 1,1 0-1,-1 0 0,1 0 1,-1 0-1,0 0 0,1 0 1,-1 0-1,1 0 1,24-4 62,21-17-157,110-84-543,-183 151 421,23-41 261,1 0 0,0 0 0,-1 0 0,2 0-1,-1 0 1,1 1 0,-1-1 0,1 1 0,1-1-1,-1 1 1,1 0 0,-1 8 0,7-14-8,-1 0 1,0 0-1,0 0 0,1-1 1,-1 1-1,0-1 0,5-2 1,12-6-215,-1-1 1,-1 0 0,0-2-1,-1 0 1,0-1-1,-1-1 1,0-1 0,26-29-1,-47 52 688,-4 3-287,2 0-1,-1 1 1,2 0-1,-1 0 1,2 0-1,-1 1 1,-2 13-1,8-25-205,-1 0-1,1-1 1,0 1-1,-1-1 1,1 1-1,0 0 1,-1-1 0,1 0-1,0 1 1,-1-1-1,1 1 1,0-1-1,0 0 1,0 0-1,-1 1 1,1-1 0,0 0-1,0 0 1,0 0-1,-1 0 1,1 0-1,0 0 1,0 0 0,0 0-1,0 0 1,-1 0-1,1-1 1,0 1-1,0 0 1,0-1-1,-1 1 1,2-1 0,30-8 12,-12 3-586,-1-2-1,0 0 1,-1-1-1,0-1 1,0-1 0,28-22-1,-45 32 614,-4 3 74,1 1 1,-1-1-1,0 1 1,1 0-1,0 0 1,0 0-1,0 0 0,0 0 1,-2 5-1,-3 5 246,-4 0 53,8-10-288,0 0-1,0 1 1,0 0 0,0 0 0,1 0 0,-1 0-1,1 0 1,0 0 0,0 1 0,1-1-1,-2 8 1,4-12-431,0 1-1,1-1 0,-1 0 1,1 0-1,-1 0 0,0 0 1,1 0-1,-1 0 0,1 0 1,-1 0-1,0 0 0,1-1 1,-1 1-1,1 0 1,-1-1-1,2 0 0,13-11-6737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6.251"/>
    </inkml:context>
    <inkml:brush xml:id="br0">
      <inkml:brushProperty name="width" value="0.025" units="cm"/>
      <inkml:brushProperty name="height" value="0.025" units="cm"/>
    </inkml:brush>
  </inkml:definitions>
  <inkml:trace contextRef="#ctx0" brushRef="#br0">147 16 13132,'0'0'13645,"-2"10"-13468,-7 20 18,-1 0 1,-2-1 0,-23 43 0,20-44-124,1 0 0,1 1 0,2 0-1,-14 58 1,25-87-68,0 1-1,0-1 1,0 0 0,-1 0 0,1 0-1,0 1 1,0-1 0,0 0-1,0 0 1,0 1 0,0-1 0,0 0-1,0 0 1,0 1 0,0-1-1,0 0 1,0 0 0,0 1 0,0-1-1,0 0 1,0 0 0,0 1-1,1-1 1,-1 0 0,0 0 0,0 0-1,0 1 1,0-1 0,0 0 0,1 0-1,-1 0 1,0 1 0,0-1-1,0 0 1,0 0 0,1 0 0,-1 0-1,0 0 1,0 0 0,1 1-1,-1-1 1,0 0 0,0 0 0,0 0-1,1 0 1,-1 0 0,15-7 106,10-17-85,-16 11-433,-2 1 0,0-2 0,0 1 0,-1-1 0,-1 0 0,0 0 0,-1-1 0,-1 1 0,0-1 0,-1 0 0,1-22 0,-3 38 403,0-1-1,-1 0 1,1 0-1,0 0 1,0 1 0,-1-1-1,1 0 1,0 0-1,0 0 1,-1 0-1,1 1 1,0-1-1,0 0 1,-1 0 0,1 0-1,0 0 1,0 0-1,-1 0 1,1 0-1,0 0 1,-1 0-1,1 0 1,0 0 0,0 0-1,-1 0 1,1 0-1,0 0 1,-1 0-1,1 0 1,0-1-1,0 1 1,-1 0 0,1 0-1,0 0 1,0 0-1,-1-1 1,1 1-1,0 0 1,0 0-1,0 0 1,-1-1 0,1 1-1,0 0 1,0 0-1,0-1 1,0 1-1,0 0 1,-1 0-1,1-1 1,0 1 0,0-1-1,0 2 32,-1 0 0,1-1 1,-1 1-1,1 0 0,0-1 0,0 1 0,-1 0 0,1 0 0,0 0 1,0-1-1,0 1 0,0 0 0,0 0 0,0-1 0,0 1 0,0 0 1,0 0-1,0 0 0,0-1 0,1 1 0,-1 0 0,0 0 1,0-1-1,1 1 0,-1 0 0,1-1 0,-1 1 0,0 0 0,1-1 1,0 1-1,-1-1 0,1 1 0,-1-1 0,1 1 0,-1-1 0,1 1 1,0-1-1,1 1 0,4 0 46,0 0 0,0 0 0,0 0 0,0-1 0,0 0 0,0-1 0,0 1 0,0-1 0,0 0-1,0-1 1,0 1 0,0-1 0,0 0 0,-1-1 0,1 1 0,9-8 0,8-4-101,0-2 1,26-22-1,-30 21-111,-2 4 27,-1 0 0,0-2 0,-1 0 0,17-22 0,-66 93 1037,2 3-1,-46 118 1,75-170-717,0 1-1,1-1 1,0 0 0,0 1-1,1-1 1,-2 13 0,4-19-197,-1-1 0,0 0 1,1 1-1,-1-1 1,0 0-1,1 1 0,-1-1 1,0 0-1,1 1 1,-1-1-1,1 0 1,-1 0-1,1 1 0,-1-1 1,0 0-1,1 0 1,-1 0-1,1 0 0,-1 1 1,1-1-1,-1 0 1,1 0-1,-1 0 0,1 0 1,-1 0-1,1 0 1,-1 0-1,1-1 0,-1 1 1,1 0-1,-1 0 1,1 0-1,-1 0 0,1-1 1,-1 1-1,1 0 1,-1 0-1,0-1 0,1 1 1,-1 0-1,1-1 1,-1 1-1,1-1 0,21-13-275,-20 11-52,1 0-1,-1 0 1,0 0 0,0 0-1,0-1 1,0 1 0,-1-1 0,0 0-1,1 1 1,-1-1 0,0 0 0,-1 1-1,1-1 1,-1 0 0,0 0 0,0-4-1,0-1-1201,-1 1-1,-1-1 0,0 1 1,0 0-1,0-1 0,-5-8 1,1 3-3275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278"/>
    </inkml:context>
    <inkml:brush xml:id="br0">
      <inkml:brushProperty name="width" value="0.025" units="cm"/>
      <inkml:brushProperty name="height" value="0.025" units="cm"/>
    </inkml:brush>
  </inkml:definitions>
  <inkml:trace contextRef="#ctx0" brushRef="#br0">1 217 12172,'0'0'13906,"7"2"-13458,-2 0-376,0 0 0,0 0 0,0-1 0,0 0 0,0 0 0,0 0 0,0 0 0,0-1 0,0 0 0,0 0 0,1-1 0,-1 1 0,0-1 0,0 0 0,0 0 0,0-1 0,0 0 0,-1 1 0,1-2-1,0 1 1,-1 0 0,8-6 0,19-8 227,-16 9-280,-1 0-1,0-1 0,-1-1 0,0 0 1,0 0-1,13-14 0,-68 21 78,35 3-95,1 1 0,0 0-1,-1 0 1,1 0-1,0 1 1,1 0-1,-1 0 1,0 1-1,1-1 1,-1 1 0,1 0-1,0 1 1,1-1-1,-1 1 1,-6 10-1,6-10 28,1 1-1,0 0 1,0 0-1,0 0 1,1 0-1,0 0 1,1 1 0,-1 0-1,1-1 1,0 1-1,1 0 1,0 0-1,0 0 1,0 12-1,1-17-13,0-1 0,1 0 0,-1 0 1,0 0-1,1 0 0,-1 0 0,1 0 0,-1 0 0,1 0 0,0 0 0,-1 0 0,1 0 0,0 0 0,0-1 0,0 1 0,-1 0 0,1 0 0,0-1 1,0 1-1,0-1 0,0 1 0,2 0 0,34 7 193,34-11-49,-50-1-158,-1-1 0,0 0-1,-1-2 1,1 0 0,-1-2 0,-1 0 0,0 0 0,32-24 0,-20 10-7,0-1 1,-2-2 0,47-54-1,-74 79 7,3-2 9,-1-1-1,-1 1 0,1-1 1,0 1-1,-1-1 1,0 0-1,0 1 0,0-1 1,0-1-1,-1 1 0,1 0 1,-1 0-1,1-5 1,-3 8-7,1 0 1,-1 0-1,0 0 1,0 1-1,1-1 1,-1 0-1,0 0 1,0 1-1,0-1 1,0 1-1,0-1 1,0 1 0,0-1-1,0 1 1,0 0-1,0-1 1,0 1-1,0 0 1,0 0-1,0 0 1,0 0-1,0 0 1,0 0-1,-1 0 1,1 0-1,0 0 1,0 1-1,0-1 1,-1 1-1,-38 6-67,27-2 57,1 1 0,1 1 0,-1-1 0,1 2 0,1-1-1,-1 2 1,1-1 0,0 2 0,1-1 0,-8 12 0,12-15 12,-1 1 0,2-1 1,-1 1-1,1 0 1,0 1-1,1-1 0,0 1 1,0-1-1,0 1 1,1 0-1,1 0 0,-1 0 1,1 1-1,0-1 0,1 0 1,0 0-1,1 12 1,1-16 1,-1-1 1,0 0 0,1 0 0,0 0 0,0 0-1,0 0 1,0 0 0,0 0 0,1-1 0,-1 1-1,1-1 1,-1 0 0,1 0 0,0 0 0,0 0-1,0 0 1,0 0 0,0-1 0,1 0 0,-1 1-1,0-1 1,1 0 0,4 0 0,10 3-135,0-1 1,0 0-1,18-1 1,-21-1-269,-8 0-146,-1-1 1,1 1-1,0-1 0,-1 0 1,1-1-1,-1 1 1,1-2-1,-1 1 1,1 0-1,-1-1 0,1-1 1,6-2-1,7-14-5565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291"/>
    </inkml:context>
    <inkml:brush xml:id="br0">
      <inkml:brushProperty name="width" value="0.025" units="cm"/>
      <inkml:brushProperty name="height" value="0.025" units="cm"/>
    </inkml:brush>
  </inkml:definitions>
  <inkml:trace contextRef="#ctx0" brushRef="#br0">0 241 11275,'0'1'300,"0"0"1,0 0-1,0 0 1,1 0 0,-1 0-1,0 0 1,0 0-1,0 0 1,1 0 0,-1 0-1,1 0 1,-1 0-1,1 0 1,-1 0 0,1-1-1,-1 1 1,1 0-1,0 0 1,0 0 0,-1-1-1,1 1 1,0 0-1,0-1 1,0 1 0,0-1-1,0 1 1,-1-1-1,3 1 1,1 0 7,0 0 0,-1 0 0,1-1 0,0 0 0,-1 0 0,1 0 0,0 0 0,6-1 0,5-2-98,0-1-1,-1 0 0,23-11 0,-16 6-148,0-2 1,-1 0-1,0-1 0,23-20 0,-37 28-34,-1-1-1,0 0 0,0 0 1,0 0-1,0-1 0,-1 1 1,0-1-1,0 0 0,-1-1 0,1 1 1,-1 0-1,-1-1 0,1 0 1,-1 0-1,0 0 0,-1 0 0,0 0 1,1-8-1,-2 13-26,0 1 1,0-1-1,0 0 1,0 0-1,-1 1 0,1-1 1,0 0-1,-1 1 0,0-1 1,1 0-1,-1 1 0,0-1 1,0 1-1,1-1 0,-1 1 1,-1-1-1,1 1 0,0 0 1,0-1-1,0 1 1,-1 0-1,1 0 0,0 0 1,-1 0-1,1 0 0,-1 0 1,0 1-1,1-1 0,-1 0 1,1 1-1,-1-1 0,0 1 1,0 0-1,1-1 1,-1 1-1,0 0 0,0 0 1,1 0-1,-1 0 0,0 1 1,1-1-1,-1 0 0,0 1 1,-2 0-1,-3 0-11,-1 1 0,1 0-1,-1 1 1,1 0 0,0 0 0,0 0 0,0 1-1,0 0 1,-6 5 0,-4 5 107,2 1 1,-1 1-1,-24 33 1,35-43-68,1 1 0,-1 1 1,1-1-1,1 0 0,-1 1 0,1 0 1,0 0-1,1 0 0,0 0 0,0 0 1,1 0-1,0 0 0,0 11 0,2-16-26,-1 0 0,1-1 0,0 1 0,0-1 0,0 1 0,0-1 0,1 1 0,-1-1 0,1 0 0,-1 1 0,1-1 0,0 0 0,0 0 0,0 0 0,0-1 0,0 1 0,0 0 0,0-1 0,1 1 0,-1-1 0,1 0 0,-1 0-1,1 0 1,-1 0 0,1 0 0,0 0 0,-1-1 0,1 1 0,0-1 0,4 0 0,11 2-50,-1-1 0,1-1 0,24-3 0,-14-2-287,0-2 1,0 0-1,-1-2 0,0-1 0,-1-1 0,42-25 0,-26 15 467,-41 20-105,0 0 1,-1 1-1,1-1 1,0 0 0,0 1-1,0-1 1,0 1-1,0-1 1,0 1 0,-1-1-1,1 1 1,0 0-1,0 0 1,0-1 0,0 1-1,1 0 1,-1 0-1,0 0 1,0 0 0,0 0-1,0 0 1,0 1-1,0-1 1,0 0 0,0 0-1,0 1 1,0-1-1,0 0 1,-1 1 0,1-1-1,0 1 1,0 0-1,0-1 1,0 1 0,0 0-1,0 2 88,0 1 0,0-1 0,-1 0 0,1 1 0,-1-1 0,0 0 0,0 1 0,0 6 0,-1 5 37,1 2 191,-1-12-154,1 1 1,0 0 0,1 0 0,-1-1-1,1 1 1,3 10 0,-3-14-168,0 0 0,0 0 1,0 0-1,0 0 0,0-1 1,1 1-1,-1 0 0,1-1 1,-1 0-1,1 1 0,0-1 1,0 0-1,-1 0 0,1 1 1,0-1-1,0-1 0,0 1 0,0 0 1,0 0-1,0-1 0,0 1 1,5-1-1,9 3-53,1-2-1,1 0 0,-1-1 1,0 0-1,0-2 1,0 0-1,0 0 1,0-2-1,-1 0 0,0-1 1,26-11-1,7-8-102,-1-3 0,56-39 0,-83 52 584,-30 44 814,5-18-1054,-1-1 0,1 0-1,1 1 1,0 0 0,1 0 0,-2 16-1,4-26-261,0 1 0,0-1-1,0 1 1,1-1 0,-1 1-1,0-1 1,1 1 0,0-1 0,0 1-1,0-1 1,0 0 0,0 1-1,0-1 1,0 0 0,3 3-1,-2-3-236,0-1 0,0 0 0,0 1 0,0-1 0,0 0 0,0 0-1,0 0 1,0 0 0,0-1 0,1 1 0,-1 0 0,0-1 0,1 0-1,-1 1 1,0-1 0,1 0 0,-1 0 0,1-1 0,3 0-1,14-5-6303,-1-11-4619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233"/>
    </inkml:context>
    <inkml:brush xml:id="br0">
      <inkml:brushProperty name="width" value="0.025" units="cm"/>
      <inkml:brushProperty name="height" value="0.025" units="cm"/>
    </inkml:brush>
  </inkml:definitions>
  <inkml:trace contextRef="#ctx0" brushRef="#br0">256 1 13453,'0'0'8936,"-58"67"-7975,28-27-256,-8 8-417,4 0-160,2 1-96,4-4 0,9-7-160,8-10-384,5-10-545,6-9-801,17-9-4997,4-21-1312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561"/>
    </inkml:context>
    <inkml:brush xml:id="br0">
      <inkml:brushProperty name="width" value="0.025" units="cm"/>
      <inkml:brushProperty name="height" value="0.025" units="cm"/>
    </inkml:brush>
  </inkml:definitions>
  <inkml:trace contextRef="#ctx0" brushRef="#br0">78 1 4837,'0'0'14830,"-45"73"-13229,31-34-288,3 2-576,5 4-160,5-1-161,1-3-96,0-4-128,11-5-31,6-6-33,-2-7-32,6-7-513,-14-7-1472,-1-5-2211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940"/>
    </inkml:context>
    <inkml:brush xml:id="br0">
      <inkml:brushProperty name="width" value="0.025" units="cm"/>
      <inkml:brushProperty name="height" value="0.025" units="cm"/>
    </inkml:brush>
  </inkml:definitions>
  <inkml:trace contextRef="#ctx0" brushRef="#br0">1 1 13261,'0'0'8936,"81"22"-8680,-44-16-192,9-5-1409,1-1-5413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287"/>
    </inkml:context>
    <inkml:brush xml:id="br0">
      <inkml:brushProperty name="width" value="0.025" units="cm"/>
      <inkml:brushProperty name="height" value="0.025" units="cm"/>
    </inkml:brush>
  </inkml:definitions>
  <inkml:trace contextRef="#ctx0" brushRef="#br0">0 1 14253,'0'0'12428,"36"65"-11403,-30-29-704,-4 2-161,1-1-288,-3-2-1314,0-5-832,0-2-1602,-11-7-1473,0-7-1633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621"/>
    </inkml:context>
    <inkml:brush xml:id="br0">
      <inkml:brushProperty name="width" value="0.025" units="cm"/>
      <inkml:brushProperty name="height" value="0.025" units="cm"/>
    </inkml:brush>
  </inkml:definitions>
  <inkml:trace contextRef="#ctx0" brushRef="#br0">0 86 512,'0'0'11814,"12"-11"-6465,-9 9-5176,3-5 198,1 0 1,1 0-1,-1 1 0,1 0 0,0 1 1,1 0-1,-1 0 0,1 1 1,0 0-1,0 0 0,0 1 0,1 1 1,13-3-1,-13 4-86,0 0-1,-1 1 1,1 0 0,0 1-1,-1 0 1,13 3 0,-19-3-258,-1 0-1,1 0 1,0 0-1,-1 0 1,0 1 0,1-1-1,-1 1 1,0-1 0,1 1-1,-1 0 1,0 0-1,0 0 1,0 0 0,-1 0-1,1 0 1,-1 1-1,1-1 1,-1 0 0,1 1-1,-1-1 1,0 1 0,0 0-1,-1-1 1,1 1-1,0 0 1,-1 3 0,2 1 73,-2 0 1,1 0 0,-1 0 0,0 1 0,-1-1-1,1 0 1,-2 0 0,1 0 0,-1 0-1,0 0 1,0 0 0,-1 0 0,0-1-1,0 1 1,0-1 0,-1 0 0,0 1-1,0-2 1,-1 1 0,1-1 0,-1 1-1,-1-1 1,-9 7 0,5-8-557,11-7-2229,20-6-633,-9 9 3100,0-1 0,-1 1 0,1 1 0,0 0 0,20 6 0,-29-7 258,0 1 0,0-1 0,-1 1 0,1 0 0,0 0 0,-1 0 0,1 0 0,-1 1 0,1-1 0,-1 1 0,0-1 0,1 1 0,-1 0 0,0 0 0,0 0 0,0 0 0,0 0 0,-1 1 0,1-1 1,-1 0-1,1 1 0,-1-1 0,0 1 0,0 0 0,0-1 0,0 1 0,0 0 0,-1 0 0,1 4 0,-2 0 336,0 0 1,-1 0-1,1 0 0,-2 0 1,1-1-1,-1 1 1,0 0-1,0-1 0,-1 0 1,1 0-1,-1 0 1,-1 0-1,1 0 0,-1-1 1,0 0-1,0 0 1,-1 0-1,0-1 0,1 0 1,-12 6-1,6-3-277,-1 0 0,-1-1-1,1 0 1,-1-1 0,0-1-1,0 0 1,0 0 0,-1-1-1,1-1 1,-18 1 0,15-7-3187,12-11-5019,4-2-3162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4.203"/>
    </inkml:context>
    <inkml:brush xml:id="br0">
      <inkml:brushProperty name="width" value="0.025" units="cm"/>
      <inkml:brushProperty name="height" value="0.025" units="cm"/>
    </inkml:brush>
  </inkml:definitions>
  <inkml:trace contextRef="#ctx0" brushRef="#br0">318 33 12908,'0'0'17067,"-14"-7"-16773,5 2-272,5 3-21,0-1 1,0 1 0,0 0-1,0 0 1,0 0 0,0 0-1,0 1 1,-1 0 0,1 0-1,0 0 1,-1 0 0,1 1-1,-1 0 1,1 0 0,-1 0-1,1 0 1,-1 1 0,1 0-1,-1 0 1,1 0 0,-4 2-1,-7 4-14,0 1 0,1 0 0,0 1 0,0 1 0,1 0 0,0 1 0,-19 22 0,24-24 0,1 0-1,0 0 1,1 1 0,0-1-1,1 1 1,0 1 0,0-1-1,1 1 1,1 0 0,-1-1-1,2 2 1,-2 13 0,3-22 9,1-1 1,0 1-1,0 0 0,1-1 1,-1 1-1,0-1 1,1 1-1,0 0 1,0-1-1,-1 1 0,2-1 1,-1 0-1,0 1 1,0-1-1,1 0 0,-1 0 1,1 0-1,-1 0 1,1 0-1,0 0 1,0 0-1,0-1 0,0 1 1,0 0-1,1-1 1,-1 0-1,0 0 1,1 1-1,-1-1 0,1-1 1,-1 1-1,1 0 1,3 0-1,10 2-128,0-1 0,0 0-1,0-1 1,21-2 0,-31 1 34,15-1-826,1-1 1,-1-1-1,0 0 1,33-11-1,16-11-5146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056"/>
    </inkml:context>
    <inkml:brush xml:id="br0">
      <inkml:brushProperty name="width" value="0.025" units="cm"/>
      <inkml:brushProperty name="height" value="0.025" units="cm"/>
    </inkml:brush>
  </inkml:definitions>
  <inkml:trace contextRef="#ctx0" brushRef="#br0">202 67 6694,'0'0'17179,"-9"-6"-15294,6 3-1787,-1 0 0,0 0 1,0 1-1,0-1 1,0 1-1,0 0 0,-1 0 1,1 0-1,0 1 0,-1-1 1,0 1-1,1 0 1,-1 0-1,1 1 0,-1 0 1,0 0-1,0 0 1,1 0-1,-1 0 0,0 1 1,1 0-1,-1 0 0,1 0 1,-1 1-1,1 0 1,-1 0-1,-4 2 0,4 0-83,1-1 0,-1 0 0,0 1 0,1 0 1,0 0-1,0 1 0,0-1 0,1 1 0,-1-1 0,1 1 0,0 0 0,1 1 0,-1-1 0,1 0 0,0 1 0,0-1 0,1 1 0,-1 0 0,1-1 0,1 1 0,-1 11 0,1-16-10,0 0-1,0 0 0,0 1 1,1-1-1,-1 0 1,0 0-1,1 0 0,-1 0 1,1 0-1,-1 0 0,1 0 1,0 0-1,-1 0 1,1 0-1,0 0 0,0 0 1,-1-1-1,1 1 0,0 0 1,0 0-1,0-1 0,0 1 1,0-1-1,0 1 1,2 0-1,1 0 12,0 1 0,0-1 0,0-1 0,1 1 0,-1 0 0,0-1 0,6 0 0,3-1 39,0 0 1,0-1-1,0 0 0,13-5 0,-11 2-17,0-1 0,0-1-1,-1 0 1,1-1 0,23-19-1,-33 24-12,0-1-1,0 0 0,-1 0 1,1-1-1,-1 1 0,0-1 1,-1 0-1,1 0 0,-1 0 1,0-1-1,0 1 0,0-1 1,-1 0-1,0 1 0,0-1 1,-1 0-1,1 0 0,0-9 1,-2 14-19,0 1 1,0-1-1,0 0 1,0 1-1,0-1 0,0 1 1,0-1-1,-1 0 1,1 1-1,0-1 1,0 1-1,0-1 0,-1 1 1,1-1-1,0 1 1,0-1-1,-1 1 1,1-1-1,0 1 1,-1-1-1,1 1 0,-1-1 1,1 1-1,-1 0 1,1-1-1,-1 1 1,1 0-1,-1-1 0,1 1 1,-1 0-1,1 0 1,-2-1-1,-21 5-57,18-2 26,0 0 1,0 1-1,0 0 1,0 0-1,1 0 1,-8 6-1,11-7-26,-1 0 0,1-1 0,-1 1 0,1 0-1,0 0 1,0 0 0,0 0 0,0 0 0,0 0 0,0 0 0,1 0-1,-1 0 1,0 1 0,1-1 0,0 0 0,0 0 0,0 0 0,0 1 0,0 2-1,1-4-97,-1 0-1,1 1 0,-1-1 0,1 0 1,0 0-1,0 0 0,0 0 1,0 0-1,0 0 0,0 0 0,0 0 1,0 0-1,0 0 0,0-1 0,0 1 1,1 0-1,-1-1 0,0 1 1,0-1-1,1 1 0,-1-1 0,0 1 1,1-1-1,-1 0 0,1 0 0,-1 0 1,0 0-1,1 0 0,1 0 1,2 0-723,-1 0 1,1-1 0,-1 1 0,0-1-1,1 0 1,-1 0 0,0 0 0,0-1 0,7-2-1,18-12-8053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502"/>
    </inkml:context>
    <inkml:brush xml:id="br0">
      <inkml:brushProperty name="width" value="0.025" units="cm"/>
      <inkml:brushProperty name="height" value="0.025" units="cm"/>
    </inkml:brush>
  </inkml:definitions>
  <inkml:trace contextRef="#ctx0" brushRef="#br0">85 0 14221,'0'0'3214,"-7"12"-246,-8 16-375,-21 51 0,30-64-2255,1-1 0,1 1 0,1-1 0,0 1 0,0 0 0,2 0 0,-1 16 0,3-29-332,-1 0 0,1 0 0,0-1-1,-1 1 1,1 0 0,0-1-1,0 1 1,0 0 0,0-1-1,0 1 1,0-1 0,1 1 0,-1-1-1,0 0 1,1 1 0,-1-1-1,1 0 1,0 0 0,-1 0-1,1 0 1,0-1 0,-1 1 0,1 0-1,0-1 1,0 1 0,0-1-1,0 1 1,-1-1 0,1 0-1,0 0 1,0 0 0,0 0 0,0 0-1,2-1 1,9 1 23,0-1 0,0 0 0,21-5-1,21-12-400,-45 14 321,0 0-1,1 0 0,0 1 0,-1 0 0,1 1 1,0 1-1,0-1 0,16 2 0,-27 0 62,1 1 1,0 0-1,0 0 0,-1 0 0,1 0 1,0 0-1,-1 0 0,1 0 0,-1 0 0,1 0 1,-1 0-1,0 0 0,1 0 0,-1 0 1,0 0-1,0 1 0,0-1 0,0 0 0,0 0 1,0 0-1,0 0 0,0 0 0,0 1 1,-1-1-1,1 1 0,-7 32 760,7-33-760,0-1 0,-1 1 1,1-1-1,0 0 0,0 1 0,0-1 0,-1 1 1,1-1-1,0 0 0,0 1 0,0-1 1,0 1-1,0-1 0,0 1 0,0-1 0,0 1 1,0-1-1,0 0 0,0 1 0,0-1 0,0 1 1,0-1-1,0 1 0,0-1 0,0 1 1,1-1-1,-1 0 0,0 1 0,0-1 0,1 1 1,-1-1-1,0 0 0,0 1 0,1-1 0,-1 0 1,0 1-1,1-1 0,-1 0 0,1 1 1,24-3 46,41-23-827,-50 19 220,-3 1 258,0 1 0,0 0 0,0 1 0,1 0 1,18 0-1,-32 3 345,1 0 0,0 1 0,0-1 1,-1 1-1,1-1 0,0 1 0,-1-1 0,1 1 0,0 0 1,-1-1-1,1 1 0,-1 0 0,1-1 0,-1 1 1,0 0-1,1 0 0,-1 0 0,0-1 0,1 1 0,-1 0 1,0 0-1,0 0 0,0 0 0,1 0 0,-1-1 1,0 1-1,0 0 0,-1 0 0,1 0 0,0 0 0,0 0 1,0-1-1,0 1 0,-1 0 0,0 1 0,-7 32 1182,1-21-965,4-9-258,1 0-1,0-1 1,0 1-1,0 0 1,1 0-1,0 0 1,-1 1 0,0 7-1,2-12-114,0 0-1,0 1 1,0-1 0,0 0-1,0 0 1,0 0 0,0 0-1,0 0 1,0 1 0,0-1-1,0 0 1,0 0 0,0 0-1,0 0 1,0 0 0,0 0-1,1 1 1,-1-1 0,0 0-1,0 0 1,0 0 0,0 0-1,0 0 1,0 0 0,0 0-1,1 0 1,-1 0 0,0 0-1,0 1 1,0-1 0,0 0-1,0 0 1,0 0 0,1 0-1,-1 0 1,0 0 0,0 0-1,0 0 1,0 0 0,0 0-1,1 0 1,-1 0-1,0 0 1,0 0 0,0 0-1,0 0 1,0 0 0,0-1-1,1 1 1,-1 0 0,0 0-1,0 0 1,1 0-1285,8-3-8082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100"/>
    </inkml:context>
    <inkml:brush xml:id="br0">
      <inkml:brushProperty name="width" value="0.025" units="cm"/>
      <inkml:brushProperty name="height" value="0.025" units="cm"/>
    </inkml:brush>
  </inkml:definitions>
  <inkml:trace contextRef="#ctx0" brushRef="#br0">1 129 11915,'0'0'13522,"9"1"-12529,3 0-772,1-1 1,-1 0-1,1-1 0,-1 0 0,1-1 0,-1-1 0,0 0 0,23-8 0,-25 7-198,-1 0-1,1 0 0,-1-1 0,0 0 1,0 0-1,-1-1 0,1 0 0,-1-1 1,-1 0-1,1 0 0,-1-1 1,8-11-1,-15 19-20,1 0 0,-1-1 1,1 1-1,-1-1 0,0 1 1,1-1-1,-1 1 0,0-1 0,1 1 1,-1-1-1,0 1 0,0-1 1,0 0-1,1 1 0,-1-1 1,0 1-1,0-1 0,0 0 0,0 1 1,0-1-1,0 1 0,0-1 1,0 0-1,0 1 0,-1-1 1,1 1-1,0-1 0,0 0 0,0 1 1,-1-1-1,1 1 0,0-1 1,-1 1-1,0-2 0,-22 0-175,-30 16 4,39-6 175,-1 0-1,2 1 1,-18 15-1,26-20 1,1-1-1,0 1 1,0 1 0,0-1 0,0 0-1,1 1 1,-1 0 0,1 0-1,1 0 1,-1 0 0,1 0-1,0 1 1,-2 6 0,4-11 2,0 1 1,0-1-1,1 1 0,-1 0 1,0-1-1,1 1 1,-1-1-1,1 1 1,0-1-1,-1 1 0,1-1 1,0 0-1,0 1 1,0-1-1,0 0 1,0 0-1,0 0 0,0 0 1,0 1-1,1-1 1,-1-1-1,0 1 1,1 0-1,-1 0 0,1 0 1,-1-1-1,1 1 1,-1-1-1,1 1 1,-1-1-1,1 0 0,-1 0 1,1 1-1,2-1 1,67 6 22,-62-6-48,4 0-161,67 2-2609,-28-5-5389,-13-3-6755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467"/>
    </inkml:context>
    <inkml:brush xml:id="br0">
      <inkml:brushProperty name="width" value="0.025" units="cm"/>
      <inkml:brushProperty name="height" value="0.025" units="cm"/>
    </inkml:brush>
  </inkml:definitions>
  <inkml:trace contextRef="#ctx0" brushRef="#br0">1 20 11691,'0'0'8536,"15"6"-6801,4 2-1132,0-2 1,0 0-1,0-1 0,1 0 0,39 2 1,395 2 3656,2-22-6743,-271-2-4332,-64-8-1744,-56 3 418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857"/>
    </inkml:context>
    <inkml:brush xml:id="br0">
      <inkml:brushProperty name="width" value="0.025" units="cm"/>
      <inkml:brushProperty name="height" value="0.025" units="cm"/>
    </inkml:brush>
  </inkml:definitions>
  <inkml:trace contextRef="#ctx0" brushRef="#br0">1 165 9833,'0'0'6284,"9"4"-4277,54 12 706,-60-15-2418,1 0 0,-1 0 0,1-1 1,0 1-1,-1-1 0,1 0 0,0 0 1,-1 0-1,1-1 0,0 1 0,-1-1 1,1 0-1,-1 0 0,1 0 0,-1 0 1,1-1-1,-1 1 0,3-3 0,-5 3-233,0 0 0,0 0 1,0 0-1,0 0 0,0-1 0,0 1 0,-1 0 0,1 0 0,0 0 0,-1-1 0,1 1 0,-1 0 0,0-1 0,1 1 0,-1-1 1,0 1-1,0 0 0,0-1 0,0 1 0,0-1 0,0 1 0,0 0 0,0-1 0,-1 1 0,1-1 0,0 1 0,-1 0 0,1-1 1,-1 1-1,0 0 0,1 0 0,-1-1 0,0 1 0,0 0 0,0 0 0,0 0 0,0 0 0,0 0 0,0 0 0,0 0 0,0 0 0,0 1 1,-3-2-1,0-1-110,-1 0 1,1 0-1,-1 1 1,0 0 0,0 0-1,0 0 1,0 1 0,0-1-1,0 1 1,-8 0-1,11 1 2,-1 0-1,0 0 1,0 0-1,1 0 1,-1 1-1,0-1 1,1 1-1,-1 0 0,0-1 1,1 1-1,-1 1 1,1-1-1,-1 0 1,1 0-1,0 1 1,-1 0-1,1-1 0,0 1 1,0 0-1,0 0 1,1 0-1,-1 0 1,0 1-1,1-1 1,-1 0-1,1 1 0,0-1 1,0 1-1,0-1 1,0 1-1,0-1 1,0 1-1,1 0 1,-1 0-1,1-1 0,0 1 1,0 0-1,0 0 1,0-1-1,0 1 1,1 0-1,1 4 1,-1-4-21,0 0 0,1-1 0,0 1 0,-1-1 0,1 0 0,0 0 0,0 1 0,0-1 0,1 0 0,-1-1 1,0 1-1,1 0 0,-1-1 0,1 1 0,0-1 0,-1 0 0,1 0 0,0 0 0,5 1 0,60 11-843,-66-13 868,153 10-3266,-51-9 8047,-115-66-2062,8 53-2967,0-1 0,1 0 0,-1-18-1,3 31 278,0-1 1,1 1-1,-1-1 0,0 1 1,1-1-1,-1 1 0,0-1 1,1 1-1,-1-1 0,1 1 1,-1-1-1,1 1 0,-1-1 1,1 1-1,-1 0 0,1 0 0,-1-1 1,1 1-1,0 0 0,-1 0 1,1-1-1,-1 1 0,1 0 1,0 0-1,-1 0 0,1 0 1,0 0-1,-1 0 0,1 0 0,0 0 1,-1 0-1,1 0 0,-1 1 1,1-1-1,0 0 0,-1 0 1,1 1-1,33 7-73,-27-6 83,2 0 35,0 0 0,1 0 0,-1-1 0,1 0 0,-1 0 0,1-1 0,14-2 0,-21 1-170,-1 1 0,1-1 0,-1 1 0,0-1 0,1 0-1,-1 0 1,1 0 0,-1 0 0,0-1 0,0 1 0,0 0 0,0-1-1,0 0 1,0 1 0,0-1 0,0 0 0,-1 0 0,1 0-1,-1 0 1,1 0 0,-1-1 0,0 1 0,0 0 0,0-1-1,0 1 1,0 0 0,-1-1 0,1 1 0,-1-1 0,1 0 0,-1 1-1,0-4 1,0-21-4666,-2-3-3476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2.624"/>
    </inkml:context>
    <inkml:brush xml:id="br0">
      <inkml:brushProperty name="width" value="0.025" units="cm"/>
      <inkml:brushProperty name="height" value="0.025" units="cm"/>
    </inkml:brush>
  </inkml:definitions>
  <inkml:trace contextRef="#ctx0" brushRef="#br0">11 48 16976,'0'0'6086,"-11"-48"-3620,13 48-2562,9 6-2178,8 6-5766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7.317"/>
    </inkml:context>
    <inkml:brush xml:id="br0">
      <inkml:brushProperty name="width" value="0.025" units="cm"/>
      <inkml:brushProperty name="height" value="0.025" units="cm"/>
    </inkml:brush>
  </inkml:definitions>
  <inkml:trace contextRef="#ctx0" brushRef="#br0">149 196 5317,'0'0'11248,"4"-8"-7757,12-27-1067,-16 34-2357,1 0-1,-1 1 1,0-1 0,1 1-1,-1-1 1,0 0 0,0 1-1,0-1 1,0 1-1,1-1 1,-1 0 0,0 1-1,0-1 1,0 0 0,0 1-1,0-1 1,-1 0 0,1 1-1,0-1 1,0 0 0,0 1-1,0-1 1,-1 1 0,1-1-1,0 0 1,-1 1 0,1-1-1,0 1 1,-1-1 0,1 1-1,-1-1 1,1 1 0,-1 0-1,1-1 1,-1 1-1,1-1 1,-1 1 0,1 0-1,-1-1 1,0 1 0,1 0-1,-1 0 1,1 0 0,-1-1-1,0 1 1,1 0 0,-1 0-1,0 0 1,-1 0 0,-31 2 748,26 1-812,0-1 0,0 1 0,1 0 1,-1 0-1,0 1 0,1 0 0,0 0 0,0 1 1,1 0-1,-1 0 0,1 0 0,-5 6 0,6-7-11,1 0 0,-1 0 0,1 1-1,0-1 1,0 1 0,1-1 0,-1 1-1,1 0 1,0 0 0,0 0 0,1 0-1,-1 0 1,1 1 0,1-1 0,-1 0 0,1 0-1,0 10 1,0-14 7,1 0 0,-1-1 1,1 1-1,0 0 0,-1 0 0,1 0 0,0 0 0,0-1 0,0 1 1,0 0-1,0-1 0,0 1 0,0 0 0,0-1 0,0 1 1,0-1-1,0 0 0,0 1 0,0-1 0,0 0 0,0 0 1,0 0-1,0 0 0,1 1 0,-1-2 0,0 1 0,0 0 0,1 0 1,36-4 56,-25 0-43,0 0 0,0 0 0,0-2 0,-1 1 0,0-2 1,0 0-1,-1 0 0,1-1 0,12-12 0,2-4-12,0-1 0,30-39 0,-51 57 10,1 0 0,-1 0 0,0 0 0,-1 0 0,0-1 0,0 0 0,0 1 1,-1-2-1,-1 1 0,1 0 0,2-16 0,-6 24-9,0 0-1,1-1 1,-1 1 0,0 0 0,0 0-1,1 0 1,-1 0 0,0 1-1,1-1 1,-1 0 0,0 0-1,1 0 1,-1 0 0,0 1 0,1-1-1,-1 0 1,0 1 0,1-1-1,-1 0 1,1 1 0,-2 0-1,-5 7-24,-1 0 0,1 0 0,1 1 0,0 0 0,0 0-1,1 0 1,-8 17 0,-22 74 32,33-93-5,0 0 0,0 0 0,0 1 0,1-1-1,1 0 1,-1 1 0,1-1 0,0 0 0,1 8 0,0-13-183,0 0 0,0 0 1,0 0-1,0 0 0,0 0 0,0-1 1,0 1-1,0 0 0,1-1 1,-1 1-1,1-1 0,-1 1 0,1-1 1,0 0-1,0 1 0,-1-1 1,1 0-1,0 0 0,0-1 0,0 1 1,0 0-1,0 0 0,0-1 1,0 0-1,0 1 0,0-1 1,1 0-1,-1 0 0,0 0 0,0 0 1,0 0-1,0 0 0,4-2 1,20-1-5636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138"/>
    </inkml:context>
    <inkml:brush xml:id="br0">
      <inkml:brushProperty name="width" value="0.025" units="cm"/>
      <inkml:brushProperty name="height" value="0.025" units="cm"/>
    </inkml:brush>
  </inkml:definitions>
  <inkml:trace contextRef="#ctx0" brushRef="#br0">56 180 10442,'0'0'9454,"-8"9"-6213,-3 1-2498,7-6-535,0-1-1,0 1 1,1-1-1,-1 1 1,1 0-1,0 0 1,0 1-1,1-1 1,-4 8-1,6-11-195,0-1-1,0 0 1,0 1-1,0-1 1,0 0-1,0 0 1,0 1-1,1-1 1,-1 0-1,0 0 1,0 1-1,0-1 1,1 0-1,-1 0 1,0 1 0,0-1-1,1 0 1,-1 0-1,0 0 1,0 0-1,1 1 1,-1-1-1,0 0 1,1 0-1,-1 0 1,0 0-1,1 0 1,-1 0-1,0 0 1,0 0-1,1 0 1,-1 0-1,0 0 1,1 0-1,-1 0 1,0 0-1,1 0 1,-1 0-1,0 0 1,1-1-1,14 0-8,-2-4-339,-1 0 0,1-1-1,-1-1 1,0 0 0,-1 0-1,0-1 1,0-1 0,0 0-1,-1 0 1,17-22 0,-20 28-595,-10 17 754,-10 20 585,13-34-402,-2 3 129,1 0 0,-1 0 0,1 0 1,0 1-1,0-1 0,1 0 0,-1 0 0,1 0 1,-1 1-1,1-1 0,0 0 0,1 7 0,0-9-112,-1 0-1,1 0 1,0 0-1,0 0 1,0 0-1,0 0 0,0 0 1,0 0-1,0 0 1,1-1-1,-1 1 0,0 0 1,0-1-1,1 1 1,-1-1-1,0 1 1,1-1-1,-1 0 0,0 0 1,1 1-1,-1-1 1,0 0-1,1 0 0,-1 0 1,0 0-1,1-1 1,-1 1-1,1 0 1,-1-1-1,0 1 0,0-1 1,1 1-1,0-1 1,12-4-249,1 1 1,-2-2 0,1 0-1,13-8 1,40-16-1056,-66 30 1303,-1 0 1,0 1-1,0-1 1,1 0-1,-1 0 1,0 1-1,0-1 0,1 0 1,-1 1-1,0-1 1,0 0-1,0 1 1,1-1-1,-1 0 1,0 1-1,0-1 0,0 0 1,0 1-1,0-1 1,0 0-1,0 1 1,0-1-1,0 1 0,0-1 1,0 0-1,0 1 1,0-1-1,0 0 1,0 1-1,0-1 1,0 1-1,-1-1 0,1 0 1,0 1-1,0-1 1,0 0-1,-1 0 1,1 1-1,0-1 1,0 0-1,-1 1 0,1-1 1,0 0-1,-1 0 1,1 1-1,-11 20 489,-23 32 419,3 1-1,2 2 1,3 1 0,2 1 0,-26 95-1,50-153-923,0 0 0,0 0 1,0 0-1,1 0 0,-1 0 0,0 0 0,0 0 0,0 0 0,0 0 0,0 0 0,0 0 0,0 0 0,0 0 0,0 0 0,0 0 0,0 0 1,0 0-1,0 0 0,1 0 0,-1 0 0,0 0 0,0 0 0,0 0 0,0 0 0,0 0 0,0 0 0,0 0 0,0 0 0,0 1 0,0-1 1,0 0-1,0 0 0,0 0 0,0 0 0,0 0 0,0 0 0,0 0 0,0 0 0,1 0 0,-1 0 0,0 0 0,0 0 0,0 0 0,0 0 1,0 1-1,9-13 115,11-20-41,54-121 101,41-76-1270,-100 203 858,2 1 0,1 0 0,1 1 0,2 1 0,0 1 0,31-25 0,-49 45 212,0-1-31,1-1 1,0 1-1,1 0 0,-1 0 0,0 0 1,1 1-1,0-1 0,-1 1 0,1 0 0,0 1 1,0-1-1,0 1 0,8-1 0,-12 2 42,-1 0 0,1 0-1,-1 0 1,0 0-1,1 0 1,-1 0-1,1 0 1,-1 0-1,0 0 1,1 0 0,-1 0-1,0 1 1,1-1-1,-1 0 1,0 0-1,1 0 1,-1 1-1,0-1 1,1 0 0,-1 1-1,0-1 1,0 0-1,1 0 1,-1 1-1,0-1 1,0 0-1,0 1 1,1-1 0,-1 1-1,0-1 1,0 0-1,0 1 1,0-1-1,0 0 1,0 2-1,-3 18-22,-15 18 297,1-14 89,12-19-224,1-1 0,1 1 0,-1 0 0,1 0 0,0 0 0,0 0 0,0 1 1,1-1-1,-3 10 0,42-14-873,-18-1 322,0 0 1,0 1 0,1 1 0,-1 1 0,-1 0 0,1 2 0,23 8 0,-41-13 462,-1 0 0,1 0-1,-1 1 1,1-1 0,0 0 0,-1 0-1,1 1 1,-1-1 0,1 1 0,-1-1 0,1 0-1,-1 1 1,1-1 0,-1 1 0,1-1-1,-1 1 1,0 0 0,1-1 0,-1 1 0,0-1-1,0 1 1,1-1 0,-1 1 0,0 0-1,0-1 1,0 1 0,0 0 0,0-1 0,0 2-1,-13 15 1257,-29 7 654,42-24-1934,-17 8 474,-1-1 1,1-1-1,-24 5 1,31-9-1311,-1-1 1,1 0-1,-1 0 1,-12-1-1,13-3-6411,6-6-7068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779"/>
    </inkml:context>
    <inkml:brush xml:id="br0">
      <inkml:brushProperty name="width" value="0.025" units="cm"/>
      <inkml:brushProperty name="height" value="0.025" units="cm"/>
    </inkml:brush>
  </inkml:definitions>
  <inkml:trace contextRef="#ctx0" brushRef="#br0">172 1 8968,'0'0'17041,"-12"0"-16395,4 0-541,-1 1 0,1 0 0,0 1 0,-1 0-1,1 0 1,0 0 0,0 1 0,0 0 0,0 1 0,1 0 0,-10 6 0,5-3-38,9-5-64,0-1 0,-1 1 0,1 0 0,0 0-1,0 0 1,0 0 0,0 0 0,1 1 0,-1-1 0,1 1 0,-1 0-1,1 0 1,-2 3 0,5-5-50,0 0-1,0 0 1,0-1-1,0 1 1,0 0-1,0-1 1,1 1-1,-1-1 1,0 0-1,0 1 1,1-1-1,-1 0 1,0 0 0,1 0-1,-1 1 1,0-1-1,0-1 1,1 1-1,1 0 1,0 0-82,61 2-1437,-35-2 221,1 1 1,56 10-1,-85-11 1347,0 1 1,1-1-1,-1 0 1,0 0-1,1 0 0,-1 1 1,0-1-1,0 1 1,1-1-1,-1 1 1,0-1-1,0 1 0,0 0 1,0-1-1,0 1 1,0 0-1,0 0 0,0 0 1,0 0-1,0 0 1,0 0-1,0 0 1,-1 0-1,1 0 0,0 2 1,-1-1 95,0-1 0,-1 1 1,1-1-1,0 0 0,-1 1 0,0-1 1,1 0-1,-1 1 0,0-1 0,0 0 1,1 0-1,-1 0 0,0 0 0,0 1 1,0-1-1,0-1 0,-1 1 0,-1 2 1,-8 4 769,0 1 0,-1-2 0,-20 10 0,16-10-462,1 0 0,-1-1-1,-1 0 1,1-2 0,-1 1 0,-33 0-1,91-26-13281,-12 11 4687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136"/>
    </inkml:context>
    <inkml:brush xml:id="br0">
      <inkml:brushProperty name="width" value="0.025" units="cm"/>
      <inkml:brushProperty name="height" value="0.025" units="cm"/>
    </inkml:brush>
  </inkml:definitions>
  <inkml:trace contextRef="#ctx0" brushRef="#br0">64 215 9353,'0'0'13517,"-23"49"-11820,8-21-448,6 2-128,0-3-384,3-2-417,4-4-223,2-6-65,0-3-577,6-11-1153,-1-1-928,7-4-3171,-3-15-5254</inkml:trace>
  <inkml:trace contextRef="#ctx0" brushRef="#br0" timeOffset="1">66 0 13677,'0'0'11499,"-8"52"-11499,22-32-2178,-3 1-2755,6 0-3491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607"/>
    </inkml:context>
    <inkml:brush xml:id="br0">
      <inkml:brushProperty name="width" value="0.025" units="cm"/>
      <inkml:brushProperty name="height" value="0.025" units="cm"/>
    </inkml:brush>
  </inkml:definitions>
  <inkml:trace contextRef="#ctx0" brushRef="#br0">151 222 11851,'0'0'9652,"-12"0"-8547,3 1-926,0 1 0,0-1 0,0 2-1,0-1 1,1 1 0,-1 0 0,1 1 0,-15 8 0,20-10-99,0 0 1,0 0 0,0 0-1,0 0 1,0 1 0,1-1 0,-1 1-1,0 0 1,1-1 0,0 1-1,0 0 1,0 0 0,0 1-1,1-1 1,-1 0 0,1 1-1,-1-1 1,1 1 0,0-1 0,1 1-1,-1 0 1,1-1 0,-1 1-1,1 0 1,0-1 0,1 1-1,-1 0 1,0-1 0,2 6 0,0-8-46,-1 1 1,0-1 0,0 1 0,1-1 0,-1 0-1,1 0 1,-1 0 0,1 0 0,0 0-1,-1 0 1,1 0 0,0 0 0,0-1 0,0 1-1,-1-1 1,1 1 0,0-1 0,0 0 0,0 1-1,0-1 1,0 0 0,0-1 0,3 1 0,48-6 525,-34 0-541,0-1 1,-1-1-1,0-1 1,-1-1-1,0 0 1,0-2 0,-1 1-1,-1-2 1,0 0-1,0-1 1,-2-1 0,0 0-1,20-28 1,-27 33-23,0-1 1,-1 1 0,0-1-1,0 0 1,-1-1 0,-1 1-1,3-15 1,-5 23 0,-1 1 0,1 0 0,-1-1 0,1 1 0,-1 0 0,0-1 0,0 1 0,0-1 0,0 1 0,-1 0 0,1-1 0,-1 1 0,1 0 0,-1-1 0,0 1-1,0 0 1,0 0 0,0 0 0,0-1 0,0 1 0,-1 0 0,1 1 0,-1-1 0,1 0 0,-1 0 0,0 1 0,0-1 0,0 1 0,0-1 0,0 1 0,0 0 0,0 0 0,0 0 0,0 0 0,-1 0 0,1 0 0,0 1 0,-1-1 0,1 1-1,-4-1 1,-3 0-24,-1 1 0,1 0 0,0 1 0,0 0 0,0 0 0,0 1 0,0 0 0,0 1 0,0 0 0,1 0 0,-1 1 1,1 0-1,0 0 0,0 1 0,1 0 0,-1 0 0,1 1 0,0 0 0,0 0 0,1 1 0,-8 10 0,13-16 24,0-1 1,1 1-1,-1-1 1,0 1-1,1 0 1,-1-1-1,0 1 1,1 0-1,-1 0 1,1-1-1,-1 1 1,1 0-1,-1 0 1,1 0-1,0 0 1,-1 0-1,1 0 1,0-1-1,0 1 1,0 0-1,-1 0 1,1 0-1,0 0 1,0 0-1,1 0 1,-1 0-1,0 0 1,0 0-1,0 0 1,1 0-1,-1 0 1,0 0-1,1-1 1,-1 1-1,1 0 1,-1 0-1,1 0 1,-1-1-1,1 1 1,0 0-1,-1 0 1,1-1-1,0 1 1,-1-1-1,1 1 1,0-1-1,0 1 1,0-1-1,-1 1 1,1-1-1,0 0 1,0 1-1,2-1 1,7 3-77,-1-2 1,1 1 0,0-1 0,14-1 0,-8 1-290,-9-1 189,28 3-928,52 10-1,-79-11 1067,1 0 0,-1 0 0,1 1 0,-1 0 0,0 1 0,0-1 0,-1 2 0,1-1 0,-1 1 0,0 0 0,11 11-1,-15-13 136,-1 1-1,1 0 0,-1 0 1,0 0-1,0 1 0,0-1 1,-1 0-1,1 1 0,-1-1 1,0 1-1,0-1 0,-1 1 0,0-1 1,1 1-1,-1 0 0,-1-1 1,1 1-1,-1 0 0,0-1 1,0 1-1,0-1 0,-3 8 0,1-5-176,0 1 0,-1-1 0,0 0 0,0 0 0,-7 9 0,7-11-593,0 0 0,0-1 0,0 0 1,-1 0-1,1 0 0,-11 6 1,-8 0-6593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0.473"/>
    </inkml:context>
    <inkml:brush xml:id="br0">
      <inkml:brushProperty name="width" value="0.025" units="cm"/>
      <inkml:brushProperty name="height" value="0.025" units="cm"/>
    </inkml:brush>
  </inkml:definitions>
  <inkml:trace contextRef="#ctx0" brushRef="#br0">55 1 13196,'0'0'3588,"-7"0"576,1 12-1602,-5 8-896,2 10-417,-1 6-384,4 4-385,3 1-352,1-2-64,2-4-928,0-7-2307,11-6-4901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067"/>
    </inkml:context>
    <inkml:brush xml:id="br0">
      <inkml:brushProperty name="width" value="0.025" units="cm"/>
      <inkml:brushProperty name="height" value="0.025" units="cm"/>
    </inkml:brush>
  </inkml:definitions>
  <inkml:trace contextRef="#ctx0" brushRef="#br0">239 16 14061,'0'0'7143,"-9"-3"-5232,3 1-1813,0 0 1,0 0-1,0 1 0,0 0 0,-1 0 0,1 1 0,-1-1 1,1 1-1,0 1 0,-1-1 0,1 1 0,0 0 0,-1 1 1,1-1-1,0 1 0,0 1 0,-11 5 0,5-1-66,0 0 0,1 1 0,-21 18 0,28-22 27,1-1 0,-1 1 0,1 0 1,0 0-1,0 0 0,0 0 0,0 0 0,1 1 0,-1-1 0,1 1 0,0 0 1,1 0-1,-3 9 0,5-13-44,-1 0 0,0 0 1,1 0-1,0 0 0,-1 0 1,1-1-1,-1 1 0,1 0 1,0 0-1,0-1 0,0 1 1,-1 0-1,1-1 0,0 1 1,0-1-1,0 1 0,0-1 1,0 1-1,0-1 0,0 0 0,0 0 1,0 1-1,0-1 0,0 0 1,0 0-1,0 0 0,0 0 1,0 0-1,0 0 0,0 0 1,0-1-1,0 1 0,0 0 1,2-1-1,40-7 180,-31 3-186,1 0 0,-1-1 0,0 0 0,0-1 0,-1-1 0,14-11 0,-18 14-1,0-1 1,-1-1-1,0 1 0,0-1 1,0 0-1,-1 0 0,0-1 1,0 1-1,-1-1 1,5-12-1,-21 49-28,8-20 18,0-1 0,0 1 0,1 0 1,0 0-1,0 0 0,1 0 1,0 0-1,1 0 0,0 1 0,0-1 1,1 1-1,1 10 0,0-18-19,0-1 0,-1 0 0,1 1-1,0-1 1,1 0 0,-1 0 0,0 0-1,0 1 1,0-1 0,1-1 0,-1 1-1,0 0 1,1 0 0,-1 0 0,1-1 0,-1 1-1,1-1 1,-1 1 0,1-1 0,-1 1-1,1-1 1,0 0 0,-1 0 0,1 0-1,-1 0 1,1 0 0,0 0 0,-1-1 0,4 0-1,1 1-588,0-1 0,-1 0-1,1-1 1,0 1-1,0-1 1,-1 0 0,6-3-1,17-15-5704,2-6-2669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413"/>
    </inkml:context>
    <inkml:brush xml:id="br0">
      <inkml:brushProperty name="width" value="0.025" units="cm"/>
      <inkml:brushProperty name="height" value="0.025" units="cm"/>
    </inkml:brush>
  </inkml:definitions>
  <inkml:trace contextRef="#ctx0" brushRef="#br0">77 0 10442,'0'0'7506,"-7"13"-4826,7-12-2641,-46 95 3153,41-85-2997,1 0 1,0 1 0,1-1-1,1 1 1,0-1-1,0 1 1,1 0-1,0 16 1,2-27-197,-1 0 0,0 0 1,1 1-1,-1-1 0,1 0 1,-1 0-1,1 0 0,-1 0 0,1 0 1,0 0-1,-1-1 0,1 1 0,0 0 1,0 0-1,0 0 0,0-1 1,0 1-1,0 0 0,0-1 0,0 1 1,0-1-1,0 1 0,0-1 1,0 1-1,0-1 0,0 0 0,0 0 1,0 0-1,1 1 0,-1-1 0,0 0 1,0 0-1,0 0 0,0-1 1,0 1-1,3-1 0,0 1-74,1-1 1,-1 0-1,1 0 0,-1 0 0,1-1 1,-1 0-1,0 0 0,6-3 1,4-6-307,-2 0 1,1-1 0,-2 0-1,1 0 1,-2-2-1,11-15 1,48-90 155,-80 173 1207,10-51-976,-35 109 1497,32-99-1257,1 1 1,1-1-1,0 1 1,1 0 0,1-1-1,1 22 1,-1-34-325,0-1 1,0 0-1,1 1 1,-1-1-1,0 0 1,0 0-1,1 1 0,-1-1 1,0 0-1,0 0 1,1 1-1,-1-1 1,0 0-1,1 0 1,-1 0-1,0 1 1,1-1-1,-1 0 0,0 0 1,1 0-1,-1 0 1,0 0-1,1 0 1,-1 0-1,0 0 1,1 0-1,-1 0 1,1 0-1,-1 0 0,0 0 1,1 0-1,-1 0 1,0 0-1,1 0 1,1 0-973,11 0-5452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761"/>
    </inkml:context>
    <inkml:brush xml:id="br0">
      <inkml:brushProperty name="width" value="0.025" units="cm"/>
      <inkml:brushProperty name="height" value="0.025" units="cm"/>
    </inkml:brush>
  </inkml:definitions>
  <inkml:trace contextRef="#ctx0" brushRef="#br0">48 96 8488,'0'0'20617,"12"3"-20345,-3-1-230,0 0 0,0-1 1,-1-1-1,1 1 0,0-2 0,0 1 0,0-1 0,14-3 0,-19 3-40,-1 1 0,0-1 0,1 0 0,-1 0 0,0-1 0,0 1-1,0-1 1,0 1 0,0-1 0,0 0 0,0 0 0,-1 0 0,1 0 0,-1-1 0,0 1 0,1-1-1,-1 1 1,0-1 0,0 0 0,-1 0 0,1 0 0,-1 0 0,1 0 0,-1 0 0,0-1-1,0 1 1,0 0 0,-1-1 0,1 1 0,0-7 0,-2 9-14,1 1 0,0-1 1,0 0-1,0 0 0,0 1 1,-1-1-1,1 0 0,0 1 0,-1-1 1,1 0-1,0 1 0,-1-1 0,1 0 1,-1 1-1,1-1 0,-1 1 1,1-1-1,-1 1 0,1-1 0,-1 1 1,0-1-1,1 1 0,-1 0 0,0-1 1,1 1-1,-2-1 0,-29-3-227,23 4 168,0 0 0,0 0 0,0 1 0,0 1 0,-11 3 0,10-1 27,0 0 0,1 1 0,-1 1 0,1-1 0,1 1 0,-1 1 0,1-1 0,0 1 0,-8 10 0,12-13 48,0 0 0,0 0 1,0 0-1,0 0 0,1 1 0,-1-1 0,1 1 0,0 0 0,0 0 0,1-1 0,0 1 0,0 0 0,0 0 0,0 1 1,1-1-1,0 0 0,0 0 0,0 0 0,2 9 0,-1-11-4,0-1 0,1 0 0,-1 0 1,1 0-1,-1 0 0,1 0 0,0 0 0,0 0 0,-1 0 1,1-1-1,1 1 0,-1-1 0,0 0 0,0 1 0,0-1 1,1 0-1,-1 0 0,1 0 0,-1-1 0,1 1 0,2 0 1,57 7-1922,-17-8-2344,4-1-3839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162"/>
    </inkml:context>
    <inkml:brush xml:id="br0">
      <inkml:brushProperty name="width" value="0.025" units="cm"/>
      <inkml:brushProperty name="height" value="0.025" units="cm"/>
    </inkml:brush>
  </inkml:definitions>
  <inkml:trace contextRef="#ctx0" brushRef="#br0">196 72 12716,'0'0'7735,"-9"-5"-5194,5 3-2378,1 0-77,-1 0 0,1 0 0,0 0 0,-1 1 1,1 0-1,-1-1 0,0 1 0,1 0 0,-1 1 0,0-1 0,1 1 1,-1-1-1,0 1 0,0 0 0,0 0 0,1 1 0,-1-1 1,0 1-1,1 0 0,-1 0 0,0 0 0,1 1 0,-1-1 0,1 1 1,-5 3-1,1 0-84,0 0 1,1 0 0,-1 1-1,2 0 1,-1 1 0,1-1-1,0 1 1,0 0 0,0 0-1,1 0 1,1 1 0,-1 0-1,1-1 1,0 1 0,1 0-1,0 1 1,0-1 0,1 0-1,0 1 1,0-1 0,1 12-1,1-19 1,-1 1 0,1-1 0,-1 0 0,1 1 0,0-1 0,0 0 0,0 0 0,0 1 0,0-1 0,0 0 0,0 0 0,0 0 0,1-1 0,-1 1-1,0 0 1,0 0 0,1-1 0,-1 1 0,1 0 0,-1-1 0,0 1 0,1-1 0,-1 0 0,1 0 0,-1 1 0,1-1 0,-1 0 0,1 0 0,2-1-1,46-4 135,-40 1-125,-1 0 0,0 0 1,0-1-1,0 0 1,0-1-1,-1 0 0,0 0 1,0-1-1,0 0 0,-1 0 1,10-14-1,-7 8 33,0-1 0,-1 0 1,0-1-1,-1 0 0,-1 0 0,7-21 0,-13 32-21,0 0 1,0 1-1,-1-1 0,1 0 1,-1 1-1,0-1 0,0-7 1,-7 3 47,-10 19-120,3 4 71,2 1 0,0 1 0,1 0 0,1 1 0,1 0 0,0 0 0,1 1 0,1 0 0,-7 33-1,13-51-7,1 1-1,0-1 0,-1 1 0,1-1 0,0 1 0,-1 0 1,1-1-1,0 1 0,0-1 0,1 1 0,-1 0 0,0-1 0,0 1 1,1-1-1,-1 1 0,1 0 0,-1-1 0,1 1 0,0-1 0,0 0 1,-1 1-1,1-1 0,0 0 0,0 1 0,0-1 0,1 0 1,-1 0-1,0 0 0,2 2 0,2-2 10,1 1 1,-1-1-1,0 0 0,1 0 0,-1-1 1,1 1-1,9-2 0,-10 1-13,83-9-63,-71 5-82,1 2 1,1 0-1,-1 1 0,0 1 1,22 2-1,-39-2 219,0 1-1,0 0 1,0 0 0,-1-1-1,1 1 1,0 0-1,0 0 1,-1 0 0,1 0-1,-1 0 1,1 0 0,-1 0-1,1 0 1,-1 0-1,1 0 1,-1 0 0,0 1-1,0-1 1,1 0-1,-1 0 1,0 0 0,0 0-1,0 2 1,-1 2 2083,0-28-1893,1-55-4444,31 87 3010,-11-2 1250,0-1 0,1-2-1,-1 0 1,1 0 0,0-2 0,0-1-1,0-1 1,0 0 0,29-5 0,-46 4-65,0 1 0,0-1 0,0 0 0,0-1 0,0 1 1,0-1-1,0 1 0,0-1 0,-1 0 0,1-1 0,-1 1 0,1 0 0,-1-1 1,0 0-1,0 0 0,0 0 0,0 0 0,-1-1 0,1 1 0,-1-1 1,0 1-1,0-1 0,0 0 0,0 0 0,-1 1 0,0-1 0,0-1 1,1-5-1,-2 10-20,0-1 0,0 0 1,0 1-1,0-1 0,0 1 1,-1-1-1,1 1 0,0-1 1,-1 1-1,1 0 0,0-1 1,0 1-1,-1-1 0,1 1 1,-1 0-1,1-1 0,0 1 1,-1 0-1,1-1 0,-1 1 0,1 0 1,-1-1-1,1 1 0,-1 0 1,1 0-1,-1 0 0,1 0 1,-1 0-1,0-1 0,1 1 1,-1 0-1,1 0 0,-1 0 1,1 0-1,-1 0 0,1 1 1,-1-1-1,1 0 0,-1 0 1,1 0-1,-1 0 0,1 1 1,-1-1-1,1 0 0,-1 0 1,1 1-1,-1-1 0,1 0 0,-1 1 1,-27 16-30,23-12 84,-1 1 0,1 0 1,0 0-1,1 0 0,-1 1 0,1-1 0,1 1 0,-1 0 0,1 0 0,1 1 0,-1-1 0,1 1 0,0-1 0,1 1 0,-1 8 0,2-15-40,0 1 0,0-1 0,0 0 0,0 0 1,1 0-1,-1 0 0,0 1 0,1-1 0,-1 0 0,1 0 0,-1 0 0,1 0 0,0 0 0,-1 0 0,1 0 0,0 0 0,0 0 0,0 0 0,0-1 0,-1 1 0,1 0 0,0 0 1,0-1-1,0 1 0,1-1 0,1 2 0,1-1 38,1 0 1,-1 1-1,1-2 1,0 1 0,-1 0-1,1-1 1,7 0-1,1-1 54,1-1-1,0 0 0,-1 0 1,20-7-1,-11 0-103,-1-1 0,0-1-1,0-1 1,19-15 0,-31 21-62,0-1 0,-1 0 0,1 0 0,-1-1 0,-1 0 0,0-1 0,0 1 0,-1-1 0,0-1 0,9-17 0,-13 14-207,-13 26 132,-13 26 164,21-33 33,1 0 1,-1 0-1,1 1 1,1-1 0,-1 1-1,1 0 1,0-1-1,0 1 1,1 10 0,0-14-53,0-1 0,1 1 0,-1-1 1,1 0-1,-1 0 0,1 1 0,0-1 0,0 0 1,0 0-1,0 0 0,0 0 0,0 0 1,0 0-1,1 0 0,-1 0 0,1 0 1,-1 0-1,1-1 0,0 1 0,0-1 1,0 1-1,0-1 0,0 0 0,0 0 0,0 0 1,0 0-1,0 0 0,5 1 0,52 7-452,-29-12-2634,-5-8-5192,-7-6-3991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064"/>
    </inkml:context>
    <inkml:brush xml:id="br0">
      <inkml:brushProperty name="width" value="0.025" units="cm"/>
      <inkml:brushProperty name="height" value="0.025" units="cm"/>
    </inkml:brush>
  </inkml:definitions>
  <inkml:trace contextRef="#ctx0" brushRef="#br0">53 2 13933,'0'0'2392,"10"-1"-1063,2 1-890,0 0-1,-1 0 1,1 1 0,0 0 0,0 1-1,-1 1 1,1 0 0,-1 0-1,0 1 1,21 11 0,-27-12-389,0-1 0,0 1 0,0 1-1,-1-1 1,0 1 0,0 0 0,0 0 0,0 0 0,0 0 0,-1 0 0,1 1-1,-1 0 1,-1 0 0,1 0 0,-1 0 0,1 0 0,-1 0 0,-1 1-1,1-1 1,-1 1 0,0-1 0,0 1 0,-1-1 0,0 1 0,0 0 0,0-1-1,0 1 1,-1-1 0,0 1 0,0-1 0,-1 1 0,1-1 0,-1 1 0,0-1-1,-1 0 1,1 0 0,-7 9 0,-16 21 391,0-1-1,-55 54 1,-18 23 79,94-105-492,1-1 1,-1 0-1,1 1 0,0 0 1,0-1-1,1 1 1,-1 0-1,1 1 0,-1 7 1,3-12-22,0 0 1,-1 0 0,1 0-1,1 0 1,-1 0-1,0-1 1,0 1-1,1 0 1,-1 0 0,1 0-1,-1 0 1,1-1-1,0 1 1,0 0 0,0 0-1,0-1 1,0 1-1,0-1 1,0 1 0,0-1-1,1 0 1,-1 1-1,1-1 1,-1 0 0,1 0-1,-1 0 1,1 0-1,0 0 1,-1 0 0,1 0-1,0-1 1,0 1-1,0 0 1,2-1 0,29 6 58,0-2 1,1-1 0,-1-1 0,1-2-1,60-8 1,-91 7-142,30-2 169,43-11 1,-23-6-1922,-48 18 1046,0-1 0,0 0 1,-1 0-1,1 0 0,-1 0 0,0-1 0,5-6 1,4-9-7378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542"/>
    </inkml:context>
    <inkml:brush xml:id="br0">
      <inkml:brushProperty name="width" value="0.025" units="cm"/>
      <inkml:brushProperty name="height" value="0.025" units="cm"/>
    </inkml:brush>
  </inkml:definitions>
  <inkml:trace contextRef="#ctx0" brushRef="#br0">1 1 13196,'0'0'18994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939"/>
    </inkml:context>
    <inkml:brush xml:id="br0">
      <inkml:brushProperty name="width" value="0.025" units="cm"/>
      <inkml:brushProperty name="height" value="0.025" units="cm"/>
    </inkml:brush>
  </inkml:definitions>
  <inkml:trace contextRef="#ctx0" brushRef="#br0">1 1 12396,'0'0'13036,"32"56"-11338,-27-30-866,-3 2-575,2 0-161,-2 1-64,2 0-577,-4-2-768,0-1-417,0-1 257,-10-2-161,3-4-1601,-7-5-2562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268"/>
    </inkml:context>
    <inkml:brush xml:id="br0">
      <inkml:brushProperty name="width" value="0.025" units="cm"/>
      <inkml:brushProperty name="height" value="0.025" units="cm"/>
    </inkml:brush>
  </inkml:definitions>
  <inkml:trace contextRef="#ctx0" brushRef="#br0">17 357 11787,'0'0'7495,"60"-5"-5125,-22 4-320,7 0-384,6-1-289,6 0-800,-3 1-417,-1 0-128,-6 1-1025,-15 0-1313,-13-1-1986,-7-3-1890</inkml:trace>
  <inkml:trace contextRef="#ctx0" brushRef="#br0" timeOffset="1">0 36 11403,'0'0'13164,"83"-30"-12011,-40 25-512,6 5-513,14 0-96,-3 0-1409,-2 5-1346,3 2-2882,-10-2-4869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599"/>
    </inkml:context>
    <inkml:brush xml:id="br0">
      <inkml:brushProperty name="width" value="0.025" units="cm"/>
      <inkml:brushProperty name="height" value="0.025" units="cm"/>
    </inkml:brush>
  </inkml:definitions>
  <inkml:trace contextRef="#ctx0" brushRef="#br0">15 0 13132,'0'0'8638,"-2"10"-5942,-2 2-1973,2-7-426,0 0-1,1 0 1,0 0 0,0 1-1,0-1 1,0 0-1,1 8 1,0-12-263,1 0 0,-1 1 1,1-1-1,-1 0 0,1 1 0,0-1 0,0 0 1,-1 0-1,1 0 0,0 0 0,0 0 0,0 0 1,0 0-1,0 0 0,0 0 0,0 0 0,1 0 1,-1-1-1,0 1 0,0-1 0,1 1 0,-1-1 0,0 1 1,1-1-1,-1 1 0,0-1 0,1 0 0,-1 0 1,0 0-1,1 0 0,1 0 0,55 0 25,-47-1 21,1 0-82,-1 0-1,0-2 1,1 1 0,19-9-1,-21 7 93,0 1 0,0 0 0,0 0 1,1 1-1,16-1 0,-27 30 417,-2-19-398,0-1-1,0 1 1,-1-1 0,0 0-1,-1 0 1,-7 12 0,-5 6-4353,12-19 1849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153"/>
    </inkml:context>
    <inkml:brush xml:id="br0">
      <inkml:brushProperty name="width" value="0.025" units="cm"/>
      <inkml:brushProperty name="height" value="0.025" units="cm"/>
    </inkml:brush>
  </inkml:definitions>
  <inkml:trace contextRef="#ctx0" brushRef="#br0">82 119 11371,'0'0'3112,"-8"2"-5,4-1-2946,-1 0-1,1 1 1,0 0 0,1 0-1,-1 0 1,0 0 0,1 0-1,-1 1 1,1 0 0,0 0 0,-1 0-1,1 0 1,1 0 0,-1 0-1,0 1 1,1-1 0,0 1-1,0 0 1,0 0 0,0 0-1,1 0 1,-1 0 0,1 0-1,0 0 1,0 0 0,0 1-1,1-1 1,0 0 0,0 5 0,-1-7-71,1 0 0,0 0 0,0 0 0,0 0 0,0 0 0,1 0 0,-1 0 0,0 0 0,1 0 0,-1 0 0,1 0 0,0 0 0,0 0 0,0 0 0,0 0 0,0-1 0,0 1 0,0 0 1,0-1-1,1 1 0,1 1 0,0-2 63,0 0 1,0 1-1,1-2 1,-1 1-1,1 0 1,-1-1-1,0 1 1,1-1 0,-1 0-1,1 0 1,-1 0-1,4-1 1,5-1-89,0 0-1,-1-1 1,0 0 0,1-1 0,-1 0 0,-1-1 0,1 0 0,-1-1 0,0 0 0,0 0 0,0-1-1,16-16 1,-16 14-72,-1 0 0,0-1 0,0 0 0,-1-1 0,0 1 0,-1-2-1,-1 1 1,1-1 0,-2 0 0,0 0 0,5-16 0,-8-11-147,-9 31 43,-8 19 61,6 2 83,1 1 1,0 0-1,1 0 1,1 0-1,0 1 1,1 0-1,1 0 1,0 0-1,1 0 1,-1 27-1,3-41-4,1 1 1,0-1-1,0 1 1,0-1-1,0 1 0,0-1 1,0 0-1,0 1 1,0-1-1,1 1 0,-1-1 1,1 0-1,-1 1 1,1-1-1,-1 0 0,1 1 1,0-1-1,0 0 1,-1 0-1,1 0 0,0 1 1,0-1-1,0 0 1,0 0-1,1-1 0,-1 1 1,1 1-1,1-1 16,0 0 0,0 0 0,0-1 0,0 1 0,0-1 0,0 0 0,0 1 0,0-1 0,0-1 0,0 1 0,0 0 0,4-2 0,5-1 13,0 0 0,-1-1 0,1-1 0,-1 0 0,19-11 0,-17 7-50,-1 0 0,0 0 0,0-1 0,-1 0 0,0-1 0,-1 0 0,11-16 0,-34 77 153,7-40-156,2 1 0,-1 0 1,2 0-1,-1 1 0,2-1 1,-1 1-1,2-1 0,0 1 1,0 14-1,1-26-204,0 1-1,1-1 1,-1 1-1,0-1 1,1 1-1,-1-1 1,1 0-1,-1 1 1,1-1 0,-1 0-1,1 1 1,-1-1-1,1 0 1,-1 0-1,1 1 1,-1-1 0,1 0-1,-1 0 1,1 0-1,0 0 1,-1 0-1,1 0 1,-1 0 0,1 0-1,-1 0 1,1 0-1,0 0 1,-1 0-1,1 0 1,-1-1-1,1 1 1,-1 0 0,1 0-1,-1-1 1,1 1-1,-1 0 1,1 0-1,0-1 1,9-12-8027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518"/>
    </inkml:context>
    <inkml:brush xml:id="br0">
      <inkml:brushProperty name="width" value="0.025" units="cm"/>
      <inkml:brushProperty name="height" value="0.025" units="cm"/>
    </inkml:brush>
  </inkml:definitions>
  <inkml:trace contextRef="#ctx0" brushRef="#br0">0 0 13132,'0'0'8040,"10"58"-9994,-1-42-4964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904"/>
    </inkml:context>
    <inkml:brush xml:id="br0">
      <inkml:brushProperty name="width" value="0.025" units="cm"/>
      <inkml:brushProperty name="height" value="0.025" units="cm"/>
    </inkml:brush>
  </inkml:definitions>
  <inkml:trace contextRef="#ctx0" brushRef="#br0">1 145 15599,'0'-8'5210,"0"0"-4473,0-1-1,1 1 1,0 0 0,1-1 0,-1 1-1,2 0 1,-1 0 0,6-12 0,-6 17-680,-1 0 1,1 0-1,0 0 1,0 1-1,0-1 1,0 1 0,1-1-1,-1 1 1,1 0-1,-1 0 1,1 0-1,0 0 1,0 0 0,0 0-1,0 1 1,0 0-1,0-1 1,0 1-1,0 1 1,1-1-1,-1 0 1,0 1 0,0-1-1,1 1 1,-1 0-1,1 0 1,5 1-1,-8-1-57,0 0 0,1 1-1,-1-1 1,0 0-1,0 1 1,0-1 0,0 1-1,0-1 1,0 1-1,0-1 1,0 1 0,0 0-1,0-1 1,0 1-1,0 0 1,0 0 0,-1 0-1,1-1 1,0 1-1,-1 0 1,1 0-1,0 0 1,-1 0 0,1 2-1,3 32 40,-18 36 110,13-69-140,-1 2 2,1 0 0,0-1 0,0 1 0,1 0 1,-1-1-1,1 1 0,0 0 0,0 0 0,0-1 0,0 1 0,1 0 0,0 3 0,0-5 12,0-1-1,0 1 1,0-1 0,0 0-1,0 1 1,0-1 0,0 0 0,1 0-1,-1 0 1,0 0 0,1 0-1,-1 0 1,1 0 0,-1-1-1,1 1 1,0 0 0,-1-1 0,1 1-1,-1-1 1,1 0 0,0 1-1,0-1 1,-1 0 0,1 0 0,0 0-1,-1 0 1,3-1 0,5 0 23,0 0 0,-1-1 0,1 0 0,0 0 0,-1-1 0,1 0 0,-1-1 1,0 0-1,0 0 0,0-1 0,-1 0 0,10-8 0,-7 5-32,0 0 0,-1-1 0,0 0 0,0 0 0,-1-1 1,-1 0-1,1-1 0,5-12 0,-8 4 10,-12 12-165,5 8 126,1-1 1,-1 0 0,0 0 0,1 1-1,-1-1 1,1 1 0,-1 0 0,1-1-1,-1 1 1,1 0 0,-1 0 0,1 0-1,-1 0 1,1 0 0,0 0 0,0 0-1,-2 3 1,-1 0 27,1 0 0,-1 1-1,1-1 1,0 1 0,0 0-1,0 0 1,1 0 0,0 1 0,0-1-1,0 0 1,1 1 0,-2 9 0,4-14 16,0 0 1,0-1 0,0 1-1,0 0 1,0 0 0,0-1-1,0 1 1,0-1 0,0 1-1,0-1 1,0 0 0,0 1-1,0-1 1,0 0 0,0 0-1,0 0 1,1 1 0,-1-1-1,0 0 1,0-1 0,0 1-1,0 0 1,0 0 0,1 0-1,1-2 1,36-5 341,-14-2-400,0-2-1,-1 0 1,0-2 0,-1 0-1,-1-2 1,0 0-1,22-21 1,-63 79-553,13-33 658,1 0 0,0 1 0,1-1-1,0 1 1,1 0 0,0 1 0,1-1 0,0 0-1,0 16 1,2-27-100,0 0 1,0 1-1,0-1 0,0 0 0,0 1 0,0-1 1,0 0-1,0 0 0,0 1 0,0-1 0,0 0 1,0 1-1,0-1 0,0 0 0,1 0 0,-1 1 1,0-1-1,0 0 0,0 0 0,1 1 0,-1-1 1,0 0-1,0 0 0,0 0 0,1 1 0,-1-1 1,0 0-1,1 0 0,-1 0 0,0 0 0,0 0 1,1 0-1,-1 1 0,0-1 0,1 0 0,-1 0 1,0 0-1,1 0 0,-1 0 0,0 0 0,0 0 1,1 0-1,-1 0 0,0-1 0,1 1 0,-1 0 1,0 0-1,1 0 0,-1 0 0,0 0 0,0 0 1,1-1-1,-1 1 0,0 0 0,0 0 0,1 0 1,-1-1-1,0 1 0,0 0 0,0 0 0,0-1 1,1 1-1,-1 0 0,0 0 0,0-1 0,0 1 1,0-1-1,17-17-5517,-8-6-2231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234"/>
    </inkml:context>
    <inkml:brush xml:id="br0">
      <inkml:brushProperty name="width" value="0.025" units="cm"/>
      <inkml:brushProperty name="height" value="0.025" units="cm"/>
    </inkml:brush>
  </inkml:definitions>
  <inkml:trace contextRef="#ctx0" brushRef="#br0">1 1 9001,'0'0'21652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831"/>
    </inkml:context>
    <inkml:brush xml:id="br0">
      <inkml:brushProperty name="width" value="0.025" units="cm"/>
      <inkml:brushProperty name="height" value="0.025" units="cm"/>
    </inkml:brush>
  </inkml:definitions>
  <inkml:trace contextRef="#ctx0" brushRef="#br0">128 152 10634,'0'0'13864,"-8"-5"-12177,6 4-1631,1 0-23,-1-1 0,0 1 0,0 0 0,1 0 0,-1 0 0,0 0 0,0 0 0,0 0 0,-1 1 0,1-1 1,0 1-1,0-1 0,0 1 0,0 0 0,0 0 0,-1 0 0,1 0 0,0 0 0,0 0 0,0 1 0,0-1 1,-1 1-1,1-1 0,0 1 0,0 0 0,0 0 0,0 0 0,0 0 0,1 0 0,-1 0 0,0 1 0,0-1 1,1 1-1,-1-1 0,1 1 0,-1-1 0,0 3 0,-3 2-30,0 1 0,0-1 0,1 1 0,0 0 0,1 0 0,0 0 0,0 1 0,0-1 0,1 1 1,0 0-1,0 0 0,1 0 0,-1 10 0,2-18-2,0 1 1,0 0 0,0-1 0,0 1-1,1 0 1,-1-1 0,0 1-1,0-1 1,0 1 0,0 0-1,1-1 1,-1 1 0,0-1 0,1 1-1,-1-1 1,0 1 0,1-1-1,-1 1 1,1-1 0,-1 1-1,1-1 1,-1 1 0,1-1 0,-1 0-1,1 1 1,-1-1 0,1 0-1,0 1 1,-1-1 0,1 0-1,0 0 1,27-1 111,-20-1-71,1-1 1,-2 1-1,1-2 0,13-6 1,8-11-18,-2-1 1,0-1-1,-2-1 1,-1-1-1,-1-1 1,0-2-1,-3 0 1,21-36-1,-92 173-387,44-92 412,0 1 1,2 0 0,0 0-1,1 0 1,-4 34 0,8-51-40,0 0 1,0-1 0,0 1-1,1 0 1,-1 0 0,0-1 0,0 1-1,0 0 1,1 0 0,-1-1 0,0 1-1,1 0 1,-1 0 0,1-1 0,-1 1-1,1-1 1,-1 1 0,1 0-1,-1-1 1,1 1 0,0-1 0,-1 1-1,1-1 1,0 0 0,-1 1 0,1-1-1,0 1 1,-1-1 0,1 0-1,0 0 1,1 1 0,34-2 375,-25-1-283,0-1-1,0-1 1,0 0 0,12-6 0,-7 2-86,-1-1-1,0 0 1,-1-1 0,0-1 0,0-1 0,-1 0-1,-1 0 1,0-1 0,-1-1 0,0 0 0,9-16-1,-80 120-310,54-78 337,2-5 35,-1 0-1,1 0 1,1 1-1,0 0 1,0 0 0,0 0-1,1 0 1,0 0-1,1 0 1,0 0 0,0 12-1,1-19-80,0 0 1,1 0-1,-1 0 0,1-1 0,-1 1 0,1 0 0,-1-1 0,1 1 0,0 0 0,-1-1 0,1 1 1,0-1-1,0 1 0,-1-1 0,1 1 0,0-1 0,0 0 0,0 1 0,-1-1 0,1 0 1,0 0-1,0 1 0,0-1 0,0 0 0,0 0 0,-1 0 0,1 0 0,1 0 0,27-2-4021,-10-2-2960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8.650"/>
    </inkml:context>
    <inkml:brush xml:id="br0">
      <inkml:brushProperty name="width" value="0.025" units="cm"/>
      <inkml:brushProperty name="height" value="0.025" units="cm"/>
    </inkml:brush>
  </inkml:definitions>
  <inkml:trace contextRef="#ctx0" brushRef="#br0">1 272 7719,'6'2'12425,"7"-7"-9265,8-5-2324,14-19-440,-1-1 0,-1-2 0,-2-1 1,-1-2-1,36-54 0,-59 80-328,-4 8 134,-3 8 428,-4 22-820,2-11-2600,0-4-3352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409"/>
    </inkml:context>
    <inkml:brush xml:id="br0">
      <inkml:brushProperty name="width" value="0.025" units="cm"/>
      <inkml:brushProperty name="height" value="0.025" units="cm"/>
    </inkml:brush>
  </inkml:definitions>
  <inkml:trace contextRef="#ctx0" brushRef="#br0">1 36 13325,'0'0'8808,"48"3"-6470,-9-10-576,4 0-705,4 1-545,5 0-416,3 3-384,2 1-2242,-2-1-2819,-7-2-6567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0.483"/>
    </inkml:context>
    <inkml:brush xml:id="br0">
      <inkml:brushProperty name="width" value="0.025" units="cm"/>
      <inkml:brushProperty name="height" value="0.025" units="cm"/>
    </inkml:brush>
  </inkml:definitions>
  <inkml:trace contextRef="#ctx0" brushRef="#br0">7 107 6983,'15'-4'12378,"1"-2"-5321,21-11-3851,-32 13-3648,1 1 0,-1-1 0,0 1 1,0-1-1,-1-1 0,1 1 1,4-7-1,2-10 2128,-10 21-1689,-1-1 1,0 1-1,0-1 1,1 1-1,-1-1 1,0 1 0,0-1-1,0 1 1,1-1-1,-1 1 1,0-1-1,0 1 1,0-1 0,0 1-1,0-1 1,0 0-1,0 1 1,0-1-1,0 1 1,-1-1-1,1 1 1,0-1 0,0 1-1,0-1 1,-1 1-1,1-1 1,0 1-1,-1-1 1,1 1 0,0-1-1,-1 1 1,1 0-1,0-1 1,-1 1-1,1-1 1,-1 1 0,1 0-1,-1 0 1,1-1-1,-1 1 1,1 0-1,-1 0 1,1-1-1,-1 1 1,1 0 0,-1 0-1,1 0 1,-1 0-1,1 0 1,-1 0-1,0 0 1,1 0 0,-1 0-1,1 0 1,-1 0-1,1 0 1,-1 0-1,0 1 1,-3 0-25,1-1 0,-1 1 1,1 0-1,-1 1 0,1-1 0,0 0 1,-1 1-1,-2 2 0,-1 1 8,1 0-1,-1 1 1,1 0-1,0 0 0,1 0 1,0 1-1,0 0 1,0 0-1,1 0 1,0 0-1,0 1 0,0 0 1,1-1-1,1 1 1,-1 1-1,1-1 1,-1 10-1,3-17 20,0 0-1,0 0 1,0 0 0,0-1-1,1 1 1,-1 0 0,0 0-1,0 0 1,0-1 0,1 1-1,-1 0 1,0 0 0,1-1-1,-1 1 1,1 0 0,-1-1-1,1 1 1,-1 0 0,1-1-1,0 1 1,-1-1 0,1 1 0,0-1-1,-1 1 1,1-1 0,0 0-1,-1 1 1,2-1 0,30 6 10,-19-7-3,-1 0-1,0 0 0,18-6 1,-14 3-10,-9 1-15,1 0 0,0 1 1,0 0-1,0 0 0,0 1 1,0 0-1,0 1 0,1-1 0,-1 2 1,13 1-1,-19-1-6,0 0-1,-1 1 1,1-1 0,0 1 0,-1 0-1,1-1 1,-1 1 0,0 0-1,1 0 1,-1 0 0,0 0-1,0 0 1,0 0 0,-1 0 0,1 1-1,0-1 1,-1 0 0,1 0-1,-1 0 1,0 1 0,0-1-1,0 0 1,0 1 0,0-1 0,0 0-1,-2 3 1,7 33 175,-5-37-124,1 0 0,-1 0 0,1 0 0,-1 0 0,1 0 0,-1 0 0,1 0 0,0 0 0,0 0 0,-1 0 0,1 0 0,0-1 0,0 1 0,0 0 0,0-1 0,0 1 0,0 0 0,0-1 0,0 0 0,0 1 0,0-1 0,0 1 0,0-1 0,1 0 0,-1 0 0,0 0 0,0 0 0,1 0 0,11 0 140,-1-1 0,0-1-1,1 0 1,-1-1 0,0-1 0,-1 1 0,17-9 0,-16 7-350,0 0 0,1 1 0,-1 1-1,1 0 1,0 0 0,20-1 0,-32 5 193,0 0 0,0-1 0,0 1 0,0 0-1,0 0 1,0 0 0,0 0 0,0 0 0,-1 0 0,1 0 0,0 0 0,-1 0-1,1 0 1,-1 0 0,1 0 0,-1 1 0,1-1 0,-1 0 0,0 0 0,1 1-1,-1-1 1,0 0 0,0 0 0,0 1 0,0-1 0,-1 2 0,1 26-1279,-1-16-3852,2-19-4584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3.468"/>
    </inkml:context>
    <inkml:brush xml:id="br0">
      <inkml:brushProperty name="width" value="0.025" units="cm"/>
      <inkml:brushProperty name="height" value="0.025" units="cm"/>
    </inkml:brush>
  </inkml:definitions>
  <inkml:trace contextRef="#ctx0" brushRef="#br0">198 35 11723,'0'0'12529,"-11"-7"-11611,-40-18-426,49 25-482,0-1-1,-1 1 1,1-1 0,0 1 0,-1 0 0,1 0 0,-1 0 0,1 0 0,-1 0 0,1 0-1,0 1 1,-1-1 0,1 1 0,0 0 0,-1 0 0,1 0 0,0 0 0,0 0 0,0 0 0,0 0-1,0 1 1,0-1 0,0 1 0,-2 2 0,-3 3 33,1 0 1,0 0-1,0 1 0,-6 10 0,9-13 17,-2 4 69,-1 1 0,1-1 0,0 1 0,1 1 0,-5 17 0,8-26-112,1-1 0,-1 1 0,1-1-1,0 1 1,-1 0 0,1 0 0,0-1 0,0 1 0,0 0 0,0-1-1,0 1 1,0 0 0,1-1 0,-1 1 0,1 0 0,-1-1-1,1 1 1,-1-1 0,1 1 0,0 0 0,0-1 0,0 0-1,0 1 1,0-1 0,0 0 0,0 1 0,0-1 0,0 0-1,1 0 1,-1 0 0,0 0 0,1 0 0,-1 0 0,1 0-1,-1-1 1,1 1 0,0 0 0,-1-1 0,1 1 0,-1-1 0,1 0-1,0 0 1,0 1 0,1-1 0,6 0 72,-1 0 0,1-1 0,0 0 0,-1 0 0,0-1 0,1 0 0,-1 0-1,0-1 1,0 0 0,0-1 0,10-5 0,-14 6 25,1 1 0,-1-1-1,0 0 1,-1 0 0,1 0 0,0 0-1,-1-1 1,0 1 0,0-1 0,0 0-1,0 0 1,-1 0 0,1 0 0,-1 0-1,0-1 1,0 1 0,-1-1 0,1 0-1,-1 1 1,0-1 0,0 0 0,0-5-1,-2 10-99,1-1-1,-1 0 0,1 1 0,-1-1 0,0 1 0,1-1 0,-1 1 0,1-1 1,-1 1-1,0-1 0,0 1 0,1 0 0,-1-1 0,0 1 0,1 0 1,-1-1-1,0 1 0,0 0 0,0 0 0,1 0 0,-1 0 0,0 0 0,0 0 1,0 0-1,0 0 0,-30 0-53,26 0 53,-3 0-203,-18 2 137,25-1-70,1-1 1,-1 0 0,1 1 0,0-1 0,-1 0-1,1 1 1,-1-1 0,1 1 0,-1-1-1,1 1 1,0-1 0,-1 1 0,1-1-1,0 1 1,0-1 0,-1 1 0,1-1-1,0 1 1,0-1 0,0 1 0,0 0-1,-1-1 1,1 1 0,0-1 0,0 2-1,1-2-93,-1 1-1,1-1 0,-1 1 1,0-1-1,1 0 0,-1 1 0,1-1 1,-1 1-1,1-1 0,-1 0 0,1 0 1,-1 1-1,1-1 0,-1 0 1,1 0-1,-1 0 0,1 1 0,0-1 1,-1 0-1,1 0 0,-1 0 1,1 0-1,0 0 0,-1 0 0,1 0 1,0-1-1,2 1-855,15 1-5276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193"/>
    </inkml:context>
    <inkml:brush xml:id="br0">
      <inkml:brushProperty name="width" value="0.025" units="cm"/>
      <inkml:brushProperty name="height" value="0.025" units="cm"/>
    </inkml:brush>
  </inkml:definitions>
  <inkml:trace contextRef="#ctx0" brushRef="#br0">0 230 2402,'0'0'24957,"6"-8"-24514,-2 2-410,1 0-1,-1 0 1,1 1-1,0 0 1,1 0-1,-1 0 0,1 1 1,0-1-1,0 2 1,0-1-1,1 1 1,12-6-1,-3 7-94,-18 7 336,-4-5 47,10-16-245,1 7-72,-4 7-73,-1 0 0,1 0 1,0 0-1,0 0 0,0 0 0,0 0 1,1 0-1,-1 1 0,1-1 0,-1 0 1,4-2-1,-4 4 55,1 0 0,-1 0 0,1 0 0,-1 0 0,1 0 0,0 0 0,-1 0 0,1 0 0,-1 1 0,1-1 0,-1 1 0,1-1 1,-1 1-1,1-1 0,-1 1 0,0 0 0,1 0 0,-1 0 0,2 1 0,2 0 39,0 1 1,1-2 0,-1 1-1,1 0 1,-1-1-1,1 0 1,0-1 0,-1 1-1,1-1 1,0 0-1,-1 0 1,1-1 0,0 0-1,-1 0 1,1 0-1,0-1 1,-1 1-1,0-1 1,9-5 0,44-27-2031,-15-6-5204,-24 15 280,-8 10 2322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584"/>
    </inkml:context>
    <inkml:brush xml:id="br0">
      <inkml:brushProperty name="width" value="0.025" units="cm"/>
      <inkml:brushProperty name="height" value="0.025" units="cm"/>
    </inkml:brush>
  </inkml:definitions>
  <inkml:trace contextRef="#ctx0" brushRef="#br0">226 1 6758,'0'0'10303,"-8"12"-9651,-6 13-5,0 0 0,2 2 0,1-1 0,1 2 0,1-1 1,1 1-1,2 1 0,-3 33 0,8-54-594,2 36 237,-1-43-285,0 0-1,0 0 1,0 0-1,0-1 1,0 1-1,1 0 1,-1 0-1,0 0 1,0 0-1,1 0 1,-1-1-1,1 1 1,-1 0-1,1 0 0,-1 0 1,1-1-1,-1 1 1,1 0-1,0-1 1,-1 1-1,1-1 1,0 1-1,-1 0 1,1-1-1,0 0 1,0 1-1,0-1 1,0 1-1,-1-1 1,1 0-1,0 0 0,0 1 1,0-1-1,0 0 1,0 0-1,0 0 1,0 0-1,0 0 1,0-3-81,0 0 0,-1-1 0,0 1 0,1 0 0,-1 0 0,-1 0 1,1 0-1,0 0 0,-1 0 0,1 0 0,-1 0 0,0 0 0,-2-4 0,-5-10-146,0 1-1,-1 0 1,-1 0-1,-1 0 1,-22-23-1,17 20 1611,1-1 1,-18-29-1,33 48-1310,0 1 1,0-1-1,0 1 1,1 0-1,-1-1 1,0 1-1,0-1 1,1 1-1,-1 0 1,0-1-1,1 1 1,-1-1-1,0 1 1,1 0-1,-1 0 1,0-1-1,1 1 1,-1 0-1,1 0 1,-1-1-1,1 1 1,-1 0-1,1 0 1,-1 0-1,0 0 1,1 0-1,-1 0 1,1 0-1,-1 0 1,1 0-1,-1 0 1,1 0-1,-1 0 1,1 0-1,-1 0 1,1 0-1,-1 0 1,1 1 0,26 0-259,28 11 213,21 4-861,-25-12-4644,-33-4-982</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5.132"/>
    </inkml:context>
    <inkml:brush xml:id="br0">
      <inkml:brushProperty name="width" value="0.025" units="cm"/>
      <inkml:brushProperty name="height" value="0.025" units="cm"/>
    </inkml:brush>
  </inkml:definitions>
  <inkml:trace contextRef="#ctx0" brushRef="#br0">10 0 16207,'0'0'11403,"-1"12"-11280,0-7-113,-6 199 434,7-203-475,0-1 0,0 1 0,0 0 1,0-1-1,0 1 0,0 0 1,0-1-1,0 1 0,1 0 0,-1-1 1,0 1-1,0 0 0,1-1 0,-1 1 1,0-1-1,1 1 0,-1 0 0,1-1 1,-1 1-1,1-1 0,-1 1 0,1-1 1,-1 0-1,1 1 0,0-1 1,-1 1-1,1-1 0,-1 0 0,1 0 1,1 1-1,13 0-4319,-13-1 3530,6 0-6030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111"/>
    </inkml:context>
    <inkml:brush xml:id="br0">
      <inkml:brushProperty name="width" value="0.025" units="cm"/>
      <inkml:brushProperty name="height" value="0.025" units="cm"/>
    </inkml:brush>
  </inkml:definitions>
  <inkml:trace contextRef="#ctx0" brushRef="#br0">55 0 11627,'0'0'12871,"-2"12"-12412,-6 19-104,-5 18-46,2-1 0,2 2 0,-2 54 0,11-103-302,-1 0 0,1 1 0,0-1 0,0 0 0,1 0 1,-1 1-1,0-1 0,0 0 0,1 0 0,-1 0 0,0 1 0,1-1 1,-1 0-1,1 0 0,-1 0 0,1 0 0,0 0 0,0 0 0,-1 0 1,1 0-1,0 0 0,0 0 0,0 0 0,0-1 0,2 2 0,-1-1 10,0-1-1,0 1 1,1-1 0,-1 0-1,0 1 1,0-1-1,0 0 1,0 0-1,0-1 1,1 1-1,-1 0 1,0-1 0,3-1-1,3-1 23,0 0 1,-1 0-1,1-1 0,-1 0 0,0 0 1,0-1-1,6-6 0,-5 2 15,0 0 0,-1 0 0,-1-1 1,6-10-1,18-25 198,-29 44-177,-2 16-11,-7 24-59,5-28 125,0 0-1,1-1 1,1 1-1,-1 0 1,2 0-1,-1 0 1,3 14-1,-1-24-108,0 1 1,0 0-1,0-1 1,0 1-1,0-1 1,1 1-1,-1-1 0,1 1 1,-1-1-1,1 0 1,-1 0-1,1 0 0,0 0 1,0 0-1,0 0 1,-1 0-1,1-1 0,0 1 1,0-1-1,0 1 1,0-1-1,0 0 0,0 1 1,0-1-1,0 0 1,0-1-1,0 1 0,4-1 1,1 1-11,0 0 0,1-1 1,-1 0-1,0-1 0,0 1 0,12-6 0,-17 6-223,1 0 0,-1 0 0,0-1 0,0 1-1,0 0 1,0-1 0,-1 0 0,1 0 0,0 1 0,-1-1-1,3-3 1,1-16-6173,-5 4-2226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488"/>
    </inkml:context>
    <inkml:brush xml:id="br0">
      <inkml:brushProperty name="width" value="0.025" units="cm"/>
      <inkml:brushProperty name="height" value="0.025" units="cm"/>
    </inkml:brush>
  </inkml:definitions>
  <inkml:trace contextRef="#ctx0" brushRef="#br0">1 1 14798,'0'0'9353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816"/>
    </inkml:context>
    <inkml:brush xml:id="br0">
      <inkml:brushProperty name="width" value="0.025" units="cm"/>
      <inkml:brushProperty name="height" value="0.025" units="cm"/>
    </inkml:brush>
  </inkml:definitions>
  <inkml:trace contextRef="#ctx0" brushRef="#br0">83 188 13485,'0'0'10394,"-10"4"-9652,6-2-682,-1 0 0,1 0 0,0 1-1,-1-1 1,1 1 0,0 0 0,1 1 0,-1-1 0,0 0 0,1 1 0,0 0 0,0 0 0,0 0 0,0 0 0,1 1 0,-1-1 0,1 1 0,0-1 0,1 1 0,-1 0 0,1-1 0,0 1 0,0 0 0,0 0 0,1 0 0,0 0 0,0 0 0,0 0 0,2 8 0,-2-12-43,1 0-1,0-1 1,0 1 0,-1 0 0,1 0 0,0-1 0,0 1 0,0 0 0,0-1 0,0 1-1,0-1 1,0 1 0,0-1 0,0 1 0,0-1 0,0 0 0,0 0 0,0 1 0,0-1-1,0 0 1,0 0 0,1 0 0,-1 0 0,0 0 0,0-1 0,0 1 0,0 0 0,1-1-1,34-8 819,-25 2-774,0 0 0,0-1 0,-1 0 0,0-1 0,-1 0 0,0 0 0,0-1 0,13-21 0,-12 15-63,0 0-1,-1 0 0,-1-1 1,0 0-1,7-29 0,-13 38-68,0 0 0,-1 0 0,0 0-1,0 1 1,-1-1 0,0-11-1,0 18 59,0 0 0,-1 0 0,1-1 0,0 1 0,0 0 0,-1 0 0,1 0 0,0 0 0,-1 0 0,1 0-1,-1 0 1,0 0 0,1 0 0,-1 0 0,0 0 0,1 0 0,-1 0 0,0 0 0,0 1 0,0-1 0,0 0-1,0 1 1,0-1 0,0 0 0,0 1 0,0-1 0,0 1 0,0 0 0,0-1 0,0 1 0,-1 0-1,1 0 1,0 0 0,0-1 0,0 1 0,0 1 0,0-1 0,-1 0 0,1 0 0,0 0 0,0 0 0,0 1-1,0-1 1,0 1 0,0-1 0,0 1 0,0-1 0,0 1 0,0-1 0,0 1 0,-2 1 0,-4 2 21,-1 1 1,1-1 0,0 2 0,0-1 0,1 1-1,0 0 1,0 0 0,0 1 0,1-1 0,-1 1-1,2 1 1,-1-1 0,1 1 0,0-1 0,1 1-1,-4 11 1,7-18-3,0-1 0,0 1-1,0 0 1,0 0 0,0 0-1,0 0 1,1-1 0,-1 1 0,0 0-1,0 0 1,1 0 0,-1-1 0,1 1-1,-1 0 1,0-1 0,1 1-1,-1 0 1,1-1 0,0 1 0,-1 0-1,1-1 1,-1 1 0,1-1 0,0 1-1,-1-1 1,1 1 0,0-1-1,0 0 1,-1 1 0,1-1 0,0 0-1,0 0 1,0 1 0,1-1 0,37 7 42,-24-5-41,-5 1-182,1-1 0,-1 1-1,0 1 1,0 0 0,0 0-1,-1 1 1,1 0 0,13 11-1,-18-12-308,-1-1 1,0 1-1,0 0 0,0 1 0,-1-1 0,1 1 0,-1-1 1,0 1-1,0 0 0,-1 0 0,1 0 0,-1 1 0,0-1 1,-1 1-1,1-1 0,-1 1 0,1 10 0,-2 1-5041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333"/>
    </inkml:context>
    <inkml:brush xml:id="br0">
      <inkml:brushProperty name="width" value="0.025" units="cm"/>
      <inkml:brushProperty name="height" value="0.025" units="cm"/>
    </inkml:brush>
  </inkml:definitions>
  <inkml:trace contextRef="#ctx0" brushRef="#br0">15 0 8616,'0'0'16987,"-2"9"-16170,-2 0-589,3-5-155,-1 0 0,1 0 0,0 0 0,0 0 0,0 0 1,0 0-1,1 0 0,-1 7 0,1-10-65,1-1 0,-1 1-1,0 0 1,0-1 0,0 1 0,1 0 0,-1-1-1,0 1 1,0-1 0,1 1 0,-1 0 0,1-1 0,-1 1-1,0-1 1,1 1 0,-1-1 0,1 1 0,0-1 0,-1 1-1,1-1 1,-1 0 0,1 1 0,-1-1 0,1 0 0,0 1-1,-1-1 1,1 0 0,1 0 0,28 4 234,28-13 36,-33-5-241,-21 12-31,0-1-1,0 1 0,0 0 1,0 0-1,0 0 0,1 1 1,-1-1-1,0 1 1,8-1-1,-11 7 1,0-1 0,0 1 0,0 0 0,-1 0 0,1 0 0,-1 0 0,-1 8 0,0-6 63,1-6-47,0 0 0,0 0-1,0 0 1,0 0 0,0 0-1,0 0 1,0 0 0,0 0-1,1 0 1,-1 0 0,0 0 0,1 0-1,-1 0 1,1 0 0,-1 0-1,1 0 1,-1 0 0,1 0-1,-1 0 1,1 0 0,0-1-1,0 1 1,-1 0 0,1 0-1,0-1 1,0 1 0,2 0-1,0 0-21,0 0 0,0-1-1,0 0 1,0 0-1,1 0 1,-1 0-1,0 0 1,6-2 0,28-10-3433,-3-8-5519,-9 3-2980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711"/>
    </inkml:context>
    <inkml:brush xml:id="br0">
      <inkml:brushProperty name="width" value="0.025" units="cm"/>
      <inkml:brushProperty name="height" value="0.025" units="cm"/>
    </inkml:brush>
  </inkml:definitions>
  <inkml:trace contextRef="#ctx0" brushRef="#br0">69 138 15983,'0'0'11131,"-8"1"-11009,4-1-134,0 0-1,0 1 1,1 0-1,-1-1 0,1 1 1,-1 1-1,0-1 0,1 0 1,0 1-1,-4 2 1,5-3 4,1 1-1,-1-1 1,1 1 0,0-1 0,-1 1 0,1 0 0,0-1 0,0 1 0,0 0-1,0 0 1,0 0 0,1 0 0,-1 0 0,0 0 0,1 0 0,0 0 0,-1 0 0,1 0-1,0 1 1,0-1 0,0 0 0,0 0 0,1 0 0,0 4 0,0-5 6,0 1 1,-1-1-1,1 0 0,0 0 1,0 1-1,0-1 1,0 0-1,1 0 1,-1 0-1,0-1 0,0 1 1,1 0-1,-1 0 1,0-1-1,1 1 1,-1 0-1,0-1 0,1 0 1,-1 1-1,1-1 1,-1 0-1,1 0 0,-1 1 1,1-1-1,-1 0 1,1-1-1,-1 1 1,1 0-1,-1 0 0,3-1 1,48-10 66,-33 2-51,1-2 0,-2 0 0,1-1 1,-2-1-1,1 0 0,-2-2 0,0 0 1,-1 0-1,0-2 0,-1 0 0,12-20 1,-18 17 300,-8 20-301,0-1-1,-1 1 1,1 0 0,0 0 0,0-1 0,-1 1 0,1 0 0,0 0-1,0 0 1,-1 0 0,1-1 0,0 1 0,-1 0 0,1 0 0,0 0-1,0 0 1,-1 0 0,1 0 0,0 0 0,-1 0 0,1 0 0,0 0-1,-1 0 1,1 0 0,0 0 0,-1 0 0,1 0 0,0 0 0,0 0 0,-1 0-1,1 1 1,0-1 0,-1 0 0,1 0 0,-4 2 21,0 0-1,0 0 1,0 0 0,0 1 0,1-1-1,-1 1 1,-4 5 0,-3 4-7,0 0 0,1 2-1,-15 24 1,22-32-8,0 0-1,0 0 0,1 0 1,0 1-1,0-1 0,1 1 1,-1-1-1,1 1 1,1 0-1,-1-1 0,1 1 1,2 10-1,-2-15-77,0 0 0,1 0 0,-1 0 0,1 0 1,0 0-1,-1-1 0,1 1 0,0 0 0,0 0 0,0 0 0,0-1 0,1 1 1,-1-1-1,0 1 0,1-1 0,-1 1 0,1-1 0,0 0 0,-1 0 0,1 0 1,0 0-1,2 1 0,30 6-5999,-7-8-3067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3.755"/>
    </inkml:context>
    <inkml:brush xml:id="br0">
      <inkml:brushProperty name="width" value="0.025" units="cm"/>
      <inkml:brushProperty name="height" value="0.025" units="cm"/>
    </inkml:brush>
  </inkml:definitions>
  <inkml:trace contextRef="#ctx0" brushRef="#br0">77 0 17457,'0'0'4099,"-52"76"-2209,41-45-1025,0 1-449,9 0-127,2-4-161,0 0-160,0-5-737,13-4-865,-6-8-1601,8-8-2754,4-3-3428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216"/>
    </inkml:context>
    <inkml:brush xml:id="br0">
      <inkml:brushProperty name="width" value="0.025" units="cm"/>
      <inkml:brushProperty name="height" value="0.025" units="cm"/>
    </inkml:brush>
  </inkml:definitions>
  <inkml:trace contextRef="#ctx0" brushRef="#br0">0 58 6406,'0'0'6758,"12"-7"-1921,8-3-2723,0 0 1,27-8-1,-39 15-1749,0 1 0,0 0 1,0 0-1,1 0 0,-1 1 0,1 1 0,-1-1 0,1 1 0,-1 1 1,1 0-1,8 1 0,-15-1-358,-1-1 0,0 1-1,1-1 1,-1 1 0,1-1 0,-1 1 0,0 0 0,0 0-1,1-1 1,-1 1 0,0 0 0,0 0 0,0 1 0,0-1 0,0 0-1,0 0 1,0 0 0,0 1 0,-1-1 0,1 0 0,0 1-1,-1-1 1,1 0 0,-1 1 0,1-1 0,-1 1 0,0-1 0,0 1-1,0-1 1,1 1 0,-2-1 0,1 1 0,0-1 0,0 1-1,0-1 1,-1 1 0,1-1 0,0 1 0,-1-1 0,0 1 0,-1 1-1,-1 5 24,-1 0-1,0 0 1,-1 0-1,1-1 1,-10 10-1,-23 20 71,-13 13 5,48-47-105,-1 1-1,1-1 1,-1 1-1,1-1 1,0 1-1,0 0 1,1 0-1,-1-1 0,1 1 1,0 0-1,0 0 1,0 1-1,0 4 1,2-7 1,-1-1 0,0 1 1,1-1-1,0 1 0,-1-1 0,1 1 1,0-1-1,0 0 0,0 1 0,-1-1 1,2 0-1,-1 0 0,0 1 0,0-1 1,0 0-1,0 0 0,1 0 1,-1 0-1,0-1 0,1 1 0,-1 0 1,1-1-1,-1 1 0,1 0 0,-1-1 1,1 0-1,0 1 0,-1-1 0,1 0 1,1 0-1,57 5 7,-53-5-12,18 0-788,1-1 0,-1-1 0,26-5 0,-38 5-1492,-1-2-1,0 0 1,1 0-1,18-11 1,0-3-7752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897"/>
    </inkml:context>
    <inkml:brush xml:id="br0">
      <inkml:brushProperty name="width" value="0.025" units="cm"/>
      <inkml:brushProperty name="height" value="0.025" units="cm"/>
    </inkml:brush>
  </inkml:definitions>
  <inkml:trace contextRef="#ctx0" brushRef="#br0">0 82 13164,'0'0'13725,"10"1"-12956,-1 0-687,0-2 0,0 1 0,0-1 0,0-1 0,0 1 0,15-6-1,-21 6-79,0 1-1,0-1 0,-1-1 0,1 1 1,0 0-1,0-1 0,0 1 1,-1-1-1,1 0 0,-1 0 0,0 0 1,1 0-1,-1 0 0,0 0 0,0-1 1,0 1-1,-1-1 0,1 0 0,0 1 1,-1-1-1,0 0 0,0 0 0,0 0 1,0 0-1,0 0 0,0 0 1,0-5-1,-1 8-15,-1-1 0,1 1 1,0 0-1,0-1 0,0 1 1,-1-1-1,1 1 0,0 0 1,0-1-1,-1 1 0,1 0 1,0 0-1,0-1 0,-1 1 1,1 0-1,-1 0 1,1-1-1,0 1 0,-1 0 1,1 0-1,0 0 0,-1-1 1,1 1-1,-1 0 0,1 0 1,0 0-1,-1 0 0,1 0 1,-1 0-1,1 0 0,-1 0 1,1 0-1,0 0 0,-1 0 1,1 0-1,-1 0 0,1 1 1,0-1-1,-1 0 0,1 0 1,-1 0-1,1 1 0,-1-1 1,-20 11-304,15-6 327,0 0 1,1 1 0,-1 0-1,1 0 1,1 1 0,-1-1-1,1 1 1,0 0 0,1 0-1,0 0 1,0 1 0,0-1-1,1 1 1,0 0 0,1-1-1,0 1 1,0 0 0,0 0-1,2 10 1,-1-16-1,1-1 0,0 1 0,0-1-1,0 0 1,0 1 0,1-1 0,-1 0 0,0 0 0,0 0-1,1 0 1,-1 0 0,1 0 0,-1 0 0,1 0-1,-1-1 1,1 1 0,-1-1 0,1 1 0,0-1 0,-1 1-1,1-1 1,0 0 0,-1 0 0,1 0 0,0 0 0,-1 0-1,1 0 1,2-1 0,4 1 14,-1 0-1,1-1 1,0 0 0,0 0-1,7-3 1,0-4-37,-1 0-1,-1 0 0,0-1 1,0-1-1,0 0 1,-1-1-1,-1 0 1,14-18-1,-15 18-141,-15 20 104,1 0 1,0 0 0,0 0-1,1 0 1,0 1 0,0-1 0,1 1-1,0 0 1,1 0 0,0 0 0,1 18-1,0-27 63,1 0 0,-1 0 0,0 0 0,1 0 0,-1 0 0,0 0 0,1 0 0,-1 0 0,1 0 0,0 0 0,-1 0 0,1-1 0,0 1 0,-1 0 0,1 0 0,0-1 0,0 1 0,0 0 0,0-1 0,-1 1 0,1-1 0,0 1 0,0-1 0,0 1 0,0-1 0,0 0 0,0 1 0,1-1 0,-1 0-1,0 0 1,0 0 0,0 0 0,0 0 0,0 0 0,0 0 0,0 0 0,0-1 0,0 1 0,0 0 0,2-1 0,2 0-363,0 0-1,0 0 0,0 0 1,0-1-1,0 0 0,-1 0 1,9-4-1,11-14-4340,2-4-2590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288"/>
    </inkml:context>
    <inkml:brush xml:id="br0">
      <inkml:brushProperty name="width" value="0.025" units="cm"/>
      <inkml:brushProperty name="height" value="0.025" units="cm"/>
    </inkml:brush>
  </inkml:definitions>
  <inkml:trace contextRef="#ctx0" brushRef="#br0">177 1 10378,'0'0'5787,"-7"8"-1965,-3 5-2959,1 1 0,1-1 0,0 1-1,1 1 1,1 0 0,0-1 0,1 2 0,0-1 0,1 1 0,-2 19 0,6-31-791,-3 87 776,3-83-822,0-1 0,1 1 0,0-1 0,1 0 0,0 1-1,0-1 1,0 0 0,1 0 0,7 13 0,-10-20-52,0 1 0,0-1 0,0 1 0,0-1 0,1 1 0,-1-1-1,0 1 1,1-1 0,-1 1 0,0-1 0,1 0 0,-1 1 0,0-1 0,1 0-1,-1 1 1,1-1 0,-1 0 0,0 1 0,1-1 0,-1 0 0,1 0 0,-1 1-1,1-1 1,-1 0 0,1 0 0,-1 0 0,1 0 0,-1 0 0,1 0-1,-1 0 1,2 0 0,2-15-1792,-9-27-1154,0 32 2286,-1 0 0,-1 0 0,0 0 0,0 1 1,-17-17-1,-23-16 842,23 21 1256,33 20 2439,37 1-2710,-43 1-1116,71 6 1013,-26-10-3404,-35-5-1899,-6-7-3423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636"/>
    </inkml:context>
    <inkml:brush xml:id="br0">
      <inkml:brushProperty name="width" value="0.025" units="cm"/>
      <inkml:brushProperty name="height" value="0.025" units="cm"/>
    </inkml:brush>
  </inkml:definitions>
  <inkml:trace contextRef="#ctx0" brushRef="#br0">1 0 15022,'0'0'9065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
    </inkml:context>
    <inkml:brush xml:id="br0">
      <inkml:brushProperty name="width" value="0.025" units="cm"/>
      <inkml:brushProperty name="height" value="0.025" units="cm"/>
    </inkml:brush>
  </inkml:definitions>
  <inkml:trace contextRef="#ctx0" brushRef="#br0">23 0 6022,'0'0'16517,"0"9"-15327,-9 72 739,-4 75 210,13-154-2120,0 1 0,0-1 0,0 1 0,0-1 0,1 1 0,-1 0 0,1-1 0,0 1 0,0-1 1,0 0-1,0 1 0,0-1 0,1 0 0,-1 0 0,0 1 0,1-1 0,0 0 0,-1-1 0,1 1 0,4 3 0,-3-3 3,1 0 0,0 0 0,0 0 0,0-1 0,0 1 1,0-1-1,0 0 0,1 0 0,-1 0 0,0-1 0,8 1 0,-4-1-4,0-1 0,0 0 1,1 0-1,-1 0 0,0-1 0,-1 0 1,1 0-1,0-1 0,0 0 0,-1-1 1,0 0-1,14-8 0,1-12-62,-22 23 85,1 0 0,0 1-1,0-1 1,-1 0 0,1 1 0,0-1 0,-1 0 0,1 0 0,-1 0-1,1 0 1,-1 0 0,1 1 0,-1-1 0,0 0 0,1 0 0,-1 0-1,0 0 1,0 0 0,0 0 0,0 0 0,0 0 0,0 0 0,0 0-1,0 0 1,0 0 0,0 0 0,-1-1 0,0 1-22,0 1-1,0 0 1,0 0 0,0 0-1,0 0 1,0 0 0,0 0-1,0 0 1,0 0 0,0 0-1,0 0 1,0 1 0,0-1-1,0 0 1,0 1 0,0-1-1,0 1 1,0-1 0,0 1-1,0-1 1,0 1 0,0 0-1,1 0 1,-1-1 0,0 1-1,0 0 1,1 0 0,-1 0-1,1 0 1,-1 0 0,1-1-1,-1 3 1,-19 31 59,18-29-13,1 0 1,0 0-1,-1 0 0,1 1 1,1-1-1,-1 1 0,1-1 0,0 1 1,0-1-1,2 9 0,-1-13-85,-1 1-1,0-1 0,1 0 1,-1 1-1,1-1 0,-1 0 0,1 1 1,0-1-1,-1 0 0,1 0 0,0 0 1,0 0-1,0 0 0,0 0 1,0 0-1,0 0 0,0 0 0,0 0 1,0 0-1,1-1 0,-1 1 0,0 0 1,0-1-1,1 1 0,-1-1 1,0 0-1,1 1 0,-1-1 0,1 0 1,-1 0-1,0 0 0,1 0 0,-1 0 1,1 0-1,-1 0 0,0 0 1,1-1-1,-1 1 0,0 0 0,1-1 1,-1 1-1,0-1 0,1 0 0,-1 1 1,2-3-1,0 2-541,-1-1 0,1 0-1,-1 0 1,0 0 0,1 0 0,-1 0 0,0-1 0,0 1-1,-1-1 1,1 1 0,-1-1 0,2-3 0,11-21-6885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375"/>
    </inkml:context>
    <inkml:brush xml:id="br0">
      <inkml:brushProperty name="width" value="0.025" units="cm"/>
      <inkml:brushProperty name="height" value="0.025" units="cm"/>
    </inkml:brush>
  </inkml:definitions>
  <inkml:trace contextRef="#ctx0" brushRef="#br0">33 0 14061,'0'0'11179,"-32"67"-11307,32-49-1730,11 2-1313,-2 1-1890,8-3-2818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737"/>
    </inkml:context>
    <inkml:brush xml:id="br0">
      <inkml:brushProperty name="width" value="0.025" units="cm"/>
      <inkml:brushProperty name="height" value="0.025" units="cm"/>
    </inkml:brush>
  </inkml:definitions>
  <inkml:trace contextRef="#ctx0" brushRef="#br0">93 270 9129,'0'0'17216,"-9"4"-16554,3-1-528,0 0 0,0 0-1,0 0 1,1 1 0,-1 0 0,1 0 0,0 1 0,0-1-1,-5 8 1,7-9-64,1 0 0,-1 1-1,1-1 1,0 1 0,0-1 0,1 1-1,-1 0 1,1-1 0,-1 1 0,1 0-1,1 0 1,-1 0 0,0 0-1,1 0 1,0 0 0,0 0 0,0 0-1,1 0 1,-1 0 0,2 5 0,-1-7-41,0-1 1,0 0 0,0 1 0,0-1 0,0 0-1,1 0 1,-1 0 0,0 0 0,1 0-1,-1 0 1,1 0 0,-1 0 0,1 0 0,-1-1-1,1 1 1,0-1 0,-1 1 0,1-1 0,0 1-1,-1-1 1,1 0 0,0 0 0,0 0 0,-1 0-1,1 0 1,0 0 0,-1-1 0,1 1 0,0-1-1,-1 1 1,3-2 0,6 0 73,0 0 0,-1-1 0,0 0 0,11-6 0,2-4-86,0 0 0,-1-2-1,-1-1 1,0 0 0,-2-2 0,32-35 0,-41 42-45,0-1 0,0 0-1,-1 0 1,-1-1 0,0 0-1,-1 0 1,0 0 0,-1-1 0,-1 0-1,0 0 1,-1 0 0,0 0-1,0-20 1,-2 32 11,-1 0 0,0 0 0,0 0 0,0 0 0,0 0 0,-1 0 0,1 1 0,0-1-1,-1 0 1,0 0 0,1 0 0,-1 0 0,0 0 0,0 0 0,0 1 0,0-1 0,0 0 0,0 1 0,0-1 0,-1 1 0,1-1 0,-1 1 0,1 0 0,-1 0 0,1-1-1,-1 1 1,0 0 0,1 0 0,-4-1 0,1 2-21,0-1-1,0 1 1,0 0-1,0 0 1,0 0-1,0 0 1,0 1-1,0-1 1,0 1-1,0 0 1,0 1-1,1-1 1,-1 1-1,-5 2 1,-2 2 5,0 1 1,0 0-1,0 0 0,1 2 0,0-1 1,-11 13-1,18-18 54,-1 1 1,1-1-1,0 1 0,0 0 1,1 0-1,-1 0 0,1 0 1,0 0-1,0 1 0,0-1 1,0 1-1,1-1 0,0 1 1,0 0-1,0-1 0,0 1 1,1 0-1,0 0 0,0 0 1,1 7-1,2-7-11,0 0 0,0-1 0,0 1 0,1-1-1,0 1 1,0-1 0,0 0 0,0-1 0,1 1 0,0-1 0,-1 0 0,1 0 0,0 0 0,0-1 0,9 3-1,33 24 36,-43-26-203,0 1 0,-1-1 1,0 1-1,1 0 0,-1 0 0,-1 0 1,1 0-1,-1 0 0,1 0 0,2 9 1,-3-4-901,0 0 0,-1-1 0,0 1-1,-1 18 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516"/>
    </inkml:context>
    <inkml:brush xml:id="br0">
      <inkml:brushProperty name="width" value="0.025" units="cm"/>
      <inkml:brushProperty name="height" value="0.025" units="cm"/>
    </inkml:brush>
  </inkml:definitions>
  <inkml:trace contextRef="#ctx0" brushRef="#br0">0 0 15791,'0'0'10666,"41"42"-11531,-29-42-1409,-1 0-1922,2 0-1505,-1-3-1538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859"/>
    </inkml:context>
    <inkml:brush xml:id="br0">
      <inkml:brushProperty name="width" value="0.025" units="cm"/>
      <inkml:brushProperty name="height" value="0.025" units="cm"/>
    </inkml:brush>
  </inkml:definitions>
  <inkml:trace contextRef="#ctx0" brushRef="#br0">31 0 2915,'0'0'22197,"-23"26"-21236,18-20-321,5 4-351,-2-2-193,2 0-96,0 0-2114,0-3-3364,7-4-6853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388"/>
    </inkml:context>
    <inkml:brush xml:id="br0">
      <inkml:brushProperty name="width" value="0.025" units="cm"/>
      <inkml:brushProperty name="height" value="0.025" units="cm"/>
    </inkml:brush>
  </inkml:definitions>
  <inkml:trace contextRef="#ctx0" brushRef="#br0">14 100 11787,'-1'1'267,"1"-1"-1,-1 0 1,1 0-1,-1 0 1,1 0-1,-1 0 0,1-1 1,-1 1-1,1 0 1,-1 0-1,1 0 1,0 0-1,-1 0 1,1-1-1,-1 1 1,1 0-1,0 0 1,-1-1-1,1 1 1,-1 0-1,1 0 1,0-1-1,-1 1 1,1 0-1,0-1 1,0 1-1,-1-1 0,1 1 1,0 0-1,0-1 1,0 1-1,-1-1 1,1 1-1,0-1 1,0 0-1,5-19 3273,20-18-1446,-20 34-2005,0 1 0,0-1 0,0 1 0,0 0 0,1 1 0,-1-1 0,1 1-1,-1 0 1,1 0 0,0 1 0,0 0 0,0 0 0,0 0 0,10 0 0,-15 1-89,-1 1 0,1-1 0,0 0 0,0 0 0,-1 0-1,1 0 1,0 1 0,0-1 0,-1 0 0,1 1 0,0-1 0,-1 0 0,1 1 0,-1-1 0,1 1 0,0-1 0,-1 1 0,1 0 0,-1-1 0,1 1 0,-1-1 0,0 1 0,1 0 0,-1-1 0,0 1-1,1 0 1,-1 1 0,3 27 26,-15 28 183,-3-26-91,0-1 0,-21 29 0,22-36-111,13-22-14,0 0 0,0 0 0,0 0 0,0 0 0,0 1 0,1-1 0,-1 0 0,0 1 0,1-1-1,-1 1 1,1-1 0,0 0 0,-1 1 0,1-1 0,0 1 0,0-1 0,0 1 0,0-1 0,0 1 0,0-1 0,0 1-1,1-1 1,-1 1 0,0-1 0,1 1 0,-1-1 0,2 2 0,0-1 5,-1-1-1,1 0 1,0 0 0,0 0-1,0 0 1,0 0 0,0 0-1,0 0 1,0 0 0,0-1-1,1 1 1,-1-1 0,0 0-1,0 1 1,0-1 0,3-1-1,5 1-4,1 0 0,-1-1-1,1-1 1,-1 0-1,1 0 1,15-7 0,-9 1-2,0-2 0,-1 0 1,0-1-1,0 0 1,-2-2-1,1 0 0,-2 0 1,0-1-1,18-24 1,-35 49-24,0 0 0,1 1 0,1-1 1,-1 1-1,2 0 0,0-1 1,1 22-1,0-32 38,0 0-1,0 1 1,0-1 0,0 0 0,0 0-1,1 1 1,-1-1 0,0 0 0,1 0-1,-1 0 1,1 0 0,-1 0 0,1 0-1,0 0 1,-1 0 0,1 0 0,0 0-1,0 0 1,0 0 0,0 0 0,0 0-1,0-1 1,2 2 0,0 0 20,0-1 0,0 0 0,0 0 0,0 0 1,0-1-1,0 1 0,0-1 0,0 0 0,5 0 0,0 0 24,1-1-1,0 0 1,0 0-1,-1-1 1,1 0-1,9-4 1,-3-2-60,-1 0 1,0 0 0,0-2 0,-1 1 0,0-2-1,-1 0 1,0 0 0,-1-1 0,0 0-1,-1-1 1,10-16 0,-47 83-261,24-48 276,0 0 0,1 0-1,0 0 1,0 0 0,0 0-1,1 1 1,0-1 0,0 1 0,0-1-1,1 9 1,1-14-137,0 0 1,0 0-1,-1 0 0,1-1 0,0 1 1,0 0-1,0 0 0,0-1 0,0 1 1,0 0-1,0-1 0,0 1 0,0-1 1,0 1-1,0-1 0,0 0 0,1 1 1,-1-1-1,0 0 0,0 0 0,0 0 1,1 0-1,-1 0 0,0 0 0,0 0 1,0 0-1,0-1 0,1 1 0,0-1 1,36-9-9525,-10-9-5291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086"/>
    </inkml:context>
    <inkml:brush xml:id="br0">
      <inkml:brushProperty name="width" value="0.025" units="cm"/>
      <inkml:brushProperty name="height" value="0.025" units="cm"/>
    </inkml:brush>
  </inkml:definitions>
  <inkml:trace contextRef="#ctx0" brushRef="#br0">24 312 3299,'0'0'7965,"-4"9"-5766,4-9-2201,-4 8 591,1 1 0,0-1-1,1 0 1,-1 1 0,-1 16 0,4-22-449,0 0 1,0-1-1,0 1 0,0-1 1,0 1-1,1 0 0,-1-1 1,1 1-1,0-1 0,0 1 1,0-1-1,0 0 0,0 1 1,0-1-1,1 0 0,-1 0 1,1 0-1,-1 0 0,1 0 1,0 0-1,0 0 0,0 0 1,0-1-1,0 1 0,0-1 1,1 1-1,-1-1 0,0 0 1,5 1-1,5 2 18,1 0 0,-1-1 0,1-1 0,0 0 0,0-1 0,0 0 0,0-1 0,0-1 1,0 0-1,0-1 0,0 0 0,0-1 0,-1 0 0,1-1 0,-1 0 0,0-1 0,0-1 0,0 0 0,-1 0 0,0-1 0,0 0 0,-1-1 0,0-1 0,0 1 0,-1-2 0,0 1 1,12-18-1,-20 26-82,1-1 0,-1 1 0,0-1 1,0 1-1,0-1 0,-1 0 1,1 1-1,0-1 0,-1 0 1,1 0-1,-1 1 0,1-1 0,-1 0 1,0 0-1,0 0 0,1 1 1,-1-1-1,-1 0 0,1-3 1,-1 5-67,0-1 0,1 0 0,-1 1 1,0-1-1,0 1 0,0-1 0,1 1 1,-1-1-1,0 1 0,0 0 0,0-1 1,0 1-1,0 0 0,0 0 1,0 0-1,0 0 0,0 0 0,0 0 1,0 0-1,0 0 0,0 0 0,0 0 1,0 0-1,1 1 0,-3-1 1,-5 3-40,0-1 1,0 1 0,0 0 0,0 1 0,0 0 0,-13 9 0,8-2 82,1 0-1,0 0 1,1 1 0,1 1 0,-13 17 0,20-24 11,-1-1 0,1 1 0,0-1 0,0 1 0,1 0 1,0 0-1,0 0 0,0 0 0,0 0 0,1 1 0,0-1 1,1 0-1,0 1 0,-1-1 0,2 1 0,1 9 0,-1-12-53,0-1 0,1 0 0,0 0 0,0 0 0,0 0 0,0 0 0,0 0 0,0 0 0,1-1 0,-1 1 0,1-1 0,0 0 0,0 0 0,-1 0 0,2 0 0,-1 0 0,0-1 0,0 1 0,0-1 0,1 0 0,-1 0 0,1 0 0,-1 0 0,1-1 0,4 1 0,9 0 16,0 1 1,-1-2-1,1-1 1,19-2-1,-9-2-11,0-1 1,-1-1-1,1-2 0,-1 0 0,-1-2 0,0-1 0,-1 0 1,0-2-1,22-17 0,-13 6-8,-1 0-1,-1-2 1,-2-2 0,0 0 0,34-49-1,-53 66-4,0-1-1,-1 0 0,-1-1 1,0 0-1,-1 0 0,-1-1 0,0 0 1,-1 0-1,0 0 0,-1 0 1,-1-1-1,2-29 0,-5 43-8,0 1 0,0-1 0,0 0 1,0 1-1,0-1 0,-1 1 0,1-1 0,0 1 0,-1-1 0,1 1 0,-1-1 1,1 1-1,-1 0 0,0-1 0,0 1 0,0 0 0,0-1 0,0 1 0,0 0 1,0 0-1,0 0 0,0 0 0,0 0 0,0 0 0,-1 0 0,-1 0 0,0 0-15,0 0 1,0 1-1,1-1 0,-1 1 0,0 0 0,0 0 0,0 0 0,0 0 0,0 0 0,0 1 1,0 0-1,-5 1 0,-3 2-35,-1 1 0,2 0 0,-1 0 0,1 1-1,-20 14 1,14-6 64,1 1-1,0 1 1,0 0-1,2 0 1,0 2-1,1 0 1,-12 24-1,18-29 24,0 0-1,0 0 0,2 1 0,0 0 1,0 0-1,1 0 0,1 0 0,0 0 1,1 1-1,1-1 0,2 26 1,-1-34 1,0 1 0,1-1 0,0 0 1,0 0-1,1 0 0,0 0 0,0 0 1,0-1-1,7 10 0,18 10-2217,-26-23 1323,1-1 0,0 1 1,0-1-1,0 0 1,0 0-1,0 0 0,0-1 1,0 1-1,5 0 1,5-1-11664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720"/>
    </inkml:context>
    <inkml:brush xml:id="br0">
      <inkml:brushProperty name="width" value="0.025" units="cm"/>
      <inkml:brushProperty name="height" value="0.025" units="cm"/>
    </inkml:brush>
  </inkml:definitions>
  <inkml:trace contextRef="#ctx0" brushRef="#br0">98 1 6983,'0'0'8413,"-10"6"-3363,-2 2-3893,0-2 314,1 1-1,-1 1 0,1 0 1,-19 18-1,80-29-2927,-36 2 959,-4-1 218,1 1 1,-1 0-1,1 1 1,13 1-1,-23-1 305,1 1-1,0-1 1,-1 0-1,1 0 1,-1 1 0,1-1-1,-1 1 1,1-1-1,-1 1 1,1 0-1,-1 0 1,0-1 0,1 1-1,-1 0 1,0 0-1,0 0 1,0 1 0,0-1-1,0 0 1,0 0-1,0 0 1,0 1-1,0-1 1,0 1 0,-1-1-1,1 0 1,0 1-1,-1-1 1,1 1-1,-1 0 1,0-1 0,0 1-1,0-1 1,1 3-1,-2 1 216,0-1-1,1 1 0,-2-1 1,1 1-1,0-1 0,-1 1 1,0-1-1,0 0 0,0 0 1,0 0-1,-1 0 0,0 0 0,1-1 1,-2 1-1,1-1 0,0 1 1,-7 4-1,5-4-287,0 0 0,0-1 0,-1 0 0,1 1 0,-1-2 0,1 1 0,-1-1 0,0 0 0,0 0 0,0 0 0,0-1 0,-13 1 0,19-2-218,-1 0 0,1 0 0,-1 0 0,1 0 0,-1 0 0,0 0 0,1 0 0,-1 0 0,1 0 0,-1 0 0,1 0 0,-1 0 0,0-1 0,1 1 0,-1 0 0,1 0 0,-1-1 0,1 1 0,0 0 0,-1-1 0,1 1 0,-1-1 0,1 1 0,-1 0 0,1-1 0,0 1 0,-1-1 1,1 1-1,0-1 0,0 1 0,-1-1 0,1 1 0,0-2 0,-4-12-9658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8.716"/>
    </inkml:context>
    <inkml:brush xml:id="br0">
      <inkml:brushProperty name="width" value="0.025" units="cm"/>
      <inkml:brushProperty name="height" value="0.025" units="cm"/>
    </inkml:brush>
  </inkml:definitions>
  <inkml:trace contextRef="#ctx0" brushRef="#br0">196 8 12364,'0'0'4388,"-9"-2"-315,3 1-3821,0-1 0,-1 1 0,1 1 0,-1-1 0,1 1 0,0 0 0,-1 0 0,1 1 0,-1 0 0,1 0 0,0 1 0,0-1 0,0 1 0,0 1 0,0-1 0,0 1 1,0 0-1,-6 5 0,7-4-264,0 0 1,0 1 0,0-1 0,1 1 0,-1 0-1,1 1 1,0-1 0,1 1 0,-1 0 0,1 0 0,0 0-1,1 0 1,-1 1 0,1-1 0,1 0 0,-1 1-1,1 0 1,0-1 0,0 1 0,1 10 0,1-16 14,-1 1-1,1-1 1,0 1 0,-1 0 0,1-1 0,0 1 0,0-1 0,0 0-1,0 1 1,0-1 0,0 0 0,0 0 0,1 1 0,-1-1 0,0 0-1,1 0 1,-1 0 0,1-1 0,-1 1 0,1 0 0,-1-1 0,1 1-1,0 0 1,-1-1 0,1 0 0,0 1 0,-1-1 0,1 0 0,0 0-1,0 0 1,-1 0 0,1 0 0,0-1 0,2 0 0,3 1 8,1 0 0,0-1-1,-1-1 1,1 1 0,-1-1 0,11-5 0,-2-3-27,-1 0 0,0-1 0,-1-1 0,0 0 0,-1-1 0,0-1 0,-2 0 0,15-21 0,-43 107 630,14-64-535,-6 33 254,9-41-317,0 1 0,0 0 1,-1 0-1,1 0 0,0 0 0,0-1 0,0 1 0,0 0 0,0 0 0,0 0 1,0-1-1,0 1 0,0 0 0,1 0 0,-1 0 0,0-1 0,1 1 0,-1 0 0,0 0 1,1-1-1,-1 1 0,1 0 0,-1 0 0,1-1 0,-1 1 0,1-1 0,-1 1 1,1-1-1,0 1 0,-1-1 0,1 1 0,0-1 0,-1 1 0,1-1 0,0 0 0,1 1 1,9-1 9,1-1 0,-1 0 0,0-1 0,0 0 0,0-1 0,0 0 0,0 0 0,0-1 0,-1-1 1,0 0-1,19-12 0,-12 7-293,0 2 1,0 0-1,20-7 1,-36 15 272,-1 0-1,1 0 1,-1-1 0,1 1-1,-1 0 1,1 0 0,-1 0 0,1 0-1,-1 0 1,1 0 0,-1 0-1,1-1 1,-1 1 0,1 1 0,-1-1-1,1 0 1,-1 0 0,1 0-1,0 0 1,-1 0 0,0 0 0,1 1-1,-1-1 1,1 0 0,-1 0-1,1 1 1,-1-1 0,1 0 0,-1 0-1,0 1 1,1-1 0,-1 1 0,0-1-1,1 0 1,-1 1 0,0-1-1,1 1 1,-1-1 0,0 1 0,0-1-1,0 1 1,1-1 0,-1 1-1,0-1 1,0 1 0,0-1 0,0 1-1,0-1 1,0 1 0,0 0-1,-7 35 1376,2-15-26,7-20-1324,1-1 1,-1 0 0,1 1-1,-1-1 1,1 0-1,-1-1 1,1 1 0,0 0-1,-1-1 1,1 1 0,-1-1-1,3-1 1,43-18-206,-39 14-4,1 2 0,1-1 1,-1 1-1,1 1 1,-1 0-1,1 0 1,0 1-1,12 0 0,-19 9 756,-5-7-548,1 1-1,0-1 1,1 1 0,-1 0 0,0-1-1,0 1 1,0-1 0,0 1 0,0-1-1,1 1 1,-1 0 0,0-1 0,0 1 0,1-1-1,-1 1 1,0-1 0,1 1 0,-1-1-1,0 0 1,1 1 0,-1-1 0,1 1-1,-1-1 1,1 0 0,-1 1 0,1-1-1,-1 0 1,1 0 0,0 1 0,0-1 0,7-1-14,0 0 1,0 0 0,0-1 0,0 0 0,0-1 0,-1 0-1,15-7 1,-16 7-121,0 0 0,0 0 0,0 0 0,1 1 0,-1 0 0,1 0 0,-1 1 0,1 0 1,0 0-1,12 0 0,-18 8 193,0 0 0,0 0 0,-1 0 0,0 0 0,-1 10 0,1-12-122,0-4-50,0-1 0,0 1 0,0-1 0,0 0 0,0 1-1,0-1 1,0 0 0,0 1 0,1-1 0,-1 1 0,0-1 0,0 0-1,0 1 1,0-1 0,0 0 0,1 1 0,-1-1 0,0 0-1,0 1 1,1-1 0,-1 0 0,0 0 0,0 1 0,1-1 0,-1 0-1,0 0 1,1 0 0,-1 1 0,0-1 0,1 0 0,-1 0-1,0 0 1,1 0 0,-1 0 0,1 1 0,17-5-3636,16-16-4970,-11 2 1109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138"/>
    </inkml:context>
    <inkml:brush xml:id="br0">
      <inkml:brushProperty name="width" value="0.025" units="cm"/>
      <inkml:brushProperty name="height" value="0.025" units="cm"/>
    </inkml:brush>
  </inkml:definitions>
  <inkml:trace contextRef="#ctx0" brushRef="#br0">63 1 9865,'0'0'14419,"-7"11"-12540,1-3-1585,0-1 12,0 0 1,1 0-1,0 1 0,0 0 0,1 0 0,0 0 1,1 0-1,-1 1 0,1 0 0,-1 10 1,7-18-313,0-1 0,0 1 0,0-1 0,0 0 1,0 0-1,0 0 0,0 0 0,0 0 1,0-1-1,0 1 0,6-3 0,40-18-1629,-42 16 1389,1 1-1,0 0 0,0 1 1,0 0-1,1 0 1,-1 1-1,0 0 0,16-2 1,-25 46 3134,1-41-2881,0-1 0,0 0 0,0 1 0,-1-1 0,1 0 0,0 1 0,0-1 1,0 1-1,0-1 0,0 0 0,0 1 0,0-1 0,0 0 0,0 1 0,0-1 0,1 0 0,-1 1 0,0-1 0,0 0 1,0 1-1,0-1 0,0 0 0,1 1 0,-1-1 0,0 0 0,0 0 0,0 1 0,1-1 0,-1 0 0,0 0 0,1 1 1,-1-1-1,0 0 0,0 0 0,1 0 0,-1 1 0,0-1 0,1 0 0,-1 0 0,0 0 0,1 0 0,0 0 0,21-4-166,33-22-1052,-45 21 750,8-4-216,-10 4 560,1 0-1,0 0 1,0 2-1,0-1 0,0 1 1,1 0-1,-1 1 1,12-2-1,-22 42 3380,-18 5-2224,14-34-2615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929"/>
    </inkml:context>
    <inkml:brush xml:id="br0">
      <inkml:brushProperty name="width" value="0.025" units="cm"/>
      <inkml:brushProperty name="height" value="0.025" units="cm"/>
    </inkml:brush>
  </inkml:definitions>
  <inkml:trace contextRef="#ctx0" brushRef="#br0">13 40 11627,'0'0'16811,"10"2"-16310,41 0-134,-49-2-372,0 0 1,0 0 0,0 0-1,-1-1 1,1 1 0,0 0-1,0-1 1,-1 1-1,1-1 1,0 1 0,-1-1-1,1 0 1,-1 0 0,1 0-1,-1 0 1,1 0 0,-1 0-1,1 0 1,-1 0-1,0-1 1,0 1 0,0 0-1,0-1 1,0 1 0,0-1-1,0 1 1,0-1 0,0 0-1,-1 1 1,1-1-1,-1 0 1,1 1 0,-1-1-1,1-2 1,-2 4-24,1-1 0,0 1 1,0 0-1,-1-1 0,1 1 0,0 0 1,0-1-1,-1 1 0,1 0 0,-1-1 1,1 1-1,0 0 0,-1 0 0,1-1 1,0 1-1,-1 0 0,1 0 0,-1 0 1,1 0-1,-1-1 0,1 1 0,-1 0 1,1 0-1,0 0 0,-1 0 0,1 0 1,-1 0-1,1 0 0,-1 0 1,1 1-1,-1-1 0,1 0 0,0 0 1,-1 0-1,1 0 0,-1 0 0,1 1 1,-1-1-1,-20 9-497,13-4 470,1 0-1,0 1 1,0 0-1,1 0 1,0 0-1,-9 13 1,12-15 73,0 0 1,0 0-1,1 0 0,-1 0 1,1 0-1,0 1 1,1-1-1,-1 1 1,1-1-1,0 1 0,0 0 1,0 0-1,1-1 1,-1 8-1,2-12-9,-1 1 0,1 0 0,0-1 0,0 1 0,-1-1 0,1 1 0,0-1 0,0 1 0,-1-1 0,1 0 0,0 1 0,0-1 0,0 0 0,0 0 0,0 0 0,-1 1 0,1-1 0,0 0 0,0 0-1,0 0 1,0 0 0,0-1 0,1 1 0,26-2 192,-16-1-215,0 0 0,-1-1 0,1 0 0,-1-1-1,21-11 1,-23 10-275,0 1 0,1 1 1,-1-1-1,1 2 0,0-1 0,0 1 0,0 1 0,18-3 0,-27 5 277,0 1 0,-1-1 0,1 1-1,0-1 1,0 0 0,-1 1 0,1 0 0,0-1-1,0 1 1,-1-1 0,1 1 0,-1 0 0,1-1 0,-1 1-1,1 0 1,-1 0 0,1-1 0,-1 1 0,1 0-1,-1 0 1,0 0 0,0-1 0,1 1 0,-1 0 0,0 0-1,0 0 1,0 0 0,0 0 0,0 0 0,0-1-1,0 1 1,-1 2 0,-2 41 996,1-27-669,3-16-291,-1 0 1,1-1-1,-1 1 1,0 0-1,1 0 1,-1 0-1,1 0 1,0-1-1,-1 1 1,1 0-1,0-1 1,-1 1-1,1-1 1,0 1-1,0 0 1,-1-1-1,1 0 1,0 1-1,0-1 1,0 1-1,0-1 1,0 0-1,0 0 1,0 1-1,-1-1 1,1 0-1,0 0 1,0 0-1,0 0 1,0 0-1,0 0 1,2-1-1,35-2 471,-19-2-549,-1 0 1,28-13-1,-33 12-191,0 1-1,0 0 1,0 1-1,0 0 1,1 1-1,26-2 0,-41 39 2056,-4-18-3812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0.827"/>
    </inkml:context>
    <inkml:brush xml:id="br0">
      <inkml:brushProperty name="width" value="0.025" units="cm"/>
      <inkml:brushProperty name="height" value="0.025" units="cm"/>
    </inkml:brush>
  </inkml:definitions>
  <inkml:trace contextRef="#ctx0" brushRef="#br0">109 0 12172,'0'0'12726,"-4"9"-11498,-63 123 2102,60-115-3064,0 0 0,1 0 1,1 0-1,1 1 1,1 0-1,-3 29 0,6-46-263,0 0-1,0-1 0,0 1 1,0 0-1,0-1 0,1 1 1,-1 0-1,0-1 0,0 1 1,1 0-1,-1-1 0,0 1 1,1-1-1,-1 1 0,0 0 0,1-1 1,-1 1-1,1-1 0,-1 0 1,1 1-1,-1-1 0,1 1 1,0-1-1,-1 0 0,1 1 1,-1-1-1,1 0 0,0 1 1,-1-1-1,2 0 0,27 1 57,26-15-30,-43 9-52,81-26-583,-84 29 531,0 0-1,0 1 1,1 0-1,-1 0 1,0 1 0,0 0-1,0 0 1,15 4 0,-22-4 67,-1 1 1,1-1 0,0 1-1,-1 0 1,1 0 0,0-1 0,-1 1-1,1 1 1,-1-1 0,1 0-1,-1 0 1,0 0 0,1 1 0,-1-1-1,0 1 1,0-1 0,0 1 0,0-1-1,0 1 1,0 0 0,-1-1-1,1 1 1,0 0 0,0 3 0,2 47 140,-3-38 17,0-14 133,2-7-306,-1-1 0,1 1-1,-1-1 1,0 1 0,-1-13 0,0 10-196,6-43-485,-5 53 645,1 0 0,-1 0 0,1 0 0,-1 0 0,1 0 0,-1 0 0,0 1 0,1-1 0,-1 0 0,1 1 0,-1-1 0,0 1 0,1 0 0,-1-1 0,0 1 0,0 0 0,1 0-1,-1 0 1,1 1 0,1-1 102,6 4-42,0-2 0,0 1 0,0-1-1,0 0 1,1-1 0,-1 0-1,1-1 1,0 0 0,-1 0 0,1-1-1,0 0 1,-1-1 0,1 0-1,0 0 1,-1-1 0,1-1 0,-1 0-1,0 0 1,0 0 0,0-1-1,0-1 1,-1 1 0,1-1 0,-1-1-1,0 0 1,-1 0 0,0 0-1,0-1 1,6-7 0,-12 13 13,0 0 1,0 0-1,0 0 1,0 1-1,-1-1 1,1 0-1,0 0 1,-1 0-1,1 0 1,0 0-1,-1 0 1,0-1-1,1 1 1,-1 0-1,0 0 1,1 0-1,-1 0 0,0 0 1,0-1-1,0 1 1,0 0-1,0 0 1,0 0-1,0 0 1,-1-2-1,0 2 5,0 0-1,0 1 0,0-1 0,0 1 1,0-1-1,0 1 0,-1-1 1,1 1-1,0 0 0,0 0 0,0-1 1,0 1-1,-1 0 0,1 0 1,0 0-1,0 0 0,0 1 0,-1-1 1,-1 0-1,-4 2-2,0-1 0,-1 1 0,1 1 0,0-1 0,0 1 0,0 0 0,-7 5 0,5 0 4,-1 0 0,1 1 0,1 0 1,-1 1-1,-8 12 0,14-16 31,-1-1-1,1 1 1,0-1 0,1 1-1,-1 0 1,1 0-1,0 0 1,1 0 0,-1 1-1,1-1 1,1 0 0,-1 10-1,1-14-48,1 0 0,0-1-1,-1 1 1,1 0 0,0 0-1,0 0 1,0-1 0,0 1 0,1 0-1,-1-1 1,0 1 0,1-1-1,-1 1 1,1-1 0,-1 0-1,1 0 1,0 0 0,-1 0-1,1 0 1,0 0 0,0 0-1,0 0 1,0-1 0,0 1-1,0-1 1,0 1 0,0-1-1,0 0 1,2 0 0,64 4-4278,-67-4 4076,36-2-6537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1.960"/>
    </inkml:context>
    <inkml:brush xml:id="br0">
      <inkml:brushProperty name="width" value="0.025" units="cm"/>
      <inkml:brushProperty name="height" value="0.025" units="cm"/>
    </inkml:brush>
  </inkml:definitions>
  <inkml:trace contextRef="#ctx0" brushRef="#br0">143 15 8680,'0'0'10917,"-4"10"-9817,-20 66 1676,2 2 0,-17 127 0,35-160-2298,1 58-1,3-102-477,-1 0-1,1 0 1,0 0 0,0 0-1,0 0 1,0 0-1,0 0 1,0 0-1,1 0 1,-1 0-1,0 0 1,0 0-1,1 0 1,-1 0-1,0 0 1,1 0 0,-1 0-1,1 0 1,0 0-1,-1 0 1,1 0-1,0 0 1,-1-1-1,1 1 1,0 0-1,0-1 1,0 1 0,0 0-1,-1-1 1,1 1-1,2 0 1,-2-2-43,0 1 0,0 0 1,0-1-1,0 1 1,-1-1-1,1 1 1,0-1-1,0 0 0,0 1 1,-1-1-1,1 0 1,0 1-1,-1-1 0,1 0 1,-1 0-1,1 0 1,-1 1-1,1-1 0,-1 0 1,1 0-1,-1 0 1,0 0-1,0 0 1,1 0-1,-1 0 0,0 0 1,0 0-1,0 0 1,0 0-1,0 0 0,0 0 1,0 0-1,-1-1 1,0-8-708,0 1 1,-1-1 0,0 1-1,-1-1 1,0 1 0,0 0 0,-1 0-1,0 0 1,0 1 0,-11-15 0,7 10 569,0-1 0,-10-27 0,18 39 370,0 1 0,0 0 0,0-1-1,0 1 1,0-1 0,0 1 0,1 0 0,-1-1 0,0 1-1,1 0 1,-1-1 0,1 1 0,0 0 0,-1-1 0,1 1 0,0 0-1,0 0 1,0 0 0,0 0 0,0 0 0,0 0 0,0 0 0,0 0-1,0 0 1,0 1 0,1-1 0,-1 0 0,0 1 0,1-1-1,-1 1 1,2-1 0,53-20-696,-41 17 884,6-4-839,0-1 0,34-20 0,-34 16-2424,-1-2 0,0 0-1,-1-1 1,31-34-1,-5-7-863,5-20 17929,-63 96-10972,-18 36-1720,16-19-717,1 1 0,2 0 1,2 0-1,1 1 1,3 1-1,0-1 0,1 71 1,6-98-929,4-7-4211,0-13 121,-3-1 4307,-2-11-852,0-76-2196,0 32 4034,0 65-909,0-1 0,0 1 0,1 0 0,-1-1 0,0 1 0,1 0-1,-1-1 1,0 1 0,1 0 0,-1-1 0,0 1 0,1 0 0,-1 0 0,1 0-1,-1-1 1,0 1 0,1 0 0,-1 0 0,1 0 0,-1 0 0,1 0-1,-1 0 1,0 0 0,1 0 0,-1 0 0,1 0 0,-1 0 0,1 0 0,-1 0-1,1 0 1,-1 0 0,0 0 0,1 1 0,-1-1 0,1 0 0,-1 0 0,1 1-1,21 7-13,-19-7 367,8 2-198,0 0 1,1-1-1,-1 0 0,1-1 1,-1 0-1,1 0 0,-1-1 1,23-4-1,-28 4-260,1-1-1,0 0 0,-1-1 1,1 0-1,-1 0 1,0 0-1,0-1 1,0 0-1,0 0 0,0 0 1,0-1-1,-1 0 1,0 0-1,0 0 1,0-1-1,6-7 0,-11 12-22,0 0-1,0 0 0,0 0 0,0 0 0,0 0 0,0 0 0,0 0 1,-1 0-1,1 0 0,0 0 0,0 0 0,0 0 0,0 0 0,0 0 0,0 0 1,-1 0-1,1 0 0,0 0 0,0 0 0,0 0 0,0 0 0,0 0 1,0-1-1,-1 1 0,1 0 0,0 0 0,0 0 0,0 0 0,0 0 0,0 0 1,0 0-1,0 0 0,0 0 0,0 0 0,0-1 0,0 1 0,-1 0 1,1 0-1,0 0 0,0 0 0,0 0 0,0 0 0,0-1 0,0 1 0,0 0 1,0 0-1,0 0 0,0 0 0,0 0 0,0 0 0,0-1 0,0 1 1,0 0-1,-11 7-58,6-2 90,0 1 0,0 1-1,1-1 1,0 1 0,0 0-1,1 0 1,0 0 0,0 0 0,0 0-1,1 1 1,0-1 0,1 1-1,0-1 1,0 1 0,0 8-1,1-15-10,1-1-1,0 1 0,-1 0 0,1 0 0,0 0 0,-1-1 0,1 1 0,0 0 0,0-1 0,0 1 1,-1-1-1,1 1 0,0-1 0,0 1 0,0-1 0,0 0 0,0 1 0,0-1 0,0 0 1,0 0-1,0 0 0,0 0 0,0 0 0,0 0 0,0 0 0,0 0 0,0 0 0,0 0 0,0 0 1,0-1-1,0 1 0,1-1 0,39-8 230,42-32-316,-66 31-212,1 0 0,1 1 0,37-12 1,-55 21 263,-1 0 1,1-1-1,0 1 1,-1 0-1,1 0 1,-1 0 0,1 0-1,0-1 1,-1 1-1,1 0 1,-1 0 0,1 0-1,-1 0 1,1 0-1,0 1 1,-1-1 0,1 0-1,-1 0 1,1 0-1,0 0 1,-1 1 0,1-1-1,-1 0 1,1 1-1,-1-1 1,1 0-1,-1 1 1,0-1 0,1 0-1,-1 1 1,1-1-1,-1 1 1,1 0 0,-3 21 114,-21 26 260,22-46-365,-3 4-44,0 1 0,1 0-1,-1-1 1,2 1 0,-1 0-1,1 0 1,0 1 0,-1 10-1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043"/>
    </inkml:context>
    <inkml:brush xml:id="br0">
      <inkml:brushProperty name="width" value="0.025" units="cm"/>
      <inkml:brushProperty name="height" value="0.025" units="cm"/>
    </inkml:brush>
  </inkml:definitions>
  <inkml:trace contextRef="#ctx0" brushRef="#br0">38 1 14638,'0'0'8579,"0"12"-7747,-2 5 4,-1 0 1,-1-1-1,-6 19 0,6-21-570,0 1 1,0 0-1,2 0 0,-3 23 1,6-37-260,-1-1 1,0 1 0,1-1-1,-1 1 1,1-1-1,-1 0 1,1 1-1,-1-1 1,0 1-1,1-1 1,0 0 0,-1 1-1,1-1 1,-1 0-1,1 0 1,-1 1-1,1-1 1,0 0 0,-1 0-1,1 0 1,-1 0-1,1 0 1,0 1-1,-1-1 1,1 0-1,-1-1 1,1 1 0,0 0-1,-1 0 1,1 0-1,0 0 1,-1 0-1,1-1 1,-1 1 0,1 0-1,-1 0 1,2-1-1,24-9 138,26-23-369,-44 27 36,1 0 0,0 0 0,-1 0 1,2 1-1,-1 0 0,0 1 0,1 0 0,0 1 1,0 0-1,18-3 0,-27 7 171,0 0-1,-1 0 1,1-1-1,0 2 1,-1-1-1,1 0 1,-1 0-1,1 0 1,-1 0-1,1 0 1,-1 0-1,0 0 1,0 1-1,1-1 1,-1 0-1,0 0 1,0 0-1,0 1 1,0-1-1,-1 2 1,1 38 423,0-32-285,0-9-104,0 0-1,0 1 0,1-1 1,-1 0-1,0 1 0,0-1 1,1 0-1,-1 1 0,0-1 1,1 0-1,-1 0 1,1 1-1,-1-1 0,0 0 1,1 0-1,-1 0 0,1 1 1,-1-1-1,0 0 0,1 0 1,-1 0-1,1 0 0,-1 0 1,1 0-1,-1 0 1,0 0-1,1 0 0,-1 0 1,1 0-1,-1 0 0,1 0 1,-1-1-1,0 1 0,1 0 1,-1 0-1,1 0 1,-1-1-1,0 1 0,1 0 1,-1 0-1,0-1 0,1 0 1,19-9 165,16-19-137,-22 16-248,1 1 0,0 1-1,32-17 1,-47 28 189,1 0 0,-1 0 0,0 0 0,1 0 0,-1-1 0,1 1 0,-1 1 0,1-1-1,-1 0 1,1 0 0,-1 0 0,1 0 0,-1 0 0,0 0 0,1 0 0,-1 1 0,1-1 0,-1 0 0,1 0 0,-1 1 0,0-1 0,1 0 0,-1 0 0,0 1 0,1-1 0,-1 1 0,0-1 0,0 0 0,1 1 0,-1-1 0,0 0 0,0 1 0,1-1 0,-1 1 0,0-1 0,0 1 0,0-1 0,0 1 0,0-1 0,0 1 0,0-1 0,0 0 0,0 1 0,0-1 0,0 1 0,0-1 0,0 1 0,0 0 0,-1 33 44,1-25 2,-2 17 195,1-15 128,0 0 0,1 0 0,0 0 0,3 18 0,-3-28-319,1 0 1,-1-1-1,0 1 0,1 0 1,-1 0-1,1 0 1,-1 0-1,1-1 0,-1 1 1,1 0-1,0 0 0,-1-1 1,1 1-1,0-1 0,-1 1 1,1 0-1,0-1 1,0 1-1,0-1 0,-1 0 1,1 1-1,0-1 0,0 0 1,0 1-1,1-1 0,31-2 539,-24 0-499,0-1 0,1 0 0,-1-1 0,11-6 0,-4-1-202,0 0-1,-1-2 0,-1 0 0,0 0 0,0-1 0,-1-1 0,-1 0 0,11-19 0,-29 43 99,1 0 0,0 0 0,0 0-1,1 0 1,0 1 0,1 0 0,0 0 0,1 0 0,0 0 0,-1 14-1,3-23 53,0 0 0,0 0 0,1 1 0,-1-1 0,0 0-1,1 0 1,-1 0 0,1 0 0,0 0 0,-1 0 0,1 0 0,0 0-1,0 0 1,-1 0 0,1 0 0,0 0 0,0-1 0,0 1-1,0 0 1,0-1 0,0 1 0,0-1 0,0 1 0,1-1-1,-1 1 1,0-1 0,0 0 0,0 1 0,0-1 0,1 0 0,-1 0-1,0 0 1,0 0 0,1 0 0,-1 0 0,0 0 0,0-1-1,0 1 1,0 0 0,3-2 0,5 1 13,-1-1 0,1 0 1,-1-1-1,13-5 0,0-3-220,0-2-1,-1-1 1,-1 0-1,0-2 1,0 0-1,-2-1 1,24-29-1,-51 60 267,0 0 0,1 1 0,0 1 0,2-1 0,0 1 0,0 1 0,2-1 0,0 1 0,1 0 0,-4 34 0,8-50-124,0-1 0,0 1 0,0 0 0,1-1 0,-1 1 0,0-1 0,1 1 0,-1 0-1,0-1 1,1 1 0,-1-1 0,0 1 0,1-1 0,-1 1 0,1-1 0,-1 1 0,1-1 0,-1 0 0,1 1 0,-1-1 0,1 0 0,0 1 0,-1-1 0,1 0 0,0 0 0,-1 0-1,1 1 1,-1-1 0,1 0 0,0 0 0,-1 0 0,1 0 0,0 0 0,-1 0 0,1 0 0,0 0 0,-1-1 0,1 1 0,0 0 0,-1 0 0,1 0 0,-1-1 0,2 1 0,30-13-6481,-10-5-2206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588"/>
    </inkml:context>
    <inkml:brush xml:id="br0">
      <inkml:brushProperty name="width" value="0.025" units="cm"/>
      <inkml:brushProperty name="height" value="0.025" units="cm"/>
    </inkml:brush>
  </inkml:definitions>
  <inkml:trace contextRef="#ctx0" brushRef="#br0">220 31 14350,'0'0'14771,"-12"-6"-13837,2 1-790,6 2-116,0 1-1,0 0 1,0 0 0,0 0 0,0 0 0,0 1 0,-1-1 0,1 1 0,0 0 0,-1 0 0,1 1 0,-1-1-1,1 1 1,-1 0 0,1 1 0,-1-1 0,-8 2 0,-52 28 57,62-28-114,-1-1-1,1 1 1,0 1 0,0-1 0,0 0 0,0 1 0,0-1-1,0 1 1,0 0 0,1 0 0,-1 0 0,1 0 0,0 0-1,0 1 1,0-1 0,-1 5 0,3-7-1,0-1 1,1 0-1,-1 1 1,0-1-1,1 1 0,-1-1 1,0 1-1,1-1 1,-1 0-1,0 1 1,1-1-1,-1 0 0,1 1 1,-1-1-1,1 0 1,-1 1-1,1-1 0,-1 0 1,1 0-1,-1 0 1,1 0-1,-1 1 0,1-1 1,-1 0-1,1 0 1,-1 0-1,1 0 1,-1 0-1,1 0 0,-1 0 1,2-1-1,24 1-281,-19 0 101,202-4-4130,-208 4 4336,1 0-1,-1 0 1,1 0 0,-1 0 0,1 0-1,-1 0 1,0 0 0,1 1 0,-1-1-1,0 1 1,1-1 0,-1 1 0,0 0-1,1-1 1,-1 1 0,0 0 0,0 0-1,0 0 1,1 1 0,-1-1 43,-1 0 0,0-1 0,1 1 0,-1 0 0,0 0-1,0 0 1,1 0 0,-1 0 0,0 0 0,0 0 0,0 0 0,0 0 0,0 0 0,-1 0 0,1 0 0,0 0 0,0 0 0,-1-1 0,1 1-1,0 0 1,-1 1 0,-2 3 289,0 0 0,0 0 0,-1 0 0,0-1 0,0 1 0,0-1 0,-8 6 0,2-1-98,-1 0 0,0-1 0,0-1 0,-1 0 0,0 0 0,0-2 0,-1 1 0,0-1 0,0-1 0,0 0 0,-18 2 0,31-6-370,-1 0 0,0 0 1,0 0-1,0 0 0,0 0 0,0 0 0,1 0 1,-1-1-1,0 1 0,0 0 0,0 0 0,0-1 1,1 1-1,-1 0 0,0-1 0,0 1 0,1-1 1,-1 1-1,0-2 0,0 1-487,0-1-1,0 1 1,1-1 0,-1 1-1,1-1 1,-1 0 0,1 1-1,0-1 1,0 0-1,-1 1 1,1-1 0,0 0-1,1-1 1,-1-19-9751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967"/>
    </inkml:context>
    <inkml:brush xml:id="br0">
      <inkml:brushProperty name="width" value="0.025" units="cm"/>
      <inkml:brushProperty name="height" value="0.025" units="cm"/>
    </inkml:brush>
  </inkml:definitions>
  <inkml:trace contextRef="#ctx0" brushRef="#br0">186 60 8552,'0'0'10250,"-3"-9"-6369,3 7-3724,0 0 0,0-1 0,0 1 0,-1 0 0,1 0 0,-1 0 0,0 0 1,1 0-1,-1 0 0,0 0 0,0 0 0,0 0 0,-1 0 0,1 1 0,0-1 0,-1 0 1,1 1-1,-1-1 0,1 1 0,-1-1 0,0 1 0,0 0 0,1 0 0,-1 0 0,0 0 0,0 0 1,0 0-1,0 0 0,-1 1 0,1-1 0,0 1 0,0-1 0,0 1 0,0 0 0,0 0 0,-1 0 1,1 0-1,0 0 0,0 1 0,0-1 0,-5 2 0,2 0-120,-1 1 0,1 1-1,0-1 1,0 1 0,0 0 0,0 0-1,1 0 1,-1 1 0,1-1 0,0 1-1,1 0 1,-1 0 0,1 1 0,0-1-1,0 1 1,0-1 0,1 1 0,0 0-1,0 0 1,1 0 0,0 0 0,0 0-1,0 1 1,1-1 0,0 7 0,0-11-50,1-1 1,-1 1 0,1-1 0,0 1 0,0-1 0,0 0-1,0 1 1,0-1 0,0 0 0,0 0 0,0 1 0,0-1 0,1 0-1,-1 0 1,0 0 0,1-1 0,-1 1 0,1 0 0,-1 0-1,1-1 1,-1 1 0,4 0 0,46 9-489,-20-4 283,-30-6 225,0 0 0,0 0 0,0 1 0,0-1 0,1 0 0,-1 1 0,0-1 0,0 1 0,0-1-1,0 1 1,0-1 0,0 1 0,0 0 0,-1 0 0,1-1 0,0 1 0,0 0 0,0 0 0,-1 0 0,1 0 0,0 0-1,-1 0 1,1 0 0,-1 0 0,1 0 0,-1 0 0,0 0 0,1 0 0,-1 0 0,0 1 0,0-1 0,0 1 0,0 1 27,-1-1 1,0 1-1,-1-1 1,1 0-1,0 1 1,-1-1-1,1 0 1,-1 0-1,0 0 1,0 0-1,0 0 1,0 0-1,-2 2 1,-8 5 34,-1 0 0,0-1 0,-25 12 0,2-10-789,35-9 435,0-1 1,0 0-1,-1 1 1,1-1-1,0 0 1,0 0-1,-1 0 1,1 0-1,0 0 1,0 0-1,0 0 0,-1 0 1,1-1-1,0 1 1,0 0-1,0-1 1,0 1-1,0-1 1,-1 1-1,1-1 1,0 0-1,0 1 0,0-1 1,1 0-1,-1 0 1,-1-1-1,0-14-7381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4.503"/>
    </inkml:context>
    <inkml:brush xml:id="br0">
      <inkml:brushProperty name="width" value="0.025" units="cm"/>
      <inkml:brushProperty name="height" value="0.025" units="cm"/>
    </inkml:brush>
  </inkml:definitions>
  <inkml:trace contextRef="#ctx0" brushRef="#br0">1 108 10602,'0'0'21647,"12"3"-21214,-4-1-375,-4 0-57,0-1 1,0 0-1,1 0 1,-1 0-1,0 0 1,1-1-1,-1 1 1,0-1-1,1 0 1,-1-1-1,0 1 1,1-1-1,-1 0 1,0 0-1,0 0 1,1-1-1,3-1 1,-6 2-2,66-42 0,-63 40 0,-1 0 0,0 0 0,0-1 0,0 1 0,-1-1 0,1 0 0,-1 0 0,0 0 0,0-1 0,0 1 0,-1-1 0,0 1 0,3-6 0,-5 10 0,0-1 0,0 1 0,0 0 0,0 0 0,0 0 0,0 0 0,0-1 0,0 1 0,0 0 0,0 0 0,0 0 0,0-1 0,0 1 0,0 0 0,0 0 0,0 0 0,0-1 0,0 1 0,0 0 0,0 0 0,0 0 0,0 0 0,-1-1 0,1 1 0,0 0 0,0 0 0,0 0 0,0 0 0,0 0 0,0-1 0,-1 1 0,1 0 0,0 0 0,0 0 0,0 0 0,0 0 0,0 0 0,-1 0 0,1 0 0,0-1 0,0 1 0,0 0 0,-1 0 0,1 0 0,0 0 0,0 0 0,-13 4 0,-11 10 0,17-7 0,0 0 0,1 1 0,1 0 0,-1 0 0,1 0 0,0 0 0,1 1 0,0 0 0,0 0 0,1 0 0,0 0 0,1 1 0,0-1 0,-1 18 0,3-26 0,0 0 0,1 0 0,-1 1 0,1-1 0,-1 0 0,1 0 0,0 0 0,-1 0 0,1-1 0,0 1 0,0 0 0,0 0 0,-1 0 0,1-1 0,0 1 0,0 0 0,0-1 0,0 1 0,0-1 0,0 1 0,1-1 0,-1 1 0,0-1 0,0 0 0,0 1 0,0-1 0,0 0 0,1 0 0,-1 0 0,0 0 0,0 0 0,2-1 0,46-2 0,-28-2-292,0-1 0,0-1 0,33-16 0,-30 12-197,51-15 0,-75 26 480,1-1 0,-1 1 0,1 0 1,-1 0-1,1 0 0,-1 0 0,1 0 0,-1 0 0,1 0 1,-1 0-1,1 0 0,-1 0 0,1 1 0,-1-1 0,1 0 0,-1 0 1,1 0-1,-1 1 0,1-1 0,-1 0 0,1 1 0,-1-1 1,0 0-1,1 1 0,-1-1 0,0 0 0,1 1 0,-1-1 0,0 1 1,1-1-1,-1 0 0,0 1 0,0-1 0,1 1 0,-1-1 1,0 1-1,0-1 0,0 1 0,0-1 0,0 1 0,0 0 0,0-1 1,0 1-1,0-1 0,0 1 0,0-1 0,0 1 0,0-1 1,0 1-1,-8 41 441,3-7 181,8-34-596,0-1 1,1 1-1,-1-1 0,1 0 0,-1 1 0,0-2 1,1 1-1,4-1 0,5-1-614,-1-1 0,0-1 1,0 0-1,13-6 0,22-12-6482,-30 14 1073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4.418"/>
    </inkml:context>
    <inkml:brush xml:id="br0">
      <inkml:brushProperty name="width" value="0.025" units="cm"/>
      <inkml:brushProperty name="height" value="0.025" units="cm"/>
    </inkml:brush>
  </inkml:definitions>
  <inkml:trace contextRef="#ctx0" brushRef="#br0">81 5 21652,'0'0'385,"-56"-5"-385,41 5-96,6 0-1890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5.163"/>
    </inkml:context>
    <inkml:brush xml:id="br0">
      <inkml:brushProperty name="width" value="0.025" units="cm"/>
      <inkml:brushProperty name="height" value="0.025" units="cm"/>
    </inkml:brush>
  </inkml:definitions>
  <inkml:trace contextRef="#ctx0" brushRef="#br0">1 48 12780,'0'0'16875,"9"-2"-16849,11-4-331,0-1-1,0-1 1,28-14-1,-48 21 303,0 1 1,0 0-1,1 0 0,-1 0 1,0-1-1,0 1 0,1 0 1,-1 0-1,0 0 0,1 0 1,-1 0-1,0-1 0,1 1 1,-1 0-1,0 0 0,1 0 1,-1 0-1,0 0 0,1 0 1,-1 0-1,0 0 0,1 0 1,-1 0-1,0 0 0,1 1 1,-1-1-1,0 0 0,0 0 1,1 0-1,-1 0 1,0 0-1,1 1 0,-1-1 1,0 0-1,0 0 0,1 0 1,-1 1-1,0-1 0,0 0 1,1 0-1,-1 1 0,0-1 1,0 1-1,1 19 79,-11 21 189,8-30-409,0 0 1,0 0-1,1 0 0,1 21 0,0-29-92,1 5-3309,5-6-3021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6.502"/>
    </inkml:context>
    <inkml:brush xml:id="br0">
      <inkml:brushProperty name="width" value="0.025" units="cm"/>
      <inkml:brushProperty name="height" value="0.025" units="cm"/>
    </inkml:brush>
  </inkml:definitions>
  <inkml:trace contextRef="#ctx0" brushRef="#br0">36 55 10410,'-9'0'3139,"1"0"384,-1 0-640,3 0-417,2 1-736,4 4-609,0 1-480,4-1-129,17 0 417,3-4 128,12-1-192,6 0-225,7-1-351,3-12-193,3-2-128,-4-8-1922,-8-3-5221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0.528"/>
    </inkml:context>
    <inkml:brush xml:id="br0">
      <inkml:brushProperty name="width" value="0.025" units="cm"/>
      <inkml:brushProperty name="height" value="0.025" units="cm"/>
    </inkml:brush>
  </inkml:definitions>
  <inkml:trace contextRef="#ctx0" brushRef="#br0">456 9 10730,'-7'-7'5560,"-9"5"-3502,-17 5-606,15 3-919,-1 0-1,1 2 1,0 0-1,1 1 1,-21 13 0,-79 62 931,108-77-1347,-17 13 357,-40 39 0,61-54-460,0 1 1,0-1 0,0 1 0,0 1-1,1-1 1,0 1 0,1 0 0,-1 0-1,1 0 1,1 0 0,-1 0 0,1 1-1,-1 7 1,3-14-12,0 1 0,0-1 1,0 1-1,0-1 0,1 1 0,-1-1 0,1 1 0,-1-1 1,1 0-1,-1 1 0,1-1 0,-1 0 0,1 1 0,0-1 1,0 0-1,0 0 0,0 0 0,0 1 0,0-1 1,0 0-1,0-1 0,0 1 0,1 0 0,-1 0 0,0 0 1,0-1-1,1 1 0,-1 0 0,1-1 0,-1 0 0,2 1 1,54 8 145,-48-9-122,33 3 31,0-2 1,49-6 0,-63 2-1075,0-2 0,32-9 0,35-18-6266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653"/>
    </inkml:context>
    <inkml:brush xml:id="br0">
      <inkml:brushProperty name="width" value="0.025" units="cm"/>
      <inkml:brushProperty name="height" value="0.025" units="cm"/>
    </inkml:brush>
  </inkml:definitions>
  <inkml:trace contextRef="#ctx0" brushRef="#br0">327 46 10730,'0'0'3171,"9"-7"422,38-31 1964,-46 37-4035,-3 5-1412,0 1 1,0-2 0,-1 1 0,1 0-1,-1 0 1,0-1 0,0 1 0,0-1-1,-6 5 1,-2 3-7,-167 171 354,39-42-366,124-120 587,7-3-3490,8-17 2730,0 0-1,0 1 1,0-1-1,0 0 0,-1 0 1,1 0-1,0 0 1,0 1-1,0-1 0,0 0 1,0 0-1,0 0 1,0 0-1,0 1 0,0-1 1,0 0-1,1 0 0,-1 0 1,0 1-1,0-1 1,0 0-1,0 0 0,0 0 1,0 0-1,0 1 1,0-1-1,0 0 0,0 0 1,1 0-1,-1 0 1,0 0-1,0 0 0,0 1 1,0-1-1,0 0 0,1 0 1,-1 0-1,0 0 1,0 0-1,0 0 0,0 0 1,1 0-1,-1 0 1,0 0-1,0 0 0,0 0 1,1 0-1,-1 0 1,0 0-1,0 0 0,0 0 1,1 0-1,21-12-3785,12-15-1135,7-11-3508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986"/>
    </inkml:context>
    <inkml:brush xml:id="br0">
      <inkml:brushProperty name="width" value="0.025" units="cm"/>
      <inkml:brushProperty name="height" value="0.025" units="cm"/>
    </inkml:brush>
  </inkml:definitions>
  <inkml:trace contextRef="#ctx0" brushRef="#br0">91 0 13293,'0'0'5124,"-44"80"-3618,24-39-289,5 4-352,5 2-161,8-2-159,2-4-193,6-6-63,9-3-129,6-3-64,-1-8-64,1-3 32,-6-6-352,-3-4-609,-9-6-1570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8.327"/>
    </inkml:context>
    <inkml:brush xml:id="br0">
      <inkml:brushProperty name="width" value="0.025" units="cm"/>
      <inkml:brushProperty name="height" value="0.025" units="cm"/>
    </inkml:brush>
  </inkml:definitions>
  <inkml:trace contextRef="#ctx0" brushRef="#br0">1 5 12268,'0'0'10057,"62"-1"-8808,-24 1-288,7 0-576,9 0-321,-5 0-1089,-1-3-5317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314"/>
    </inkml:context>
    <inkml:brush xml:id="br0">
      <inkml:brushProperty name="width" value="0.025" units="cm"/>
      <inkml:brushProperty name="height" value="0.025" units="cm"/>
    </inkml:brush>
  </inkml:definitions>
  <inkml:trace contextRef="#ctx0" brushRef="#br0">0 1 8200,'0'0'13533,"7"8"-12925,40 46 29,3-3 0,100 80 0,87 52 644,-151-109-1183,-51-42-76,2-2 0,0-1 1,44 25-1,-34-28 55,-1 1-1,49 41 1,-55-37-56,1-1 1,1-2-1,86 41 0,-96-51-29,0 1 0,-1 2 0,52 44 0,20 15 14,-20-12-36,-58-46-1,35 25 1,-49-22-648,-11-25 607,9 10-1793,-6-2-4422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786"/>
    </inkml:context>
    <inkml:brush xml:id="br0">
      <inkml:brushProperty name="width" value="0.025" units="cm"/>
      <inkml:brushProperty name="height" value="0.025" units="cm"/>
    </inkml:brush>
  </inkml:definitions>
  <inkml:trace contextRef="#ctx0" brushRef="#br0">1 308 11018,'0'0'2109,"10"9"-406,-2 0-1363,1-1 0,0 0 0,1 0 1,-1-1-1,1 0 0,1-1 0,-1 0 0,1-1 0,0 0 0,0-1 0,1 0 1,-1-1-1,18 3 0,-27-5-314,6-1 679,0 1-1,0-1 1,0 0-1,1 0 1,-1-1-1,9-2 1,-15 2-512,0 0 0,0 1 0,0-1 0,-1 0 0,1 0 0,0 0 1,-1 0-1,1-1 0,-1 1 0,1 0 0,-1-1 0,1 1 0,-1-1 0,0 1 0,0-1 0,0 0 0,0 0 1,0 1-1,0-1 0,0 0 0,-1 0 0,1 0 0,-1 0 0,1 0 0,-1 0 0,0 0 0,1 0 0,-1 0 0,0 0 1,-1-2-1,-1-25 9,-1 0 0,-1 1 0,-2 0 0,-1 0 0,-15-41 0,-3-11-1115,21 58-1936,2 11-1703,0-1-3598,-2-3-5565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5.802"/>
    </inkml:context>
    <inkml:brush xml:id="br0">
      <inkml:brushProperty name="width" value="0.025" units="cm"/>
      <inkml:brushProperty name="height" value="0.025" units="cm"/>
    </inkml:brush>
  </inkml:definitions>
  <inkml:trace contextRef="#ctx0" brushRef="#br0">95 113 5509,'0'0'6593,"4"-10"-4319,2-2-1489,15-35 2170,-14 10 4745,-8 37-7536,0-1 0,0 0 1,0 1-1,0-1 0,0 1 0,0-1 0,0 1 0,0-1 0,0 1 0,0 0 0,0-1 0,0 1 0,-1 0 0,1 0 0,0 0 0,0 0 0,0 0 0,0 0 0,0 0 0,0 0 0,-1 1 0,-29 3-9,26-2-160,1 1 0,-1 0 0,1 0 0,0 0-1,0 0 1,0 0 0,1 1 0,-1-1 0,1 1 0,0 0 0,0 0 0,0 1-1,0-1 1,1 1 0,0-1 0,0 1 0,-2 5 0,0 3-14,1-1-1,0 1 1,1-1-1,0 1 1,1 22 0,1-34 21,0 0 0,0 0 0,0 0 0,0 0 0,0 0 0,0 0 1,1 0-1,-1 0 0,0 0 0,1 0 0,-1 0 0,0 0 0,1 0 0,-1-1 0,1 1 1,0 0-1,-1 0 0,1 0 0,0-1 0,-1 1 0,1 0 0,0-1 0,0 1 0,0-1 1,0 1-1,-1-1 0,1 1 0,0-1 0,0 1 0,0-1 0,0 0 0,0 0 0,0 1 1,0-1-1,0 0 0,0 0 0,0 0 0,0 0 0,0 0 0,0 0 0,0-1 0,2 1 1,1-1 9,0 0 0,0 0 0,1 0 1,-1 0-1,0-1 0,-1 0 0,1 0 1,0 0-1,5-3 0,5-9 16,0 1-1,-1-2 1,-1 0 0,0 0-1,12-23 1,-10 17 4,-10 73-150,-4-39 6,0-1 155,0 1 0,1-1 0,0 1 0,4 14-1,-5-24-127,1 0 0,0-1 0,-1 1-1,1-1 1,0 0 0,1 1 0,-1-1-1,0 0 1,1 1 0,-1-1 0,1 0 0,0 0-1,0 0 1,-1 0 0,1-1 0,1 1-1,-1-1 1,0 1 0,0-1 0,0 1-1,1-1 1,-1 0 0,1 0 0,-1 0-1,1-1 1,2 2 0,27 0-3154,-9-7-1668,10-15-6886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064"/>
    </inkml:context>
    <inkml:brush xml:id="br0">
      <inkml:brushProperty name="width" value="0.025" units="cm"/>
      <inkml:brushProperty name="height" value="0.025" units="cm"/>
    </inkml:brush>
  </inkml:definitions>
  <inkml:trace contextRef="#ctx0" brushRef="#br0">1832 1330 7815,'0'0'11072,"-7"-3"-10901,-13-9-180,9 6 427,0-1-1,-1 1 1,1 1-1,-1 0 1,0 1-1,0 0 1,-17-3-1,12 5-347,2 0 1,-1-2-1,0 0 0,0 0 0,1-2 1,0 0-1,-26-14 0,-2-7-28,-46-37 0,21 15-4,-167-133 907,129 97-721,72 55-96,2-1 0,2-1 0,-43-58 1,-4-5 463,50 68-580,-1 0 0,-53-37 1,-27-25 30,70 58 77,-1 1 1,-1 2-1,-75-38 1,79 46-117,-32-15 202,49 27-74,1-1-1,0-1 0,0-1 1,1 0-1,0-1 1,-23-22-1,11 9 147,28 25-257,7 21-4085,-2-15-1102,5-5-1315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205"/>
    </inkml:context>
    <inkml:brush xml:id="br0">
      <inkml:brushProperty name="width" value="0.025" units="cm"/>
      <inkml:brushProperty name="height" value="0.025" units="cm"/>
    </inkml:brush>
  </inkml:definitions>
  <inkml:trace contextRef="#ctx0" brushRef="#br0">209 189 13933,'1'-9'2226,"-1"7"-2116,1-4 525,0 0 1,-1 0-1,0 0 0,0 0 1,-1 0-1,1 0 1,-3-8-1,3 13-514,0 0-1,-1 0 1,1 0-1,-1 0 1,1 0-1,-1 0 1,0 0-1,1 0 1,-1 0-1,0 0 1,0 0-1,0 0 1,0 0-1,0 1 1,0-1-1,0 0 1,0 1-1,0-1 1,-1 0-1,-1 0-110,1 1 0,0 0 0,-1 0 0,1 0 0,0 0-1,-1 0 1,1 0 0,0 0 0,0 1 0,-1-1 0,1 1 0,0 0 0,0 0 0,-4 1 0,-1 2-16,0 1 0,0 0 0,0 0 0,0 1 0,1 0 0,0 0 0,0 0 0,1 1 0,0 0 0,-8 12 0,-1 5-8,1-1 0,-11 30 1,19-40 33,0 1 0,1 0 0,0 0 0,-2 14 0,6-26-16,-1 1-1,1-1 1,-1 0 0,1 0 0,0 0 0,0 0 0,0 0 0,0 0 0,0 0 0,1 1 0,-1-1 0,0 0 0,1 0 0,0 0 0,-1 0 0,1 0 0,0 0 0,0 0-1,0-1 1,1 1 0,-1 0 0,0 0 0,1-1 0,-1 1 0,1-1 0,-1 1 0,1-1 0,0 0 0,-1 0 0,1 1 0,0-1 0,0 0 0,0-1 0,0 1 0,0 0-1,2 0 1,12 1 0,0-1-1,1-1 1,-1-1-1,0 0 1,-1-1-1,1-1 1,0 0-1,0-1 1,-1 0-1,0-2 0,0 0 1,0 0-1,-1-2 1,0 0-1,-1 0 1,22-17-1,-18 11 127,0 0-1,0-1 1,-2-1-1,0 0 0,0-1 1,-2-1-1,0 0 1,-1 0-1,-1-2 1,-1 1-1,13-34 1,-19 41-45,-1-1 1,-1 1 0,2-23-1,-4 33-79,0 0 0,0 0 0,0-1 0,0 1-1,0 0 1,-1 0 0,1 0 0,-1 0-1,1 0 1,-1-1 0,0 1 0,0 0 0,-1-2-1,1 4-6,0-1-1,1 0 0,-1 1 0,0-1 0,0 1 1,0-1-1,0 1 0,0-1 0,0 1 1,0 0-1,0 0 0,0-1 0,0 1 0,0 0 1,0 0-1,0 0 0,0 0 0,0 0 0,0 0 1,0 0-1,0 0 0,0 1 0,0-1 0,0 0 1,0 0-1,1 1 0,-1-1 0,0 1 1,0-1-1,-1 2 0,-4 2-18,-1 0 1,1 1 0,1 0-1,-1 0 1,1 1-1,-1-1 1,2 1-1,-1 0 1,1 1-1,0-1 1,0 1-1,-4 10 1,-3 7 85,1 1 1,-9 32 0,16-49 63,1 1 0,0 0 0,0 0 0,1 1 0,1-1 0,-1 0 0,1 0 0,1 0 0,-1 1 0,4 13 0,-2-19-112,-1 0 0,1 0 1,0 0-1,0-1 1,0 1-1,1-1 0,-1 1 1,1-1-1,0 0 1,-1 0-1,1 0 0,1 0 1,-1-1-1,0 1 0,1-1 1,-1 0-1,1 0 1,0 0-1,0 0 0,0-1 1,0 0-1,0 1 1,0-1-1,8 0 0,1 1-22,-1-1 0,1 0 0,0-1-1,-1-1 1,1 0 0,-1 0 0,1-2 0,-1 1-1,1-2 1,-1 1 0,14-8 0,-18 8 16,-1 0 1,0-1-1,0 0 1,0-1-1,0 1 1,-1-1-1,0 0 1,0-1-1,0 0 1,-1 0-1,1 0 1,-1 0-1,-1-1 1,1 0-1,-1 0 1,-1 0-1,1-1 1,3-12-1,-6 19 39,-1 0 0,0 0-1,0 0 1,1 0 0,-1 0-1,0-1 1,0 1 0,0 0-1,0 0 1,0 0 0,0 0-1,0 0 1,0 0 0,-1 0-1,1 0 1,0 0 0,-1-1-1,0 0 1,1 2-27,-1 0 0,1-1 0,-1 1 0,1-1-1,-1 1 1,1 0 0,-1 0 0,1-1 0,-1 1 0,1 0 0,-1 0 0,1 0-1,-1 0 1,0-1 0,1 1 0,-1 0 0,1 0 0,-1 0 0,0 0 0,1 0-1,-1 1 1,1-1 0,-2 0 0,-2 1-17,1 1-1,-1-1 1,1 1-1,-1-1 1,1 1-1,0 0 1,0 1 0,0-1-1,-4 3 1,-4 5-13,0 1 0,1 0 1,0 1-1,1 0 0,0 0 1,1 1-1,1 0 0,-1 0 0,2 1 1,0 0-1,1 0 0,0 1 1,1-1-1,-3 21 0,7-33-63,0-1 0,0 1-1,0 0 1,0 0 0,1-1-1,-1 1 1,0 0-1,1-1 1,-1 1 0,1-1-1,0 1 1,-1-1 0,1 1-1,0-1 1,0 1 0,0-1-1,0 1 1,0-1-1,0 0 1,1 0 0,-1 0-1,0 0 1,1 1 0,-1-2-1,0 1 1,1 0 0,-1 0-1,1 0 1,0-1 0,-1 1-1,1-1 1,-1 1-1,4-1 1,2 2-791,1-1 1,0-1-1,0 1 0,-1-1 1,1-1-1,11-1 0,26-9-6208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681"/>
    </inkml:context>
    <inkml:brush xml:id="br0">
      <inkml:brushProperty name="width" value="0.025" units="cm"/>
      <inkml:brushProperty name="height" value="0.025" units="cm"/>
    </inkml:brush>
  </inkml:definitions>
  <inkml:trace contextRef="#ctx0" brushRef="#br0">89 383 3235,'0'-21'8319,"0"-30"3238,-6-23-8710,4 60-3522,-1-1 0,-1 1 0,-5-15-1,-14-19 2371,21 44-1625,-4-3 59,2-1 1,-1 0-1,1 0 0,0-1 1,1 1-1,0-1 1,0 1-1,1-1 0,0 0 1,0 0-1,0-11 0,28 24-353,-8 4 147,-1 1-1,32 21 1,8 4-2130,-49-30 644,1 0 0,0 0 0,0-1-1,16 4 1,10-4-8831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1.584"/>
    </inkml:context>
    <inkml:brush xml:id="br0">
      <inkml:brushProperty name="width" value="0.025" units="cm"/>
      <inkml:brushProperty name="height" value="0.025" units="cm"/>
    </inkml:brush>
  </inkml:definitions>
  <inkml:trace contextRef="#ctx0" brushRef="#br0">138 102 5157,'0'0'2210,"9"-5"59,22-12-672,28-15 2108,-25 9 2353,-33 22-5865,-1 1-1,1 0 1,-1 0 0,1-1 0,-1 1-1,1 0 1,-1-1 0,1 1 0,-1-1-1,1 1 1,-1-1 0,1 1 0,-1 0 0,0-1-1,1 0 1,-1 1 0,0-1 0,1 1-1,-1-1 1,0 1 0,0-1 0,0 0-1,1 1 1,-1-1 0,0 1 0,0-1-1,0 0 1,0 1 0,0-1 0,0 0-1,0 1 1,0-1 0,-1 0 0,-19-6 1438,-30 11-1979,36 1 332,1 0 0,0 1 0,0 1 1,1 0-1,0 1 0,0 0 0,1 1 1,0 0-1,0 1 0,1 0 1,0 1-1,1 0 0,0 0 0,1 1 1,0 0-1,1 1 0,1-1 0,-9 25 1,14-35 13,0 0 0,0 0 1,0 1-1,1-1 0,-1 1 0,1-1 1,-1 0-1,1 1 0,0-1 1,0 1-1,0-1 0,0 1 1,1-1-1,-1 0 0,1 1 0,-1-1 1,1 1-1,0-1 0,0 0 1,0 0-1,0 1 0,0-1 1,1 0-1,-1 0 0,1 0 0,-1 0 1,1-1-1,0 1 0,0 0 1,-1-1-1,5 3 0,-1-2 9,1 0 0,-1 0 0,1-1 0,-1 0 0,1 0 0,0 0 0,0-1 0,-1 0 0,1 0 0,0-1 0,-1 1 0,1-1-1,5-2 1,-2 1 10,0-1-1,0 0 0,-1-1 0,1 0 0,-1-1 0,0 0 1,11-8-1,-15 11-10,-1-1 1,1 1-1,-1-1 1,0 0-1,0 0 0,0-1 1,0 1-1,0 0 1,-1-1-1,0 0 1,0 0-1,0 1 1,0-1-1,0 0 1,-1-1-1,1 1 0,0-8 1,-4 12-30,0-1 1,0 1-1,-1-1 0,1 1 0,0 0 1,0 0-1,0 0 0,-1 0 1,1 1-1,0-1 0,-3 1 1,-1 3 7,1-1 0,-1 1 0,1 1 0,0-1-1,0 1 1,0 0 0,1 0 0,-1 0 0,1 1 0,-6 11 0,0-1-8,1 1 0,-13 31 0,17-23-2546,4 13-6415,2-24 5723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046"/>
    </inkml:context>
    <inkml:brush xml:id="br0">
      <inkml:brushProperty name="width" value="0.025" units="cm"/>
      <inkml:brushProperty name="height" value="0.025" units="cm"/>
    </inkml:brush>
  </inkml:definitions>
  <inkml:trace contextRef="#ctx0" brushRef="#br0">132 59 7976,'0'0'20552,"8"3"-20477,28 9-11,-35-12-58,0 0-1,0 0 1,0 0-1,0 0 1,0 0 0,1-1-1,-1 1 1,0 0-1,0-1 1,0 1 0,0 0-1,0-1 1,0 0-1,0 1 1,0-1 0,0 1-1,-1-1 1,1 0-1,0 0 1,0 0-1,0 1 1,-1-1 0,1 0-1,-1 0 1,1 0-1,0 0 1,-1 0 0,0 0-1,1 0 1,-1 0-1,0 0 1,1-1 0,-1 1-1,0 0 1,0-1-1,1 0-1,-1 0-1,0 1 0,1-1 0,-1 0 0,0 1 1,0-1-1,0 0 0,0 0 0,0 1 1,0-1-1,-1 0 0,1 1 0,-1-1 1,1 0-1,-1 1 0,1-1 0,-1 1 0,0-1 1,0 1-1,0-1 0,-1-1 0,-2 1-60,-1 0 0,1 1 0,-1-1 0,1 1 0,-1 0-1,0 0 1,1 1 0,-1-1 0,0 1 0,0 0 0,1 0-1,-1 1 1,0-1 0,1 1 0,-1 0 0,0 0 0,1 1 0,-1-1-1,1 1 1,0 0 0,0 0 0,-1 1 0,1-1 0,1 1-1,-5 4 1,1-3 47,1 1-1,0 0 1,1 0-1,-1 0 1,1 1-1,0 0 0,1 0 1,-1 0-1,1 1 1,0-1-1,1 1 1,0 0-1,0 0 1,0 0-1,-1 10 0,3-16-18,1 1-1,-1 0 1,1 0-1,0 0 1,0 0-1,0 0 0,0 0 1,0 0-1,0 0 1,0 0-1,1-1 0,-1 1 1,1 0-1,-1 0 1,1 0-1,0 0 0,0-1 1,0 1-1,0 0 1,0-1-1,0 1 1,0-1-1,0 1 0,1-1 1,-1 0-1,1 1 1,-1-1-1,1 0 0,-1 0 1,1 0-1,0 0 1,-1 0-1,1 0 0,2 0 1,5 1-1406,0 0 0,0-1 0,1-1 0,-1 1 0,19-3 0,-19 2-450,21-2-6246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422"/>
    </inkml:context>
    <inkml:brush xml:id="br0">
      <inkml:brushProperty name="width" value="0.025" units="cm"/>
      <inkml:brushProperty name="height" value="0.025" units="cm"/>
    </inkml:brush>
  </inkml:definitions>
  <inkml:trace contextRef="#ctx0" brushRef="#br0">124 0 13613,'0'0'13287,"-5"9"-13057,-11 24-93,-5 8-145,1 0-1,3 2 1,1 0 0,-11 48 0,26-63-3411,1-20-2179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815"/>
    </inkml:context>
    <inkml:brush xml:id="br0">
      <inkml:brushProperty name="width" value="0.025" units="cm"/>
      <inkml:brushProperty name="height" value="0.025" units="cm"/>
    </inkml:brush>
  </inkml:definitions>
  <inkml:trace contextRef="#ctx0" brushRef="#br0">110 107 6887,'0'0'19042,"-6"3"-19080,-5 4 23,0 0-1,1 0 0,0 1 1,-10 11-1,16-16 55,0 1 0,0 0 0,0 1 1,1-1-1,0 1 0,0-1 0,0 1 0,1 0 0,-1 0 0,1 0 1,0 1-1,1-1 0,-2 9 0,3-13-26,0 0-1,0-1 1,0 1 0,0 0-1,0-1 1,1 1 0,-1 0 0,0-1-1,0 1 1,1 0 0,-1-1-1,1 1 1,-1 0 0,0-1 0,1 1-1,-1-1 1,1 1 0,0-1-1,-1 1 1,1-1 0,-1 1 0,1-1-1,0 0 1,-1 1 0,1-1-1,0 0 1,-1 0 0,1 1 0,0-1-1,-1 0 1,1 0 0,0 0-1,0 0 1,-1 0 0,1 0 0,0 0-1,-1 0 1,1 0 0,0 0-1,0 0 1,1-1 0,34-8 206,-14-2-170,0-2 0,0 0 1,-1-1-1,-1-2 1,-1 0-1,0-1 0,-1 0 1,-1-2-1,0 0 0,-2-1 1,21-33-1,-34 44-205,-18 26 15,-24 31 59,24-25 111,0 1-1,-12 26 1,23-40-31,1 0 0,0 0 0,0 0 1,1 1-1,1 0 0,0-1 0,0 1 0,0 15 1,2-25-158,0 0 1,0 0 0,-1 0 0,1 0 0,0 0-1,0 0 1,0 0 0,1 0 0,-1 0-1,0 0 1,0 0 0,0 0 0,1 0 0,-1-1-1,0 1 1,1 0 0,-1 0 0,1 0 0,-1 0-1,1 0 1,0-1 0,-1 1 0,1 0 0,0-1-1,-1 1 1,1 0 0,0-1 0,0 1 0,-1-1-1,1 1 1,0-1 0,1 1 0,16 1-8725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183"/>
    </inkml:context>
    <inkml:brush xml:id="br0">
      <inkml:brushProperty name="width" value="0.025" units="cm"/>
      <inkml:brushProperty name="height" value="0.025" units="cm"/>
    </inkml:brush>
  </inkml:definitions>
  <inkml:trace contextRef="#ctx0" brushRef="#br0">1 1328 9833,'0'0'13528,"10"-12"-12562,49-65-749,558-669 2305,-441 562-2522,109-125 0,-285 309-30,0 0 0,0 1 1,0-1-1,0 0 0,0 0 1,0 0-1,0 0 0,0 0 1,0 0-1,0 0 1,0 0-1,0 1 0,0-1 1,0 0-1,0 0 0,0 0 1,0 0-1,0 0 0,0 0 1,0 0-1,1 0 0,-1 0 1,0 0-1,0 1 1,0-1-1,0 0 0,0 0 1,0 0-1,0 0 0,0 0 1,1 0-1,-1 0 0,0 0 1,0 0-1,0 0 1,0 0-1,0 0 0,0 0 1,0 0-1,1 0 0,-1 0 1,0 0-1,0 0 0,0 0 1,0 0-1,0 0 0,0 0 1,0 0-1,0 0 1,1-1-1,-1 1 0,0 0 1,0 0-1,0 0 0,0 0 1,0 0-1,0 0 0,0 0 1,0 0-1,0 0 0,0-1 1,-1 19-4291,-12 25-4609,8-39 2555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636"/>
    </inkml:context>
    <inkml:brush xml:id="br0">
      <inkml:brushProperty name="width" value="0.025" units="cm"/>
      <inkml:brushProperty name="height" value="0.025" units="cm"/>
    </inkml:brush>
  </inkml:definitions>
  <inkml:trace contextRef="#ctx0" brushRef="#br0">46 221 12844,'0'0'4783,"-9"3"-1863,-17 9-971,16-8 1137,29-15-1309,99-63-699,-76 46-1071,1 1-1,2 2 1,0 2-1,69-24 1,-111 46-14,-1 0 0,0 1 0,1-1 0,-1 1 0,1-1 0,0 1 0,-1 0 0,1 0 0,-1 0 0,1 0 0,2 1 0,-4-1-1,0 1 0,-1-1 0,1 0 0,0 1 0,0-1 0,0 1 0,-1-1-1,1 1 1,0-1 0,-1 1 0,1-1 0,-1 1 0,1 0 0,0-1 0,-1 1 0,1 0 0,-1 0-1,0-1 1,1 1 0,-1 0 0,0 0 0,1 1 0,-1 2-6,1 1 1,-1 0-1,0 0 1,-1 0-1,1 0 0,-1 0 1,0 0-1,0-1 0,-4 10 1,-36 81 163,26-65-305,-15 46 1,27-66-1337,0 0 0,1 1 1,0-1-1,0 21 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4.436"/>
    </inkml:context>
    <inkml:brush xml:id="br0">
      <inkml:brushProperty name="width" value="0.025" units="cm"/>
      <inkml:brushProperty name="height" value="0.025" units="cm"/>
    </inkml:brush>
  </inkml:definitions>
  <inkml:trace contextRef="#ctx0" brushRef="#br0">147 3 9353,'0'0'15214,"-9"-1"-15208,6 0-4,1 1 1,-1-1-1,0 1 1,0 0-1,0 0 0,0 1 1,0-1-1,0 0 1,0 1-1,1 0 1,-1 0-1,0 0 1,0 0-1,1 0 1,-1 0-1,1 1 1,-4 2-1,-1 2 18,1 0-1,-1 0 0,2 1 0,-1 0 0,-8 14 1,9-13-18,0 0 0,0-1-1,1 2 1,0-1 0,1 0 0,0 1 0,0-1 0,1 1 0,0 0 0,1 0 0,0 0 0,0 0 0,1 14-1,0-22 1,1 1-1,0-1 0,0 1 0,0-1 0,0 1 0,0-1 0,0 1 0,0-1 0,0 0 0,0 0 0,1 1 1,-1-1-1,1 0 0,-1 0 0,1 0 0,-1-1 0,1 1 0,-1 0 0,1 0 0,0-1 0,-1 1 1,1-1-1,0 0 0,-1 1 0,1-1 0,0 0 0,0 0 0,0 0 0,2-1 0,59-4 196,-35-1-216,-1-2 1,1-1-1,-2-1 1,1-1-1,36-22 1,10-18-5322,-35 12-5037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398"/>
    </inkml:context>
    <inkml:brush xml:id="br0">
      <inkml:brushProperty name="width" value="0.025" units="cm"/>
      <inkml:brushProperty name="height" value="0.025" units="cm"/>
    </inkml:brush>
  </inkml:definitions>
  <inkml:trace contextRef="#ctx0" brushRef="#br0">1039 1 7431,'0'0'12075,"-20"13"-10409,-173 193-1519,-246 200 0,320-309-148,45-38 31,-102 104-1,160-134-85,15-23-4023,0 0-4155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806"/>
    </inkml:context>
    <inkml:brush xml:id="br0">
      <inkml:brushProperty name="width" value="0.025" units="cm"/>
      <inkml:brushProperty name="height" value="0.025" units="cm"/>
    </inkml:brush>
  </inkml:definitions>
  <inkml:trace contextRef="#ctx0" brushRef="#br0">164 1 7271,'0'0'9572,"-5"11"-9225,-10 24 27,2 2 1,-12 50 0,17-54 126,-1 0 0,-2-1 1,-1 0-1,-1 0 0,-25 41 1,36-71-469,1 0 0,-1 1 1,1-1-1,-1 1 1,1-1-1,0 1 1,0 0-1,0 0 1,0-1-1,0 1 1,1 0-1,0 0 0,-1 0 1,1 5-1,5-6 68,0-1 0,0 0 0,1 0 0,-1-1 0,0 1 0,0-1-1,10-1 1,-11 1 53,6-1-89,-1 0 0,1 0-1,-1-1 1,1 0-1,-1-1 1,17-7 0,-19 6-941,0 1 1,0-1 0,0 0 0,-1-1-1,7-5 1,6-8-3689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5.537"/>
    </inkml:context>
    <inkml:brush xml:id="br0">
      <inkml:brushProperty name="width" value="0.025" units="cm"/>
      <inkml:brushProperty name="height" value="0.025" units="cm"/>
    </inkml:brush>
  </inkml:definitions>
  <inkml:trace contextRef="#ctx0" brushRef="#br0">142 1 11403,'-9'7'1244,"-4"2"-1020,-55 45 3951,65-51-3967,-1 1 0,1-1 0,0 0 1,0 1-1,0 0 0,1 0 0,-1 0 0,1 0 0,0 0 1,0 0-1,0 1 0,1-1 0,-1 1 0,1-1 0,0 1 1,0 7-1,1-9-209,1-1 0,0 0 0,0 0 0,0 1 0,0-1 0,1 0 0,-1 0 0,0 0 0,1 0 0,0-1 0,-1 1 0,1 0 0,0-1 0,0 1 1,0-1-1,0 1 0,0-1 0,0 0 0,0 0 0,0 0 0,1 0 0,1 1 0,62 18-430,-51-16 387,20 4 21,-24-7 180,-1 1 1,1 1-1,-1 0 1,1 0-1,-1 1 0,0 0 1,-1 0-1,11 8 1,-20-12-56,1 0 0,-1 1 0,0-1 0,0 0 0,0 1 0,0-1 0,0 1 1,0-1-1,0 0 0,0 1 0,0-1 0,0 1 0,0-1 0,0 0 0,0 1 1,0-1-1,0 1 0,0-1 0,0 0 0,0 1 0,-1-1 0,1 0 0,0 1 0,0-1 1,0 0-1,-1 1 0,1-1 0,0 0 0,0 1 0,-1-1 0,1 0 0,0 1 0,-1-1 1,1 0-1,0 0 0,-1 0 0,1 1 0,0-1 0,-1 0 0,1 0 0,-1 0 1,1 0-1,0 0 0,-1 0 0,1 0 0,-1 0 0,1 0 0,0 0 0,-1 0 0,0 0 1,-24 7 1122,25-7-1135,-41 7 1065,-46 2 0,2-8-4976,70-4-4805,7-8-9242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243"/>
    </inkml:context>
    <inkml:brush xml:id="br0">
      <inkml:brushProperty name="width" value="0.025" units="cm"/>
      <inkml:brushProperty name="height" value="0.025" units="cm"/>
    </inkml:brush>
  </inkml:definitions>
  <inkml:trace contextRef="#ctx0" brushRef="#br0">239 28 12876,'0'-1'205,"0"0"0,0 0 0,0 0 0,0 0 0,0 0 0,0 0 0,0 0 0,0 0 0,-1 0 0,1-1 0,0 1 0,-1 0 0,1 0 0,0 1 0,-1-1 0,0 0 0,1 0 0,-1 0 0,1 0 0,-1 0 0,0 0 0,0 1 0,0-1 0,1 0 0,-1 1 0,0-1 0,-2 0 0,1 0-38,0 1 0,0 0-1,0-1 1,0 1 0,0 0 0,0 0 0,0 1 0,0-1-1,0 0 1,0 1 0,0-1 0,0 1 0,-3 1 0,-2 1-128,0 0 1,1 1-1,-1 0 1,1 0-1,0 0 1,0 1 0,-6 6-1,-4 7 55,2 1-1,0 0 1,1 1 0,1 1-1,1 0 1,1 1 0,1 0-1,0 0 1,2 1-1,1 0 1,1 1 0,-5 46-1,10-68-77,0-1 0,0 1 0,0 0 0,0 0 1,0-1-1,0 1 0,0 0 0,0-1 0,1 1 0,-1 0 0,1 0 0,-1-1 0,1 1 0,0-1 0,-1 1 0,1-1 0,0 1 0,0-1 0,0 1 0,0-1 0,0 0 0,1 1 1,-1-1-1,0 0 0,1 0 0,-1 0 0,0 0 0,1 0 0,-1 0 0,1-1 0,0 1 0,-1 0 0,1-1 0,0 1 0,-1-1 0,1 0 0,0 1 0,-1-1 0,1 0 0,0 0 0,0 0 1,-1 0-1,1-1 0,0 1 0,-1 0 0,1-1 0,0 1 0,-1-1 0,3 0 0,5-2 168,-1 0-1,0-1 1,0 1 0,-1-1-1,1-1 1,-1 0 0,0 0-1,12-11 1,-14 11-39,1 0 0,-1 0 1,0-1-1,-1 0 0,1 0 0,-1 0 0,0-1 1,-1 1-1,0-1 0,0 0 0,0 0 0,-1 0 1,0-1-1,2-13 0,-4 20-143,0 0 0,-1 1 0,0-1-1,1 0 1,-1 0 0,1 0 0,-1 1 0,0-1 0,0 0 0,1 1 0,-1-1-1,0 0 1,0 1 0,0-1 0,0 1 0,0-1 0,0 1 0,0 0-1,0-1 1,0 1 0,0 0 0,0 0 0,0 0 0,0 0 0,0 0-1,0 0 1,-1 0 0,-3 0-426,27 1 348,-21-2 63,-1 1 1,1 0-1,0 0 1,0 0-1,0 0 1,0 0-1,0 0 1,0 0-1,0 0 1,0 1-1,0-1 1,0 0 0,0 0-1,-1 1 1,1-1-1,0 0 1,0 1-1,0-1 1,0 1-1,-1 0 1,1-1-1,0 1 1,-1-1-1,1 1 1,0 0 0,-1 0-1,1-1 1,-1 1-1,1 0 1,-1 0-1,1 0 1,-1-1-1,0 1 1,1 0-1,-1 0 1,0 0-1,0 0 1,1 0 0,-1 0-1,0 0 1,0 0-1,0 0 1,0 0-1,-1 0 1,1-1-1,0 1 1,0 0-1,0 0 1,-1 2-1,0 7 71,1 82 289,9-88-2634,1-6-8548,-4-6 996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620"/>
    </inkml:context>
    <inkml:brush xml:id="br0">
      <inkml:brushProperty name="width" value="0.025" units="cm"/>
      <inkml:brushProperty name="height" value="0.025" units="cm"/>
    </inkml:brush>
  </inkml:definitions>
  <inkml:trace contextRef="#ctx0" brushRef="#br0">12 51 12620,'0'0'7634,"7"0"-6865,1 1-428,-6 0-197,1 0-1,-1-1 1,1 0 0,0 0-1,-1 1 1,1-2 0,0 1-1,-1 0 1,1 0 0,4-2-1,-6 1-54,0 0 0,0 1-1,0-1 1,0 0 0,0 0-1,0-1 1,0 1 0,0 0-1,0 0 1,-1 0-1,1 0 1,0-1 0,-1 1-1,1 0 1,-1-1 0,1 1-1,-1-1 1,0 1 0,1 0-1,-1-3 1,0 3-65,1 0-1,-1 1 1,0-1 0,0 0-1,0 0 1,0 0 0,1 1-1,-1-1 1,0 0 0,0 0-1,-1 0 1,1 0 0,0 1-1,0-1 1,0 0 0,0 0-1,-1 0 1,1 1 0,0-1-1,-1 0 1,1 1 0,-1-1-1,1 0 1,-1 0 0,1 1-1,-1-1 1,1 1 0,-1-1-1,1 1 1,-1-1 0,0 1-1,-1-2 1,0 2-37,1 0 0,-1 1 0,0-1 0,1 0 0,-1 0 0,0 1 0,1-1 0,-1 1 0,0 0 1,1-1-1,-1 1 0,1 0 0,-1 0 0,1 0 0,-1 0 0,1 0 0,0 0 0,-1 0 0,1 1 0,-2 2 0,0 0-7,0 1 0,1-1 0,-1 1 0,1 0 0,0 0 0,-3 10 0,2 1 7,0 1-1,0-1 1,1 28 0,2-43 7,0 1 0,1-1 0,-1 0 0,0 1 0,1-1 0,0 0 0,-1 0 0,1 1 0,-1-1-1,1 0 1,0 0 0,0 0 0,0 0 0,0 0 0,0 0 0,0 0 0,0 0 0,0 0 0,0 0-1,0 0 1,1-1 0,-1 1 0,0-1 0,0 1 0,1-1 0,-1 1 0,0-1 0,1 1 0,-1-1 0,1 0-1,1 0 1,2 1-560,-1-1-1,0 0 0,1 1 1,-1-2-1,0 1 0,1 0 1,-1-1-1,0 0 1,7-2-1,7-9-5113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060"/>
    </inkml:context>
    <inkml:brush xml:id="br0">
      <inkml:brushProperty name="width" value="0.025" units="cm"/>
      <inkml:brushProperty name="height" value="0.025" units="cm"/>
    </inkml:brush>
  </inkml:definitions>
  <inkml:trace contextRef="#ctx0" brushRef="#br0">7 0 12172,'0'0'12011,"-2"12"-11808,-1 41-73,1-1 0,3 1 1,2 0-1,18 92 0,-20-141-492,7 20-920,-7-24 966,-1 1 1,0-1 0,1 0-1,-1 1 1,0-1 0,1 0-1,-1 1 1,1-1 0,-1 0-1,0 1 1,1-1 0,-1 0-1,1 0 1,-1 0 0,1 0-1,-1 1 1,1-1 0,-1 0-1,1 0 1,-1 0 0,1 0-1,-1 0 1,1 0 0,-1 0-1,1 0 1,-1-1 0,1 1-1,0 0 1,5-4-8071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450"/>
    </inkml:context>
    <inkml:brush xml:id="br0">
      <inkml:brushProperty name="width" value="0.025" units="cm"/>
      <inkml:brushProperty name="height" value="0.025" units="cm"/>
    </inkml:brush>
  </inkml:definitions>
  <inkml:trace contextRef="#ctx0" brushRef="#br0">34 203 13325,'0'0'9454,"-3"10"-9417,1-4-30,-20 59 282,20-59-262,1 0-1,-1 1 0,1-1 1,1 1-1,-1-1 1,1 1-1,0-1 1,1 1-1,1 9 1,-2-16-21,0 1 1,0-1-1,0 0 1,0 0-1,0 1 0,1-1 1,-1 0-1,0 0 1,0 1-1,0-1 1,0 0-1,0 0 1,1 1-1,-1-1 1,0 0-1,0 0 0,0 0 1,1 1-1,-1-1 1,0 0-1,0 0 1,1 0-1,-1 0 1,0 1-1,0-1 0,1 0 1,-1 0-1,0 0 1,1 0-1,-1 0 1,0 0-1,0 0 1,1 0-1,-1 0 0,0 0 1,1 0-1,-1 0 1,1 0-1,12-9 374,6-15 297,-6 1-542,0-2 0,-2 0-1,-1 0 1,-1-1 0,-1-1 0,-1 1 0,-2-1 0,0 0 0,-2 0 0,0-34 0,-7 49-107,-4 24-128,-5 25-52,11-23 146,1 0 0,0 0 1,0 0-1,1 0 0,1 0 1,1 0-1,0 0 0,1 0 1,0-1-1,1 1 0,0-1 1,1 1-1,1-2 1,7 14-1,-7-17-1106,0 1 0,1-1 0,1-1 0,-1 1 0,1-1 0,15 11 0,0-4-9053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8.725"/>
    </inkml:context>
    <inkml:brush xml:id="br0">
      <inkml:brushProperty name="width" value="0.025" units="cm"/>
      <inkml:brushProperty name="height" value="0.025" units="cm"/>
    </inkml:brush>
  </inkml:definitions>
  <inkml:trace contextRef="#ctx0" brushRef="#br0">3531 30 5445,'-2'-4'6994,"-8"-7"-4838,-7 7-1826,-1 1-1,0 1 0,-1 0 1,1 2-1,0 0 1,-23 3-1,-5-1 1038,-164 5 46,-168 0-1209,235-18 62,-30 0 574,-158 10-641,-655 7-57,846-2-132,-453 6 242,526-9-145,-95 14-1,121-10 153,-58 1 0,137-2-13802,-23-4 5145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9.208"/>
    </inkml:context>
    <inkml:brush xml:id="br0">
      <inkml:brushProperty name="width" value="0.025" units="cm"/>
      <inkml:brushProperty name="height" value="0.025" units="cm"/>
    </inkml:brush>
  </inkml:definitions>
  <inkml:trace contextRef="#ctx0" brushRef="#br0">327 58 2210,'0'0'6887,"0"-8"-4859,0-20-732,0 8 1679,-8 19-151,-24 12-2509,-18 22-19,-68 33 0,29-17-173,87-48-122,0 0 0,0 0 0,0 0 0,0 0 0,0 0 0,0 1 0,0-1 0,1 1 0,-1-1 0,0 1 0,1 0 0,0 0 0,-1-1 0,1 1 0,0 0 0,-1 3 0,9 6 81,18-5 11,-14-5-89,52 5-62,-1 2-1,0 4 1,-1 1 0,81 30-1,-134-39-640,-1-1-1,1 0 1,1-1 0,-1 0-1,0 0 1,16 1 0,0-3-2702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0.247"/>
    </inkml:context>
    <inkml:brush xml:id="br0">
      <inkml:brushProperty name="width" value="0.025" units="cm"/>
      <inkml:brushProperty name="height" value="0.025" units="cm"/>
    </inkml:brush>
  </inkml:definitions>
  <inkml:trace contextRef="#ctx0" brushRef="#br0">91 1 13389,'0'0'5541,"-6"8"-5322,-5 10-9,0 0 1,1 1 0,0 0-1,2 1 1,1 0 0,0 0-1,1 0 1,1 1-1,1 0 1,-1 31 0,5-51-184,1 0 0,-1 0 0,1 0 0,0-1 0,-1 1 0,1 0 0,0 0 0,0-1 0,-1 1 0,1 0 0,0-1 0,0 1 1,0-1-1,0 1 0,0-1 0,0 1 0,0-1 0,0 0 0,0 0 0,0 1 0,0-1 0,0 0 0,0 0 0,0 0 0,0 0 0,0 0 1,0 0-1,0 0 0,0-1 0,0 1 0,0 0 0,2-1 0,38-6 649,-23 2-574,-6 1-89,1 0 0,-1 1 0,0 1 0,1 0 0,0 0 0,-1 1 0,1 1 0,16 1 0,-27 0-20,0 0 0,1 0 0,-1 0 0,0 0 0,1 0 0,-1 0 0,0 1 0,0-1 0,0 1 0,0 0 0,0-1 1,-1 1-1,1 0 0,0 0 0,-1 0 0,0 0 0,1 0 0,-1 1 0,0-1 0,0 0 0,0 1 0,1 2 0,-2-4 29,1 1 0,-1-1-1,1 1 1,-1-1 0,0 1 0,0-1-1,0 1 1,1-1 0,-1 1 0,-1-1 0,1 1-1,0-1 1,0 1 0,0-1 0,-1 1 0,1-1-1,-1 1 1,1-1 0,-1 0 0,0 1-1,1-1 1,-1 0 0,0 0 0,0 1 0,0-1-1,0 0 1,0 0 0,0 0 0,0 0-1,-1 0 1,1 0 0,0 0 0,0-1 0,-1 1-1,1 0 1,-2 0 0,-13 3 592,0 0-1,0-2 1,-23 2 0,31-3-516,0-1 0,1 0-1,-1 0 1,0-1 0,1 0 0,-1 0-1,0-1 1,1 0 0,-10-4 0,16 6-186,0-1 1,1 1 0,-1 0 0,0-1-1,1 1 1,-1-1 0,1 1 0,-1-1-1,1 1 1,-1-1 0,1 1 0,-1-1-1,1 1 1,-1-1 0,1 0 0,0 1-1,-1-1 1,1 0 0,0 1 0,-1-1-1,1 0 1,0 1 0,0-1 0,0 0-1,0 0 1,0 1 0,0-1 0,0 0 0,0 1-1,0-2 1,13-20-8787,2 5-314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122"/>
    </inkml:context>
    <inkml:brush xml:id="br0">
      <inkml:brushProperty name="width" value="0.025" units="cm"/>
      <inkml:brushProperty name="height" value="0.025" units="cm"/>
    </inkml:brush>
  </inkml:definitions>
  <inkml:trace contextRef="#ctx0" brushRef="#br0">14 58 5157,'-13'-5'8784,"14"-8"-4414,0 12-4220,-1 0 0,1-1 1,0 1-1,0 0 1,0 0-1,0 0 1,1 0-1,-1 0 1,0 0-1,0 0 1,1 0-1,-1 0 0,0 1 1,1-1-1,-1 0 1,1 1-1,-1-1 1,0 1-1,1 0 1,-1-1-1,4 1 0,709-5 907,-621-3-1017,-76 5-46,1 0 1,0 2-1,0 0 1,0 1-1,0 0 1,0 2-1,0 0 0,32 9 1,-24-3-91,1-1 1,-1-2-1,1 0 0,37 1 1,113-6-29,-81-2 133,149-17 24,-180 11-81,-1 2-1,1 3 1,89 7 0,-98-1-48,1-1 0,0-4 0,58-7 0,-71 4 80,2 3-148,89 9 1,-9 0-17,-105-9 145,-14 2-133,0-1 0,-1 1 0,1 0-1,0 0 1,0 1 0,8 1 0,-12 2-1620,-3 0-2184,0-4 3566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546"/>
    </inkml:context>
    <inkml:brush xml:id="br0">
      <inkml:brushProperty name="width" value="0.025" units="cm"/>
      <inkml:brushProperty name="height" value="0.025" units="cm"/>
    </inkml:brush>
  </inkml:definitions>
  <inkml:trace contextRef="#ctx0" brushRef="#br0">7 32 5637,'0'-1'583,"0"-1"0,0 0 0,0 1-1,1-1 1,-1 0 0,0 1 0,0-1-1,1 1 1,-1-1 0,1 0 0,0 1-1,-1-1 1,1 1 0,1-2 0,-1 2-390,-1 0 1,1 1 0,0-1 0,0 1 0,-1-1-1,1 1 1,0 0 0,0-1 0,-1 1 0,1 0 0,0-1-1,0 1 1,0 0 0,0 0 0,-1 0 0,1 0 0,0 0-1,0 0 1,0 0 0,1 0 0,4 1-40,1 1 0,-1 0 0,1 1 1,-1-1-1,12 8 0,10 3 406,3-4-479,0-2 0,0-1 0,0-1 0,39 0 0,-70-5-76,1 0-1,0 0 0,0 0 0,-1 0 1,1 0-1,0 0 0,0 0 0,0 0 1,-1 0-1,1 0 0,0 0 1,0 1-1,-1-1 0,1 0 0,0 1 1,-1-1-1,1 0 0,0 1 0,-1-1 1,1 1-1,-1-1 0,1 1 1,1 0-1,-13 11 207,-38 14 127,40-22-354,-27 16 53,0 1 0,2 1 0,-36 31 0,1 6-3447,62-54-1822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510"/>
    </inkml:context>
    <inkml:brush xml:id="br0">
      <inkml:brushProperty name="width" value="0.025" units="cm"/>
      <inkml:brushProperty name="height" value="0.025" units="cm"/>
    </inkml:brush>
  </inkml:definitions>
  <inkml:trace contextRef="#ctx0" brushRef="#br0">207 176 5669,'0'0'1794,"5"-9"117,0 0-1147,-1-1-1,0 0 0,-1 0 1,0-1-1,0 1 1,-1-1-1,-1 1 0,1-15 1,-1 23-558,-1-1 1,0 1-1,0 0 1,0-1-1,0 1 1,0-1-1,-1 1 1,1-1-1,-1 1 1,1 0 0,-1-1-1,0 1 1,0 0-1,0 0 1,0-1-1,-1 1 1,1 0-1,0 0 1,-1 0-1,0 1 1,-2-3-1,0 2-143,0 0 1,0 1-1,0 0 0,0 0 0,0 0 0,-1 1 0,1-1 0,0 1 0,0 0 0,-1 0 1,-6 1-1,4 1-72,1-1 0,-1 1 0,1 0 0,-1 0 0,1 1 1,0 0-1,0 0 0,0 1 0,0-1 0,1 1 0,0 0 0,-1 1 0,-5 6 1,1-1 18,0 1 0,1 0 0,0 0 0,1 1 0,-9 17 0,15-27 4,1 0 1,0 0-1,0 0 1,0 0 0,0 0-1,0 1 1,0-1-1,1 0 1,-1 0 0,1 1-1,0-1 1,-1 0-1,1 1 1,0-1-1,0 1 1,1-1 0,-1 0-1,0 1 1,1-1-1,0 0 1,-1 0 0,1 1-1,0-1 1,0 0-1,0 0 1,0 0-1,1 0 1,-1 0 0,0 0-1,1 0 1,-1 0-1,1-1 1,0 1 0,0-1-1,0 1 1,0-1-1,0 0 1,0 1-1,0-1 1,0 0 0,0 0-1,3 0 1,3 2 11,0-1 0,0 0 0,0 0 0,1-1 0,-1 0 0,0-1 0,0 0 0,1 0 0,-1-1 0,0 0 0,13-3 0,-18 3 44,-1 0 1,1 0-1,0 0 0,-1 0 0,1 0 1,0-1-1,-1 0 0,0 1 0,1-1 1,-1 0-1,0 0 0,0 0 1,0 0-1,0-1 0,-1 1 0,1 0 1,0-1-1,-1 1 0,0-1 0,1 0 1,-1 1-1,0-1 0,-1 0 0,2-3 1,-2 5-120,22 35-484,-22-31 536,-1 1 0,1 0-1,-1-1 1,0 1 0,-1-1 0,1 1 0,0-1 0,-1 0 0,0 0 0,0 0 0,0 0 0,-5 6 0,4-6-13,1 0 1,-1 0 0,1 1 0,0-1 0,0 1-1,0 0 1,0-1 0,1 1 0,0 0 0,-1 0-1,1 0 1,1 0 0,-2 6 0,3-10-270,0 1 0,-1 0 0,1-1 0,0 1 0,-1-1 0,1 1-1,0-1 1,-1 1 0,1-1 0,0 0 0,0 1 0,0-1 0,-1 0 0,1 0 0,0 0 0,0 1 0,0-1 0,0 0 0,0 0 0,0 0 0,-1 0 0,1 0-1,0-1 1,0 1 0,0 0 0,0 0 0,0-1 0,0 1 203,13-2-6250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6.932"/>
    </inkml:context>
    <inkml:brush xml:id="br0">
      <inkml:brushProperty name="width" value="0.025" units="cm"/>
      <inkml:brushProperty name="height" value="0.025" units="cm"/>
    </inkml:brush>
  </inkml:definitions>
  <inkml:trace contextRef="#ctx0" brushRef="#br0">193 77 4420,'3'-2'893,"-1"-1"1,1 0-1,-1 0 0,0 0 0,0-1 0,-1 1 1,1 0-1,-1-1 0,1 1 0,-1-1 0,0 1 1,0-1-1,-1 0 0,1 1 0,-1-1 0,0 0 1,0 0-1,0-4 0,-1 7-789,0 1 1,0-1-1,1 0 0,-1 1 1,0-1-1,0 1 0,0-1 1,0 1-1,0-1 0,0 1 1,0 0-1,0-1 0,0 1 1,0 0-1,0 0 0,0 0 1,0 0-1,0 0 0,0 0 1,0 0-1,0 0 0,-2 0 1,-23 3 282,17 1-363,0-1 1,1 1 0,-1 0 0,1 1 0,0 0 0,0 1 0,0-1 0,1 1 0,0 1 0,-10 10 0,8-8-12,1 1 1,0 0 0,1 1 0,0 0 0,0 0-1,1 0 1,-6 16 0,12-26-12,-1 0 0,1 0-1,-1 0 1,1 0 0,-1 0 0,1 0 0,-1 0 0,1 0-1,0 1 1,0-1 0,0 0 0,0 0 0,0 0-1,0 0 1,0 1 0,0-1 0,0 0 0,0 0 0,0 0-1,1 0 1,-1 0 0,1 0 0,-1 0 0,1 1 0,-1-1-1,1 0 1,-1 0 0,1-1 0,0 1 0,0 0-1,-1 0 1,1 0 0,0 0 0,0-1 0,0 1 0,2 1-1,1-1 8,1 0 0,0 0-1,0-1 1,0 1 0,0-1-1,0 0 1,6-1 0,2 1 9,-2-2-14,1 1 0,0-2 0,-1 1 0,1-2 0,-1 0 0,0 0 0,0-1 1,0 0-1,-1 0 0,0-2 0,12-8 0,-6 3 1,1-2 0,-2 0 0,0 0 1,0-2-1,18-25 0,-27 35-183,-18 28 50,-26 58 71,36-75 83,1-1 0,0 0 0,0 1 0,0-1 0,1 0 0,-1 1 0,1-1 0,0 1 0,1-1 0,-1 1 0,1-1 0,1 9 1,0-11-15,-1 0 1,0 0 0,1-1-1,-1 1 1,1 0 0,0-1 0,-1 1-1,1-1 1,0 1 0,0-1-1,0 0 1,0 0 0,0 0 0,0 0-1,1 0 1,-1 0 0,0 0-1,0-1 1,1 1 0,-1-1 0,0 0-1,1 0 1,-1 0 0,5 0-1,3-1 25,0 0 0,0 0 0,0-1 0,0-1 0,0 0 0,0 0 0,0-1 0,-1 0 0,0-1 0,0 0 0,0 0 0,9-8 0,-8 6-14,0 0-1,-1-1 1,0 0-1,0 0 1,-1-1-1,0-1 1,0 1-1,9-17 1,-35 59-63,13-24 125,0 0 0,0 0 0,1 1 1,0-1-1,1 1 0,0 0 0,0 0 0,1 0 0,-1 14 0,3-23-58,0 0 0,1 0 0,-1 0 1,1 0-1,-1 0 0,1 0 0,0 0 0,-1 0 0,1 0 0,0 0 0,0 0 0,0 0 0,0 0 1,-1-1-1,1 1 0,0 0 0,0-1 0,0 1 0,1-1 0,-1 1 0,0-1 0,0 1 0,0-1 1,0 0-1,0 0 0,1 0 0,-1 1 0,0-1 0,0 0 0,0 0 0,0-1 0,2 1 0,44-3 430,-31-1-446,0 0 0,0-2 1,-1 0-1,0-1 0,0 0 1,-1-1-1,0-1 1,0 0-1,-1-1 0,0 0 1,0-1-1,-1 0 0,-1-1 1,0-1-1,15-23 0,-18 18-184,-21 27-108,-20 26 105,28-28-18,-33 45 545,35-49-634,1 1 0,0 0 1,1-1-1,-1 1 0,1 0 1,0 0-1,-1 0 0,2 0 1,-1 0-1,0 0 0,1 0 1,0 0-1,0 5 0,5 0-5375,10-5-2857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889"/>
    </inkml:context>
    <inkml:brush xml:id="br0">
      <inkml:brushProperty name="width" value="0.025" units="cm"/>
      <inkml:brushProperty name="height" value="0.025" units="cm"/>
    </inkml:brush>
  </inkml:definitions>
  <inkml:trace contextRef="#ctx0" brushRef="#br0">48 47 7591,'0'0'10058,"-1"0"-10012,1 0 1,0 0 0,0 0 0,-1 0 0,1 0-1,0 1 1,0-1 0,0 0 0,-1 0 0,1 0-1,0 0 1,0 0 0,0 0 0,-1 1-1,1-1 1,0 0 0,0 0 0,0 0 0,0 0-1,0 1 1,-1-1 0,1 0 0,0 0-1,0 0 1,0 1 0,0-1 0,0 0 0,0 0-1,0 1 1,0-1 0,0 0 0,0 0-1,0 0 1,0 1 0,0-1 0,0 0 0,0 1-1,2-1 24,1-1-1,-1 1 1,1-1-1,-1 1 0,1-1 1,-1 0-1,0 0 1,1 0-1,-1 0 0,0 0 1,0 0-1,0-1 1,0 1-1,0-1 0,0 0 1,0 1-1,-1-1 1,1 0-1,0 0 0,-1 0 1,0 0-1,1 0 1,-1 0-1,0-1 0,0 1 1,0 0-1,0-1 1,-1 1-1,2-4 0,-3 6-47,1-1-1,-1 1 0,1 0 0,0-1 0,-1 1 0,1 0 1,-1-1-1,1 1 0,-1 0 0,1 0 0,-1-1 0,1 1 1,-1 0-1,0 0 0,1 0 0,-1 0 0,1 0 1,-1 0-1,1 0 0,-1 0 0,1 0 0,-1 0 0,0 0 1,1 0-1,-1 0 0,1 0 0,-1 0 0,1 1 0,-1-1 1,1 0-1,-1 1 0,-19 6-186,14-3 164,1 0 1,1 0-1,-1 1 0,1 0 1,0 0-1,0 0 1,0 1-1,1-1 0,0 1 1,0 0-1,0 0 1,1 0-1,-1 0 1,2 0-1,-1 0 0,1 1 1,-2 10-1,4-16-22,-1 0 0,0 0 0,0 0 0,0-1 0,1 1 0,-1 0-1,0 0 1,1 0 0,-1-1 0,0 1 0,1 0 0,-1-1 0,1 1 0,-1 0 0,1-1 0,0 1-1,-1 0 1,1-1 0,0 1 0,-1-1 0,1 1 0,0-1 0,0 0 0,-1 1 0,1-1 0,0 0-1,0 1 1,0-1 0,-1 0 0,3 0 0,28 3-3785,-28-3 3143,16 0-4625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317"/>
    </inkml:context>
    <inkml:brush xml:id="br0">
      <inkml:brushProperty name="width" value="0.025" units="cm"/>
      <inkml:brushProperty name="height" value="0.025" units="cm"/>
    </inkml:brush>
  </inkml:definitions>
  <inkml:trace contextRef="#ctx0" brushRef="#br0">42 54 4100,'0'0'7580,"0"-8"-5578,2-37 4548,-2 77-5626,-3-1-867,-2 1 0,-9 34 0,7-38-15,2 1 1,1-1 0,-1 32 0,4-59-116,1 0 0,0 0 0,0-1 0,0 1 0,0 0 0,0 0 0,1-1 0,-1 1 0,0 0 0,0 0 0,0-1 0,1 1 0,-1 0 0,0-1 0,1 1 0,-1 0 0,0-1 0,1 1 0,-1-1 0,1 1 0,-1 0 0,1-1 0,0 1 0,-1-1 0,1 1 0,-1-1 0,1 0 0,1 1 0,15 1-6661,-3-2 13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690"/>
    </inkml:context>
    <inkml:brush xml:id="br0">
      <inkml:brushProperty name="width" value="0.025" units="cm"/>
      <inkml:brushProperty name="height" value="0.025" units="cm"/>
    </inkml:brush>
  </inkml:definitions>
  <inkml:trace contextRef="#ctx0" brushRef="#br0">80 131 9865,'0'0'11040,"-7"1"-10954,2 0-70,1 1 1,0 0-1,0 0 1,0 0-1,0 1 1,0-1 0,1 1-1,-1 0 1,1 0-1,-1 0 1,1 0 0,0 1-1,0-1 1,1 1-1,-1 0 1,1 0 0,0 0-1,0 0 1,0 0-1,0 0 1,1 1-1,0-1 1,0 1 0,0-1-1,0 1 1,1-1-1,-1 5 1,1-8 3,0-1-1,0 1 1,0-1-1,0 0 1,0 1-1,1-1 1,-1 0-1,0 1 1,0-1-1,0 0 1,0 1-1,0-1 1,0 0 0,1 1-1,-1-1 1,0 0-1,0 1 1,0-1-1,1 0 1,-1 0-1,0 1 1,0-1-1,1 0 1,-1 0-1,0 0 1,1 1 0,-1-1-1,0 0 1,1 0-1,-1 0 1,0 0-1,1 0 1,-1 0-1,0 1 1,1-1-1,18-4 562,15-13 137,-15 2-626,-1 0 1,-1-2-1,28-33 1,-36 39-78,-2 1-1,1-2 1,-1 1 0,-1-1-1,0 0 1,-1 0-1,0-1 1,4-17 0,-11 29-109,-6 11-33,-7 12-21,8-8 161,1 0 1,1 0-1,0 1 0,0 0 0,-3 25 0,7-35-129,0 0-1,0 0 0,0 0 1,1 1-1,0-1 1,0 0-1,1 0 0,0 0 1,-1 0-1,2 1 0,-1-1 1,0 0-1,1-1 0,0 1 1,0 0-1,1 0 1,-1-1-1,1 1 0,0-1 1,5 5-1,16 5-4186,6-11-3902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022"/>
    </inkml:context>
    <inkml:brush xml:id="br0">
      <inkml:brushProperty name="width" value="0.025" units="cm"/>
      <inkml:brushProperty name="height" value="0.025" units="cm"/>
    </inkml:brush>
  </inkml:definitions>
  <inkml:trace contextRef="#ctx0" brushRef="#br0">81 1 15054,'0'0'9577,"-36"66"-7719,23-33-481,2 4-416,1 2-320,3-1-385,3 3-160,4-5-64,0 2-576,4-4-1346,2-5-993,-1-6-1217,-5-7-1409,0-8-961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384"/>
    </inkml:context>
    <inkml:brush xml:id="br0">
      <inkml:brushProperty name="width" value="0.025" units="cm"/>
      <inkml:brushProperty name="height" value="0.025" units="cm"/>
    </inkml:brush>
  </inkml:definitions>
  <inkml:trace contextRef="#ctx0" brushRef="#br0">27 54 10346,'0'0'12588,"-26"-52"-10410,43 51-1249,9 1-33,14 0-127,9 0-256,9 0-289,4 0-64,6 0-128,4 0-128,-10 0-2018,-7 1-2178,-4 4-4548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900"/>
    </inkml:context>
    <inkml:brush xml:id="br0">
      <inkml:brushProperty name="width" value="0.025" units="cm"/>
      <inkml:brushProperty name="height" value="0.025" units="cm"/>
    </inkml:brush>
  </inkml:definitions>
  <inkml:trace contextRef="#ctx0" brushRef="#br0">158 65 15407,'0'0'9235,"-11"-6"-8530,-38-17-321,47 23-371,0-1-1,0 0 1,-1 1-1,1 0 1,0-1 0,-1 1-1,1 0 1,0 0-1,-1 1 1,1-1-1,0 0 1,0 1 0,-1-1-1,1 1 1,0 0-1,0 0 1,0 0 0,0 0-1,0 0 1,0 0-1,0 0 1,0 1 0,0-1-1,0 1 1,1-1-1,-1 1 1,1 0 0,-1 0-1,-1 3 1,-2 1 56,1 1-1,0 0 1,0 0 0,1 0 0,0 0 0,-3 13-1,5-18-30,0 0-1,0 0 1,1 0-1,-1 0 1,1 0-1,-1 0 1,1 0-1,0 0 1,0 0-1,0 1 0,0-1 1,0 0-1,1 0 1,-1 0-1,0 0 1,1 0-1,0 0 1,-1 0-1,1 0 1,0 0-1,0 0 0,0 0 1,3 3-1,-1-3 10,0-1-1,1 1 1,-1-1-1,0 1 0,1-1 1,-1 0-1,1 0 0,0-1 1,-1 1-1,1-1 0,0 1 1,-1-1-1,7-1 1,0 0 18,1 0 0,-1-1 0,0 0 0,0-1 0,0 0 0,0 0 0,-1-1 0,1-1 0,-1 0 0,0 0 0,0 0 0,9-9 0,-10 9-59,-1-1 0,1 0 0,-2-1 0,1 0 0,-1 0 0,0 0 0,0-1 0,-1 0 0,0 0 0,-1 0 0,1 0 0,-2-1 0,6-16-1,-9 25-12,0 0 0,0-1 0,1 1 0,-1 0 0,0 0 0,0-1 0,0 1 0,0 0 0,0 0 0,0-1 0,0 1 0,0 0 0,0-1 0,0 1 0,0 0 0,0 0 0,0-1 0,0 1 0,0 0 0,0 0 0,0-1 0,0 1 0,0 0 0,0-1 0,-1 1 0,1 0 0,0 0 0,0-1 0,0 1 0,0 0 0,-1 0 0,1 0 0,0-1 0,0 1 0,0 0 0,-1 0 0,1 0 0,0 0 0,-1-1 0,-11 7-143,-11 15 68,16-14 168,0 2 1,1-1-1,0 1 0,0 0 1,1 0-1,0 1 0,0-1 0,1 1 1,1 0-1,-1 0 0,-2 21 1,6-30-56,-1 0 1,1 0-1,0 0 1,1-1-1,-1 1 1,0 0 0,0 0-1,0 0 1,0-1-1,1 1 1,-1 0-1,0 0 1,1-1 0,-1 1-1,1 0 1,-1 0-1,1-1 1,-1 1-1,1-1 1,-1 1 0,1 0-1,-1-1 1,1 1-1,0-1 1,-1 1-1,1-1 1,1 1 0,26 3 574,-20-5-501,0 0 0,0 0 0,0-1-1,0 0 1,8-3 0,-4-1-152,0-1 0,0 0 0,-1 0 0,0-1 0,0-1 0,-1 0 0,0 0 0,0-1 0,-1 0 0,-1-1 0,0 0 0,0 0 0,-1-1 0,10-20 0,-48 62-940,26-22 972,-30 50 315,33-54-237,0 0 0,0 0 0,1 0 0,-1 1 0,1-1 0,0 0 0,0 1 1,1-1-1,-1 1 0,1-1 0,0 1 0,1 5 0,0-8-36,0-1 1,0 0-1,0 0 1,0 0-1,0 0 1,0 0-1,0 0 1,0 0-1,0 0 1,1-1-1,-1 1 1,0 0 0,1-1-1,-1 1 1,0-1-1,1 1 1,-1-1-1,1 0 1,-1 1-1,1-1 1,-1 0-1,1 0 1,-1 0-1,1 0 1,-1 0-1,1-1 1,-1 1-1,3-1 1,44-8 268,-33 2-260,1 0-1,-1 0 1,-1-1-1,1-1 0,-1-1 1,13-11-1,-20 15-103,0 0 0,0 0-1,0-1 1,-1 1 0,-1-2-1,1 1 1,-1 0-1,0-1 1,0 0 0,-1 0-1,-1-1 1,5-13 0,-32 50-493,19-23 572,1 1 0,0 0 0,0-1 0,1 1 0,0 0 0,0 1 0,0-1 0,1 0 0,-1 1 0,2 0 0,-1 0 0,1-1 0,0 1 0,0 0 0,1 0 0,0 11 0,1-17-128,0 1 1,0 0-1,0 0 1,0-1-1,0 1 1,1-1-1,-1 1 1,0-1-1,1 1 1,-1-1-1,1 0 1,0 0-1,-1 0 1,1 0-1,0 0 1,0 0-1,-1 0 1,1-1-1,0 1 1,0-1-1,0 1 1,0-1-1,0 0 1,0 1-1,3-1 1,3 1-1783,1-1 0,0 0 0,-1 0 0,16-3 0,5-6-6819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278"/>
    </inkml:context>
    <inkml:brush xml:id="br0">
      <inkml:brushProperty name="width" value="0.025" units="cm"/>
      <inkml:brushProperty name="height" value="0.025" units="cm"/>
    </inkml:brush>
  </inkml:definitions>
  <inkml:trace contextRef="#ctx0" brushRef="#br0">190 1 14638,'0'0'9353,"-11"0"-7181,-3 1-1716,0 0-1,0 2 0,1 0 0,-1 0 1,-20 9-1,27-9-290,1 0 0,-1 0 0,1 1 1,0 0-1,0 0 0,-9 8 0,13-10-173,0 0-1,0 1 0,0-1 1,0 0-1,0 1 1,1 0-1,-1-1 1,1 1-1,-1 0 1,1 0-1,0 0 0,0 0 1,1-1-1,-1 1 1,1 0-1,-1 6 1,1-7-126,1-1 1,-1 1 0,1 0 0,-1 0 0,1-1-1,0 1 1,0-1 0,0 1 0,0 0 0,0-1-1,0 1 1,0-1 0,0 0 0,1 1 0,-1-1-1,0 0 1,1 0 0,-1 0 0,1 0 0,-1 0-1,1 0 1,0 0 0,-1-1 0,1 1 0,0-1-1,0 1 1,-1-1 0,1 1 0,3-1 0,65 6-4274,-55-5 3142,19 0-1034,46 4-1837,-28 3 5414,-52-9-1140,1 1 0,-1 0 1,0 0-1,1 0 0,-1 0 0,0 0 1,1 0-1,-1 0 0,1 0 1,-1 0-1,0 0 0,1 0 0,-1 1 1,0-1-1,1 0 0,-1 0 0,0 0 1,1 0-1,-1 1 0,0-1 0,1 0 1,-1 0-1,0 0 0,0 1 0,1-1 1,-1 0-1,0 1 0,0-1 0,1 0 1,-1 0-1,0 1 0,0-1 0,0 0 1,0 1-1,1-1 0,-1 1 0,0-1 1,0 0-1,0 1 0,0-1 0,0 0 1,0 1-1,0-1 0,0 1 1,0-1-1,0 1 0,-18 12 2656,-29 7-763,22-12-1188,-76 22 1318,33-22-5053,62-9-797,5-4-2418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673"/>
    </inkml:context>
    <inkml:brush xml:id="br0">
      <inkml:brushProperty name="width" value="0.025" units="cm"/>
      <inkml:brushProperty name="height" value="0.025" units="cm"/>
    </inkml:brush>
  </inkml:definitions>
  <inkml:trace contextRef="#ctx0" brushRef="#br0">236 292 15535,'0'0'2509,"-14"2"-123,-7 1-1460,1 0 1,0 2-1,-36 12 0,49-15-671,1 1 0,-1 0 0,0 0-1,1 0 1,0 1 0,0 0-1,0 0 1,0 1 0,1 0 0,-1 0-1,1 0 1,0 0 0,1 1 0,-1 0-1,1 0 1,0 0 0,-3 7 0,7-12-248,-1 0 0,1 0 0,0 1 0,-1-1 0,1 0 0,0 0 0,-1 1 0,1-1 0,0 0 1,0 0-1,0 1 0,0-1 0,1 0 0,-1 0 0,0 0 0,0 1 0,1-1 0,-1 0 1,1 0-1,-1 0 0,1 0 0,-1 1 0,1-1 0,0 0 0,-1 0 0,1 0 0,0 0 1,1 0-1,1 1 5,-1 0-1,1-1 1,0 1 0,0-1 0,0 0 0,0 0 0,0 0-1,0 0 1,0 0 0,0-1 0,4 1 0,4 0 26,1-1 0,0-1 0,-1 1 0,1-2 0,17-3 0,-8-3-29,0 0 0,-1-1 0,0-2 0,-1 0 1,0-1-1,-1 0 0,0-2 0,17-17 0,-12 10-77,-1-1 0,-2-2 0,0 0 0,-1-1 0,18-33 0,-31 48-49,-1-1 0,-1 0 0,1 0 0,-2-1 0,4-14 0,-6 24 74,-1 0 0,1-1 0,-1 1 1,1-1-1,-1 1 0,0-1 0,0 1 1,0-1-1,0 1 0,0 0 0,-1-1 1,1 1-1,-1-1 0,0 1 0,1 0 0,-1-1 1,0 1-1,0 0 0,0 0 0,-1 0 1,1 0-1,-1 0 0,1 0 0,-1 0 0,1 0 1,-1 0-1,0 1 0,0-1 0,0 1 1,-4-3-1,-2 2 14,0-1 0,-1 1 0,0 1 1,1 0-1,-1 0 0,0 0 0,0 1 0,1 1 1,-1-1-1,0 1 0,0 1 0,1 0 0,-1 0 0,1 1 1,-9 3-1,1 1 175,1 0 0,0 0 0,1 2 0,-1 0 0,2 0-1,-26 23 1,36-29-102,0 0 0,0 1 0,0-1 0,0 1 0,0 0 0,1 0-1,0 0 1,0 0 0,-3 6 0,5-9-40,0 0 1,-1 0-1,1 0 0,0 1 1,0-1-1,0 0 0,0 1 1,0-1-1,0 0 0,0 0 0,1 0 1,-1 1-1,0-1 0,1 0 1,-1 0-1,1 0 0,-1 1 1,1-1-1,0 0 0,-1 0 0,1 0 1,0 0-1,0 0 0,0 0 1,-1-1-1,1 1 0,0 0 1,0 0-1,0-1 0,1 1 0,-1 0 1,0-1-1,0 1 0,0-1 1,0 1-1,3-1 0,19 8-135,0-2-1,1-1 1,0-1-1,27 1 1,-31-4-386,0 1 0,0 1 0,0 1 0,-1 1 0,1 0 0,34 15 0,-52-19 518,0 0-1,0 0 1,0 0-1,0 0 1,0 0-1,-1 0 1,1 0-1,0 1 0,0-1 1,-1 1-1,1-1 1,-1 1-1,1 0 1,-1 0-1,0-1 1,0 1-1,0 0 1,0 0-1,0 0 1,0 0-1,0 0 1,-1 0-1,1 1 1,-1-1-1,1 0 0,-1 0 1,0 0-1,0 0 1,0 1-1,0-1 1,0 0-1,-1 0 1,1 0-1,-1 1 1,1-1-1,-1 0 1,0 0-1,0 0 1,0 0-1,0 0 1,-2 3-1,-6 7 247,0 0-1,0-1 1,-2 0-1,1-1 1,-14 11 0,5-4-295,8-7-10,-18 17-4016,22-21-5796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303"/>
    </inkml:context>
    <inkml:brush xml:id="br0">
      <inkml:brushProperty name="width" value="0.025" units="cm"/>
      <inkml:brushProperty name="height" value="0.025" units="cm"/>
    </inkml:brush>
  </inkml:definitions>
  <inkml:trace contextRef="#ctx0" brushRef="#br0">134 109 10634,'0'0'16731,"-12"-6"-15680,7 3-973,1 1-38,0 0-1,-1 0 1,1 0 0,0 0-1,-1 1 1,1 0 0,-9-2 0,10 3-37,1 0 0,0 1 0,0-1 0,-1 0 0,1 1 0,0-1 0,0 1 0,0 0 0,-1 0 1,1 0-1,0 0 0,0 0 0,0 0 0,0 1 0,1-1 0,-1 1 0,0-1 0,1 1 1,-1 0-1,1-1 0,-1 1 0,1 0 0,-2 3 0,-1 1-6,1 1 0,0 0 1,0 0-1,0 0 0,1 0 0,0 1 1,1-1-1,-1 1 0,1 7 0,1-13 6,-1 0 0,1 0-1,0 0 1,0 0 0,0 0-1,0 1 1,0-1 0,0 0 0,1 0-1,-1 0 1,1 0 0,-1 0-1,1 0 1,0 0 0,0 0-1,0 0 1,0 0 0,0-1 0,0 1-1,1 0 1,-1-1 0,1 1-1,-1-1 1,1 1 0,-1-1-1,1 0 1,0 1 0,0-1 0,-1 0-1,1 0 1,0 0 0,0-1-1,0 1 1,0 0 0,3 0-1,2-1 21,0 0 0,0-1-1,1 1 1,-1-1 0,0-1-1,0 0 1,0 0 0,0 0-1,-1-1 1,1 1 0,0-2-1,-1 1 1,0-1 0,0 0-1,0 0 1,0-1 0,-1 1-1,0-1 1,0-1-1,0 1 1,6-10 0,-4 6 2,0 0 0,0-1 1,-1 0-1,-1-1 0,0 1 1,0-1-1,-1 0 0,0 0 1,-1-1-1,0 1 0,-1-1 1,1-16-1,-3 27-26,0 1-1,0-1 1,0 0 0,0 0-1,0 0 1,0 0 0,0 1-1,0-1 1,0 0 0,-1 0-1,1 0 1,0 1 0,0-1 0,-1 0-1,1 0 1,-1 1 0,1-1-1,-1 0 1,1 1 0,-1-1-1,1 0 1,-1 1 0,0-1-1,1 1 1,-1-1 0,0 1 0,1-1-1,-1 1 1,0-1 0,0 1-1,1 0 1,-1 0 0,0-1-1,0 1 1,0 0 0,0 0-1,1 0 1,-1 0 0,0 0 0,0 0-1,0 0 1,0 0 0,1 0-1,-1 0 1,0 0 0,0 1-1,0-1 1,1 0 0,-1 1-1,0-1 1,0 0 0,1 1 0,-2 0-1,-2 1-16,0-1 0,1 1 0,-1 0 0,1 1 0,-1-1 0,1 1 0,0-1 0,0 1 0,-5 6 0,5-5-76,1-1 1,0 1-1,0 0 1,0 0-1,0 0 1,1 0-1,0 0 1,-1 0-1,1 0 1,1 0-1,-1 1 1,1-1-1,0 0 1,0 9-1,1-11-177,0-1 0,-1 1 0,1 0 0,0 0 1,0-1-1,0 1 0,1-1 0,-1 1 0,0-1 0,0 1 0,1-1 0,-1 0 0,1 1 0,-1-1 0,1 0 0,0 0 1,-1 0-1,1 0 0,0-1 0,0 1 0,-1 0 0,1-1 0,0 1 0,0-1 0,0 0 0,0 0 0,0 1 0,0-1 1,0-1-1,0 1 0,0 0 0,0 0 0,-1-1 0,4 0 0,22-3-5019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790"/>
    </inkml:context>
    <inkml:brush xml:id="br0">
      <inkml:brushProperty name="width" value="0.025" units="cm"/>
      <inkml:brushProperty name="height" value="0.025" units="cm"/>
    </inkml:brush>
  </inkml:definitions>
  <inkml:trace contextRef="#ctx0" brushRef="#br0">175 1 13453,'0'0'5925,"-11"14"-3875,6-8-1930,-26 32 1900,-40 64 0,63-89-1857,1 0 0,0 0 0,1 1 0,0 0 0,1 0 0,0 0 0,2 1 0,-1 0 0,2-1 0,-2 29 0,4-42-157,0 0 0,0 0 0,0 0 1,0 0-1,1 0 0,-1 0 1,0 0-1,1 0 0,-1-1 1,0 1-1,1 0 0,-1 0 1,1 0-1,-1 0 0,1 0 0,0-1 1,-1 1-1,1 0 0,0-1 1,-1 1-1,1 0 0,0-1 1,0 1-1,0-1 0,0 1 1,-1-1-1,3 1 0,0 0 21,-1-1 1,1 1-1,0-1 0,0 0 0,0 1 0,0-1 0,0-1 1,0 1-1,4-1 0,4-2 31,-1 1-1,0-2 1,0 1 0,14-8-1,30-23-6,-32 20 15,-1 0 1,42-17 0,-63 31-63,0 0 0,0 0 0,1 0 0,-1-1 0,0 1 0,0 0-1,1 0 1,-1 0 0,0 0 0,0 0 0,1 0 0,-1-1 0,0 1 0,1 0 0,-1 0-1,0 0 1,1 0 0,-1 0 0,0 0 0,0 0 0,1 0 0,-1 0 0,0 1 0,1-1-1,-1 0 1,0 0 0,0 0 0,1 0 0,-1 0 0,0 0 0,0 1 0,1-1 0,-1 0-1,0 0 1,0 0 0,1 0 0,-1 1 0,0-1 0,0 1 0,-3 12 215,-19 20 183,20-29-357,-3 2 43,1 0 0,0 0 0,0 0 0,1 0-1,0 1 1,0-1 0,0 1 0,1 0 0,0 0 0,-2 9 0,5-15-68,-1 0 0,0 0 1,1-1-1,-1 1 1,1 0-1,-1-1 1,1 1-1,0-1 0,-1 1 1,1-1-1,0 1 1,-1-1-1,1 1 1,0-1-1,-1 1 0,1-1 1,0 0-1,0 0 1,-1 1-1,1-1 1,0 0-1,0 0 0,0 0 1,-1 0-1,1 0 1,0 0-1,0 0 0,0 0 1,-1 0-1,1 0 1,2-1-1,29-3 239,-18-1-244,0-1-1,0 0 1,-1-1-1,24-16 0,-24 15-219,0-1-1,0 2 1,1 0-1,24-8 1,-38 15 197,0 0 0,1 0 1,-1 0-1,0 0 0,1 0 0,-1 0 0,0 0 1,0 0-1,1 0 0,-1 0 0,0 0 1,1 1-1,-1-1 0,0 0 0,0 0 0,1 0 1,-1 0-1,0 1 0,0-1 0,0 0 1,1 0-1,-1 1 0,0-1 0,0 0 1,0 0-1,0 1 0,1-1 0,-1 0 0,0 0 1,0 1-1,0-1 0,0 0 0,0 1 1,0-1-1,0 0 0,0 1 0,0-1 1,0 0-1,0 0 0,0 1 0,0-1 0,0 0 1,0 1-1,0-1 0,0 0 0,0 1 1,0-1-1,-1 0 0,1 0 0,0 1 0,0-1 1,0 0-1,0 0 0,-1 1 0,1-1 1,0 0-1,0 0 0,-1 0 0,1 1 1,0-1-1,-1 0 0,-10 20 4,-15 11 117,19-23 124,0 0-1,0 0 1,1 1-1,0-1 1,-5 13-1,10-21-161,4 0-335,-1-1-1,0 1 1,-1-1 0,1 0-1,0 0 1,0 1 0,0-1-1,0-1 1,-1 1 0,1 0-1,0 0 1,-1-1 0,1 1-1,-1-1 1,3-2-1,7-7-3255,13-7-4086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7.470"/>
    </inkml:context>
    <inkml:brush xml:id="br0">
      <inkml:brushProperty name="width" value="0.025" units="cm"/>
      <inkml:brushProperty name="height" value="0.025" units="cm"/>
    </inkml:brush>
  </inkml:definitions>
  <inkml:trace contextRef="#ctx0" brushRef="#br0">256 211 11883,'-7'10'1116,"1"-1"-755,-137 217 5834,125-194-5473,1 2 1,2 1-1,1 0 0,2 0 1,-11 50-1,36-114-440,0 1 0,19-28 0,5-10-135,-37 66-146,133-241 282,-98 185-265,1 2-1,53-59 1,-82 105-22,34-34 22,-39 40-27,0 0 0,1 0 0,-1 1 1,0-1-1,1 1 0,-1 0 0,1-1 0,-1 1 1,1 0-1,0 0 0,-1 1 0,1-1 0,0 1 1,-1-1-1,1 1 0,0 0 0,4 0 0,-6 1 2,0-1-1,0 1 0,0-1 1,-1 1-1,1 0 0,0-1 0,0 1 1,-1 0-1,1-1 0,-1 1 1,1 0-1,-1 0 0,1 0 0,-1 0 1,1 0-1,-1 0 0,0 0 1,0-1-1,1 1 0,-1 0 0,0 0 1,0 0-1,0 0 0,0 0 1,0 0-1,0 0 0,0 0 0,0 0 1,-1 0-1,1 0 0,-1 2 1,-9 33 34,-10 1 125,14-28-145,1 1 0,0 0-1,1 0 1,-1 0 0,-3 18 0,8-27-398,0 0 1,0 1-1,0-1 1,1 0-1,-1 1 1,0-1-1,1 0 1,-1 0 0,1 1-1,0-1 1,-1 0-1,1 0 1,0 0-1,-1 0 1,1 0-1,0 0 1,0 0-1,0 0 1,0 0-1,0 0 1,2 0-1,30 22-4295,-13-11 3699,-12-5 1226,-1 0 0,0 0 0,0 1 0,0 0 0,9 15 0,-15-22-25,0 0 1,0 1-1,-1-1 1,1 1-1,0 0 1,0-1-1,-1 1 1,1 0-1,-1-1 1,0 1-1,1 0 1,-1 0-1,0-1 1,0 1-1,0 0 1,0 0-1,0-1 1,0 1-1,-1 0 1,1 0-1,-1-1 1,1 1-1,-1 0 1,1-1-1,-1 1 1,0-1-1,0 1 1,0-1-1,0 1 1,0-1-1,0 0 1,0 1-1,-1-1 0,1 0 1,0 0-1,-1 0 1,1 0-1,-1 0 1,1 0-1,-3 1 1,-10 4 987,0-1-1,0 0 1,0 0 0,-1-2-1,-27 4 1,24-5-740,1-1-1,0 0 1,-1-2 0,-30-4-1,46 5-578,0-1 0,0 1 0,0-1 0,0 1 0,0-1 0,0 0 0,1 0-1,-1 0 1,0 0 0,0 0 0,1-1 0,-1 1 0,0 0 0,1-1 0,-2-1 0,-4-20-5804,7 4-1953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365"/>
    </inkml:context>
    <inkml:brush xml:id="br0">
      <inkml:brushProperty name="width" value="0.025" units="cm"/>
      <inkml:brushProperty name="height" value="0.025" units="cm"/>
    </inkml:brush>
  </inkml:definitions>
  <inkml:trace contextRef="#ctx0" brushRef="#br0">0 103 17521,'0'0'11541,"8"-9"-10858,-2 2-613,1 0 0,0 1 0,-1 0 0,2 0 0,-1 1 0,1 0-1,0 1 1,0-1 0,0 1 0,0 1 0,16-5 0,1 1-30,-8 2-122,1 0 0,-1 1-1,33-2 1,-49 8 51,-1 1 0,0-1 0,-1 1-1,1 0 1,0-1 0,-1 1 0,0-1 0,1 0-1,-1 1 1,0-1 0,0 1 0,-2 2 0,-28 36 304,25-34-161,0 0 0,0 1 0,1 0 0,-8 15-1,39-41-12255,-13-1-1373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789"/>
    </inkml:context>
    <inkml:brush xml:id="br0">
      <inkml:brushProperty name="width" value="0.025" units="cm"/>
      <inkml:brushProperty name="height" value="0.025" units="cm"/>
    </inkml:brush>
  </inkml:definitions>
  <inkml:trace contextRef="#ctx0" brushRef="#br0">40 83 10954,'0'0'14222,"8"0"-12428,5 0-1320,0 0 0,0-1 1,0-1-1,14-3 1,-23 4-450,-1 0 1,1 1-1,-1-1 0,0 0 0,1-1 1,-1 1-1,0-1 0,0 1 0,0-1 1,0 0-1,0 0 0,0 0 0,-1 0 1,1-1-1,-1 1 0,1-1 1,-1 0-1,0 1 0,0-1 0,0 0 1,-1 0-1,1-1 0,2-5 0,-4 8-31,0 1-1,0-1 1,-1 0-1,1 0 1,0 0 0,0 0-1,0 1 1,-1-1-1,1 0 1,0 0-1,-1 1 1,1-1-1,-1 0 1,1 0-1,-1 1 1,1-1-1,-1 0 1,1 1-1,-1-1 1,0 1-1,1-1 1,-1 1 0,0-1-1,0 1 1,1 0-1,-1-1 1,0 1-1,0 0 1,0-1-1,1 1 1,-1 0-1,0 0 1,0 0-1,0 0 1,0 0-1,1 0 1,-1 0-1,0 0 1,0 0 0,0 0-1,0 0 1,-1 1-1,-41 7-168,35-4 220,0 0 0,0 0 0,0 1 1,1 0-1,0 0 0,0 1 0,0-1 1,1 2-1,0-1 0,0 1 0,1 0 1,-1 0-1,2 0 0,-1 1 0,1 0 1,0 0-1,0 0 0,1 0 1,0 1-1,1-1 0,0 1 0,-2 17 1,4-24-48,1 1 0,-1 0 0,1-1 0,-1 1 0,1-1 0,0 1 0,0-1 0,0 0 1,0 1-1,0-1 0,1 0 0,-1 0 0,1 0 0,0 0 0,-1 0 0,1 0 0,0 0 1,0-1-1,0 1 0,0 0 0,0-1 0,0 0 0,1 1 0,-1-1 0,1 0 0,2 0 1,4 3-1020,0-1 0,1-1 0,0 1 0,-1-2 0,18 2 0,11-3-7483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3.701"/>
    </inkml:context>
    <inkml:brush xml:id="br0">
      <inkml:brushProperty name="width" value="0.025" units="cm"/>
      <inkml:brushProperty name="height" value="0.025" units="cm"/>
    </inkml:brush>
  </inkml:definitions>
  <inkml:trace contextRef="#ctx0" brushRef="#br0">196 36 12075,'0'0'8916,"-8"-5"-7208,-28-16-721,35 20-958,-1 1 0,0-1 0,1 1 0,-1 0 1,1-1-1,-1 1 0,1 0 0,-1 0 0,0 0 0,1 0 0,-1 0 0,1 1 0,-1-1 0,0 0 0,1 1 0,-1-1 0,1 1 0,-1-1 0,1 1 0,-1 0 0,1 0 0,0 0 0,-2 1 0,-24 27 432,21-21-279,-3 1 72,1 1-1,0 0 1,0 0 0,1 1-1,0 0 1,1 0-1,1 1 1,0 0 0,0 0-1,1 0 1,-4 22-1,8-33-246,-1 0 0,1 0 1,0 0-1,0 1 0,1-1 0,-1 0 0,0 0 0,0 0 0,0 0 0,1 0 1,-1 0-1,1 0 0,-1 1 0,1-1 0,-1 0 0,1-1 0,-1 1 0,1 0 0,0 0 1,0 0-1,-1 0 0,1 0 0,0-1 0,0 1 0,0 0 0,2 0 0,0 1 18,0-1 0,0 0 0,1 0 0,-1 0 0,0-1 0,1 1 0,-1-1 0,0 0 0,5 0 0,4 0 42,0-2-1,0 0 1,0 0-1,19-7 0,-9 1-42,0-2 1,-1-1-1,0-1 0,36-26 0,-45 29-16,-1-1-1,0 0 1,0-1 0,-1 0-1,0 0 1,-1-1 0,-1 0-1,0-1 1,7-13 0,-14 25-15,-1 1 0,1-1 0,-1 0 0,1 0 0,-1 0 0,0 1 0,1-1 0,-1 0 0,0 0 0,0 0 0,0 0 0,1 0 0,-1 1 0,0-1 0,0 0 0,0 0 0,0 0 0,0 0 0,-1 0 0,1 0 0,0 1 0,0-1 0,-1-1 0,-15 4-186,-22 24 89,21-11 198,1 0 0,-20 27 0,31-37-22,1 1 1,0-1 0,1 1 0,-1 0 0,1 0-1,0 0 1,0 0 0,1 1 0,0-1 0,0 1 0,1 0-1,-1 8 1,2-13-62,0-1-1,1 1 1,-1-1-1,1 1 1,0-1-1,0 1 1,-1-1-1,1 1 1,0-1-1,0 0 1,0 1 0,0-1-1,1 0 1,-1 0-1,0 0 1,0 0-1,1 0 1,-1 0-1,1 0 1,-1 0-1,1-1 1,-1 1-1,1 0 1,-1-1-1,1 1 1,0-1-1,-1 0 1,1 0 0,0 1-1,-1-1 1,4-1-1,66 3 24,-53-3-68,1 1-240,0-1 1,-1 0-1,1-2 1,0 0-1,-1-1 1,0-1-1,0 0 1,27-13 0,-59 65 1271,48-46-609,-22-1-397,0-1-1,1-1 0,-1 0 0,0 0 1,0-1-1,-1-1 0,1 0 0,-1-1 0,13-6 1,-19 8 11,0 1 1,-1-1-1,1 0 1,-1 0-1,0-1 1,1 1 0,-2-1-1,1 0 1,0 0-1,-1 0 1,0 0 0,0-1-1,0 1 1,0-1-1,-1 0 1,1 0 0,-1 0-1,-1 0 1,1 0-1,-1 0 1,0-1 0,1-9-1,-2 14 12,0-1-1,0 1 1,0-1-1,0 1 1,0-1-1,-1 1 1,1-1-1,0 1 1,-1-1-1,1 1 1,-1-1 0,0 1-1,1 0 1,-1-1-1,0 1 1,0 0-1,0-1 1,0 1-1,0 0 1,0 0-1,0 0 1,0 0-1,-1 0 1,1 0-1,0 0 1,-1 1 0,1-1-1,0 0 1,-1 1-1,1-1 1,-1 1-1,1-1 1,-1 1-1,1 0 1,-1 0-1,1 0 1,-1 0-1,0 0 1,1 0-1,-1 0 1,1 0 0,-1 0-1,1 1 1,-1-1-1,1 1 1,-3 0-1,-2 0 17,1 1 0,-1 0 0,0 0 1,0 1-1,1-1 0,-1 1 0,1 1 0,0-1 0,0 1 0,-8 7 0,10-8-5,0 0 0,1 1-1,-1-1 1,1 1 0,-1 0-1,1 0 1,1 0 0,-1 0-1,0 0 1,1 0 0,0 1-1,0-1 1,0 0 0,1 1 0,-1-1-1,1 0 1,0 1 0,0-1-1,1 1 1,1 7 0,-1-9-41,0 0 1,1 0-1,-1 0 1,1 0-1,0 0 1,0 0 0,0 0-1,0-1 1,0 1-1,1-1 1,-1 1-1,1-1 1,-1 0-1,1 0 1,0 0 0,0 0-1,0-1 1,0 1-1,0-1 1,1 0-1,-1 1 1,0-2-1,1 1 1,-1 0-1,0-1 1,6 1 0,-2 0-833,1-1 1,-1 0 0,0 0 0,0 0 0,12-3 0,2-9-5736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4.047"/>
    </inkml:context>
    <inkml:brush xml:id="br0">
      <inkml:brushProperty name="width" value="0.025" units="cm"/>
      <inkml:brushProperty name="height" value="0.025" units="cm"/>
    </inkml:brush>
  </inkml:definitions>
  <inkml:trace contextRef="#ctx0" brushRef="#br0">0 0 20211,'0'0'8648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6.503"/>
    </inkml:context>
    <inkml:brush xml:id="br0">
      <inkml:brushProperty name="width" value="0.025" units="cm"/>
      <inkml:brushProperty name="height" value="0.025" units="cm"/>
    </inkml:brush>
  </inkml:definitions>
  <inkml:trace contextRef="#ctx0" brushRef="#br0">1 52 7527,'17'-1'10911,"5"0"-3866,18-3-2096,4 0-4503,36-4-2924,-31 4 4005,75-8-1876,-44-1-3466,-77 13 3247,3-4-5355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7.703"/>
    </inkml:context>
    <inkml:brush xml:id="br0">
      <inkml:brushProperty name="width" value="0.025" units="cm"/>
      <inkml:brushProperty name="height" value="0.025" units="cm"/>
    </inkml:brush>
  </inkml:definitions>
  <inkml:trace contextRef="#ctx0" brushRef="#br0">18 30 12396,'-18'4'7216,"23"1"-1623,32 0-2451,214-12-996,-84-10-5274,-159 15 1146,-6-8-9852,-7 2-594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9.865"/>
    </inkml:context>
    <inkml:brush xml:id="br0">
      <inkml:brushProperty name="width" value="0.025" units="cm"/>
      <inkml:brushProperty name="height" value="0.025" units="cm"/>
    </inkml:brush>
  </inkml:definitions>
  <inkml:trace contextRef="#ctx0" brushRef="#br0">0 2 11659,'2'-1'8906,"7"1"-4374,64 3-3039,-12 6-1648,0 3-1,-1 2 0,0 3 0,104 45 0,-159-60 135,-1 0-1,-1 0 1,1 0 0,0 1-1,0-1 1,-1 1-1,1 0 1,-1 0 0,0 0-1,0 1 1,0-1 0,-1 1-1,1-1 1,-1 1 0,0 0-1,0 0 1,0 0-1,0 0 1,-1 0 0,2 6-1,-3-5 24,1-1 0,-1 1-1,-1-1 1,1 1-1,-1-1 1,0 1 0,0-1-1,0 1 1,0-1-1,-1 0 1,0 0 0,0 1-1,0-1 1,0-1 0,-1 1-1,1 0 1,-1 0-1,0-1 1,-5 5 0,-44 40 194,-2-2 1,-63 41 0,57-43-439,-86 78 0,138-112-308,25-22-20429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1.737"/>
    </inkml:context>
    <inkml:brush xml:id="br0">
      <inkml:brushProperty name="width" value="0.025" units="cm"/>
      <inkml:brushProperty name="height" value="0.025" units="cm"/>
    </inkml:brush>
  </inkml:definitions>
  <inkml:trace contextRef="#ctx0" brushRef="#br0">363 21 13741,'0'0'4682,"-12"-5"-2910,4 2-1516,4 1-210,0 0-1,0 0 0,1 1 0,-1 0 1,0-1-1,0 1 0,-1 1 0,1-1 1,0 1-1,0-1 0,0 1 0,0 0 0,0 1 1,-1-1-1,1 1 0,0 0 0,0 0 1,-6 2-1,-5 6 47,0 0 1,1 1 0,1 0-1,0 1 1,0 1 0,1 0-1,0 1 1,-12 18-1,4-4 274,2 1-1,1 0 1,-19 43-1,29-55-84,1-1 0,0 2 0,1-1 0,1 0-1,1 1 1,-3 32 0,6-45-246,-1 0 0,1 0 1,1 1-1,-1-1 0,1 0 0,-1 0 0,1 0 0,0 0 0,1-1 0,-1 1 1,1 0-1,-1 0 0,1-1 0,0 1 0,1-1 0,-1 0 0,0 1 1,1-1-1,0 0 0,0 0 0,0-1 0,0 1 0,0-1 0,1 1 0,-1-1 1,1 0-1,-1 0 0,1-1 0,0 1 0,0-1 0,-1 0 0,1 0 1,8 1-1,-2 0 11,-1-2 0,0 1 1,1-1-1,-1-1 0,0 0 1,1 0-1,-1 0 0,0-1 1,0-1-1,0 0 0,0 0 1,-1-1-1,1 0 0,-1 0 1,0-1-1,0 0 0,14-11 1,-16 11 5,0-1 1,0 0-1,-1 0 1,0 0 0,0-1-1,0 1 1,-1-1-1,0 0 1,0-1-1,-1 1 1,1 0-1,-2-1 1,1 0 0,-1 0-1,0 0 1,-1 0-1,0 0 1,0 0-1,-1 0 1,-1-16-1,1 23-45,0-1-1,-1 1 0,1-1 0,0 1 1,-1-1-1,1 1 0,-1 0 0,0-1 0,1 1 1,-1 0-1,0-1 0,0 1 0,0 0 0,0 0 1,0 0-1,0 0 0,0 0 0,0 0 0,0 0 1,0 0-1,-1 0 0,1 0 0,0 1 0,-1-1 1,1 0-1,-1 1 0,1-1 0,0 1 0,-1 0 1,1 0-1,-1-1 0,1 1 0,-1 0 1,1 0-1,-1 0 0,1 0 0,-1 1 0,1-1 1,-1 0-1,1 1 0,-1-1 0,-2 2 0,0-1-9,-1 0 0,1 1 0,0 0-1,-1 0 1,1 0 0,0 1-1,0-1 1,0 1 0,0 0 0,1 0-1,-1 0 1,-4 7 0,6-8 5,0 0 1,1 1-1,-1-1 1,1 1-1,0 0 1,-1-1 0,1 1-1,0 0 1,1 0-1,-1 0 1,1 0-1,-1 0 1,1 0-1,0 0 1,0-1-1,0 1 1,0 0 0,0 0-1,1 0 1,1 5-1,-1-6 1,1 0-1,-1 0 1,1 0 0,0 0-1,-1 0 1,1 0 0,0 0-1,0-1 1,0 1 0,0-1-1,0 1 1,1-1 0,-1 0-1,0 0 1,1 0 0,-1 0-1,1 0 1,-1 0 0,1-1-1,-1 0 1,1 1 0,0-1-1,2 0 1,20 1 21,0-2-1,27-3 0,24-2 30,-75 9-58,0-1 0,-1 1 1,1 0-1,-1-1 0,0 1 0,1-1 0,-1 1 1,-1 0-1,1-1 0,0 4 0,-1-4 5,-13 105-2792,14-107 2655,-1 0 1,1 0 0,0 1 0,0-1 0,0 0 0,0 1 0,0-1 0,0 0-1,0 0 1,0 1 0,0-1 0,0 0 0,0 0 0,0 1 0,0-1 0,0 0-1,0 0 1,0 1 0,1-1 0,-1 0 0,0 0 0,0 1 0,0-1-1,0 0 1,0 0 0,0 0 0,1 1 0,-1-1 0,0 0 0,0 0 0,0 0-1,1 0 1,-1 1 0,0-1 0,0 0 0,1 0 0,-1 0 0,0 0 0,0 0-1,1 0 1,-1 0 0,0 0 0,0 1 0,1-1 0,-1 0 0,0 0 0,0 0-1,1 0 1,-1 0 0,0-1 0,0 1 0,1 0 0,-1 0 0,0 0-1,0 0 1,1 0 0,-1 0 0,12-3-7722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395"/>
    </inkml:context>
    <inkml:brush xml:id="br0">
      <inkml:brushProperty name="width" value="0.025" units="cm"/>
      <inkml:brushProperty name="height" value="0.025" units="cm"/>
    </inkml:brush>
  </inkml:definitions>
  <inkml:trace contextRef="#ctx0" brushRef="#br0">9 165 9545,'0'0'10618,"10"1"-7917,-2-1-2332,1 0-1,0 0 0,-1-1 1,1 0-1,-1-1 0,1 0 1,-1 0-1,0-1 0,1 0 1,-1 0-1,-1-1 0,1 0 1,0 0-1,-1-1 1,0 0-1,0-1 0,9-9 1,-12 11-349,-1 0 0,0 0 1,1-1-1,-2 1 1,1-1-1,-1 0 0,1 0 1,-1 0-1,-1 0 1,1-1-1,0-6 0,-1 11-11,-1-1-1,0 1 1,0-1-1,0 1 1,0-1-1,0 0 0,-1 1 1,1-1-1,0 1 1,-1-1-1,1 1 0,-1-1 1,0 1-1,1 0 1,-1-1-1,0 1 0,0 0 1,0-1-1,0 1 1,0 0-1,0 0 0,0 0 1,0 0-1,0 0 1,-1 0-1,1 0 0,0 0 1,-1 0-1,1 1 1,0-1-1,-1 1 0,1-1 1,-1 1-1,1-1 1,-1 1-1,0 0 0,1 0 1,-1 0-1,1-1 1,-1 2-1,-2-1 0,-2 1-12,-1 0 0,0 0-1,1 0 1,0 1 0,-1 0-1,1 1 1,0-1 0,0 1-1,0 0 1,0 1 0,1-1-1,-1 1 1,1 0 0,0 1-1,0-1 1,0 1-1,1 0 1,0 0 0,0 1-1,0-1 1,1 1 0,-4 6-1,2-4-1,0 0-1,1 1 0,0 0 0,0 0 1,1 0-1,0 0 0,1 0 0,0 1 1,0-1-1,1 1 0,1 0 0,-1-1 1,1 1-1,1 0 0,1 9 0,0-16-11,-1 1-1,1-1 0,-1 0 1,1 0-1,0 0 1,0 0-1,1-1 0,-1 1 1,1 0-1,-1-1 0,1 0 1,0 1-1,0-1 1,0 0-1,0-1 0,0 1 1,0 0-1,0-1 0,1 0 1,-1 0-1,0 0 0,6 1 1,8 1-367,0 0-1,0-1 1,20 0-1,44-3-7600,-49-7 1126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751"/>
    </inkml:context>
    <inkml:brush xml:id="br0">
      <inkml:brushProperty name="width" value="0.025" units="cm"/>
      <inkml:brushProperty name="height" value="0.025" units="cm"/>
    </inkml:brush>
  </inkml:definitions>
  <inkml:trace contextRef="#ctx0" brushRef="#br0">12 0 14798,'0'0'8894,"-1"10"-8040,-9 485 1975,10-493-2954,4 48 73,4-25-2081,7-10-5342,-7-14-218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256"/>
    </inkml:context>
    <inkml:brush xml:id="br0">
      <inkml:brushProperty name="width" value="0.025" units="cm"/>
      <inkml:brushProperty name="height" value="0.025" units="cm"/>
    </inkml:brush>
  </inkml:definitions>
  <inkml:trace contextRef="#ctx0" brushRef="#br0">0 22 15951,'0'0'9289,"55"-13"-16272,-38 5-7879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8.100"/>
    </inkml:context>
    <inkml:brush xml:id="br0">
      <inkml:brushProperty name="width" value="0.025" units="cm"/>
      <inkml:brushProperty name="height" value="0.025" units="cm"/>
    </inkml:brush>
  </inkml:definitions>
  <inkml:trace contextRef="#ctx0" brushRef="#br0">0 83 7976,'0'0'16031,"10"6"-15247,-7-4-741,0 0-13,0 0 1,0 1-1,1-1 0,-1-1 0,1 1 0,0 0 0,-1-1 0,1 0 0,0 1 0,0-1 0,-1-1 1,1 1-1,0-1 0,0 1 0,0-1 0,0 0 0,0-1 0,0 1 0,0-1 0,0 0 0,0 0 1,-1 0-1,1 0 0,6-3 0,-6 2 11,0 1 0,0-1 1,-1 0-1,1-1 0,0 1 0,-1 0 1,1-1-1,-1 0 0,0 0 1,0 0-1,0 0 0,0-1 0,-1 1 1,1-1-1,-1 1 0,0-1 0,0 0 1,0 0-1,-1 0 0,1 0 1,-1 0-1,0-1 0,0 1 0,0 0 1,-1-6-1,1 10-44,-1-1 0,0 1 1,0-1-1,0 1 0,0 0 0,0-1 0,0 1 1,-1-1-1,1 1 0,0 0 0,0-1 0,0 1 1,0-1-1,0 1 0,0 0 0,-1-1 0,1 1 1,0 0-1,0-1 0,-1 1 0,1 0 1,0-1-1,0 1 0,-1 0 0,1 0 0,0-1 1,-1 1-1,1 0 0,0 0 0,-1 0 0,1-1 1,0 1-1,-1 0 0,1 0 0,-1 0 0,1 0 1,0 0-1,-1 0 0,-20 6-238,-13 20-124,25-15 361,-31 45-28,38-53 57,0 0-1,0 1 0,0 0 1,1-1-1,0 1 1,0 0-1,0 0 1,0 0-1,0-1 0,1 1 1,-1 0-1,1 0 1,0 0-1,1 6 1,0-8-18,0-1 1,-1 0-1,1 0 1,0 1-1,0-1 1,0 0-1,0 0 1,-1 0-1,2 0 1,-1 0-1,0-1 1,0 1-1,0 0 1,0 0-1,0-1 1,1 1-1,-1-1 1,0 1-1,1-1 1,-1 1-1,0-1 1,1 0-1,-1 0 1,0 1 0,3-1-1,43 0 166,-37 0-141,8-2-21,0-1 0,0-1 1,-1 0-1,1-1 0,-1-1 0,20-10 1,-15 7-113,1 0 0,39-8 0,-61 17 90,-1-1-1,1 1 1,0 0 0,0 0 0,0 0 0,0 0 0,0 0-1,0 0 1,0 0 0,0 0 0,-1 0 0,1 0 0,0 1 0,0-1-1,0 0 1,0 1 0,0-1 0,-1 0 0,1 1 0,0-1-1,0 1 1,-1 0 0,1-1 0,0 1 0,-1-1 0,1 1 0,0 0-1,-1-1 1,1 1 0,-1 0 0,1 1 0,6 32 386,-7-31-324,0-1-1,0 1 1,0 0-1,1 0 1,-1 0 0,1-1-1,-1 1 1,1 0 0,0 0-1,0-1 1,0 1-1,0-1 1,1 1 0,-1-1-1,1 1 1,0-1-1,-1 0 1,1 0 0,0 0-1,0 0 1,4 3-1,-1-3-22,1 0 0,0 0-1,0-1 1,0 0-1,1 0 1,-1 0-1,0 0 1,0-1-1,0 0 1,10-2 0,62-17 372,-63 15-1414,-1 0 0,1 0 0,0 1 0,23-1 0,-33 4-2195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3.155"/>
    </inkml:context>
    <inkml:brush xml:id="br0">
      <inkml:brushProperty name="width" value="0.025" units="cm"/>
      <inkml:brushProperty name="height" value="0.025" units="cm"/>
    </inkml:brush>
  </inkml:definitions>
  <inkml:trace contextRef="#ctx0" brushRef="#br0">106 265 17553,'0'0'6587,"-9"3"-6149,3 0-438,0 0-1,1 0 1,-1 0 0,1 1 0,-1 0-1,1 0 1,0 0 0,1 1 0,-1 0-1,1-1 1,0 2 0,0-1 0,1 0 0,-1 1-1,1-1 1,0 1 0,1 0 0,-1 0-1,1 0 1,1 1 0,-3 9 0,2-10-6,1 0 0,0 0 0,0 0 1,0 0-1,0-1 0,1 2 1,1 7-1,-1-12 20,0-1 1,1 0-1,-1 1 0,1-1 1,-1 0-1,1 0 0,0 1 1,0-1-1,-1 0 1,1 0-1,0 0 0,0 0 1,0 0-1,0 0 0,0 0 1,0 0-1,0-1 0,1 1 1,-1 0-1,0-1 1,0 1-1,0-1 0,1 1 1,-1-1-1,0 1 0,1-1 1,-1 0-1,0 0 0,1 0 1,-1 0-1,1 0 1,-1 0-1,0 0 0,1 0 1,-1 0-1,2-1 0,6-1 156,1 0 0,-1-1 0,0 0 0,-1-1 0,1 0 0,-1 0-1,1-1 1,-1 0 0,0 0 0,-1-1 0,1 0 0,-1 0 0,-1-1-1,1 0 1,5-8 0,9-10-39,-2-2-1,-1 0 1,16-31 0,-23 38-123,-1 0 0,-1-1 1,0-1-1,-2 1 0,0-1 1,-1-1-1,-2 1 0,4-43 1,-8 65-17,0 0 1,-1 1 0,1-1 0,0 0 0,0 0-1,0 1 1,-1-1 0,1 0 0,0 0 0,0 0-1,-1 1 1,1-1 0,0 0 0,-1 0 0,1 0 0,0 0-1,0 0 1,-1 1 0,1-1 0,0 0 0,-1 0-1,1 0 1,0 0 0,-1 0 0,1 0 0,0 0-1,-1 0 1,1 0 0,0 0 0,-1 0 0,1-1 0,0 1-1,0 0 1,-1 0 0,1 0 0,0 0 0,-1 0-1,1-1 1,0 1 0,0 0 0,-1 0 0,1 0-1,0-1 1,0 1 0,0 0 0,-1 0 0,1-1 0,0 1-1,0 0 1,0-1 0,0 1 0,0 0 0,-1 0-1,1-1 1,0 1 0,0 0 0,0-1 0,0 1-1,0 0 1,0-1 0,0 1 0,0 0 0,0-1 0,0 1-1,0 0 1,0 0 0,0-1 0,1 1 0,-1-1-1,-18 21-209,8-2 213,1 1 0,0 1 1,1-1-1,1 1 0,1 1 1,1-1-1,1 1 0,0 0 1,2 0-1,0 0 0,2 1 0,2 29 1,-2-46-33,1 0 0,0 0 1,0 0-1,0 0 0,0 0 0,1 0 0,0-1 1,0 1-1,0 0 0,1-1 0,-1 0 1,1 1-1,0-1 0,0 0 0,6 5 1,-6-7-606,1 1 0,-1 0 0,1-1 0,0 0 0,-1 0 0,1 0 0,0-1 0,0 1 0,1-1 0,-1 0 0,8 1 0,23 0-11077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306"/>
    </inkml:context>
    <inkml:brush xml:id="br0">
      <inkml:brushProperty name="width" value="0.025" units="cm"/>
      <inkml:brushProperty name="height" value="0.025" units="cm"/>
    </inkml:brush>
  </inkml:definitions>
  <inkml:trace contextRef="#ctx0" brushRef="#br0">0 193 10634,'0'0'6443,"9"0"-3320,-1 1-2736,0 0 0,0 0-1,0-1 1,0-1-1,-1 1 1,1-1-1,0 0 1,0-1 0,-1 0-1,1 0 1,-1-1-1,1 0 1,-1 0-1,0-1 1,0 1-1,11-10 1,-11 7-246,1-1 0,-2 0 0,1-1 0,-1 0 0,0 0 0,6-11-1,-10 16-98,0-1 0,-1 0-1,1 1 1,-1-1 0,1 0-1,-1 0 1,0 0 0,0 0-1,-1 0 1,0 0 0,1 0-1,-1 0 1,0 0-1,-1 0 1,1 0 0,-1 0-1,0 0 1,-1-5 0,1 8-38,0 0 0,1 0 0,-1 0 0,0 0 0,0 0 0,0 0 0,0 0 0,0 0 0,0 0 0,0 0 0,-1 1 0,1-1 0,0 0 0,0 1 0,-1-1 0,1 1 0,0-1 0,-1 1 0,1 0 0,0-1 0,-1 1 0,1 0 0,-1 0 0,1 0 0,0 0 0,-1 0 0,1 1 0,0-1 0,-1 0 0,-1 1 0,0 0-16,0-1 0,-1 1 0,1 0 0,0 0-1,0 1 1,0-1 0,-1 1 0,2 0 0,-1-1 0,0 1-1,-3 3 1,0 2 13,0 0 0,0 0-1,1 1 1,0-1-1,1 1 1,-1 0-1,1 1 1,1-1 0,0 1-1,0-1 1,1 1-1,0 0 1,0 0 0,1 0-1,0 0 1,1 0-1,0 11 1,1-19 1,-1 1-1,1-1 1,-1 1-1,1-1 1,0 0-1,-1 0 1,1 1-1,0-1 1,0 0 0,0 0-1,0 0 1,0 0-1,0 0 1,1 0-1,-1 0 1,0 0-1,0-1 1,1 1 0,-1 0-1,0-1 1,1 1-1,-1-1 1,0 1-1,1-1 1,-1 0-1,3 1 1,45 0 68,-33-1-54,12-2 13,56-9-1,-55 6-118,57-3 0,-85 8 85,0 0-1,1 0 0,-1 0 0,1 0 0,-1 0 1,1 1-1,-1-1 0,1 0 0,-1 1 0,1-1 1,-1 1-1,0-1 0,1 1 0,-1 0 1,0 0-1,0-1 0,1 1 0,-1 0 0,0 0 1,0 0-1,0 0 0,0 0 0,0 1 0,0-1 1,-1 0-1,1 0 0,0 1 0,0-1 1,0 2-1,0 3 73,0 0 1,0 0 0,0 0 0,-1 0-1,0 12 1,0-6 372,3-7 695,4-11-266,4-12-231,-1-5-518,-2 0 0,9-48 0,6-15-431,-22 85 283,-1 1 1,0 0 0,1-1 0,-1 1 0,0 0 0,1-1 0,-1 1 0,1 0 0,-1 0 0,0-1 0,1 1 0,-1 0-1,1 0 1,-1 0 0,1 0 0,-1 0 0,1 0 0,-1-1 0,1 1 0,-1 0 0,1 0 0,-1 0 0,1 1 0,-1-1 0,1 0-1,-1 0 1,1 0 0,-1 0 0,0 0 0,1 1 0,-1-1 0,1 0 0,-1 0 0,1 1 0,-1-1 0,0 0 0,1 1 0,0-1-1,24 17-456,-14-9 332,24 5-80,19 10 43,-52-21 183,0-1 0,0 0 0,0 1 0,0-1 0,-1 1 0,1 0 0,-1-1-1,1 1 1,-1 0 0,0 0 0,1 0 0,-1 0 0,0 0 0,0 0 0,-1 0 0,1 0 0,0 1-1,-1-1 1,1 0 0,-1 0 0,1 5 0,-1 66 107,0-73-94,0 1-1,0 0 0,1-1 0,-1 1 0,0-1 0,1 1 0,-1-1 0,1 1 1,-1-1-1,1 1 0,-1-1 0,1 0 0,-1 1 0,1-1 0,-1 0 0,1 1 1,0-1-1,-1 0 0,1 0 0,-1 1 0,1-1 0,0 0 0,-1 0 0,1 0 1,0 0-1,-1 0 0,1 0 0,0 0 0,-1 0 0,1 0 0,0 0 0,-1 0 1,1 0-1,0-1 0,-1 1 0,1 0 0,0-1 0,29-8 189,12-13-136,-27 14-80,0 0 0,0 0 1,1 2-1,0 0 0,0 0 0,1 2 1,19-4-1,-35 8 16,-1 0-1,1 0 1,0 1 0,-1-1 0,1 0 0,0 0 0,-1 0-1,1 1 1,-1-1 0,1 0 0,-1 1 0,1-1 0,-1 0-1,1 1 1,-1-1 0,1 1 0,-1-1 0,1 1 0,-1-1-1,1 1 1,-1-1 0,0 1 0,1-1 0,-1 1-1,0-1 1,0 1 0,0 0 0,1-1 0,-1 1 0,0-1-1,0 1 1,0 0 0,0-1 0,0 1 0,0 0 0,0 0-1,-2 33 589,1-20 430,38-21-271,19-20-624,24-9-707,-72 34 390,-1 0-1,1 0 1,-1 0 0,1 1 0,0 0 0,-1 0 0,1 1-1,13 0 1,-20 1 177,0 0 0,-1 0 0,1-1 0,0 1 0,0 0 0,-1 0 0,1 0 0,-1 0 0,1 0 0,-1 0 0,1-1 0,-1 1 0,1 1 0,-1-1 0,0 0 0,0 0 0,1 0 0,-1 0 0,0 0 0,0 0-1,0 0 1,0 0 0,0 0 0,0 0 0,-1 0 0,1 0 0,0 0 0,0 0 0,-1 0 0,0 2 0,-10 33-2567,5-25-433,1-4-2679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888"/>
    </inkml:context>
    <inkml:brush xml:id="br0">
      <inkml:brushProperty name="width" value="0.025" units="cm"/>
      <inkml:brushProperty name="height" value="0.025" units="cm"/>
    </inkml:brush>
  </inkml:definitions>
  <inkml:trace contextRef="#ctx0" brushRef="#br0">141 24 13357,'0'-1'393,"0"1"0,1-1 0,-1 0 0,0 0 0,0 0 0,0 0 0,-1 0 1,1 0-1,0 0 0,0 0 0,0 1 0,-1-1 0,1 0 0,0 0 0,-1 0 0,1 0 1,-1 1-1,1-1 0,-1 0 0,1 0 0,-1 1 0,0-1 0,1 1 0,-1-1 0,0 0 1,1 1-1,-1-1 0,0 1 0,-1-1 0,0 1-184,0-1-1,0 1 1,0 0 0,1 0-1,-1 1 1,0-1 0,0 0-1,0 1 1,1-1 0,-1 1-1,0-1 1,0 1 0,-2 2-1,-4 1-233,1 0 0,0 1-1,0 0 1,0 1 0,-10 11 0,12-12 52,0 0 0,1 0 1,-1 1-1,2 0 0,-1 0 0,1 0 1,-1 0-1,2 1 0,-1-1 1,1 1-1,0 0 0,0 0 0,1-1 1,0 1-1,0 0 0,0 0 1,2 11-1,-1-16-23,1 0 0,0-1 0,0 1 0,0-1 0,0 0 0,0 1-1,0-1 1,0 0 0,1 0 0,-1 1 0,0-1 0,1 0 0,-1 0 0,0-1 0,1 1 0,-1 0 0,1 0 0,0-1 0,-1 1 0,1-1 0,0 1 0,-1-1 0,1 0 0,0 1-1,-1-1 1,1 0 0,0 0 0,0 0 0,-1-1 0,1 1 0,2-1 0,4 1 17,0-1 0,-1-1-1,1 1 1,-1-1 0,15-6 0,-13 3-7,0 0 0,1-1 0,-2 0 0,1-1 0,-1 0 1,0 0-1,11-13 0,-15 15 14,0 0 1,0 0-1,-1-1 1,1 1-1,-1-1 1,0 0 0,-1 0-1,0 0 1,0 0-1,0 0 1,0 0-1,-1-1 1,1-10-1,-2 17-28,0-1 0,0 1 1,0 0-1,0-1 0,0 1 0,0 0 0,0 0 0,0-1 0,0 1 0,0 0 0,-1 0 0,1-1 0,0 1 0,0 0 1,0 0-1,0-1 0,0 1 0,-1 0 0,1 0 0,0-1 0,0 1 0,0 0 0,-1 0 0,1 0 0,0-1 0,0 1 1,-1 0-1,1 0 0,0 0 0,0 0 0,-1 0 0,1 0 0,0 0 0,-1 0 0,1 0 0,0-1 0,0 1 1,-1 0-1,-15 5-45,-13 11-37,25-12 82,-1-1-3,1 1 0,0-1 0,0 1 1,0 0-1,0 0 0,0 0 0,1 1 0,0-1 1,0 1-1,0 0 0,0 0 0,1 0 0,0 0 1,-3 10-1,6-14-17,1 0 1,-1 0-1,1-1 1,0 1-1,-1-1 1,1 1 0,0-1-1,0 1 1,-1-1-1,1 0 1,0 0-1,0 0 1,-1 0-1,1 0 1,0 0-1,2-1 1,0 1-243,2 0-558,-1 0 1,1-1-1,-1 1 0,1-1 0,-1 0 0,9-3 0,7-7-5842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625"/>
    </inkml:context>
    <inkml:brush xml:id="br0">
      <inkml:brushProperty name="width" value="0.025" units="cm"/>
      <inkml:brushProperty name="height" value="0.025" units="cm"/>
    </inkml:brush>
  </inkml:definitions>
  <inkml:trace contextRef="#ctx0" brushRef="#br0">125 130 15855,'0'0'12956,"-8"-1"-12934,5 1-24,0 0 0,1 0 0,-1 0 1,1 0-1,-1 0 0,0 0 0,1 1 1,-1 0-1,1-1 0,-1 1 0,1 0 1,-1 0-1,1 0 0,-1 0 0,1 1 0,-4 2 1,1 1-1,1 0 1,0 0-1,0 1 0,0-1 1,0 1-1,1 0 1,-4 7-1,6-10 2,0-1-1,-1 1 1,1-1-1,0 1 1,0 0-1,0-1 1,1 1 0,-1 0-1,1 0 1,-1-1-1,1 1 1,0 0 0,0 0-1,0 0 1,1-1-1,-1 1 1,1 3 0,0-5-11,0 1 0,1-1 0,-1 1 0,0-1 1,0 1-1,1-1 0,-1 0 0,1 0 0,-1 0 1,1 0-1,-1 0 0,1 0 0,0 0 0,-1 0 1,1-1-1,0 1 0,0 0 0,0-1 0,-1 0 0,1 1 1,0-1-1,0 0 0,0 0 0,0 0 0,2-1 1,2 2-92,6-2-683,-1 2 0,1 0 0,-1 0 0,1 1 0,14 4 0,-23-5 594,0 0 0,0 0 0,-1 1 0,1-1 0,-1 1-1,1-1 1,-1 1 0,1 0 0,-1 0 0,0 0 0,0 0 0,0 1 0,0-1 0,0 0 0,-1 1 0,1-1-1,-1 1 1,1 0 0,-1 0 0,0-1 0,0 1 0,0 0 0,0 0 0,-1 0 0,1 6 0,0 1 292,-1 1 1,-1-1-1,0 0 1,0 1-1,-1-1 0,0 0 1,0 0-1,-2 0 1,1 0-1,-1 0 1,0-1-1,-1 0 1,0 0-1,-7 9 1,0-1 735,-1-1 0,-1 0 0,-1-1 1,0 0-1,0-1 0,-20 12 1,34-25-800,0 0 0,0 0 0,-1 0 0,1 0 0,0 0 0,-1 0 0,1 0 0,-1 0 0,1-1 0,-1 1 0,1-1 0,-1 1 0,0-1 0,1 0 0,-1 1 1,1-1-1,-1 0 0,0 0 0,1 0 0,-4-1 0,4 1-18,1-1 0,-1 0-1,0 0 1,0 0 0,0 1 0,1-1 0,-1 0 0,1 0 0,-1 0 0,1 0 0,-1 0 0,1 0-1,-1 0 1,1 0 0,0 0 0,-1 0 0,1-1 0,0 1 0,0 0 0,0 0 0,0 0 0,0-1 0,1-12-221,0 1 0,1 0 0,6-23 0,2 3-443,2 1 0,1 0 1,1 0-1,34-53 0,-17 38 738,2 2 1,48-51-1,-55 67 147,1 2-1,54-41 0,-98 104 374,11-25-582,0 1 0,1-1 0,0 1 0,1 0 0,0 0 0,1 0 0,1 1 0,0-1 0,0 1 0,1-1 0,1 1 0,0 0 0,2 16 0,-1-27-18,0 0-1,0 1 1,1-1-1,-1 0 1,1 0-1,-1 0 1,1-1-1,0 1 1,-1 0-1,1-1 1,0 1-1,0-1 1,0 1-1,0-1 1,0 0-1,1 0 1,-1 0-1,0 0 1,1 0-1,-1-1 0,0 1 1,1-1-1,-1 0 1,1 1-1,-1-1 1,0 0-1,1 0 1,3-1-1,1 1 31,1 0 0,0-1 0,-1 0-1,1 0 1,-1-1 0,1 0 0,-1 0-1,9-4 1,-4-1 117,0 0 0,0-1 0,15-13 0,-23 18-58,-1 0 1,0-1 0,1 1 0,-1-1-1,0 1 1,0-1 0,-1 0-1,1 0 1,-1 0 0,0-1 0,0 1-1,-1 0 1,1-1 0,0-4 0,-2 8-86,0 1-1,0 0 1,0-1 0,0 1 0,0 0 0,0-1 0,-1 1 0,1 0 0,0-1 0,0 1 0,0 0 0,-1-1 0,1 1 0,0 0 0,0-1 0,-1 1 0,1 0 0,0 0 0,-1 0 0,1-1 0,0 1 0,-1 0 0,1 0 0,0 0 0,-1 0 0,1-1 0,0 1 0,-1 0 0,1 0 0,-1 0 0,1 0 0,0 0 0,-1 0 0,1 0-1,0 0 1,-1 0 0,1 0 0,-1 1 0,1-1 0,0 0 0,-1 0 0,1 0 0,0 0 0,-1 0 0,1 1 0,0-1 0,-1 0 0,1 0 0,0 1 0,0-1 0,-1 0 0,1 0 0,0 1 0,0-1 0,-1 1 0,-20 13 75,-13 37 196,32-50-277,1 1 0,0 0 0,0-1 0,0 1 0,1 0 0,-1 0 0,0 0 0,1 0 0,-1 0 0,1 0 0,-1 0 0,1 0 0,0 0 0,0 0 0,0 0 0,0 0 0,0 0 0,1 0 0,-1 0 0,1 0 0,-1 0 0,1 0 0,-1-1 0,1 1 0,0 0 0,0 0 0,2 3 0,-1-4-71,0 0 1,-1 0-1,1 0 1,0 0-1,0-1 1,0 1-1,-1 0 1,1-1-1,0 0 1,0 1-1,0-1 1,0 0-1,0 0 1,0 0-1,0 0 1,0 0-1,0 0 1,0-1-1,0 1 1,0-1-1,0 1 1,0-1-1,2-1 1,1 0-1166,0-1 1,-1 1 0,1-1 0,-1 0 0,0 0 0,1-1 0,5-6 0,12-16-10591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954"/>
    </inkml:context>
    <inkml:brush xml:id="br0">
      <inkml:brushProperty name="width" value="0.025" units="cm"/>
      <inkml:brushProperty name="height" value="0.025" units="cm"/>
    </inkml:brush>
  </inkml:definitions>
  <inkml:trace contextRef="#ctx0" brushRef="#br0">32 0 16976,'0'0'7687,"-32"58"-7655,32-37-416,17-1-2146,2 2-2723,7-3-1442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332"/>
    </inkml:context>
    <inkml:brush xml:id="br0">
      <inkml:brushProperty name="width" value="0.025" units="cm"/>
      <inkml:brushProperty name="height" value="0.025" units="cm"/>
    </inkml:brush>
  </inkml:definitions>
  <inkml:trace contextRef="#ctx0" brushRef="#br0">13 332 7911,'0'0'11355,"-2"10"-8686,-1 4-1908,1-8-386,0 1-1,1-1 1,0 1 0,0-1 0,0 1 0,1 7 0,3-14-339,-1 1 0,1-1-1,-1 0 1,1 0 0,-1 0 0,1-1 0,-1 1 0,1 0 0,-1-1-1,1 0 1,-1 1 0,0-1 0,4-2 0,4-4 1,0-1 0,0 0 0,-1 0 0,-1-1 0,1 0 0,-1-1 0,-1 0 0,0 0 0,0 0 0,-1-1 0,0 0 0,-1-1 0,0 1 0,-1-1 0,4-14 0,-1-2-37,-1-1 0,-1 0 0,-2-1 0,0 1 0,-3-37 0,0 66-3,0-1 0,0 0 0,0 1 0,1-1 0,-1 0 0,0 1 0,0-1 0,0 0 0,0 1 0,-1-1 1,1 0-1,0 1 0,0-1 0,0 0 0,0 1 0,-1-1 0,1 1 0,0-1 0,-1 0 0,1 1 0,0-1 0,-1 1 0,1-1 0,-1 1 0,1-1 0,-1 1 0,1 0 0,-1-1 0,1 1 0,-1-1 0,1 1 0,-1 0 0,0 0 0,1-1 0,-1 1 0,0 0 0,1 0 0,-1 0 0,0-1 0,1 1 0,-1 0 0,1 0 0,-1 0 0,0 0 0,1 0 0,-1 1 0,0-1 0,1 0 0,-1 0 0,0 0 0,1 0 0,-1 1 0,0-1 0,1 0 0,-1 1 0,-3 1-2,1 0 0,0 0 0,0 0 0,0 1-1,0-1 1,0 1 0,0-1 0,-3 6 0,-4 7 61,1-1 0,0 1 0,-10 26 0,16-35-39,1 0 0,0 1 1,0 0-1,1-1 0,0 1 0,0 0 1,0 0-1,1 0 0,0 0 0,0 0 1,1-1-1,1 9 0,-1-12-59,1-1 0,-1 1 0,1 0-1,-1 0 1,1-1 0,0 1 0,0-1 0,0 0-1,0 1 1,1-1 0,-1 0 0,1 0 0,-1 0-1,1-1 1,0 1 0,-1-1 0,6 2 0,56 19-1753,-46-16 1045,-9-4 211,0 1 0,0 1 0,-1 0 0,1 0 0,-1 0 0,14 11-1,-21-14 594,0 0 0,1 0-1,-1 1 1,0-1 0,0 0-1,0 1 1,1-1-1,-1 1 1,-1-1 0,1 1-1,0-1 1,0 1-1,-1 0 1,1-1 0,-1 1-1,1 0 1,-1 0-1,0-1 1,1 1 0,-1 0-1,0 0 1,0 0-1,0-1 1,-1 1 0,1 0-1,0 0 1,-1-1-1,1 1 1,-1 0 0,0-1-1,1 1 1,-1 0-1,0-1 1,0 1 0,0-1-1,0 1 1,0-1-1,0 0 1,-1 1 0,1-1-1,0 0 1,-1 0-1,-1 1 1,1 0-48,0 1-308,-1 0 1,0 0 0,0 0 0,0 0 0,-1-1-1,1 0 1,-1 1 0,1-1 0,-1-1 0,0 1 0,-5 2-1,7-7-3839,5-7 771,9-10-2764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710"/>
    </inkml:context>
    <inkml:brush xml:id="br0">
      <inkml:brushProperty name="width" value="0.025" units="cm"/>
      <inkml:brushProperty name="height" value="0.025" units="cm"/>
    </inkml:brush>
  </inkml:definitions>
  <inkml:trace contextRef="#ctx0" brushRef="#br0">161 1 13036,'0'0'10421,"-4"11"-9444,-8 21-583,1 2 0,2 0 0,1 0 0,2 0 1,-2 41-1,8-39-622,1 0 0,8 38 0,-6-59-663,0 1-1,2-1 1,0 0-1,7 15 1,-23-61-2182,-11-26 3477,-80-130 2067,101 187-2372,1-1-1,-1 0 1,1 0-1,-1 0 1,1 0-1,-1 0 1,1 0 0,0 0-1,-1 0 1,1 0-1,0 0 1,0 0-1,0 0 1,0 0-1,0-1 1,0 1-1,0 0 1,0 0-1,0 0 1,1 0-1,-1 0 1,0 0-1,1 0 1,-1 0-1,1 0 1,-1 0 0,1 0-1,-1 1 1,1-1-1,0-1 1,1 1-35,1 0 1,-1 0 0,0 0 0,0 0-1,0 0 1,1 1 0,-1-1-1,0 1 1,0 0 0,1-1 0,-1 1-1,0 0 1,4 1 0,13 1-438,0 1 0,30 9 0,-43-11 243,31 9-3324,-2-4-3395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056"/>
    </inkml:context>
    <inkml:brush xml:id="br0">
      <inkml:brushProperty name="width" value="0.025" units="cm"/>
      <inkml:brushProperty name="height" value="0.025" units="cm"/>
    </inkml:brush>
  </inkml:definitions>
  <inkml:trace contextRef="#ctx0" brushRef="#br0">1 25 18834,'0'0'10217,"56"-25"-9352,-20 25-640,5 1-193,10 9-769,4-4-2498,1-3-4709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937"/>
    </inkml:context>
    <inkml:brush xml:id="br0">
      <inkml:brushProperty name="width" value="0.025" units="cm"/>
      <inkml:brushProperty name="height" value="0.025" units="cm"/>
    </inkml:brush>
  </inkml:definitions>
  <inkml:trace contextRef="#ctx0" brushRef="#br0">5 166 3972,'0'0'13810,"-1"9"-11317,0-5-2274,1-2-124,-1-1 0,1 0 0,-1 0 0,1 0 1,0 0-1,0 1 0,-1-1 0,1 0 0,0 0 1,0 0-1,0 1 0,0-1 0,0 0 0,0 0 1,1 1-1,-1-1 0,0 0 0,1 0 0,-1 0 1,1 0-1,-1 1 0,1-1 0,-1 0 0,1 0 0,0 0 1,0 0-1,-1 0 0,1 0 0,0-1 0,0 1 1,0 0-1,0 0 0,0-1 0,0 1 0,0 0 1,0-1-1,0 1 0,1-1 0,-1 1 0,0-1 1,0 0-1,0 1 0,0-1 0,1 0 0,-1 0 0,0 0 1,0 0-1,1 0 0,-1 0 0,0 0 0,0-1 1,2 1-1,4-1 173,1 0 1,-1 0-1,1 0 1,-1-1-1,0 0 0,0-1 1,0 0-1,0 0 1,0 0-1,-1-1 0,1 0 1,-1 0-1,0 0 1,0-1-1,0 0 1,5-7-1,-6 7-256,0 0 0,-1 0 1,0-1-1,0 0 0,0 0 0,-1 0 1,0 0-1,0 0 0,0-1 0,-1 1 0,0-1 1,0 1-1,-1-1 0,0 0 0,0 0 1,-1 0-1,0-13 0,0 19-48,0-1 0,-1 0 0,1 0 0,-1 1 0,1-1 0,-1 0 0,0 1 0,1-1 0,-1 1 0,0-1 0,0 1 0,0-1-1,0 1 1,0-1 0,-1 1 0,1 0 0,0 0 0,-1 0 0,1 0 0,-1 0 0,1 0 0,-1 0 0,1 0 0,-1 0 0,0 1 0,1-1 0,-1 1 0,0-1 0,0 1 0,1 0 0,-5-1 0,3 1-58,0 0 0,0 0 0,-1 1 0,1-1 0,0 1 0,0-1 1,0 1-1,0 0 0,0 0 0,0 1 0,0-1 0,0 0 0,0 1 0,0 0 1,0 0-1,-4 4 0,-2 4 42,0 2 1,1-1 0,0 1-1,1 1 1,0-1 0,1 1-1,0 0 1,1 1 0,1-1-1,0 1 1,1 0 0,-3 25-1,6-37 52,0 1-1,0-1 0,0 0 0,0 0 0,0 0 0,0 1 0,1-1 0,-1 0 0,1 0 0,0 0 0,0 0 1,-1 0-1,1 0 0,1 0 0,-1 0 0,0 0 0,0 0 0,1 0 0,-1-1 0,1 1 0,3 2 1,-2-2 25,1 1 1,0-1 0,0-1-1,0 1 1,0-1 0,0 1-1,0-1 1,1 0 0,-1-1-1,8 1 1,4-1 60,-1 0 0,1-1 0,-1-1 1,1-1-1,22-6 0,-9-2-109,1-2 0,-2-1 1,0-1-1,-1-1 0,0-1 1,-1-2-1,26-25 0,-82 97-329,25-46 466,2-4 22,0 0 0,1 1 0,-1-1 1,1 1-1,0-1 0,0 1 0,0 0 0,1 0 1,-1 0-1,1 0 0,0 0 0,0 0 0,0 1 1,0 5-1,3-9-97,-1 0-1,1 0 1,-1 0 0,1-1 0,-1 1-1,1-1 1,-1 1 0,1-1 0,-1 0-1,1 1 1,0-1 0,-1 0 0,1 0-1,0 0 1,-1 0 0,1-1 0,2 1 0,29-5 469,-15 0-356,0 0-1,0-2 1,31-16-1,-35 15-189,0 1-1,1 0 1,0 1-1,0 1 1,1 1-1,19-4 1,-35 8 28,1 0 1,-1 0 0,0 0 0,1 0-1,-1 0 1,0 0 0,1 0 0,-1 0-1,1 1 1,-1-1 0,0 0 0,1 0-1,-1 0 1,0 1 0,0-1 0,1 0-1,-1 0 1,0 1 0,0-1 0,1 0-1,-1 0 1,0 1 0,0-1 0,1 0-1,-1 1 1,0-1 0,0 0 0,0 1-1,0-1 1,0 0 0,0 1 0,0-1-1,1 1 1,-1-1 0,0 0 0,0 1-1,-1 22-70,-9 18 118,10-40-35,0-1-1,-1 1 1,1 0-1,0 0 1,0-1-1,-1 1 1,1 0-1,0 0 1,0-1 0,0 1-1,0 0 1,0 0-1,0-1 1,0 1-1,0 0 1,1 0-1,-1-1 1,0 1-1,0 0 1,0 0-1,1-1 1,-1 1-1,0 0 1,1-1 0,-1 1-1,1 0 1,-1-1-1,1 1 1,-1-1-1,1 1 1,-1-1-1,1 1 1,0-1-1,0 1 1,2 0 14,-1 0 0,1-1-1,-1 1 1,1-1 0,0 0 0,-1 0 0,1 0-1,-1 0 1,1 0 0,4-1 0,60-19 248,-44 11-338,-7 2-99,-1 0-1,1 1 0,1 1 1,-1 1-1,0 0 1,27-2-1,-43 7 168,1-1-1,-1 0 1,1 0-1,-1 1 1,1-1-1,-1 0 1,1 1 0,-1-1-1,1 1 1,-1-1-1,1 0 1,-1 1-1,0-1 1,1 1-1,-1-1 1,0 1 0,1-1-1,-1 1 1,0 0-1,0-1 1,1 1-1,-1-1 1,0 1-1,0 0 1,0-1 0,0 1-1,0-1 1,0 1-1,0 0 1,0-1-1,0 1 1,0-1 0,0 1-1,0 0 1,-1-1-1,1 1 1,0-1-1,0 1 1,-1 0-1,1-1 1,-1 1-1,-10 27 38,2-14-250,-11 16 456,5-16-4631,14-33-20441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313"/>
    </inkml:context>
    <inkml:brush xml:id="br0">
      <inkml:brushProperty name="width" value="0.025" units="cm"/>
      <inkml:brushProperty name="height" value="0.025" units="cm"/>
    </inkml:brush>
  </inkml:definitions>
  <inkml:trace contextRef="#ctx0" brushRef="#br0">0 0 14734,'0'0'11979,"66"4"-21460,-45 6-3523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032"/>
    </inkml:context>
    <inkml:brush xml:id="br0">
      <inkml:brushProperty name="width" value="0.025" units="cm"/>
      <inkml:brushProperty name="height" value="0.025" units="cm"/>
    </inkml:brush>
  </inkml:definitions>
  <inkml:trace contextRef="#ctx0" brushRef="#br0">1 43 4324,'0'0'15738,"9"-5"-13827,-4 2-1742,0-1 150,-1 1 0,2 0 0,-1 0-1,0 0 1,0 1 0,1 0 0,0 0-1,-1 0 1,1 1 0,0 0 0,0 0-1,11-1 1,-16 3-321,-1 0-1,1-1 1,-1 1 0,1-1-1,0 1 1,-1 0 0,1 0-1,-1-1 1,0 1-1,1 0 1,-1 0 0,0 0-1,1-1 1,-1 1-1,0 0 1,0 0 0,0 0-1,1 0 1,-1 0 0,0-1-1,0 1 1,0 0-1,-1 0 1,1 0 0,0 0-1,0 0 1,0-1-1,-1 1 1,1 0 0,0 0-1,-1 0 1,0 1 0,-11 29 0,-17 7 105,23-32-102,1-1 1,0 1-1,0 1 0,0-1 0,1 1 0,0 0 1,0 0-1,1 0 0,-1 0 0,2 1 0,-4 13 1,6-20-4,1 0-1,-1-1 1,1 1 0,-1 0 0,1 0 0,0-1 0,0 1 0,-1 0 0,1-1 0,0 1 0,0-1 0,0 1 0,0-1 0,-1 1 0,1-1 0,0 0 0,0 1 0,0-1 0,0 0 0,0 0-1,0 0 1,0 1 0,0-1 0,0 0 0,0-1 0,0 1 0,0 0 0,0 0 0,0 0 0,2-1 0,35-5 103,-15-2-99,0 0 0,-1-2 0,0-1-1,-1 0 1,0-2 0,0 0 0,29-27 0,-33 25-879,0-1 0,17-22 0,-63 94-20,26-50 1040,0 1 0,0-1 0,1 1 0,0-1 0,0 1 0,0 0 0,1 0 0,0 0-1,0-1 1,1 1 0,0 0 0,2 13 0,-2-18-97,1 0 1,0 0-1,0 0 0,0-1 0,0 1 1,1 0-1,-1-1 0,0 1 1,1-1-1,-1 1 0,1-1 0,0 0 1,-1 1-1,1-1 0,0 0 1,0 0-1,-1 0 0,1-1 0,0 1 1,0 0-1,0-1 0,0 1 1,0-1-1,0 0 0,0 1 0,0-1 1,0 0-1,4-1 0,6 2 261,0-1-1,1 0 0,19-3 1,-24 1-280,0 0 0,0 0-1,-1-1 1,1 0 0,-1 0 0,1-1 0,-1 0 0,0 0 0,0-1 0,-1 1-1,1-2 1,-1 1 0,0-1 0,-1 1 0,1-2 0,-1 1 0,0-1-1,-1 1 1,1-1 0,-2-1 0,1 1 0,-1 0 0,0-1 0,0 0 0,-1 0-1,0 0 1,0 0 0,-1 0 0,0-16 0,0 24-36,-1-1 1,0 1-1,0-1 0,0 0 1,0 1-1,0-1 1,0 0-1,0 1 0,-1-1 1,1 1-1,0-1 0,0 1 1,0-1-1,-1 0 0,1 1 1,0-1-1,-1 1 1,1-1-1,0 1 0,-1-1 1,1 1-1,0-1 0,-1 1 1,1 0-1,-1-1 1,1 1-1,-1 0 0,1-1 1,-1 1-1,0 0 0,1-1 1,-1 1-1,1 0 1,-1 0-1,1 0 0,-1 0 1,0 0-1,1-1 0,-1 1 1,0 0-1,1 0 0,-1 1 1,1-1-1,-1 0 1,0 0-1,1 0 0,-2 0 1,0 1-7,0 0 1,0 0-1,0-1 1,0 1 0,0 0-1,0 1 1,0-1-1,0 0 1,0 1 0,1-1-1,-4 4 1,2-2 62,1 0 0,0 0 0,0 1 0,0-1 0,0 1 0,1-1 1,-1 1-1,1 0 0,0-1 0,0 1 0,-1 5 0,2-8-38,0 1 1,1-1-1,-1 0 0,0 1 0,0-1 0,1 0 1,-1 0-1,0 1 0,1-1 0,-1 0 1,1 0-1,0 0 0,-1 1 0,1-1 0,0 0 1,0 0-1,0 0 0,-1 0 0,1 0 1,0-1-1,0 1 0,1 0 0,-1 0 0,0-1 1,0 1-1,0 0 0,0-1 0,1 1 0,-1-1 1,0 0-1,0 1 0,1-1 0,-1 0 1,0 0-1,1 0 0,1 0 0,26 1-264,0-1 0,0-1 0,0-1-1,-1-2 1,1-1 0,-1-2 0,41-13-1,-51 17-232,-12 7 198,-16 20 232,9-23 97,0 1 1,0-1 0,0 0-1,0 1 1,0-1 0,0 1-1,0-1 1,0 1 0,1-1 0,-1 1-1,1-1 1,-1 1 0,1 0-1,0-1 1,-1 1 0,1 0-1,0-1 1,0 1 0,0 0-1,0-1 1,1 1 0,-1 0-1,0-1 1,1 1 0,0 2 0,1-3 19,1 0 0,-1 0 1,0-1-1,0 1 0,1-1 1,-1 1-1,0-1 1,1 0-1,-1 0 0,0 0 1,1 0-1,-1 0 1,0-1-1,1 1 0,-1-1 1,0 1-1,1-1 0,-1 0 1,2-1-1,43-20-1865,-17 3-1808,-2-4-3537,3-8-6174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659"/>
    </inkml:context>
    <inkml:brush xml:id="br0">
      <inkml:brushProperty name="width" value="0.025" units="cm"/>
      <inkml:brushProperty name="height" value="0.025" units="cm"/>
    </inkml:brush>
  </inkml:definitions>
  <inkml:trace contextRef="#ctx0" brushRef="#br0">16 148 17585,'0'0'10863,"10"0"-10265,5-2-499,-1 0 0,0-1-1,0-1 1,0 0 0,19-8 0,-29 10-91,1 0 0,-1-1 1,1 1-1,-1-1 0,0 0 0,0 0 1,0-1-1,0 1 0,6-9 1,-9 10-5,0 0 1,0 0 0,0 0 0,0 0-1,0-1 1,0 1 0,0 0 0,-1-1-1,1 1 1,-1-1 0,0 1 0,0 0-1,0-1 1,0 1 0,0-1 0,0 1-1,-1-1 1,1 1 0,-1 0 0,1-1-1,-1 1 1,-1-3 0,0 3-14,1 0 0,0 0 0,0 0 0,-1 1 0,1-1-1,-1 0 1,0 1 0,1-1 0,-1 1 0,0 0 0,0-1 0,0 1 0,0 0 0,0 0 0,0 0 0,0 1 0,0-1 0,-1 0 0,1 1-1,0-1 1,0 1 0,-1 0 0,1 0 0,0 0 0,0 0 0,-1 0 0,1 0 0,0 1 0,0-1 0,0 1 0,-1 0 0,1-1 0,-2 2 0,-2 0-3,0 0 1,0 0 0,0 1-1,0 0 1,0 0 0,1 0 0,-1 1-1,1 0 1,0 0 0,-7 7-1,6-2 23,0-1 0,1 1-1,0 0 1,0 1-1,-6 18 1,10-27-8,0 1 1,1 0 0,-1 0 0,0-1 0,1 1-1,-1 0 1,1 0 0,0 0 0,-1 0 0,1 0 0,0 0-1,0 0 1,0-1 0,1 1 0,-1 0 0,0 0-1,1 0 1,-1 0 0,1 0 0,0-1 0,-1 1 0,1 0-1,0 0 1,0-1 0,0 1 0,0-1 0,1 1-1,-1-1 1,0 1 0,0-1 0,1 0 0,-1 0 0,1 0-1,0 1 1,-1-1 0,1-1 0,3 3 0,5-1 22,1 1 1,1-2 0,-1 1 0,0-1-1,0-1 1,0 0 0,1-1 0,14-2-1,10-4-212,42-15 0,-13 3-120,-63 19 242,-7 13 69,-2-3 144,-13 24 662,20-33-791,-1-1-1,1 1 1,0-1 0,-1 1-1,1-1 1,0 1-1,0-1 1,0 1 0,-1 0-1,1-1 1,0 1 0,0-1-1,0 1 1,0-1 0,0 1-1,0 0 1,0-1-1,0 1 1,0-1 0,0 1-1,0-1 1,1 1 0,-1-1-1,0 1 1,0 0-1,1-1 1,-1 1 0,0-1-1,0 0 1,1 1 0,-1-1-1,1 1 1,-1-1-1,0 1 1,1-1 0,-1 0-1,1 1 1,-1-1 0,1 0-1,-1 1 1,1-1-1,-1 0 1,1 0 0,-1 0-1,1 1 1,-1-1 0,1 0-1,0 0 1,-1 0-1,1 0 1,0 0 0,15-1 62,0 0 0,0-1 1,0 0-1,0-2 0,-1 0 1,1 0-1,-1-2 0,16-7 1,41-13-1209,-72 26 1114,0 0 0,0 1 0,-1-1 0,1 0 0,0 1 0,0-1 0,0 0 0,-1 1 0,1-1 0,0 1 0,0-1-1,0 0 1,0 1 0,0-1 0,0 1 0,0-1 0,0 0 0,0 1 0,0-1 0,0 1 0,0-1 0,0 0 0,0 1 0,1-1-1,-1 1 1,0-1 0,0 0 0,0 1 0,0-1 0,1 0 0,-1 1 0,0-1 0,1 0 0,-1 1 0,0-1 0,0 0 0,1 0-1,-1 1 1,0-1 0,1 0 0,-1 0 0,1 0 0,-1 1 0,0-1 0,1 0 0,-1 0 0,0 0 0,1 0 0,-1 0 0,1 0 0,-1 0-1,1 0 1,-1 0 0,0 0 0,1 0 0,-1 0 0,1 0 0,-1 0 0,0 0 0,1 0 0,-1-1 0,1 1 0,-1 0 0,-26 37-1884,18-26-1799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6.882"/>
    </inkml:context>
    <inkml:brush xml:id="br0">
      <inkml:brushProperty name="width" value="0.025" units="cm"/>
      <inkml:brushProperty name="height" value="0.025" units="cm"/>
    </inkml:brush>
  </inkml:definitions>
  <inkml:trace contextRef="#ctx0" brushRef="#br0">220 84 11179,'0'0'14771,"6"-9"-13084,17-28-550,-22 36-1103,0 1-1,-1-1 1,1 0 0,-1 0 0,1 1 0,-1-1-1,1 0 1,-1 0 0,0 0 0,0 0 0,1 0-1,-1 0 1,0 0 0,0 0 0,0 0 0,0 0-1,0 1 1,0-1 0,0 0 0,0 0 0,0 0-1,0 0 1,-1 0 0,1 0 0,0 0 0,-1 0-1,1 0 1,-1 1 0,1-1 0,-1 0 0,1 0-1,-1 0 1,1 1 0,-1-1 0,0 0 0,1 1-1,-1-1 1,0 1 0,0-1 0,0 1 0,1-1-1,-1 1 1,0-1 0,0 1 0,0 0 0,0-1-1,0 1 1,0 0 0,0 0 0,0 0 0,0 0-1,0 0 1,1 0 0,-3 0 0,-3-1-20,-1 1 0,1 0 0,-1 0 0,1 1 0,-12 1 0,11 1-20,-1 1-1,1-1 1,0 1-1,1 0 1,-1 1-1,1-1 1,0 1 0,0 1-1,0-1 1,1 1-1,-6 7 1,-1 2-75,0 1 0,1 1 0,-11 23 1,16-28 57,0 1-1,0-1 1,1 1 0,1 0 0,0 1 0,1-1 0,1 1 0,-2 20-1,4-33 24,0 0-1,0 0 1,0 0-1,0 0 0,0 0 1,1 1-1,-1-1 0,0 0 1,1 0-1,-1 0 0,0 0 1,1 0-1,-1 0 1,1 0-1,0 0 0,-1 0 1,1 0-1,0 0 0,0 0 1,-1-1-1,1 1 0,0 0 1,0 0-1,0-1 1,0 1-1,0-1 0,0 1 1,0-1-1,0 1 0,0-1 1,0 0-1,1 1 0,-1-1 1,0 0-1,0 0 0,0 0 1,0 0-1,0 0 1,1 0-1,-1 0 0,0 0 1,0 0-1,0-1 0,0 1 1,2-1-1,2 0 0,0 0-1,1-1 1,-1 0-1,0 0 1,0 0-1,0-1 1,0 0-1,6-4 1,5-8 2,0-1 1,-2-1-1,0 0 1,0-1-1,-2 0 1,14-26-1,3-4 5,-29 47-14,0 1 0,1-1 1,-1 1-1,0-1 0,1 1 1,-1-1-1,0 1 0,1-1 1,-1 1-1,1-1 1,-1 1-1,0 0 0,1-1 1,-1 1-1,1 0 0,0-1 1,-1 1-1,1 0 0,-1-1 1,1 1-1,-1 0 0,1 0 1,0 0-1,-1 0 0,1 0 1,-1 0-1,1 0 0,0 0 1,-1 0-1,1 0 0,1 0 1,13 16-467,2 26 130,-14-35 238,-1 1-1,0 0 0,0 0 0,-1 0 1,0 0-1,0 0 0,-1 0 0,0 0 1,-1 11-1,-5-11 98,2-17 121,1-16 367,3 19-387,0-1 0,1 1 0,0-1 0,0 1 0,0 0 0,1 0 0,0-1 0,0 1 0,1 0 0,0 0 0,3-5 0,-4 8-100,0 0 1,0 0-1,1 0 0,-1 1 0,1-1 1,-1 1-1,1 0 0,0 0 1,0 0-1,0 0 0,0 0 0,0 0 1,0 1-1,1 0 0,-1-1 0,1 1 1,-1 0-1,1 1 0,-1-1 0,1 1 1,5-1-1,-7 1-2,1 0 1,-1 0-1,1 0 0,-1 0 1,1 0-1,-1 1 0,1-1 1,-1 1-1,1-1 0,-1 1 0,0 0 1,1 0-1,-1 0 0,0 0 1,0 0-1,0 1 0,0-1 1,0 1-1,3 2 0,-4-1-9,1 0 0,0 1 0,-1-1 0,0 1-1,0-1 1,0 1 0,0 0 0,-1-1 0,1 1-1,-1 0 1,0-1 0,0 7 0,0 3 146,0 1 1,-1 0-1,0-1 1,-1 1-1,0-1 1,-2 0-1,-5 16 0,12-134 1192,0-4-1575,-3 109 208,8 33-1287,-7-31 1029,-1-1-1,1 0 0,0 0 1,0 0-1,-1 1 1,1-1-1,0 0 0,0 0 1,0 0-1,0 0 1,0-1-1,0 1 0,0 0 1,0 0-1,1-1 1,1 2-1,-1-1-335,-1-1 0,0 0 1,1 1-1,-1-1 0,1 0 0,-1 0 1,1 0-1,-1 0 0,1 0 0,-1 0 1,1-1-1,-1 1 0,0 0 0,1-1 1,-1 1-1,3-2 0,12-11-8796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607"/>
    </inkml:context>
    <inkml:brush xml:id="br0">
      <inkml:brushProperty name="width" value="0.025" units="cm"/>
      <inkml:brushProperty name="height" value="0.025" units="cm"/>
    </inkml:brush>
  </inkml:definitions>
  <inkml:trace contextRef="#ctx0" brushRef="#br0">59 38 11755,'1'-22'3651,"-1"7"5035,-4 32-5995,-8 67-2375,4-1 0,3 1 1,7 102-1,6-152-140,-8-32-163,0-1 0,1 0 0,-1 0 0,1 0 0,-1 0 0,1 1 0,-1-1 0,1 0 0,0 0 0,0 0 0,-1 0 0,1 0 0,0-1 0,0 1 0,0 0 1,0 0-1,0 0 0,0-1 0,0 1 0,0-1 0,0 1 0,0-1 0,0 1 0,2 0 0,-2-29 323,-3 7-319,-2 0 0,0 0 0,-1 1 0,0-1 0,-10-20 1,8 22-14,-1 0 14,-4-16-15,53 51-195,-32-14 138,0 0 1,0 0-1,1-1 1,-1-1-1,0 1 0,1-1 1,-1-1-1,0 0 1,1 0-1,-1-1 0,0 0 1,0 0-1,0-1 0,0-1 1,-1 1-1,12-8 1,-14 8 50,0-1-1,0 0 1,0 0 0,-1-1 0,0 0 0,0 0 0,0 0 0,0 0 0,-1-1 0,0 0 0,0 0 0,0 0 0,-1 0-1,0 0 1,0-1 0,-1 0 0,0 1 0,0-1 0,0 0 0,-1 0 0,0 0 0,0-10 0,-1 15 7,0 0-1,0 0 1,0-1 0,0 1 0,-1 0 0,1 0 0,-1 0 0,1 0 0,-1 0 0,0 0 0,1 0 0,-1 0 0,0 0-1,-2-3 1,-9 4-7,-5 17-79,7 0 122,0 0 0,2 1 0,0 0 0,0 0 0,2 1 0,0 0 0,1 0 0,1 1 0,1-1 0,0 1 0,2 0 0,0-1 0,2 26 1,-1-41-29,1-1 1,-1 1-1,1-1 1,0 0 0,0 1-1,0-1 1,0 0-1,0 0 1,1 1 0,-1-1-1,1 0 1,-1 0 0,1 0-1,0-1 1,0 1-1,-1 0 1,1-1 0,1 1-1,-1-1 1,0 0 0,0 1-1,0-1 1,1 0-1,-1-1 1,0 1 0,1 0-1,-1-1 1,1 1 0,-1-1-1,1 1 1,-1-1-1,1 0 1,-1 0 0,1-1-1,-1 1 1,5-1 0,2 0 19,0-1 1,1 0 0,-1 0 0,0 0 0,0-2 0,-1 1 0,1-1 0,13-8 0,-13 6-2,0-2 0,0 1 0,0-1 0,-1-1 0,0 0 0,-1 0 0,0 0 0,0-1 0,-1 0 0,6-13 1,-19 39 58,0 1 1,2 0 0,0 0 0,0 1-1,2-1 1,0 1 0,0 23 0,3-41-107,0 1 0,0 0 1,0-1-1,1 1 1,-1 0-1,0-1 1,0 1-1,1 0 1,-1-1-1,0 1 1,1 0-1,-1-1 0,0 1 1,1-1-1,-1 1 1,1-1-1,-1 1 1,1-1-1,-1 1 1,1-1-1,-1 0 0,1 1 1,0-1-1,-1 0 1,1 1-1,-1-1 1,1 0-1,0 0 1,-1 0-1,1 1 0,0-1 1,-1 0-1,1 0 1,0 0-1,0 0 1,-1 0-1,1 0 1,0 0-1,-1-1 0,2 1 1,-1 0-256,1 0 0,0-1 0,-1 1 0,1 0 0,-1-1 0,1 1 0,-1-1 0,1 0 1,-1 1-1,1-1 0,-1 0 0,0 0 0,1 0 0,-1 0 0,0 0 0,0 0 0,2-2 0,5-17-5649,4-7-3113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936"/>
    </inkml:context>
    <inkml:brush xml:id="br0">
      <inkml:brushProperty name="width" value="0.025" units="cm"/>
      <inkml:brushProperty name="height" value="0.025" units="cm"/>
    </inkml:brush>
  </inkml:definitions>
  <inkml:trace contextRef="#ctx0" brushRef="#br0">1 1 11819,'0'0'9769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362"/>
    </inkml:context>
    <inkml:brush xml:id="br0">
      <inkml:brushProperty name="width" value="0.025" units="cm"/>
      <inkml:brushProperty name="height" value="0.025" units="cm"/>
    </inkml:brush>
  </inkml:definitions>
  <inkml:trace contextRef="#ctx0" brushRef="#br0">75 155 6022,'0'0'9502,"-4"10"-7618,-11 23-981,5-13-193,1 1 0,1-1 0,1 1 0,1 1 0,1-1 0,-5 36 0,10-54-578,0 0-1,0 0 1,0 0 0,0 0 0,0 0 0,1-1-1,-1 1 1,1 0 0,0 0 0,0 0 0,0 0 0,0-1-1,1 1 1,1 3 0,0-4 5,-1 0 1,0-1-1,0 1 1,1-1-1,-1 0 1,1 0-1,-1 0 0,1 0 1,0 0-1,-1-1 1,1 1-1,0-1 0,-1 1 1,1-1-1,0 0 1,3 0-1,7-1-12,-1-1 0,1 1 0,0-2 0,-1 0 0,0 0 0,0-1 1,0-1-1,0 0 0,0-1 0,-1 0 0,0 0 0,0-1 0,-1-1 0,0 0 0,14-14 0,-1-1-124,-2 0 0,0-1 0,-1-1 0,-2-1 0,19-33 0,-32 50 10,0 1 0,-1-1 1,0 0-1,0-1 0,0 1 0,-1 0 0,-1-1 0,0 0 0,0 0 0,-1 1 0,0-1 0,-1 0 0,-1-18 0,1 27-11,-1 0 0,0 0 0,1-1 0,-1 1-1,0 0 1,0 0 0,1 0 0,-1 0 0,0 0 0,0 0 0,0 0 0,0 0-1,0 0 1,-1 1 0,1-1 0,0 0 0,0 1 0,0-1 0,-1 0-1,1 1 1,0 0 0,-1-1 0,1 1 0,0 0 0,-1 0 0,1 0 0,0 0-1,-1 0 1,1 0 0,0 0 0,-1 0 0,1 0 0,0 1 0,-1-1-1,-1 1 1,-3 1-17,0-1 1,0 1-1,0 0 0,0 1 0,0-1 0,-9 7 0,3 0 15,2 1-1,-1 0 0,1 0 0,1 1 0,0 0 1,0 1-1,1 0 0,1 0 0,0 0 0,-7 19 1,9-21 1,1 1 1,1 0-1,-1 0 1,2 0-1,0 1 1,0-1-1,1 1 1,0-1-1,1 1 1,1-1-1,-1 1 1,2-1-1,3 18 1,-3-25 6,0 0 0,0-1 0,0 1 0,0 0 0,1-1 0,-1 0 0,1 1 0,0-1 0,0 0 1,0 0-1,0-1 0,1 1 0,-1 0 0,1-1 0,0 0 0,-1 0 0,1 0 0,0-1 0,0 1 0,0-1 0,0 0 0,0 0 0,1 0 0,-1-1 0,0 1 0,0-1 0,8-1 0,-2 2 11,0-2-1,0 0 0,-1 0 0,1-1 0,0 0 0,0 0 0,-1-1 1,1 0-1,-1-1 0,17-9 0,-12 3 7,0 0 1,0-1-1,19-20 1,-28 26-6,-1-1 0,1 1 0,-1-1 0,0 0 0,-1 0 0,1 0 0,-1-1 0,-1 1 0,1-1 0,-1 0 0,2-10 0,-4 16-15,0 1 1,0-1 0,0 1 0,0 0 0,0-1 0,0 1 0,0 0-1,0-1 1,0 1 0,0 0 0,0-1 0,0 1 0,0-1-1,0 1 1,-1 0 0,1-1 0,0 1 0,0 0 0,0 0 0,-1-1-1,1 1 1,0 0 0,0-1 0,-1 1 0,1 0 0,0 0-1,-1-1 1,1 1 0,0 0 0,-1 0 0,1 0 0,0 0-1,-1 0 1,1-1 0,-1 1 0,-18 0-16,-18 11-66,31-7 74,1 1 1,-1-1-1,1 1 1,0 0-1,0 0 1,0 1-1,1 0 0,0 0 1,0 0-1,0 0 1,1 0-1,0 1 1,0 0-1,0-1 1,-2 14-1,4-16 5,0 0 0,0 0-1,1 0 1,-1 0-1,1 0 1,0 0 0,0 0-1,1 0 1,-1 0 0,1 0-1,0 0 1,0 0 0,0 0-1,0-1 1,1 1-1,-1 0 1,1-1 0,0 1-1,0-1 1,0 0 0,1 1-1,-1-1 1,1 0 0,0 0-1,0-1 1,0 1-1,0-1 1,0 1 0,5 1-1,1 1-78,0-1 0,1-1 1,0 0-1,0 0 0,0-1 0,17 2 0,-19-3-1156,0-1 0,0 0 0,0 0 0,16-3 0,-10-5-4996,-8-8-3080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707"/>
    </inkml:context>
    <inkml:brush xml:id="br0">
      <inkml:brushProperty name="width" value="0.025" units="cm"/>
      <inkml:brushProperty name="height" value="0.025" units="cm"/>
    </inkml:brush>
  </inkml:definitions>
  <inkml:trace contextRef="#ctx0" brushRef="#br0">0 32 14157,'0'0'8681,"55"-29"-7913,-25 27-640,10 2-96,3 0-1441,10 2-3267,1-1-7079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9.560"/>
    </inkml:context>
    <inkml:brush xml:id="br0">
      <inkml:brushProperty name="width" value="0.025" units="cm"/>
      <inkml:brushProperty name="height" value="0.025" units="cm"/>
    </inkml:brush>
  </inkml:definitions>
  <inkml:trace contextRef="#ctx0" brushRef="#br0">28 239 8968,'0'0'16480,"-5"10"-15359,1 0-976,0 1 0,0 0-1,1 0 1,1 0 0,-1 1 0,2-1-1,0 1 1,0 19 0,1-30-143,0 0 0,1 1-1,-1-1 1,0 0 0,0 0 0,1 0 0,-1 0 0,1 0 0,-1 0 0,1 0 0,-1 0 0,1 0 0,0 0-1,-1 0 1,1 0 0,0 0 0,0 0 0,0 0 0,0-1 0,-1 1 0,1 0 0,0-1 0,0 1 0,3 0-1,-1 1 6,1-1 0,0 0-1,0 0 1,0-1-1,0 1 1,-1-1-1,9 0 1,-3 0 3,1-1 0,-1-1 0,1 1 0,-1-2 0,18-5 0,19-21 15,-39 24-14,1-1 1,0 1-1,0 1 1,0-1 0,1 1-1,-1 1 1,12-4-1,-19 8-14,0-1 1,0 1-1,0-1 0,-1 1 0,1-1 0,0 1 0,0 0 0,0-1 1,-1 1-1,1 0 0,0 0 0,0-1 0,-1 1 0,1 0 0,-1 0 1,1 0-1,-1 0 0,1 0 0,-1 0 0,0 0 0,1 0 0,-1 0 1,0 1-1,1 0-110,-1 0 1,1 0-1,0 0 1,-1-1 0,1 1-1,0 0 1,0 0-1,0-1 1,0 1 0,1-1-1,-1 1 1,0-1-1,1 1 1,-1-1 0,1 0-1,-1 0 1,1 0-1,0 0 1,2 1-1,3-1-106,1 0 0,-1-1 0,1 0 0,0 0-1,-1-1 1,1 0 0,9-3 0,-4 0-989,0-1 1,0 0-1,-1 0 1,0-2-1,0 1 1,17-14-1,-14 8-435,1-1-1,-2 0 0,26-30 0,-2-16 3227,-36 55-857,0 0 1,-1 0-1,1 0 0,-1 0 0,0 0 1,0-1-1,0-5 0,-1 9-563,0 1 0,0-1 0,0 1 0,0-1 0,0 1 0,0 0 0,0-1 0,0 1 0,0-1 0,0 1 0,0-1 0,0 1 0,-1 0 0,1-1 0,0 1 0,0-1 0,-1 1 0,1 0 0,0-1 0,0 1 0,-1 0 0,1-1 0,0 1 0,-1 0 0,1 0 0,0-1 0,-1 1 0,0 0 0,-18 7 1877,12-1-1872,0 0 0,1 1 0,0 0 0,0 0 0,0 0 0,1 1 0,0 0 0,1 0 0,0 0 0,0 0 0,1 1 1,0 0-1,0-1 0,1 1 0,0 0 0,1 0 0,-1 1 0,2 14 0,0-23-159,0 0 0,0 0 1,0 1-1,0-1 0,0 0 0,1 0 1,-1 1-1,0-1 0,1 0 1,-1 0-1,1 0 0,0 0 1,-1 1-1,1-1 0,0 0 1,-1 0-1,1 0 0,0-1 0,0 1 1,0 0-1,0 0 0,0 0 1,0-1-1,0 1 0,0 0 1,2 0-1,1 0 8,-1 0 0,1-1 1,-1 1-1,0-1 0,1 1 1,-1-1-1,1-1 0,-1 1 1,7-1-1,1-2 16,0 1 1,-1-2-1,0 1 0,1-1 1,14-9-1,-2-2-21,-2-2 0,0 0-1,0-1 1,-2-1-1,-1 0 1,0-2 0,-1 0-1,-1-1 1,-2-1 0,23-44-1,-37 66-9,2-3 2,0 1 1,-1 0 0,0 0-1,0-1 1,0 1-1,0-1 1,0 1-1,-1-6 1,-16 19-26,6 0 60,0 1 0,1 0 0,1 0 1,0 1-1,0 0 0,1 0 0,1 1 1,0 0-1,0 0 0,2 0 0,0 1 1,0 0-1,1 0 0,1 0 0,0 0 1,1 0-1,0 0 0,2 0 0,1 15 0,-1-25-50,0-1-1,1 1 0,-1 0 0,1-1 0,0 1 1,0-1-1,0 0 0,1 1 0,-1-1 0,1 0 1,0-1-1,0 1 0,0 0 0,0-1 0,0 1 1,0-1-1,1 0 0,-1 0 0,1-1 0,-1 1 1,6 1-1,29 6-3519,-3-8-4370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044"/>
    </inkml:context>
    <inkml:brush xml:id="br0">
      <inkml:brushProperty name="width" value="0.025" units="cm"/>
      <inkml:brushProperty name="height" value="0.025" units="cm"/>
    </inkml:brush>
  </inkml:definitions>
  <inkml:trace contextRef="#ctx0" brushRef="#br0">22 62 5157,'0'0'13501,"-5"-9"-10635,-11-28-1029,16 37-1780,0-1 1,0 0-1,0 1 1,0-1 0,0 0-1,1 1 1,-1-1-1,0 0 1,0 1-1,1-1 1,-1 1 0,0-1-1,1 1 1,-1-1-1,0 1 1,1-1 0,-1 1-1,1-1 1,-1 1-1,1-1 1,-1 1-1,1 0 1,-1-1 0,1 1-1,0 0 1,-1-1-1,1 1 1,-1 0-1,1 0 1,0 0 0,-1-1-1,1 1 1,0 0-1,-1 0 1,1 0-1,0 0 1,-1 0 0,2 0-1,31 0 1006,-27 0-795,-1 0-196,0 0-1,0 0 0,0 0 0,0 1 0,0 0 0,-1 0 0,1 0 0,0 1 0,-1 0 0,1 0 0,-1 0 0,1 0 0,-1 0 0,0 1 0,0 0 0,0 0 0,-1 0 0,1 0 0,-1 1 0,1 0 0,-1-1 0,0 1 0,0 0 0,4 9 1,-6-8-68,1-1 0,0 1 0,-1 1 0,0-1 0,0 0 0,-1 0 0,1 0 0,-1 0 0,0 1 0,-1-1 0,1 0 0,-1 0 0,0 0 1,0 0-1,-1 0 0,0 0 0,1 0 0,-2 0 0,1 0 0,0-1 0,-1 1 0,0-1 0,-5 6 0,-103 104-121,110-114 117,1 1 1,-1-1 0,0 1-1,1-1 1,-1 1 0,1-1-1,-1 1 1,1-1-1,-1 1 1,1-1 0,-1 1-1,1 0 1,0-1-1,-1 1 1,1 0 0,0-1-1,-1 1 1,1 0 0,0-1-1,0 1 1,0 0-1,0 0 1,0-1 0,0 1-1,0 0 1,0 0-1,0-1 1,0 1 0,0 0-1,0-1 1,0 1 0,1 0-1,-1 0 1,0-1-1,0 1 1,1 0 0,-1-1-1,1 1 1,-1-1-1,0 1 1,1 0 0,-1-1-1,1 1 1,-1-1 0,1 1-1,0-1 1,-1 0-1,1 1 1,0-1 0,-1 0-1,1 1 1,0-1-1,-1 0 1,1 1 0,0-1-1,-1 0 1,1 0 0,0 0-1,0 0 1,-1 0-1,1 0 1,0 0 0,0 0-1,0 0 1,64 1 45,-50-2-41,4 1-242,-2 1-1238,0-1-1,-1 0 1,1-1 0,-1-1 0,1-1 0,-1 0 0,23-9 0,-22 3-9026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391"/>
    </inkml:context>
    <inkml:brush xml:id="br0">
      <inkml:brushProperty name="width" value="0.025" units="cm"/>
      <inkml:brushProperty name="height" value="0.025" units="cm"/>
    </inkml:brush>
  </inkml:definitions>
  <inkml:trace contextRef="#ctx0" brushRef="#br0">0 19 12492,'0'0'15470,"72"2"-14541,-40-2-544,7-2-321,1 1-32,0 0-801,-5-2-2018,1-2-3234,-6-3-8009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798"/>
    </inkml:context>
    <inkml:brush xml:id="br0">
      <inkml:brushProperty name="width" value="0.025" units="cm"/>
      <inkml:brushProperty name="height" value="0.025" units="cm"/>
    </inkml:brush>
  </inkml:definitions>
  <inkml:trace contextRef="#ctx0" brushRef="#br0">0 79 5862,'0'0'10927,"10"7"-8781,-5-4-1926,1 1-1,-1-1 1,0 0-1,1 0 0,0-1 1,0 1-1,0-1 1,0-1-1,0 1 1,0-1-1,0 0 1,0 0-1,0-1 0,1 0 1,-1 0-1,0 0 1,0-1-1,0 0 1,1 0-1,-1-1 1,0 0-1,-1 0 1,1 0-1,0-1 0,0 1 1,-1-1-1,8-5 1,17-29 694,-29 36-890,0-1 1,1 0-1,-1 1 0,-1-1 1,1 0-1,0 0 0,0 0 1,-1 0-1,1 0 0,-1 0 1,0 0-1,1 0 0,-1 0 1,0 0-1,0 0 0,0 0 1,0 0-1,-1 0 0,1 0 1,-1-3-1,0 5-25,0-1 0,1 0 1,-1 1-1,0-1 0,0 0 0,1 1 0,-1-1 1,0 1-1,0-1 0,0 1 0,1 0 0,-1-1 1,0 1-1,0 0 0,0-1 0,0 1 0,0 0 1,0 0-1,0 0 0,0 0 0,0 0 0,0 0 1,0 0-1,0 0 0,1 1 0,-1-1 0,0 0 1,0 0-1,0 1 0,0-1 0,0 1 0,0-1 1,1 1-1,-2 0 0,-29 21-51,24-16 57,1 1 1,0 1-1,0-1 0,1 1 1,0 0-1,0 1 0,1-1 1,0 1-1,0-1 0,1 1 1,0 1-1,1-1 0,0 0 1,0 0-1,1 1 0,0-1 1,1 10-1,0-17 1,1-1 1,0 1-1,-1-1 0,1 0 0,0 1 1,0-1-1,0 0 0,0 0 0,0 0 1,0 1-1,0-1 0,1 0 0,-1-1 0,0 1 1,0 0-1,1 0 0,-1 0 0,1-1 1,-1 1-1,1-1 0,-1 1 0,1-1 1,-1 0-1,1 1 0,-1-1 0,1 0 1,-1 0-1,1 0 0,-1 0 0,1 0 1,0-1-1,-1 1 0,3-1 0,4 0 36,0 0 0,-1-1 0,0 0 0,1 0 0,11-6 1,-5-1-28,0-1 0,-1 0 1,0-1-1,0 0 1,-1-1-1,-1-1 1,18-25-1,5-4-170,-44 63 171,0-1 1,1 2 0,2 0 0,0 0 0,-6 31 0,13-51 2,-1 0 0,1 0-1,0 1 1,0-1 0,0 0 0,0 0 0,0 1-1,0-1 1,0 0 0,1 0 0,-1 0 0,1 1-1,0-1 1,-1 0 0,1 0 0,0 0 0,0 0 0,0 0-1,1 0 1,-1 0 0,0-1 0,1 1 0,-1 0-1,1-1 1,3 3 0,-1-2-62,0-1 0,-1 0 0,2 0 0,-1 0 0,0-1 0,0 1 0,0-1 0,0 0 1,0 0-1,0 0 0,1-1 0,-1 1 0,5-2 0,-6 1-302,0 0 1,0 0-1,0 0 1,1 0-1,-1-1 1,0 1-1,-1-1 1,1 0-1,5-3 1,17-25-7561,-13 3-2083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426"/>
    </inkml:context>
    <inkml:brush xml:id="br0">
      <inkml:brushProperty name="width" value="0.025" units="cm"/>
      <inkml:brushProperty name="height" value="0.025" units="cm"/>
    </inkml:brush>
  </inkml:definitions>
  <inkml:trace contextRef="#ctx0" brushRef="#br0">140 0 12620,'0'0'1772,"-6"8"1591,-7 12-2420,2-1 0,0 2-1,1 0 1,1 0 0,-12 41-1,17-47-589,2-1 0,-1 1-1,2 0 1,0-1-1,0 1 1,2 0 0,0 0-1,0-1 1,2 1-1,7 28 1,0-23-586,-11-44-278,-14-46-224,-42-50 1258,59 120-403,0-1 0,-1 1 0,1 0 0,0-1 0,0 1 0,-1 0 0,1 0 0,0 0 0,0 0 0,-1 1 0,1-1-1,0 0 1,-1 1 0,3 0 0,58 25 319,1 0-1224,-20-17-5654,-28-9-1168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141"/>
    </inkml:context>
    <inkml:brush xml:id="br0">
      <inkml:brushProperty name="width" value="0.025" units="cm"/>
      <inkml:brushProperty name="height" value="0.025" units="cm"/>
    </inkml:brush>
  </inkml:definitions>
  <inkml:trace contextRef="#ctx0" brushRef="#br0">0 0 16207,'0'0'12108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473"/>
    </inkml:context>
    <inkml:brush xml:id="br0">
      <inkml:brushProperty name="width" value="0.025" units="cm"/>
      <inkml:brushProperty name="height" value="0.025" units="cm"/>
    </inkml:brush>
  </inkml:definitions>
  <inkml:trace contextRef="#ctx0" brushRef="#br0">116 1 5029,'0'0'13890,"-6"10"-11279,-13 27-1167,1 2 1,2 0-1,-16 59 0,25-72-1269,1 0 0,1 0-1,2 0 1,1 0 0,0 1-1,2-1 1,4 31 0,-4-54-172,1 0 1,-1 0-1,1 1 1,-1-1-1,1 0 1,0 0-1,0 0 1,1 0-1,-1 0 1,1 0-1,-1-1 1,1 1-1,0 0 1,0-1-1,0 1 1,0-1-1,0 0 1,1 1-1,-1-1 1,1 0-1,0-1 1,-1 1-1,1 0 1,0-1-1,0 0 1,0 1-1,0-1 1,0 0-1,0-1 1,0 1-1,1 0 1,-1-1-1,0 0 1,0 0-1,0 0 1,1 0-1,-1 0 1,0-1-1,0 1 1,4-2-1,3 0-36,0-1-1,0 0 1,0-1 0,-1 0 0,0 0-1,0-1 1,0 0 0,0-1-1,-1 0 1,1 0 0,10-12-1,42-57-292,-57 69 321,0 0 1,0 0-1,0 0 0,-1 0 0,0-1 0,-1 0 0,0 0 0,0 0 1,0 0-1,0 0 0,-1-8 0,-1 15 8,0-1 1,0 1 0,0-1-1,-1 1 1,1-1-1,0 1 1,0 0-1,-1-1 1,1 1 0,0 0-1,-1-1 1,1 1-1,0 0 1,-1-1-1,1 1 1,-1 0 0,1 0-1,0 0 1,-1-1-1,1 1 1,-1 0-1,1 0 1,-1 0-1,1 0 1,-1 0 0,1 0-1,0 0 1,-1 0-1,1 0 1,-1 0-1,1 0 1,-1 0 0,1 0-1,-1 0 1,1 0-1,-1 0 1,0 1-1,-20 5 22,13 0 48,0 1 0,1 0 0,0 0 0,0 1 0,1-1 0,-1 1 0,2 1 0,-1-1 1,1 1-1,1 0 0,-1 0 0,2 1 0,-1-1 0,1 1 0,1 0 0,0 0 0,0 0 0,-1 20 0,3-29-42,0 0-1,1 1 1,-1-1-1,0 0 1,0 0-1,0 0 1,1 1-1,-1-1 1,1 0-1,-1 0 1,1 0-1,-1 0 1,1 0-1,0 0 1,-1 0-1,1 0 1,0 0-1,0 0 1,0 0-1,0 0 1,0-1-1,0 1 1,2 1-1,0-1 12,0 1-1,0-1 0,0 0 1,1 0-1,-1-1 0,0 1 0,1-1 1,5 1-1,0-1-24,-1-1 0,0 1-1,0-1 1,0-1 0,1 0 0,-2 0 0,10-4 0,-5 0-63,0-1 1,0 0 0,-1-1 0,20-18-1,-27 23-142,0-1-1,-1 1 0,1-1 0,-1 0 1,1 0-1,-1-1 0,-1 1 1,1-1-1,0 1 0,-1-1 0,0 0 1,0 0-1,-1 0 0,1 0 0,0-8 1,-4 12-410,-1 1 0,0-1 0,1 1 0,-1 0 0,0-1 0,1 1 0,-1 0 1,0 1-1,1-1 0,-4 1 0,-10 6-6230,2 3-5674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2.699"/>
    </inkml:context>
    <inkml:brush xml:id="br0">
      <inkml:brushProperty name="width" value="0.025" units="cm"/>
      <inkml:brushProperty name="height" value="0.025" units="cm"/>
    </inkml:brush>
  </inkml:definitions>
  <inkml:trace contextRef="#ctx0" brushRef="#br0">0 339 1794,'9'-8'19496,"8"-8"-10968,6-7-5320,68-71-7657,-61 56 6712,-19 21-2254,-3 7-2,-1 0-1,0 0 0,0 0 1,-1-1-1,-1 0 1,0-1-1,0 1 1,-1-1-1,-1 0 0,4-21 1,-9 33-18,0 1 0,0-1 0,0 1 0,0-1 0,0 1 0,0 0 0,1 0 0,-1 0 0,0 0 0,0 0 0,1 0 0,-1 0-1,0 0 1,-1 3 0,-13 14 12,1 0 0,0 2-1,1 0 1,1 1-1,-12 27 1,18-32 8,0-1 0,1 1 0,1 0 0,1 0 0,0 0 0,1 1 1,1-1-1,0 26 0,2-39-9,0 0 0,1-1 0,-1 1 0,1-1 0,0 1 0,-1 0 0,1-1 0,0 0 0,0 1 0,1-1 0,-1 0 0,0 1 0,1-1 0,0 0 0,-1 0 0,1 0 0,0 0 0,0 0 0,0-1 0,0 1 0,0-1 0,1 1 0,-1-1 0,0 0 0,1 0 0,-1 0 0,1 0 0,-1 0 0,6 1 0,-4-1-2,1-1 1,-1 1-1,1-1 1,-1 0-1,1 0 0,-1 0 1,1 0-1,0-1 1,-1 0-1,1 0 1,-1 0-1,0-1 0,1 1 1,-1-1-1,0 0 1,6-4-1,3-3 8,-1 0 1,-1-1-1,0 0 0,0-1 1,-1 0-1,-1-1 0,0 0 1,0 0-1,-1-1 0,7-16 1,-32 62 212,11-23-196,1 0 0,-1 1 0,2-1 0,-1 1 0,-2 13 0,5-14 58,0 0 0,1 0 1,0 0-1,1 0 0,0 0 0,2 12 0,-2-20-173,0-1 0,1 1-1,-1-1 1,0 1 0,1-1-1,0 1 1,-1-1 0,1 1 0,0-1-1,0 1 1,-1-1 0,1 0 0,0 1-1,0-1 1,1 0 0,-1 0-1,0 0 1,0 0 0,1 0 0,-1 0-1,0 0 1,1 0 0,-1 0 0,1-1-1,-1 1 1,1-1 0,-1 1-1,1-1 1,-1 0 0,1 1 0,0-1-1,-1 0 1,1 0 0,0 0 0,-1 0-1,1 0 1,-1 0 0,1-1-1,0 1 1,-1-1 0,1 1 0,-1-1-1,1 1 1,-1-1 0,1 0 0,1-1-1,16-12-6281,3-9-4922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046"/>
    </inkml:context>
    <inkml:brush xml:id="br0">
      <inkml:brushProperty name="width" value="0.025" units="cm"/>
      <inkml:brushProperty name="height" value="0.025" units="cm"/>
    </inkml:brush>
  </inkml:definitions>
  <inkml:trace contextRef="#ctx0" brushRef="#br0">40 0 5445,'0'0'22389,"-39"56"-22357,50-36-1921,6-1-2083,-4-1-3363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394"/>
    </inkml:context>
    <inkml:brush xml:id="br0">
      <inkml:brushProperty name="width" value="0.025" units="cm"/>
      <inkml:brushProperty name="height" value="0.025" units="cm"/>
    </inkml:brush>
  </inkml:definitions>
  <inkml:trace contextRef="#ctx0" brushRef="#br0">50 256 2819,'0'0'13789,"-7"10"-10405,1-3-2752,3-3-330,-1 0 0,1 0 1,-1 0-1,1 1 0,0-1 0,1 1 0,-1 0 0,1 0 1,0 0-1,0 0 0,1 0 0,-1 0 0,1 1 0,0-1 1,0 6-1,1-9-277,1-1 1,0 1-1,-1-1 1,1 0-1,0 1 1,-1-1-1,1 0 1,0 0-1,0 0 1,0 0-1,0 0 1,0 0-1,0 0 1,0 0-1,1 0 1,-1 0-1,0 0 1,0-1-1,1 1 1,-1-1-1,1 1 0,-1-1 1,0 1-1,1-1 1,-1 0-1,1 1 1,-1-1-1,1 0 1,1 0-1,49-1 210,-47 1-156,6-2-34,-1 0-1,1-1 1,0 0 0,-1-1 0,0 0-1,0-1 1,0 0 0,0 0-1,-1-1 1,0 0 0,0-1-1,0 0 1,-1 0 0,0-1-1,-1 0 1,0 0 0,8-11-1,-5 5 0,-1 1-1,0-2 1,-1 1-1,-1-1 0,0 0 1,-1-1-1,-1 0 0,0 0 1,-1 0-1,3-28 0,-6 41-44,-1-1 1,1 0-1,-1 1 0,0-1 0,-1 0 0,1 1 0,-1-1 0,1 0 0,-1 1 1,0-1-1,0 0 0,-1 1 0,-2-7 0,2 9-7,0-1-1,0 0 0,0 1 1,0-1-1,0 1 1,-1-1-1,1 1 1,0 0-1,-1 0 0,1 0 1,-1 0-1,1 1 1,-1-1-1,1 1 1,-1-1-1,1 1 0,-1 0 1,0 0-1,1 0 1,-4 1-1,-5 0 10,0 1 0,0 0 0,0 1 1,0 1-1,1-1 0,0 2 0,0-1 0,0 2 0,0-1 0,1 1 0,-17 14 0,18-14 62,0 0 1,1 1-1,0 0 0,0 0 0,0 1 0,1 0 0,0 0 0,1 1 0,0-1 1,0 1-1,1 0 0,0 0 0,-4 17 0,7-24-56,1 1 0,0 0 1,0-1-1,1 1 0,-1 0 0,0 0 1,1-1-1,-1 1 0,1-1 0,0 1 1,0-1-1,0 1 0,0-1 0,1 1 1,-1-1-1,1 0 0,-1 0 0,1 0 0,0 0 1,0 0-1,-1 0 0,2 0 0,-1 0 1,0-1-1,0 1 0,0-1 0,1 0 1,-1 0-1,4 2 0,10 4-45,1-1 1,0-1-1,27 6 0,-14-4-482,-19-4 209,5 1-609,1 0 1,-1 2-1,0 0 1,0 1-1,0 0 1,17 12 0,-32-18 727,1 0 1,-1 1 0,0-1 0,1 0-1,-1 1 1,0-1 0,0 1 0,0-1 0,0 1-1,0 0 1,0-1 0,-1 1 0,1 0 0,0 0-1,-1 0 1,0-1 0,1 1 0,-1 4 0,0-5 86,0 0 1,0 0-1,0 0 1,0 0 0,-1 0-1,1 0 1,0 0-1,-1 0 1,1 0-1,-1 0 1,1 0 0,-1 0-1,1 0 1,-1 0-1,0 0 1,1-1 0,-1 1-1,0 0 1,0 0-1,1-1 1,-1 1-1,0 0 1,0-1 0,0 1-1,0-1 1,0 1-1,0-1 1,0 0-1,0 1 1,0-1 0,0 0-1,-2 0 1,-1 1-5843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739"/>
    </inkml:context>
    <inkml:brush xml:id="br0">
      <inkml:brushProperty name="width" value="0.025" units="cm"/>
      <inkml:brushProperty name="height" value="0.025" units="cm"/>
    </inkml:brush>
  </inkml:definitions>
  <inkml:trace contextRef="#ctx0" brushRef="#br0">14 26 16688,'0'0'7842,"9"4"-6310,2 1-1282,0 0 0,1-1 1,0 0-1,-1-1 0,1 0 0,0-1 1,20 2-1,19-10-169,-50 6-60,1-1 1,-1 1 0,1 0 0,-1-1-1,1 1 1,-1-1 0,0 0 0,1 0-1,-1 1 1,0-1 0,0 0 0,0 0-1,3-2 1,-4 2 15,0 0-1,0 1 1,0-1 0,1 0-1,-1 0 1,0 1 0,0-1-1,0 0 1,0 0 0,0 1-1,0-1 1,-1 0 0,1 0-1,0 1 1,0-1 0,0 0-1,-1 1 1,1-1 0,0 0-1,-1 1 1,1-1-1,-1 0 1,1 1 0,-1-1-1,1 1 1,-1-1 0,1 1-1,-1-1 1,1 1 0,-2-1-1,-2-2 34,-1 0 1,1 1-1,-1-1 0,0 1 0,0 0 0,0 1 0,0-1 1,0 1-1,0 0 0,0 0 0,0 1 0,0-1 0,0 1 1,-6 1-1,3-1-66,0 0 1,1 1 0,-1 0-1,0 0 1,1 1 0,-1 0-1,1 0 1,-14 7 0,19-8 0,-1 1 1,1-1-1,-1 1 1,1 0 0,0 0-1,-1 0 1,1 0-1,0 0 1,0 0-1,0 0 1,1 1-1,-1-1 1,1 1 0,-1-1-1,1 1 1,0 0-1,0-1 1,0 1-1,0 0 1,0 0 0,1 0-1,-1 0 1,1 0-1,0 0 1,0 5-1,1-5 0,0 1 0,0 0 0,1-1 1,-1 1-1,1-1 0,0 0 0,-1 0 0,2 0 0,-1 1 0,0-2 0,1 1 0,-1 0 0,1 0 0,0-1 0,0 0 0,0 1 0,0-1 0,0 0 0,7 2 0,6 4-372,1-1 0,1-2-1,-1 1 1,1-2-1,24 3 1,49 0-8442,-20-6-7612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429"/>
    </inkml:context>
    <inkml:brush xml:id="br0">
      <inkml:brushProperty name="width" value="0.025" units="cm"/>
      <inkml:brushProperty name="height" value="0.025" units="cm"/>
    </inkml:brush>
  </inkml:definitions>
  <inkml:trace contextRef="#ctx0" brushRef="#br0">38 0 11787,'0'5'8363,"1"9"-4158,-5 94-3256,-9-26-376,4-33 670,-4 92 0,13-141-1216,0 0 0,0 1 1,0-1-1,0 0 0,0 1 0,0-1 1,0 1-1,0-1 0,0 0 0,0 1 1,1-1-1,-1 1 0,0-1 0,0 0 0,0 1 1,0-1-1,1 0 0,-1 1 0,0-1 1,0 0-1,1 0 0,-1 1 0,0-1 1,1 0-1,-1 0 0,0 1 0,1-1 1,-1 0-1,0 0 0,1 0 0,-1 1 1,0-1-1,1 0 0,-1 0 0,0 0 1,1 0-1,18-4 505,14-16-60,9-15-258,-2-2-1,-2-1 1,-2-2 0,-1-1-1,35-57 1,-60 78-194,-7 8-2330,-7 3-6643,-7 4-2460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804"/>
    </inkml:context>
    <inkml:brush xml:id="br0">
      <inkml:brushProperty name="width" value="0.025" units="cm"/>
      <inkml:brushProperty name="height" value="0.025" units="cm"/>
    </inkml:brush>
  </inkml:definitions>
  <inkml:trace contextRef="#ctx0" brushRef="#br0">0 1 10122,'0'0'13420,"21"49"-11946,-6-37-1122,2-1-320,2-3-576,-2-2-2211,2-3-3299,-2-3-5477</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6.149"/>
    </inkml:context>
    <inkml:brush xml:id="br0">
      <inkml:brushProperty name="width" value="0.025" units="cm"/>
      <inkml:brushProperty name="height" value="0.025" units="cm"/>
    </inkml:brush>
  </inkml:definitions>
  <inkml:trace contextRef="#ctx0" brushRef="#br0">143 1 13741,'0'0'4377,"-9"0"-1328,4 0-2900,0 0-1,0 0 1,0 1 0,0 0 0,1 0 0,-1 0 0,0 0-1,1 1 1,-1 0 0,1 0 0,-1 0 0,1 0 0,0 1-1,0 0 1,0-1 0,0 2 0,1-1 0,-1 0 0,1 1-1,0-1 1,0 1 0,0 0 0,0 0 0,-3 7 0,1 0 42,0-1 0,0 1 1,-4 19-1,8-26-91,0 1 0,0-1-1,0 0 1,0 1-1,1-1 1,0 1 0,0-1-1,0 1 1,1-1-1,0 1 1,-1-1 0,3 7-1,-2-9-40,0-1 0,1 0-1,-1 1 1,0-1 0,0 0-1,0 0 1,1 0 0,-1 0-1,1 0 1,-1 0 0,1 0-1,-1 0 1,1-1 0,-1 1-1,1 0 1,0-1 0,-1 0-1,1 1 1,0-1 0,-1 0-1,1 0 1,0 0 0,-1 0-1,1 0 1,0 0 0,0 0 0,-1-1-1,1 1 1,0 0 0,2-2-1,2 0 130,1 0 0,-1 0 0,0 0-1,0-1 1,0 0 0,10-7 0,-10 6-127,0-1 1,1 0 0,-2 0-1,1 0 1,0-1 0,-1 0-1,0 0 1,-1 0 0,1-1-1,-1 1 1,0-1-1,-1 0 1,0 0 0,0 0-1,0-1 1,-1 1 0,0-1-1,0 0 1,-1 1-1,0-1 1,-1-9 0,0 16-69,0 0 1,0 0-1,-1 0 1,1 0-1,-1 1 1,1-1-1,-1 0 1,1 0-1,-1 0 1,1 0-1,-1 1 1,0-1-1,0 0 1,1 0 0,-1 1-1,0-1 1,0 1-1,0-1 1,0 1-1,1-1 1,-1 1-1,0-1 1,0 1-1,0 0 1,0 0-1,0-1 1,0 1-1,0 0 1,0 0-1,0 0 1,0 0-1,0 0 1,0 0-1,0 0 1,0 1-1,0-1 1,0 0-1,0 0 1,0 1-1,0-1 1,-1 1 0,-2 0-134,1 0 0,0 0 0,-1 0 1,1 1-1,0-1 0,0 1 1,0 0-1,0 0 0,0 0 1,0 0-1,-4 4 0,-1 12-2219,9-6-5676,5-11-842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302"/>
    </inkml:context>
    <inkml:brush xml:id="br0">
      <inkml:brushProperty name="width" value="0.025" units="cm"/>
      <inkml:brushProperty name="height" value="0.025" units="cm"/>
    </inkml:brush>
  </inkml:definitions>
  <inkml:trace contextRef="#ctx0" brushRef="#br0">57 11 10826,'-1'-10'14869,"-3"27"-13449,-3 16-1517,5-27 156,-9 22 88,1 1 1,-11 60-1,21-88-141,0-1 0,0 1 0,0 0-1,0 0 1,0-1 0,0 1-1,0 0 1,0 0 0,0-1 0,0 1-1,1 0 1,-1 0 0,0-1-1,0 1 1,1 0 0,-1-1 0,1 1-1,-1 0 1,1-1 0,-1 1-1,0 0 1,1-1 0,0 1 0,-1-1-1,1 1 1,-1-1 0,1 0 0,0 1-1,-1-1 1,1 1 0,0-1-1,-1 0 1,1 0 0,0 1 0,0-1-1,-1 0 1,1 0 0,0 0-1,0 0 1,0 0 0,-1 0 0,1 0-1,0 0 1,0 0 0,-1 0 0,1 0-1,0-1 1,0 1 0,-1 0-1,1-1 1,1 0 0,38-15 193,-19 1-143,35-32 0,-5 3 344,-50 44-400,-1 0 0,0-1 0,1 1 0,-1 0 0,0 0 0,1 0 0,-1-1 0,1 1 0,-1 0 0,1 0 0,-1 0 0,0 0 0,1 0 0,-1 0 0,1 0 0,-1 0 1,1 0-1,-1 0 0,1 0 0,-1 0 0,0 0 0,1 0 0,-1 0 0,1 1 0,-1-1 0,1 0 0,-1 0 0,0 0 0,1 1 0,-1-1 0,0 0 0,1 0 0,-1 1 0,0-1 0,1 0 0,-1 1 0,0-1 0,0 0 0,1 1 0,-1-1 0,0 1 0,0-1 0,0 0 0,1 1 0,-1-1 0,0 1 0,0-1 0,0 1 0,0-1 0,0 1 0,0-1 0,0 0 0,0 1 0,0-1 0,0 1 0,0-1 0,0 1 0,0-1 0,0 0 0,-1 1 0,1 41 44,0-30 18,2-12-44,0 1 1,0 0-1,0-1 0,0 0 1,0 1-1,0-1 1,0 0-1,0 0 0,0 0 1,0 0-1,0-1 0,0 1 1,0-1-1,0 1 0,4-2 1,52-25 201,-51 22-217,1 0-1,1 1 1,-1 0-1,0 0 1,1 1-1,0 1 1,0-1-1,-1 1 1,16-1-1,-24 3-6,1 0 0,-1 0 0,1 0 0,-1 0 0,1 1 0,-1-1 0,1 0 0,-1 0 0,1 1 0,-1-1 0,0 0 0,1 0 0,-1 1 0,1-1 0,-1 1 0,0-1 0,1 0 0,-1 1 0,0-1 0,0 1 0,1-1 0,-1 0 0,0 1 0,0-1 0,1 1 0,-1-1 0,0 1 0,0-1 0,0 1 0,0 0 0,1 26-15,-13 22 104,9-46-192,2-22-8509,-1-1-598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49.758"/>
    </inkml:context>
    <inkml:brush xml:id="br0">
      <inkml:brushProperty name="width" value="0.025" units="cm"/>
      <inkml:brushProperty name="height" value="0.025" units="cm"/>
    </inkml:brush>
  </inkml:definitions>
  <inkml:trace contextRef="#ctx0" brushRef="#br0">1 0 15439,'0'0'4836,"75"26"-12075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653"/>
    </inkml:context>
    <inkml:brush xml:id="br0">
      <inkml:brushProperty name="width" value="0.025" units="cm"/>
      <inkml:brushProperty name="height" value="0.025" units="cm"/>
    </inkml:brush>
  </inkml:definitions>
  <inkml:trace contextRef="#ctx0" brushRef="#br0">1 1 14478,'0'0'12203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440"/>
    </inkml:context>
    <inkml:brush xml:id="br0">
      <inkml:brushProperty name="width" value="0.025" units="cm"/>
      <inkml:brushProperty name="height" value="0.025" units="cm"/>
    </inkml:brush>
  </inkml:definitions>
  <inkml:trace contextRef="#ctx0" brushRef="#br0">16 41 11627,'0'0'12732,"9"-6"-11328,-2 1-1136,1 0-1,-1 1 1,1 0 0,1 1-1,-1-1 1,14-2-1,-21 5-243,1 1 0,0-1 0,0 1 0,0-1-1,0 1 1,0 0 0,0 0 0,0 0 0,0 0-1,0 0 1,0 0 0,0 0 0,0 1-1,0-1 1,0 1 0,0-1 0,0 1 0,-1 0-1,1 0 1,0 0 0,0 0 0,-1 0 0,1 0-1,-1 0 1,1 0 0,-1 1 0,1-1 0,-1 1-1,0-1 1,0 1 0,1 0 0,-1-1-1,0 1 1,-1 0 0,1 0 0,0-1 0,0 1-1,-1 0 1,1 0 0,-1 0 0,0 0 0,1 0-1,-1 3 1,0-1-39,0 1-1,0 0 0,-1 0 1,1 0-1,-1 0 1,0 0-1,-1 0 0,1 0 1,-1-1-1,0 1 1,0 0-1,0-1 0,-1 0 1,1 0-1,-1 1 1,-6 6-1,-6 4-91,0-1-1,-31 24 1,5-5 166,41-33-59,-1 0 1,1 1-1,-1-1 0,1 0 1,-1 0-1,1 1 1,-1-1-1,1 1 1,-1-1-1,1 0 1,-1 1-1,1-1 1,0 1-1,-1-1 1,1 1-1,0-1 0,0 1 1,-1-1-1,1 1 1,0 0-1,0-1 1,0 1-1,-1-1 1,1 1-1,0-1 1,0 1-1,0 0 0,0-1 1,0 1-1,0-1 1,0 1-1,1 0 1,-1-1-1,0 1 1,1 0-1,21 5 187,35-11 282,105-40-1429,-152 42 324,-7 3-464,4-3-612,-5-1-5357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786"/>
    </inkml:context>
    <inkml:brush xml:id="br0">
      <inkml:brushProperty name="width" value="0.025" units="cm"/>
      <inkml:brushProperty name="height" value="0.025" units="cm"/>
    </inkml:brush>
  </inkml:definitions>
  <inkml:trace contextRef="#ctx0" brushRef="#br0">0 6 14061,'0'0'11691,"49"-5"-11178,-26 5-417,2 0-32,1 7-737,2 0-1024,0-3-1410,-1-1-3011,1-3-4804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116"/>
    </inkml:context>
    <inkml:brush xml:id="br0">
      <inkml:brushProperty name="width" value="0.025" units="cm"/>
      <inkml:brushProperty name="height" value="0.025" units="cm"/>
    </inkml:brush>
  </inkml:definitions>
  <inkml:trace contextRef="#ctx0" brushRef="#br0">29 0 12780,'0'0'1901,"-4"9"100,-15 55 654,17-58-2444,1 0-1,0 0 1,0 0 0,1-1 0,-1 1-1,1 0 1,0 0 0,1 0 0,0 0-1,0 0 1,1 6 0,-1-11-189,0 0 0,-1-1 1,1 1-1,0 0 0,0-1 0,-1 1 1,1-1-1,0 1 0,0-1 0,0 1 1,0-1-1,0 0 0,0 1 0,-1-1 0,1 0 1,0 0-1,0 1 0,0-1 0,0 0 1,0 0-1,0 0 0,0 0 0,0 0 1,0-1-1,0 1 0,1 0 0,29-10 996,21-25-705,-40 25-53,0 2 0,0 0-1,1 0 1,23-10 0,-35 18-230,-1 0 1,1 0-1,-1 0 1,1 1-1,-1-1 1,1 0 0,-1 0-1,1 1 1,-1-1-1,1 0 1,-1 1-1,1-1 1,-1 0-1,0 1 1,1-1 0,-1 1-1,0-1 1,1 0-1,-1 1 1,0-1-1,1 1 1,-1-1-1,0 1 1,0-1 0,0 1-1,0-1 1,1 1-1,-1-1 1,0 1-1,0 0 1,0-1-1,0 1 1,0-1-1,0 1 1,0-1 0,0 1-1,-1-1 1,1 2-1,0 32 484,0-25 381,22-11 412,13-12-1120,-29 10-226,0 1 1,1 0 0,-1 1 0,1-1 0,-1 1-1,1 1 1,0-1 0,0 1 0,0 0 0,0 1-1,10 0 1,-16 4-221,-1-1 0,1 1 0,-1-1 1,0 1-1,0 0 0,0-1 0,-1 1 0,1 0 0,-1-1 0,0 1 0,-2 5 0,1-5-587,-4 9-1357,0-9-3428,1-3-359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446"/>
    </inkml:context>
    <inkml:brush xml:id="br0">
      <inkml:brushProperty name="width" value="0.025" units="cm"/>
      <inkml:brushProperty name="height" value="0.025" units="cm"/>
    </inkml:brush>
  </inkml:definitions>
  <inkml:trace contextRef="#ctx0" brushRef="#br0">0 1 17232,'0'0'6727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1.606"/>
    </inkml:context>
    <inkml:brush xml:id="br0">
      <inkml:brushProperty name="width" value="0.025" units="cm"/>
      <inkml:brushProperty name="height" value="0.025" units="cm"/>
    </inkml:brush>
  </inkml:definitions>
  <inkml:trace contextRef="#ctx0" brushRef="#br0">161 217 9225,'0'0'17606,"-8"-2"-17345,4 2-239,1-1 0,-1 1 0,0 0-1,1 0 1,-1 1 0,1-1 0,-1 1 0,0-1-1,1 1 1,-1 0 0,1 1 0,0-1-1,-1 0 1,1 1 0,0 0 0,0 0 0,0 0-1,0 0 1,0 0 0,0 1 0,1-1-1,-1 1 1,1 0 0,-4 5 0,-2 0 21,1 1 0,0 1 0,0 0 1,1-1-1,0 2 0,0-1 0,1 1 0,1 0 1,0 0-1,-3 15 0,6-26-41,1 1-1,0-1 1,0 1-1,0-1 1,0 1 0,-1-1-1,1 1 1,0 0-1,0-1 1,0 1 0,0-1-1,0 1 1,1-1-1,-1 1 1,0 0 0,0-1-1,0 1 1,0-1-1,1 1 1,-1-1 0,0 1-1,0-1 1,1 1-1,-1-1 1,0 1 0,1-1-1,-1 1 1,1-1-1,-1 0 1,1 1 0,-1-1-1,0 0 1,1 1-1,-1-1 1,1 0 0,0 1-1,25-5 120,24-24 243,-20 2-258,-1-1 0,-2-1 0,0-2-1,-2-1 1,-1-1 0,-2 0-1,-1-2 1,-2-1 0,23-54-1,-57 119 128,2 1 0,1 1 0,2 0 0,1 0 0,1 1 0,2 0 0,-2 38 0,8-69-264,0-1 0,0 0 1,0 0-1,0 0 0,0 0 1,0 0-1,1 0 0,-1 0 1,0 1-1,1-1 0,-1 0 1,0 0-1,1 0 1,-1 0-1,1 0 0,0 0 1,-1 0-1,1-1 0,0 1 1,0 0-1,-1 0 0,1 0 1,0-1-1,0 1 0,0 0 1,0-1-1,0 1 0,1 0 1,9 1-3203,2-1-4123,-4-1-3582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300"/>
    </inkml:context>
    <inkml:brush xml:id="br0">
      <inkml:brushProperty name="width" value="0.025" units="cm"/>
      <inkml:brushProperty name="height" value="0.025" units="cm"/>
    </inkml:brush>
  </inkml:definitions>
  <inkml:trace contextRef="#ctx0" brushRef="#br0">26 138 10858,'0'0'9444,"10"-4"-7042,0 0-1675,0 0 0,0-1 0,-1-1 0,1 0 0,11-10 0,-18 14-614,-1 1 0,0-1 1,1 0-1,-1 0 0,0 0 0,0 0 1,0 0-1,-1-1 0,1 1 0,0-1 1,-1 1-1,0-1 0,1 1 1,-1-1-1,0 0 0,0 0 0,-1 1 1,1-1-1,-1 0 0,1 0 0,-1 0 1,0 0-1,0 0 0,0 0 0,0 0 1,-1 1-1,1-1 0,-1 0 1,0 0-1,1 0 0,-3-2 0,3 4-97,-1 0-1,0 1 1,1-1-1,-1 0 1,0 1-1,0-1 1,0 1-1,1-1 1,-1 1-1,0-1 1,0 1-1,0 0 1,0-1-1,0 1 1,0 0-1,0 0 1,0 0-1,0 0 1,0 0-1,0 0 1,0 0-1,0 0 0,1 0 1,-1 0-1,0 0 1,0 1-1,0-1 1,0 0-1,0 1 1,0-1-1,0 1 1,-1 0-1,-27 18-109,21-10 88,0 1 1,0 1 0,1-1-1,0 1 1,1 1 0,0-1-1,1 1 1,0 0 0,1 0-1,-4 22 1,8-33 6,0-1 1,0 1-1,0 0 0,0 0 1,0-1-1,0 1 0,0 0 1,0 0-1,0 0 0,0-1 0,1 1 1,-1 0-1,0 0 0,1-1 1,-1 1-1,0 0 0,1-1 1,-1 1-1,1-1 0,-1 1 1,1 0-1,-1-1 0,1 1 0,0-1 1,-1 1-1,1-1 0,0 0 1,-1 1-1,1-1 0,0 1 1,0-1-1,-1 0 0,1 0 1,0 0-1,0 1 0,-1-1 0,1 0 1,0 0-1,0 0 0,0 0 1,-1 0-1,1 0 0,0 0 1,0-1-1,-1 1 0,1 0 1,0 0-1,0-1 0,-1 1 0,2-1 1,43-14 81,17-26-39,-44 28-49,0 1 1,0 1 0,33-14-1,-51 24 1,1 1 0,-1 0 0,1 0 0,-1-1 0,1 1 0,0 0 0,-1 0 1,1-1-1,-1 1 0,1 0 0,0 0 0,-1 0 0,1 0 0,-1 0 0,1 0 0,0 0 0,-1 0 0,1 0 0,-1 0 0,1 1 0,0-1 0,-1 0 0,1 0 0,-1 0 0,1 1 0,-1-1 0,1 0 0,-1 1 0,1-1 0,-1 0 0,1 2 0,-1 19-67,-24 39 230,17-44 104,11-13 291,10-8-387,10-9-119,6-7-33,33-23 35,-57 41-76,-1 0 0,1 0 1,-1 1-1,1 0 0,0 0 1,0 0-1,0 1 0,0-1 1,10 1-1,-15 1 20,0 0 0,-1 1 0,1-1 0,0 0 1,0 1-1,-1-1 0,1 1 0,0-1 0,-1 1 0,1-1 0,-1 1 0,1 0 1,0-1-1,-1 1 0,1 0 0,-1-1 0,0 1 0,1 0 0,-1 0 0,0-1 0,1 1 1,-1 0-1,0 0 0,0 0 0,0-1 0,0 1 0,0 0 0,0 0 0,0 0 1,0 1-1,0 37-617,0-26-1284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848"/>
    </inkml:context>
    <inkml:brush xml:id="br0">
      <inkml:brushProperty name="width" value="0.025" units="cm"/>
      <inkml:brushProperty name="height" value="0.025" units="cm"/>
    </inkml:brush>
  </inkml:definitions>
  <inkml:trace contextRef="#ctx0" brushRef="#br0">103 58 7559,'0'0'15497,"1"-8"-13671,5-26-240,-6 33-1495,1 0 1,0 0-1,-1 0 1,1 0 0,0 0-1,0 0 1,0 0-1,-1 1 1,1-1 0,0 0-1,0 0 1,0 1-1,1-1 1,-1 1-1,0-1 1,0 1 0,0-1-1,0 1 1,0 0-1,1-1 1,-1 1 0,0 0-1,0 0 1,1 0-1,-1 0 1,0 0-1,0 0 1,1 0 0,-1 0-1,0 1 1,0-1-1,2 1 1,-2-1-53,1 0 1,0 1-1,0-1 1,0 1-1,0 0 0,0-1 1,-1 1-1,1 0 1,0 0-1,0 0 0,-1 0 1,1 0-1,-1 0 1,1 1-1,-1-1 0,0 1 1,3 2-1,-3 1-36,0 0 1,0-1-1,-1 1 0,0 0 0,0 0 1,0 0-1,0 0 0,-1 0 0,0 0 1,0 0-1,0 0 0,0 0 0,-1-1 1,0 1-1,0-1 0,0 1 0,-1-1 1,1 0-1,-5 5 0,-6 8 34,-2-1-1,0 0 0,-22 17 1,23-21-7,1 0 0,1 0 0,-20 25 0,32-36-27,-1-1 0,1 0 0,-1 1 0,1-1 0,0 1 0,-1-1 0,1 1 0,0-1 0,0 1 0,-1-1 0,1 1 0,0 0 0,0-1 0,0 1 0,0-1 0,0 1-1,0-1 1,0 1 0,0 0 0,0-1 0,0 1 0,0-1 0,0 1 0,0 0 0,0-1 0,0 1 0,1-1 0,-1 1 0,0-1 0,0 1 0,1-1 0,-1 1 0,0-1 0,1 2 0,23 4 253,35-11 210,-56 4-454,10-1-327,115-20 500,-87 11-3383,-2-2-4225,-26 7-1087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3.212"/>
    </inkml:context>
    <inkml:brush xml:id="br0">
      <inkml:brushProperty name="width" value="0.025" units="cm"/>
      <inkml:brushProperty name="height" value="0.025" units="cm"/>
    </inkml:brush>
  </inkml:definitions>
  <inkml:trace contextRef="#ctx0" brushRef="#br0">0 12 14382,'0'0'16848,"62"-7"-16016,-35 7-511,-1 0-193,2 0-96,3 1-32,-1 0-545,0-1-1248,-2 0-2852,-7-6-4259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9.773"/>
    </inkml:context>
    <inkml:brush xml:id="br0">
      <inkml:brushProperty name="width" value="0.025" units="cm"/>
      <inkml:brushProperty name="height" value="0.025" units="cm"/>
    </inkml:brush>
  </inkml:definitions>
  <inkml:trace contextRef="#ctx0" brushRef="#br0">84 0 2114,'0'0'5509,"-2"0"-5349,-4 0-128,2 0 0,1 0-32,-3 0-32,-3 0 32,1 0-32,-3 0-96,3 0-737,-3 0-640,-4 0-897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090"/>
    </inkml:context>
    <inkml:brush xml:id="br0">
      <inkml:brushProperty name="width" value="0.025" units="cm"/>
      <inkml:brushProperty name="height" value="0.025" units="cm"/>
    </inkml:brush>
  </inkml:definitions>
  <inkml:trace contextRef="#ctx0" brushRef="#br0">161 1 21012,'0'0'3203,"-12"1"-2600,8-1-608,-69 10 178,69-10-208,-1 1-1,1 0 1,0 1-1,-1-1 0,1 1 1,0 0-1,0 0 0,0 0 1,0 0-1,1 1 0,-1 0 1,0 0-1,1 0 0,0 0 1,0 0-1,-3 5 0,5-8-62,1 1 0,-1 0-1,1 0 1,0-1-1,-1 1 1,1 0 0,0 0-1,0 0 1,-1 0-1,1 0 1,0-1 0,0 1-1,0 0 1,0 0-1,0 0 1,0 0 0,0 0-1,1 0 1,-1 0 0,0-1-1,0 1 1,1 0-1,-1 0 1,0 0 0,1-1-1,-1 1 1,1 0-1,-1 0 1,1-1 0,-1 1-1,1 0 1,0-1-1,-1 1 1,1-1 0,0 1-1,-1-1 1,1 1-1,0-1 1,0 1 0,0-1-1,-1 0 1,3 1-1,43 10-2508,-33-9 2436,2 1 5,0 0 240,-1-1 0,0 2 0,0 0 0,0 1 0,26 12 0,-39-16-10,0-1 1,0 0 0,-1 0-1,1 1 1,0-1-1,-1 1 1,1-1 0,0 1-1,-1-1 1,1 1 0,-1-1-1,1 1 1,-1 0-1,1-1 1,-1 1 0,1 0-1,-1-1 1,0 1 0,1 0-1,-1-1 1,0 1-1,1 0 1,-1 0 0,0 0-1,0-1 1,0 1 0,0 0-1,0 1 1,0-1 70,-1 0 1,0 0 0,0 0-1,1 0 1,-1-1-1,0 1 1,0 0 0,0 0-1,0 0 1,0-1 0,0 1-1,0 0 1,0-1-1,0 1 1,0-1 0,-2 1-1,-52 13 3086,51-13-3153,-19 2 825,-1 0 1,-24-2-1,48-1-944,0 0 1,0 0-1,-1 0 1,1 0-1,0 0 1,0 0-1,-1 0 0,1 0 1,0 0-1,0 0 1,-1 0-1,1-1 0,0 1 1,0 0-1,0 0 1,-1 0-1,1 0 1,0 0-1,0-1 0,0 1 1,0 0-1,-1 0 1,1 0-1,0-1 1,0 1-1,0 0 0,0 0 1,0-1-1,0 1 1,0 0-1,0 0 1,0 0-1,0-1 0,0 1 1,0 0-1,0 0 1,0-1-1,0 1 1,0 0-1,0 0 0,0-1 1,0 1-1,0 0 1,0 0-1,0-1 1,0 1-1,0 0 0,0 0 1,0 0-1,1-1 1,-1 1-1,0 0 1,0 0-1,0 0 0,0 0 1,1-1-1,-1 1 1,0 0-1,0 0 0,0 0 1,1 0-1,12-15-4538,16-4-3952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1.267"/>
    </inkml:context>
    <inkml:brush xml:id="br0">
      <inkml:brushProperty name="width" value="0.025" units="cm"/>
      <inkml:brushProperty name="height" value="0.025" units="cm"/>
    </inkml:brush>
  </inkml:definitions>
  <inkml:trace contextRef="#ctx0" brushRef="#br0">147 206 2370,'0'0'6844,"10"-5"-4538,-4 2-2410,38-22 4698,-42 24-3989,1-1 0,-1 0 1,0 0-1,0 0 1,0 0-1,0 0 0,-1 0 1,1 0-1,-1-1 1,1 1-1,-1 0 0,0-1 1,0 1-1,0-1 0,0 0 1,0 1-1,0-1 1,-1 0-1,1-2 0,-1 4-562,-1 0 0,1 0-1,0 1 1,-1-1 0,1 1 0,0-1-1,-1 0 1,1 1 0,-1-1-1,1 1 1,-1-1 0,1 1-1,-1-1 1,0 1 0,1-1 0,-1 1-1,0 0 1,1-1 0,-1 1-1,0 0 1,1 0 0,-1-1 0,0 1-1,1 0 1,-1 0 0,0 0-1,0 0 1,1 0 0,-1 0 0,-1 0-1,-29 0-98,27 1 112,-2 0-63,-1 0 0,1 1 0,0 0 0,-1 1 1,1-1-1,0 1 0,0 0 0,1 1 0,-1-1 0,1 1 0,-1 0 0,1 0 0,0 1 0,1 0 0,-8 9 0,-1 2-22,1 1-1,0 0 0,-16 36 1,25-48 22,0 2-1,0-1 1,1 0 0,0 1 0,0-1 0,1 1 0,0-1 0,-1 13 0,3-18 6,-1 0 0,0-1 0,1 1 0,-1 0 0,0 0 0,1 0 0,-1 0 0,1-1 1,-1 1-1,1 0 0,0-1 0,-1 1 0,1 0 0,0-1 0,-1 1 0,1-1 0,0 1 1,0-1-1,0 1 0,-1-1 0,1 0 0,0 1 0,0-1 0,0 0 0,0 0 0,0 1 1,0-1-1,0 0 0,0 0 0,0 0 0,-1 0 0,1 0 0,0 0 0,0-1 0,0 1 1,0 0-1,0 0 0,1-1 0,41-11-50,-22 1 42,-1-1-1,0-1 1,-1-1-1,-1-1 1,0 0-1,31-35 0,-18 13-6,-1-1-1,34-58 0,-39 50 22,-148 208-213,116-151 201,-1 0 10,1 0 0,0 1 1,0 0-1,1 0 0,0 1 1,-6 24-1,12-37-3,0 1-1,0 0 1,0 0 0,0 0 0,0 0 0,0 0-1,1 0 1,-1 0 0,0 0 0,1 0 0,-1 0-1,1 0 1,-1 0 0,1 0 0,-1-1-1,1 1 1,-1 0 0,1 0 0,0-1 0,-1 1-1,1 0 1,0-1 0,0 1 0,0-1-1,0 1 1,-1-1 0,1 1 0,0-1 0,0 0-1,0 1 1,0-1 0,0 0 0,0 0 0,0 0-1,0 1 1,0-1 0,0 0 0,1-1-1,49 2 23,-38-2-24,6 1 5,-1-1 1,0-1-1,0 0 1,0-1-1,0-2 1,33-11-1,-46 14 11,0 0 0,0 0 0,-1 0 0,1-1 0,-1 1 0,1-1 0,-1 0 0,0-1 0,0 1 0,0-1 0,-1 0-1,1 1 1,-1-2 0,0 1 0,0 0 0,0-1 0,-1 1 0,0-1 0,0 0 0,0 1 0,0-1 0,-1 0 0,1 0 0,-1 0 0,-1-1 0,1 1 0,-1 0 0,0 0 0,0-7 0,0 10-7,-1 1 1,1-1-1,0 0 1,-1 1-1,1-1 1,-1 1-1,0-1 1,0 1-1,1-1 1,-1 1-1,0-1 1,0 1-1,0 0 1,0-1-1,-1 1 1,1 0-1,0 0 1,0 0-1,-1 0 1,1 0-1,-1 0 0,1 0 1,-1 1-1,1-1 1,-1 0-1,1 1 1,-1-1-1,0 1 1,1 0-1,-1-1 1,0 1-1,1 0 1,-1 0-1,0 0 1,1 0-1,-3 1 1,-1-1-15,1 1 1,-1-1-1,1 1 1,-1 0-1,1 1 1,-1-1-1,1 1 1,0 0-1,-1 0 0,1 0 1,0 0-1,-4 5 1,2-2 2,0 1 1,0-1-1,1 2 1,0-1 0,0 0-1,1 1 1,-1 0-1,1 0 1,1 0-1,0 1 1,0-1-1,0 1 1,1-1-1,0 1 1,0 0 0,0 12-1,2-19 4,0 0 0,1 0 0,-1 0-1,0 0 1,1 0 0,-1 0 0,1 0 0,-1 0-1,1 0 1,-1 0 0,1 0 0,0 0 0,0 0 0,-1 0-1,1 0 1,0 0 0,0-1 0,0 1 0,0 0-1,0-1 1,0 1 0,0-1 0,0 1 0,0-1-1,0 1 1,0-1 0,0 0 0,0 0 0,0 1 0,1-1-1,-1 0 1,1 0 0,49 1 3,-35-2 0,35-1 27,58-10 0,-51 5-39,71-1 1,-133 9 250,1-1 0,-1 0 0,0 0 0,1-1 0,-1 1 0,1-1-1,-1 1 1,1-1 0,-1 0 0,-4-3 0,6 2-205,0 0-1,0 0 1,0 0-1,0 0 1,0-1-1,1 1 0,-1-1 1,1 0-1,-1 1 1,1-1-1,0 0 1,0 0-1,0 1 1,0-6-1,-4-12 2,2-1-1,0 1 0,0-38 1,28 59-764,9 8-852,1 1-1823,3-5-3541,-8-4-2587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4.992"/>
    </inkml:context>
    <inkml:brush xml:id="br0">
      <inkml:brushProperty name="width" value="0.025" units="cm"/>
      <inkml:brushProperty name="height" value="0.025" units="cm"/>
    </inkml:brush>
  </inkml:definitions>
  <inkml:trace contextRef="#ctx0" brushRef="#br0">105 104 8904,'6'-3'1365,"1"0"0,-1-1 0,0 0 0,0 0 0,0 0 0,-1 0-1,8-8 1,16-12 2274,36-18 3680,-95 50-5910,-73 45-1348,91-46-61,1 0 0,0 1-1,0 0 1,1 1 0,0 1-1,-13 14 1,23-23-2,-1-1 0,1 1 0,-1-1 0,1 1-1,0-1 1,-1 1 0,1-1 0,0 1 0,-1-1 0,1 1 0,0 0-1,0-1 1,0 1 0,-1 0 0,1-1 0,0 1 0,0-1 0,0 1-1,0 0 1,0-1 0,0 1 0,0 0 0,0-1 0,0 1 0,1 0-1,-1-1 1,0 1 0,0 0 0,1 0 0,18 7-46,42-8-70,-45-1 39,-2 1 37,0 1 1,0 1-1,0 0 1,0 0-1,21 8 1,-32-8 30,0-1 0,1 0 0,-1 1 0,0 0-1,0-1 1,0 1 0,0 0 0,-1 1 0,1-1 0,-1 0 0,1 1 0,3 4 0,-5-5 4,0 0 1,0 0 0,-1 0-1,1 0 1,-1 0-1,1 1 1,-1-1 0,0 0-1,1 0 1,-1 0 0,0 0-1,0 1 1,-1-1 0,1 0-1,0 0 1,-1 0 0,1 0-1,-1 0 1,0 0-1,0 0 1,0 0 0,-2 3-1,0 0 61,-1 0-1,0 0 0,0 0 0,0-1 0,-1 0 0,0 0 1,0 0-1,0-1 0,0 1 0,0-1 0,-1 0 1,-8 3-1,-2 1 116,-1-1-1,0-1 1,-21 4 0,-19-2-162,53-6-10,1-1 1,-1 0-1,0 0 0,0 0 1,1 0-1,-1-1 1,0 1-1,0-1 1,1 0-1,-1 0 0,1-1 1,-5-1-1,6 1 68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222"/>
    </inkml:context>
    <inkml:brush xml:id="br0">
      <inkml:brushProperty name="width" value="0.025" units="cm"/>
      <inkml:brushProperty name="height" value="0.025" units="cm"/>
    </inkml:brush>
  </inkml:definitions>
  <inkml:trace contextRef="#ctx0" brushRef="#br0">2 244 5926,'-1'-7'905,"0"0"1,1-1 0,0 1 0,0 0 0,1 0-1,0 0 1,0 0 0,1-1 0,3-10-1,-1 7-118,1 1 1,0 0-1,0 0 0,1 0 0,0 1 0,9-11 0,-10 13-512,1 1 1,0-1 0,0 1-1,1 0 1,0 1 0,0-1 0,0 1-1,0 1 1,1-1 0,0 1-1,0 1 1,0-1 0,0 2-1,0-1 1,1 1 0,-1 0 0,1 0-1,11 1 1,-19 1-271,0 0 0,0 0 0,0 1 0,0-1 0,0 1 0,-1-1 0,1 1 0,0-1 0,0 1 0,0-1 0,-1 1 0,1 0 0,0 0 0,-1-1 1,1 1-1,0 0 0,-1 0 0,1 0 0,-1-1 0,1 1 0,-1 0 0,0 0 0,1 0 0,-1 0 0,0 0 0,0 0 0,1 0 0,-1 0 0,0 0 0,0 0 0,0 0 0,0 0 0,-1 2 0,-4 36 75,-4-20-43,0-1 0,-1 0 1,-1-1-1,-1 0 0,0-1 0,-17 18 0,-14 19 18,34-41-52,1-3 9,2-1 0,-1 1 0,1 1 0,1-1 1,0 1-1,0 0 0,1 0 0,-6 19 0,10-29-9,0 1 1,0 0-1,0-1 1,0 1-1,0 0 1,0-1-1,0 1 1,0 0-1,0-1 0,0 1 1,0-1-1,0 1 1,1 0-1,-1-1 1,0 1-1,1-1 1,-1 1-1,0-1 0,1 1 1,-1-1-1,0 1 1,1-1-1,-1 1 1,1-1-1,-1 1 1,1-1-1,-1 0 1,1 1-1,0-1 0,-1 0 1,2 1-1,27 3 81,29-12 0,-39 2-97,-1 0 1,0-2 0,0 0-1,-1 0 1,0-2 0,-1 0-1,0-1 1,0-1 0,-2 0-1,1-1 1,-1-1 0,23-29-1,-31 27 51,-15 16 20,-19 21-84,21-14 53,1 0-1,1 0 1,-1 1 0,1 0-1,0-1 1,1 2 0,0-1-1,0 0 1,1 1 0,0 0-1,0 0 1,1 0 0,0 0 0,1 0-1,0 0 1,0 1 0,1 9-1,1-17-19,0 0-1,0 0 0,0 0 0,0 0 1,0-1-1,0 1 0,0 0 0,1-1 1,-1 1-1,0-1 0,1 1 0,0-1 1,-1 1-1,1-1 0,0 0 0,-1 0 1,1 0-1,0 0 0,0 0 0,0-1 1,0 1-1,0 0 0,0-1 0,0 1 1,0-1-1,0 0 0,1 0 0,-1 0 1,0 0-1,0 0 0,3-1 0,2 1 32,0-1-1,0 1 0,0-1 0,0-1 0,0 1 0,0-1 0,0 0 0,10-6 0,-7 2 54,0-1 0,-1 0 0,0-1 0,16-17 0,-22 21-10,1 0-1,-1 0 1,0 0-1,0 0 0,-1-1 1,1 0-1,-1 1 0,0-1 1,0 0-1,0 0 0,-1 0 1,0 0-1,1-10 0,-3 16-70,0-1-1,0 0 0,-1 0 1,1 1-1,0-1 0,0 0 1,0 1-1,-1-1 0,1 1 1,0 0-1,0-1 0,0 1 1,0 0-1,0 0 0,0 0 1,0-1-1,1 1 0,-1 0 1,-1 2-1,-2 5 171,0 0 1,0 0-1,1 1 0,0-1 0,1 1 1,0 0-1,0 0 0,0 15 0,2-21-240,0-1-1,0 0 0,0 0 0,1 0 0,-1 0 0,1 1 0,0-1 1,-1 0-1,1 0 0,0 0 0,0 0 0,0-1 0,1 1 0,-1 0 0,0 0 1,3 2-1,-1-2-481,-1 0 0,1-1 1,0 1-1,0-1 0,0 0 1,0 0-1,0 0 0,0 0 1,0 0-1,0 0 0,0-1 0,0 1 1,0-1-1,6 0 0,1 0-7716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597"/>
    </inkml:context>
    <inkml:brush xml:id="br0">
      <inkml:brushProperty name="width" value="0.025" units="cm"/>
      <inkml:brushProperty name="height" value="0.025" units="cm"/>
    </inkml:brush>
  </inkml:definitions>
  <inkml:trace contextRef="#ctx0" brushRef="#br0">196 0 14061,'0'0'14232,"-12"0"-13917,5 0-309,0 0 0,0 1-1,0 0 1,0 0 0,0 0-1,1 1 1,-1 0 0,0 0-1,1 1 1,-1 0 0,1 0-1,0 0 1,0 1 0,0 0-1,-8 8 1,5-5-16,-33 31 48,40-37-48,1 1 0,-1 0 0,0 0-1,1 0 1,-1 0 0,1 0 0,0 0 0,-1 0 0,1 1 0,0-1-1,0 0 1,1 1 0,-1-1 0,0 0 0,1 1 0,-1-1-1,1 6 1,4-7-4,-1 0 1,1 0-1,0-1 0,0 1 0,0-1 0,0 0 0,-1 0 0,1 0 0,0 0 0,4-1 0,-7 0 7,86-13-10,-64 9-11,0 1 0,43-3 0,-66 7 26,0 0 0,1 0 0,-1 0 0,0 0 0,1 0 0,-1 0 0,0 0 0,1 0 0,-1 0 0,0 0 0,1 0 0,-1 0 0,1 0 0,-1 0 0,0 0 0,1 0 0,-1 0 0,0 0 0,1 0 0,-1 0 0,0 1 0,0-1 0,1 0 0,-1 0 0,0 0 0,1 1 0,-1-1 1,0 0-1,0 0 0,1 1 0,-1-1 0,0 0 0,0 1 0,0-1 0,0 0 0,1 1 0,-1-1 0,0 0 0,0 1 0,0-1 0,0 0 0,0 1 0,0-1 0,0 0 0,0 1 0,0-1 0,0 0 0,0 1 0,0-1 0,0 0 0,0 1 0,0-1 0,0 0 0,0 1 0,-1-1 0,1 0 0,0 1 0,0-1 0,0 0 0,0 1 0,-1-1 0,1 0 0,0 0 0,0 1 1,-1-1-1,1 0 0,0 0 0,-1 1 0,-20 17 100,12-12-36,-11 7 75,-1-1-1,-1 0 1,0-2 0,0-1 0,-1 0 0,-25 5 0,54-17-4682,4-5 2180,1-1 13,19-10-3664,5-2-1501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8.706"/>
    </inkml:context>
    <inkml:brush xml:id="br0">
      <inkml:brushProperty name="width" value="0.025" units="cm"/>
      <inkml:brushProperty name="height" value="0.025" units="cm"/>
    </inkml:brush>
  </inkml:definitions>
  <inkml:trace contextRef="#ctx0" brushRef="#br0">99 37 6278,'0'0'20419,"-10"3"-19687,2-1-627,0 1 1,0 1 0,1-1 0,0 1-1,-10 7 1,14-9-89,1 0 0,-1 0 0,1 0-1,-1 1 1,1-1 0,0 1 0,0 0 0,0-1-1,0 1 1,1 0 0,-1 0 0,1 0 0,0 0 0,0 0-1,0 1 1,0-1 0,0 0 0,1 0 0,-1 1-1,1 3 1,0-7-16,1 1-1,-1 0 1,1 0-1,-1 0 1,1-1-1,-1 1 1,1 0-1,0-1 1,-1 1-1,1 0 1,0-1-1,-1 1 1,1-1-1,0 1 1,0-1-1,0 0 1,-1 1-1,1-1 1,0 0-1,0 1 1,0-1-1,0 0 1,0 0-1,0 0 1,0 0-1,0 0 1,0 0-1,-1 0 0,1 0 1,2 0-1,33-4 12,-14-3 4,0-1 0,-1-1 0,0-1 0,-1-1 0,20-14 0,-28 17 69,-12 8-66,0 0-1,0 0 0,0 0 0,0 1 0,0-1 0,0 0 1,0 0-1,0 0 0,0 0 0,0 0 0,1 0 0,-1 0 1,0 0-1,0 1 0,0-1 0,0 0 0,0 0 0,0 0 1,0 0-1,0 0 0,0 0 0,0 0 0,0 0 0,0 0 1,0 0-1,1 0 0,-1 1 0,0-1 0,0 0 0,0 0 1,0 0-1,0 0 0,0 0 0,0 0 0,1 0 0,-1 0 1,0 0-1,-15 20 213,10-14-60,0-1 0,0 1 0,1 1 1,0-1-1,1 0 0,-5 10 0,10-15-145,0 0 1,0-1 0,0 0 0,0 0-1,0 1 1,-1-1 0,1 0-1,0-1 1,0 1 0,0 0-1,0 0 1,0-1 0,0 1-1,2-2 1,79-32 206,-69 27-291,-1 0 0,1 1 0,1 1 1,-1 0-1,1 1 0,0 0 0,0 1 0,17-1 0,-32 4 54,0 1 1,0-1-1,1 0 1,-1 0-1,0 1 0,1-1 1,-1 0-1,0 1 1,0-1-1,0 0 0,1 0 1,-1 1-1,0-1 1,0 0-1,0 1 0,0-1 1,0 1-1,1-1 1,-1 0-1,0 1 1,0-1-1,0 0 0,0 1 1,0-1-1,0 1 1,0-1-1,0 0 0,0 1 1,-1-1-1,1 0 1,0 1-1,0-1 0,0 0 1,0 1-1,0-1 1,-1 0-1,1 1 1,0-1-1,-1 1 0,-6 15-7,-41 46 838,51-62-741,0 0 0,0 0 0,0 0 0,0 0 0,0 0 0,0-1 0,-1 1-1,1-1 1,0 0 0,0 0 0,3-1 0,46-24 99,-33 15-286,1 1 1,1 1 0,-1 1 0,1 1 0,28-6-1,-49 13 95,1 0 0,-1 0 0,0-1 0,1 1 0,-1 0-1,1 0 1,-1 0 0,0 0 0,1 0 0,-1 0 0,0 0 0,1 1-1,-1-1 1,1 0 0,-1 0 0,0 0 0,1 0 0,-1 0 0,0 1-1,1-1 1,-1 0 0,0 0 0,1 0 0,-1 1 0,0-1-1,1 0 1,-1 1 0,0-1 0,0 0 0,0 1 0,1-1 0,-1 0-1,0 1 1,0-1 0,0 0 0,0 1 0,1-1 0,-1 0 0,0 1-1,0-1 1,0 1 0,0-1 0,0 0 0,0 1 0,0-1-1,0 1 1,0-1 0,0 0 0,0 1 0,-1-1 0,1 0 0,0 1-1,0-1 1,0 1 0,0-1 0,-1 0 0,1 1 0,0-1 0,0 0-1,-1 0 1,1 1 0,-1-1 0,-20 36 107,7-13 559,16-22-641,1 0 1,-1-1-1,0 0 0,0 0 1,0 1-1,0-1 0,0 0 1,0-1-1,1 1 0,-1 0 0,0-1 1,3 0-1,48-20-778,-45 17 510,1 0 1,-1 0-1,1 1 0,-1 0 0,1 1 0,0 0 1,15-2-1,-23 5 145,-1-1 1,1 0 0,-1 1-1,0-1 1,1 1 0,-1-1-1,0 0 1,1 1 0,-1-1-1,0 1 1,0-1 0,1 1-1,-1-1 1,0 1-1,0-1 1,0 1 0,0 0-1,0-1 1,0 1 0,0-1-1,0 1 1,0-1 0,0 1-1,0-1 1,0 1 0,0-1-1,0 1 1,0-1 0,-1 1-1,1-1 1,0 1 0,0-1-1,-1 1 1,1-1-1,-1 1 1,-9 26-2227,9-24 1088,1-3 1097,-1 1 0,1-1-1,0 1 1,0-1-1,-1 0 1,1 1-1,0-1 1,0 1-1,0-1 1,-1 1-1,1-1 1,0 1-1,0-1 1,0 1-1,0 0 1,0-1-1,0 1 1,0-1-1,0 1 1,0-1-1,0 1 1,0-1-1,1 1 1,-1-1-1,0 1 1,0-1-1,0 1 1,1-1-1,-1 0 1,0 1-1,1-1 1,-1 1-1,0-1 1,1 0-1,-1 1 1,0-1-1,1 0 1,-1 1-1,1-1 1,-1 0-1,1 1 1,-1-1-1,1 0 1,-1 0-1,1 0 1,-1 0-1,1 1 1,-1-1-1,1 0 1,-1 0-1,1 0 1,-1 0-1,1 0 1,-1 0-1,1 0 1,-1 0-1,1-1 1,-1 1-1,1 0 1,-1 0-1,1 0 1,-1 0 0,1-1-1,-1 1 1,1 0-1,-1 0 1,0-1-1,1 1 1,37-19-5912,9-17 3760,21-15 5691,1 9 10809,-77 49-10310,-7 13-3383,4-6-204,-1-2 57,8-8-198,0 0 0,0 0-1,0 0 1,0 1 0,1-1-1,0 1 1,0 0 0,0 0-1,0 0 1,1 0 0,0 0-1,0 1 1,-1 5 0,4-10-153,1 0 1,-1 0-1,1-1 1,0 1 0,-1-1-1,1 0 1,0 1-1,-1-1 1,1 0-1,0 0 1,0 0-1,-1 0 1,1-1 0,0 1-1,0 0 1,1-1-1,13-4-168,-1 0-1,0 0 0,28-16 0,-33 15 90,0 1 0,1 0-1,0 0 1,0 1-1,0 0 1,0 1 0,1 1-1,17-3 1,-53 35 612,3-2 248,26-21-486,16-6-265,-8-3-156,1 0 0,-1-1-1,0-1 1,1 0 0,15-8 0,-18 6-252,1 2 0,-1 0 0,1 0 1,1 1-1,-1 0 0,21-1 0,-32 4 363,-1 1 0,0-1 0,0 1 0,1-1 0,-1 1 0,0-1 0,0 1 0,0-1 0,0 1 0,0-1 0,0 1 0,0-1 0,0 1 0,0 0-1,0-1 1,0 1 0,0-1 0,0 1 0,-1-1 0,1 1 0,0-1 0,0 1 0,-1-1 0,1 1 0,0-1 0,0 1 0,-1-1 0,1 0 0,-1 1 0,1-1 0,0 0 0,-1 1-1,1-1 1,-1 0 0,0 1 0,-14 18 124,-31 33-393,44-49-1063,12-4-12043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163"/>
    </inkml:context>
    <inkml:brush xml:id="br0">
      <inkml:brushProperty name="width" value="0.025" units="cm"/>
      <inkml:brushProperty name="height" value="0.025" units="cm"/>
    </inkml:brush>
  </inkml:definitions>
  <inkml:trace contextRef="#ctx0" brushRef="#br0">72 8 15919,'0'2'373,"-1"-1"-1,1 0 0,0 0 1,0 0-1,-1 0 1,1 0-1,-1 0 1,1 0-1,-1 0 1,1 0-1,-1 0 1,0 0-1,1 0 1,-1 0-1,0-1 1,0 1-1,-1 1 0,2-2-97,-1 1-1,0 0 1,0 0-1,0 0 0,0-1 1,1 1-1,-1 0 0,1 0 1,-1 0-1,0 0 1,1 0-1,0 0 0,-1 1 1,1-1-1,0 0 0,-1 0 1,1 1-1,33-4 639,-32 1-911,1 1 0,-1-1 1,0 1-1,0-1 0,0 0 1,0 1-1,0-1 0,0 0 0,0 0 1,0 0-1,0 0 0,-1 0 1,1 0-1,0 0 0,-1 0 0,1 0 1,0 0-1,-1-1 0,0 1 0,1 0 1,-1 0-1,0 0 0,1-1 1,-1 1-1,0-2 0,0 2-10,-1 0-1,1 0 1,-1 1-1,1-1 1,-1 0-1,1 0 0,-1 0 1,1 0-1,-1 1 1,0-1-1,0 0 1,1 1-1,-1-1 1,0 0-1,0 1 1,0-1-1,0 1 1,1-1-1,-1 1 1,0 0-1,0-1 1,0 1-1,0 0 1,0 0-1,0 0 1,0-1-1,0 1 0,0 0 1,0 0-1,0 1 1,-2-1-1,-1 1 40,0 0 0,0 0 1,0 0-1,1 0 0,-1 1 0,0 0 0,1 0 0,-1 0 0,1 0 0,0 0 0,0 1 0,-1-1 0,2 1 0,-1 0 0,0 0 0,0 0 0,1 0 0,0 0 0,0 1 0,0-1 0,0 1 0,0 0 0,1-1 0,-1 1 0,1 0 0,-1 5 1,3-8-6,-1 1 0,1-1 1,0 0-1,0 0 0,0 0 1,0 0-1,0 0 1,0 0-1,0 0 0,0 0 1,0 0-1,1-1 0,-1 1 1,0 0-1,0-1 1,1 1-1,-1-1 0,1 0 1,-1 1-1,0-1 0,1 0 1,-1 0-1,1 1 1,-1-1-1,0 0 0,1-1 1,-1 1-1,3-1 0,49-1 99,-52 2-118,13-3-141,-1 0-1,1 0 0,21-9 1,33-8-934,-99 78 1852,31-57-771,1 0-1,-1 0 0,1 0 1,0 0-1,-1 0 1,1 0-1,0-1 0,-1 1 1,1 0-1,0 0 0,0-1 1,0 1-1,0 0 1,-1-1-1,1 1 0,0-1 1,0 1-1,0-1 1,0 0-1,0 1 0,1-1 1,-1 0-1,0 0 0,0 0 1,0 0-1,0 0 1,0 0-1,0 0 0,0 0 1,0 0-1,2-1 1,41-2-303,18-19-1415,-52 17 793,0 1-1,0 0 0,1 1 1,-1 0-1,0 1 1,20-3-1,-30 7 528,-1-1-1,1 0 1,0 1-1,0-1 1,-1 0-1,1 1 1,-1-1 0,1 0-1,-1 0 1,1 1-1,-1-1 1,0 0-1,0 0 1,-1 2 0,0 3-3811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523"/>
    </inkml:context>
    <inkml:brush xml:id="br0">
      <inkml:brushProperty name="width" value="0.025" units="cm"/>
      <inkml:brushProperty name="height" value="0.025" units="cm"/>
    </inkml:brush>
  </inkml:definitions>
  <inkml:trace contextRef="#ctx0" brushRef="#br0">0 11 23542,'0'0'9225,"62"-3"-9225,-28 3-480,0 0-1699,2-2-3234,4-3-6021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0.797"/>
    </inkml:context>
    <inkml:brush xml:id="br0">
      <inkml:brushProperty name="width" value="0.025" units="cm"/>
      <inkml:brushProperty name="height" value="0.025" units="cm"/>
    </inkml:brush>
  </inkml:definitions>
  <inkml:trace contextRef="#ctx0" brushRef="#br0">16 0 12940,'0'0'6193,"2"11"-4496,0 28-546,-1 1-1,-2-1 1,-10 65-1,7-71-653,0 56-1,4-88-475,0-1 1,0 1-1,0 0 1,0-1-1,0 1 1,0 0-1,0-1 1,0 1-1,1 0 0,-1-1 1,0 1-1,0 0 1,0-1-1,1 1 1,-1-1-1,0 1 1,1 0-1,-1-1 0,1 1 1,-1-1-1,1 1 1,-1-1-1,1 1 1,-1-1-1,1 0 1,-1 1-1,1-1 0,0 0 1,-1 1-1,2-1 1,23-2 540,28-26 23,-46 25-587,-5 1 7,3-1 4,1-1 1,0 1-1,-1-1 0,2 1 0,-1 1 1,0 0-1,0-1 0,1 2 0,-1-1 1,1 1-1,0 0 0,-1 0 0,1 1 1,7 0-1,-13 1-34,0-1 0,0 1 0,0-1 0,0 1 0,0-1 0,0 1 1,0 0-1,-1-1 0,1 1 0,0 0 0,0 0 0,-1 0 0,1-1 0,0 1 0,-1 0 0,1 0 0,-1 0 1,1 0-1,-1 0 0,0 0 0,1 0 0,-1 0 0,0 0 0,0 0 0,0 2 0,1 33 1580,-4-21 520,6-53-1160,-1 25-907,1-1 1,0 1-1,1 0 1,9-20 0,-13 33-63,21 24-1046,-15-22 1085,0 0-1,0-1 1,1 1-1,-1-1 1,0 0-1,1-1 0,-1 0 1,1 0-1,-1 0 1,1-1-1,7-1 0,-2 0 20,0-1-1,0-1 0,0 0 0,21-10 1,-28 11-13,49-28-222,-52 30 229,0-1-1,0 1 1,0 0-1,-1 0 0,1-1 1,0 1-1,-1-1 1,1 0-1,-1 1 0,1-1 1,-1 0-1,0 0 1,0 0-1,0 0 0,0 0 1,0 0-1,0 0 1,-1 0-1,1 0 0,-1 0 1,1 0-1,-1-5 1,-2 6 8,0 1 1,-1-1 0,1 1-1,-1 0 1,1 0 0,-1 0-1,1 0 1,-1 0 0,1 0-1,-1 0 1,-3 2 0,0 1 6,0 0 0,0 1 0,0 0 0,1 0 0,-1 0 1,1 1-1,0-1 0,0 1 0,0 1 0,1-1 0,0 1 0,0-1 0,0 1 1,1 0-1,0 0 0,0 1 0,0-1 0,1 1 0,0 0 0,0-1 0,1 1 1,0 0-1,-1 7 0,3-12-17,-1 0 0,1 0 0,0 0 0,-1 0-1,1 0 1,0 0 0,0-1 0,0 1 0,1 0 0,-1 0 0,0-1 0,1 1 0,-1-1 0,1 1 0,-1-1 0,1 0 0,0 1 0,-1-1 0,1 0 0,0 0-1,0 0 1,0 0 0,0-1 0,0 1 0,0 0 0,0-1 0,0 0 0,0 1 0,0-1 0,3 0 0,35 2-2896,-8-7-5685,-9-7-2439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507"/>
    </inkml:context>
    <inkml:brush xml:id="br0">
      <inkml:brushProperty name="width" value="0.025" units="cm"/>
      <inkml:brushProperty name="height" value="0.025" units="cm"/>
    </inkml:brush>
  </inkml:definitions>
  <inkml:trace contextRef="#ctx0" brushRef="#br0">76 1 14061,'0'0'10533,"-4"9"-10090,-8 16-5,1 2 1,2 0-1,0 0 1,2 0-1,1 1 0,-3 49 1,1 186 1132,8-210-1561,1-33 71,3-28 185,0-36-79,-5-19-428,-1 34-386,1 0 0,2 0-1,0 0 1,2 0 0,14-55 0,-16 80 622,1 0 0,0 1 0,0-1 0,0 0 0,1 1 0,-1 0 0,1-1 0,0 1 0,0 0 0,0 1 1,0-1-1,7-4 0,51-24-483,-49 26 268,-1 0 1,0-1-1,0 0 1,10-8-1,22-30 51,-40 40 221,0 1-1,-1-1 1,0 1-1,1-1 1,-1 0 0,-1 0-1,1 0 1,-1 0 0,1 0-1,-1 0 1,0-1-1,0-4 1,-21 41 445,8-6-162,0-1 1,1 1 0,2 1 0,1 0 0,1 0 0,1 1 0,2 0 0,1 0 0,0 0 0,3 0 0,0 0 0,1 0 0,8 37 0,0-32-217,-5-25-829,-2-22-1913,-2-66-11316,-2 48 5692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871"/>
    </inkml:context>
    <inkml:brush xml:id="br0">
      <inkml:brushProperty name="width" value="0.025" units="cm"/>
      <inkml:brushProperty name="height" value="0.025" units="cm"/>
    </inkml:brush>
  </inkml:definitions>
  <inkml:trace contextRef="#ctx0" brushRef="#br0">0 58 8520,'0'0'7148,"11"0"-4238,10 0-1616,1 1 215,0-1-1,28-4 1,-44 3-1340,1 0 1,-1-1 0,0 1-1,1-1 1,-1 0-1,0-1 1,0 0 0,-1 0-1,1 0 1,-1 0-1,1-1 1,-1 0-1,6-6 1,4-3-79,-10 16 132,-11 29 616,1-10 47,5-21-836,-1 0 0,1 1 1,0-1-1,0 0 0,0 0 0,0 0 0,0 1 0,0-1 0,0 0 0,0 0 0,1 0 0,-1 0 0,0 1 1,1-1-1,-1 0 0,1 0 0,-1 0 0,1 0 0,0 0 0,-1 0 0,1 0 0,0 0 0,0 0 1,-1-1-1,1 1 0,0 0 0,0 0 0,2 0 0,-1 0 6,1 0-1,0 0 1,-1-1-1,1 1 1,0-1-1,0 0 1,0 0 0,-1 0-1,1 0 1,0 0-1,5-2 1,7-2 17,0 0 1,0-1-1,18-9 0,-12 3-86,-16 8-54,1 0 1,-1 0-1,1 0 0,0 1 0,-1 0 1,1 0-1,0 1 0,10-2 0,-15 7-45,0 1 0,0 0 0,-1-1 0,1 1 0,-1 0 0,-1 0 0,1-1-1,-2 9 1,3 8 75,10-16-2677,-6-6 1147,-1 0-1,1-1 0,-1 0 1,0 0-1,0 0 0,8-5 0,16-11-9023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0.421"/>
    </inkml:context>
    <inkml:brush xml:id="br0">
      <inkml:brushProperty name="width" value="0.025" units="cm"/>
      <inkml:brushProperty name="height" value="0.025" units="cm"/>
    </inkml:brush>
  </inkml:definitions>
  <inkml:trace contextRef="#ctx0" brushRef="#br0">84 315 11531,'-8'7'1281,"-1"1"-736,-33 34 2995,39-39-3126,1 1-1,-1-1 1,1 1 0,0-1-1,0 1 1,0 0 0,0 0-1,1-1 1,-1 1 0,1 1-1,0-1 1,0 0-1,0 6 1,2-9-367,-1 0 1,1 0-1,-1 1 1,1-1-1,0 0 0,-1 0 1,1 0-1,0 0 0,0 0 1,0 0-1,0 0 0,0 0 1,0-1-1,0 1 0,0 0 1,0 0-1,1-1 0,-1 1 1,0-1-1,0 1 0,1-1 1,-1 0-1,0 1 0,0-1 1,1 0-1,-1 0 1,0 0-1,1 0 0,-1 0 1,0 0-1,1 0 0,-1 0 1,2-1-1,52-8 1146,-36 2-939,0-1 1,-1-1 0,1-1 0,-2-1-1,1 0 1,-2-1 0,1-1-1,28-30 1,-34 31-189,1-1-1,-1 0 1,-1-1 0,0-1-1,-1 1 1,-1-1 0,0-1-1,-1 0 1,-1 0 0,-1 0-1,5-19 1,-9 27-74,0 1-1,0 0 1,0-1 0,-1 1 0,0 0-1,-1-1 1,0 1 0,-2-11 0,2 15-16,0 1 1,0-1 0,0 1 0,0 0 0,0 0 0,-1-1 0,1 1-1,-1 0 1,1 0 0,-1 0 0,0 0 0,1 1 0,-1-1 0,0 0-1,0 1 1,-1 0 0,1-1 0,0 1 0,0 0 0,-1 0 0,1 0-1,0 0 1,-1 1 0,1-1 0,-1 0 0,-4 1 0,0-1 10,1 1 0,-1 0 0,1 0 0,-1 1 0,1 0 0,-1 0 0,1 0 0,0 1 0,-1 0 0,1 0 0,0 1 0,1 0 0,-1 0 0,0 0 0,1 0 0,-1 1 0,1 0 0,0 0 1,0 1-1,1-1 0,0 1 0,-8 10 0,9-11-7,1 1 0,-1 0-1,1-1 1,0 1 0,0 0 0,1 0 0,-1 1 0,1-1 0,0 0 0,1 0 0,-1 1 0,1-1-1,0 0 1,0 1 0,1-1 0,0 0 0,0 1 0,0-1 0,0 0 0,1 0 0,0 0 0,0 0-1,0 0 1,0-1 0,1 1 0,0-1 0,0 1 0,6 5 0,44 47-1397,-31-36 608,29 39 1,-45-52-156,-1 0 0,0 1 1,0 0-1,7 18 0,-9-10-4166,-3-4-3913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216"/>
    </inkml:context>
    <inkml:brush xml:id="br0">
      <inkml:brushProperty name="width" value="0.025" units="cm"/>
      <inkml:brushProperty name="height" value="0.025" units="cm"/>
    </inkml:brush>
  </inkml:definitions>
  <inkml:trace contextRef="#ctx0" brushRef="#br0">208 0 15983,'0'0'8782,"-10"2"-6188,8-1-2290,-51 10 2072,51-11-2326,-1 0 1,1 1-1,0-1 0,0 1 1,0 0-1,0 0 0,0 0 1,0 0-1,0 0 0,1 0 0,-1 0 1,0 0-1,0 1 0,1-1 1,-1 1-1,1 0 0,-1-1 1,1 1-1,0 0 0,0 0 0,0-1 1,0 1-1,0 0 0,0 0 1,-1 3-1,4-3-68,1 0 0,-1-1 0,0 1 0,1 0 1,-1-1-1,1 1 0,-1-1 0,1 0 0,0 0 0,0 0 0,-1 0 0,1-1 0,0 1 1,5 0-1,0 1-40,-5-2 11,0 1 0,0 0-1,0 0 1,-1 0-1,1 0 1,0 1 0,-1-1-1,1 1 1,-1-1 0,1 1-1,-1 0 1,0 0 0,1 0-1,-1 0 1,0 0-1,-1 1 1,1-1 0,0 1-1,-1-1 1,1 1 0,-1-1-1,1 4 1,-1-3 38,-1-1-1,0 0 1,-1 1 0,1-1 0,0 0-1,-1 0 1,1 1 0,-1-1 0,0 0-1,0 0 1,0 0 0,0 0 0,0 0 0,0 0-1,0 0 1,-1 0 0,1 0 0,-1 0-1,1-1 1,-1 1 0,0-1 0,0 1-1,0-1 1,0 0 0,0 0 0,0 1-1,0-1 1,0-1 0,-4 2 0,-4 3-165,0-1-1,0-1 1,0 0 0,0 0 0,-20 1-1,-27-4-7764,29-4-2001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573"/>
    </inkml:context>
    <inkml:brush xml:id="br0">
      <inkml:brushProperty name="width" value="0.025" units="cm"/>
      <inkml:brushProperty name="height" value="0.025" units="cm"/>
    </inkml:brush>
  </inkml:definitions>
  <inkml:trace contextRef="#ctx0" brushRef="#br0">1 69 17489,'0'0'3779,"47"-28"129,-11 12-1826,7 3-1634,8 4-384,9 7-96,8 2-1409,4 0-2050,11 0-4069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3.441"/>
    </inkml:context>
    <inkml:brush xml:id="br0">
      <inkml:brushProperty name="width" value="0.025" units="cm"/>
      <inkml:brushProperty name="height" value="0.025" units="cm"/>
    </inkml:brush>
  </inkml:definitions>
  <inkml:trace contextRef="#ctx0" brushRef="#br0">246 115 11819,'0'0'2541,"-4"-10"652,2 5-2700,-1-1 1,0 0-1,0 1 1,0-1 0,-1 1-1,1 0 1,-1 0 0,-7-7-1,9 11-359,-1-1-1,1 0 0,-1 0 1,1 1-1,-1 0 1,0-1-1,0 1 1,1 0-1,-1 0 0,0 0 1,0 1-1,0-1 1,0 1-1,0 0 0,0 0 1,0 0-1,0 0 1,0 0-1,0 0 1,0 1-1,0 0 0,0-1 1,0 1-1,-5 3 1,0 0-79,0 1 1,1 0 0,-1 0 0,1 1 0,0 0-1,1 0 1,-1 1 0,1 0 0,0 0-1,1 0 1,-9 15 0,8-12 1,1 0 0,0 0 0,0 0 0,1 0 0,0 1-1,1 0 1,1-1 0,-1 1 0,0 17 0,3-27-52,0 0-1,0 0 1,0 0 0,0 0-1,0 0 1,0 0 0,1 0-1,-1 0 1,0 0 0,1 0-1,-1 0 1,1-1-1,-1 1 1,1 0 0,-1 0-1,1 0 1,-1 0 0,1-1-1,0 1 1,0 0 0,-1-1-1,1 1 1,0-1-1,0 1 1,0-1 0,-1 1-1,1-1 1,0 1 0,2-1-1,0 1 47,1 0 0,0 0 0,0-1 0,-1 0 0,1 0-1,0 0 1,0 0 0,5-2 0,3 0 126,0-1 1,-1-1-1,1 1 1,15-9-1,-7 0-59,0 0 0,-1-1 0,0-2 0,-1 0-1,-1 0 1,-1-2 0,0 0 0,-1-1 0,-1 0 0,0-1 0,-2-1-1,17-33 1,-28 48-584,-6 9 190,-16 24 118,-23 42 231,25-21-74,18-46 2,0 0 0,0 0 0,0 0 0,1-1 0,-1 1 0,1 0 0,0 0 0,0 0 1,0 0-1,0 0 0,0 0 0,0 0 0,1-1 0,0 1 0,1 4 0,-1-6 6,1 0-1,0 0 1,-1 0 0,1 0 0,0 0 0,0 0-1,0 0 1,0 0 0,0-1 0,0 1 0,0-1-1,0 0 1,0 1 0,0-1 0,0 0 0,0 0 0,0 0-1,4-1 1,40-7 77,-40 5-83,0 0-1,0 0 0,0 0 0,0-1 1,-1 0-1,0 0 0,1-1 0,-1 1 1,-1-1-1,1 0 0,-1-1 0,0 1 0,0-1 1,0 1-1,-1-1 0,0 0 0,0-1 1,-1 1-1,1 0 0,-1-1 0,-1 0 1,2-9-1,-3 15-5,0 1 1,0 0 0,0-1-1,0 1 1,0 0 0,0-1-1,0 1 1,0 0 0,0 0-1,0-1 1,0 1-1,0 0 1,-1 0 0,1-1-1,0 1 1,0 0 0,0 0-1,0-1 1,-1 1 0,1 0-1,0 0 1,0-1-1,0 1 1,-1 0 0,1 0-1,0 0 1,0 0 0,-1 0-1,1-1 1,0 1 0,-1 0-1,1 0 1,0 0-1,0 0 1,-1 0 0,1 0-1,0 0 1,-1 0 0,1 0-1,0 0 1,-1 0 0,-17 6-96,-11 12 100,-15 26 361,41-42-305,1 0 0,0 1 0,0-1 0,1 1 1,-1-1-1,0 1 0,1 0 0,0-1 0,0 1 0,-1 0 1,1 0-1,1 0 0,-1 0 0,0 0 0,1 0 0,0 0 1,0 3-1,0-5-48,0 0 0,1 0 1,0 0-1,-1 0 0,1 0 1,-1-1-1,1 1 0,0 0 1,0 0-1,-1-1 0,1 1 1,0-1-1,0 1 0,0-1 0,0 1 1,0-1-1,0 1 0,0-1 1,0 0-1,0 0 0,0 1 1,0-1-1,1 0 0,30 2 53,-25-2-38,275 0 190,-282-2-30,0-1-1,0 1 0,0-1 1,0 1-1,0-1 1,-1 1-1,1-1 0,-1 1 1,1-1-1,-1 1 1,-2-4-1,-1-3-182,1-1 0,0 1 0,0-1 0,1 1 0,0-1 0,0 0 0,1 0 0,1 0 0,0 0 0,0 0 0,3-17 0,-2 26-27,0 0 0,0 0-1,0 0 1,0 0 0,0 0 0,1 1-1,-1-1 1,0 0 0,0 1 0,1-1 0,-1 1-1,0-1 1,1 1 0,-1 0 0,0 0 0,1-1-1,-1 1 1,0 0 0,1 0 0,-1 0-1,2 1 1,38 1-1684,-34-2 1026,35 4-3310,8 0-4293,4-3-9169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304"/>
    </inkml:context>
    <inkml:brush xml:id="br0">
      <inkml:brushProperty name="width" value="0.025" units="cm"/>
      <inkml:brushProperty name="height" value="0.025" units="cm"/>
    </inkml:brush>
  </inkml:definitions>
  <inkml:trace contextRef="#ctx0" brushRef="#br0">1 1 15407,'0'0'7975,"11"73"-6918,-11-41-544,2 2-97,2-2-224,1 0-128,-3-4 0,6 1-288,-3-2-545,-1-2-1088,-4-3-1571,0-4-1793,0-4-3747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635"/>
    </inkml:context>
    <inkml:brush xml:id="br0">
      <inkml:brushProperty name="width" value="0.025" units="cm"/>
      <inkml:brushProperty name="height" value="0.025" units="cm"/>
    </inkml:brush>
  </inkml:definitions>
  <inkml:trace contextRef="#ctx0" brushRef="#br0">0 32 15246,'0'0'7175,"76"-5"-6310,-35 5-224,2 0-449,6 0-160,2 0-256,-9-1-641,-1-2-384,-11-2-737,-9-3-1794,-6-2-768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011"/>
    </inkml:context>
    <inkml:brush xml:id="br0">
      <inkml:brushProperty name="width" value="0.025" units="cm"/>
      <inkml:brushProperty name="height" value="0.025" units="cm"/>
    </inkml:brush>
  </inkml:definitions>
  <inkml:trace contextRef="#ctx0" brushRef="#br0">0 0 673,'0'0'25528,"72"18"-24759,-31-18-545,1 0-160,1-3-513,2-1-1280,1 3-1795,-7 1-3138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359"/>
    </inkml:context>
    <inkml:brush xml:id="br0">
      <inkml:brushProperty name="width" value="0.025" units="cm"/>
      <inkml:brushProperty name="height" value="0.025" units="cm"/>
    </inkml:brush>
  </inkml:definitions>
  <inkml:trace contextRef="#ctx0" brushRef="#br0">4 0 14734,'0'0'1975,"0"10"454,-1 9-1529,0-4-321,0-1 0,0 1 0,2 0 1,0-1-1,0 1 0,6 23 0,-6-37-544,0 1 0,-1-1 0,1 1 0,0-1 0,0 0 0,0 1 0,0-1 0,0 0 0,0 0 1,0 0-1,0 0 0,1 0 0,-1 0 0,0 0 0,1 0 0,-1 0 0,1-1 0,-1 1 0,0 0 0,1-1 0,0 0 0,-1 1 0,1-1 0,-1 0 0,1 1 0,-1-1 0,1 0 0,0 0 0,-1-1 0,1 1 0,-1 0 0,1 0 1,0-1-1,-1 1 0,1-1 0,-1 1 0,0-1 0,1 0 0,-1 1 0,2-2 0,8-4 258,0-1 1,-1 1-1,0-2 0,10-7 0,-14 9-388,10-8 341,-13 10-150,1 0-1,0 0 1,0 0-1,1 1 1,-1-1-1,1 1 1,-1 0-1,1 1 1,8-5-1,-12 40-255,-16 75-603,16-108 348,0 0 1,0 1-1,0-1 1,0 0-1,0 1 0,1-1 1,-1 0-1,0 0 1,0 0-1,0 0 1,0 0-1,0 0 1,0-1-1,0 1 1,0 0-1,0 0 1,0-1-1,0 1 1,0-1-1,0 1 0,0-1 1,1 0-1,17-12-8067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701"/>
    </inkml:context>
    <inkml:brush xml:id="br0">
      <inkml:brushProperty name="width" value="0.025" units="cm"/>
      <inkml:brushProperty name="height" value="0.025" units="cm"/>
    </inkml:brush>
  </inkml:definitions>
  <inkml:trace contextRef="#ctx0" brushRef="#br0">119 86 14221,'0'0'3289,"-10"4"-113,1 1-2556,-1-1-1,0 2 0,1-1 1,0 2-1,-12 10 0,17-14-471,0 0-1,1 1 0,0-1 1,0 1-1,0 0 1,0 0-1,0 0 0,1 1 1,0-1-1,0 1 0,0-1 1,1 1-1,-1 0 0,1-1 1,0 1-1,0 0 1,0 6-1,2-10-148,-1 0 1,0 0-1,0 0 1,0-1-1,0 1 0,1 0 1,-1 0-1,0 0 1,1-1-1,-1 1 1,1 0-1,-1 0 0,1-1 1,-1 1-1,1-1 1,-1 1-1,1 0 1,0-1-1,-1 1 0,1-1 1,0 1-1,-1-1 1,1 1-1,0-1 0,0 0 1,-1 1-1,1-1 1,0 0-1,0 0 1,0 0-1,0 0 0,-1 1 1,1-1-1,0 0 1,0 0-1,0 0 1,0-1-1,-1 1 0,1 0 1,0 0-1,0 0 1,0-1-1,0 1 1,3-1 3,0 0 0,0 0 0,-1 0 0,1-1 0,-1 1 0,1-1 0,-1 1 0,0-1 0,4-3 0,15-17 58,-1-2 0,-1 0 0,-2-1 0,24-40 0,-7 10-8,-46 71 188,0 0 1,2 1 0,-1 0-1,2 0 1,1 1-1,0 0 1,1 0-1,1 1 1,0 0 0,2 0-1,-2 25 1,5-43-226,0 0 1,0 1 0,0-1 0,0 1-1,0-1 1,0 0 0,1 1-1,-1-1 1,0 0 0,1 0 0,-1 1-1,1-1 1,0 0 0,-1 0-1,1 1 1,0-1 0,0 0 0,-1 0-1,1 0 1,0 0 0,0 0-1,0 0 1,0-1 0,0 1 0,3 1-1,-2-1 12,1 0 0,-1-1-1,1 1 1,0-1 0,0 1-1,-1-1 1,1 0 0,0 0 0,0 0-1,-1 0 1,1-1 0,3 0-1,3-1 16,0-1 0,0 0 0,0 0 0,-1-1-1,1 0 1,13-10 0,0-4-79,0-2-1,-1 0 1,-1-2-1,-1 0 1,25-38-1,-49 67-51,-42 70 367,43-69-165,0-1 0,1 1 0,0 0 0,1 0 0,-1 0 0,2 0 0,-1 0 0,0 13 0,2-21-146,0 1-1,0-1 0,0 0 1,0 1-1,0-1 0,0 0 1,0 1-1,0-1 0,0 0 1,1 0-1,-1 1 1,0-1-1,0 0 0,0 0 1,0 1-1,1-1 0,-1 0 1,0 0-1,0 1 0,1-1 1,-1 0-1,0 0 0,0 0 1,1 0-1,-1 1 0,0-1 1,0 0-1,1 0 0,-1 0 1,0 0-1,1 0 1,-1 0-1,0 0 0,1 0 1,-1 0-1,0 0 0,0 0 1,1 0-1,-1 0 0,0 0 1,1 0-1,-1 0 0,0 0 1,1 0-1,-1-1 0,0 1 1,0 0-1,1 0 1,-1 0-1,0 0 0,0-1 1,1 1-1,-1 0 0,0 0 1,0 0-1,0-1 0,1 1 1,-1 0-1,0 0 0,0-1 1,0 1-1,17-16-4146,-6-6-2745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061"/>
    </inkml:context>
    <inkml:brush xml:id="br0">
      <inkml:brushProperty name="width" value="0.025" units="cm"/>
      <inkml:brushProperty name="height" value="0.025" units="cm"/>
    </inkml:brush>
  </inkml:definitions>
  <inkml:trace contextRef="#ctx0" brushRef="#br0">0 0 21044,'0'0'8936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471"/>
    </inkml:context>
    <inkml:brush xml:id="br0">
      <inkml:brushProperty name="width" value="0.025" units="cm"/>
      <inkml:brushProperty name="height" value="0.025" units="cm"/>
    </inkml:brush>
  </inkml:definitions>
  <inkml:trace contextRef="#ctx0" brushRef="#br0">0 51 12556,'0'0'13607,"12"-2"-12165,25-5-364,0 3 0,40-1 1,-75 5-1076,-1-1 0,0 1 0,0 0 0,1 0 0,-1 1 0,0-1 0,1 0-1,-1 0 1,0 1 0,0-1 0,0 0 0,1 1 0,-1-1 0,0 1 0,0 0 0,0-1 0,0 1 0,0 0 0,0 0 0,0 0 0,0 0 0,0-1 0,0 1 0,0 0 0,-1 1 0,2 1 0,-1-1-8,0 1 1,-1-1-1,0 1 1,1 0-1,-1-1 1,0 1-1,0 0 1,-1-1 0,1 1-1,0-1 1,-1 1-1,-1 3 1,-3 10-32,-1-1 0,-1 0 0,-11 18 1,16-30 38,-8 13-97,6-10 50,0 0 1,1 0-1,-1 0 1,1 0-1,1 1 0,-1 0 1,-2 10-1,5-17 50,1 1-1,-1 0 0,0-1 0,0 1 0,0-1 1,0 1-1,1-1 0,-1 1 0,0-1 0,1 1 1,-1-1-1,0 0 0,1 1 0,-1-1 0,0 1 1,1-1-1,-1 0 0,1 1 0,-1-1 0,1 0 1,-1 1-1,1-1 0,-1 0 0,1 0 1,-1 0-1,1 1 0,-1-1 0,1 0 0,-1 0 1,1 0-1,-1 0 0,1 0 0,0 0 0,-1 0 1,1 0-1,-1 0 0,1 0 0,-1 0 0,1 0 1,0-1-1,26-4 304,-7-5-267,0-1 0,0 0 0,-1-1-1,-1-1 1,0-1 0,-1-1 0,0 0-1,-1-1 1,-1-1 0,14-21 0,-27 37-48,-1 0 1,0-1-1,0 1 1,0-1-1,0 0 1,0 1-1,0-1 1,0 0-1,0 1 1,-1-1-1,1 0 1,-1 0-1,1 0 1,-1 0-1,0 1 1,0-1-1,0 0 1,0 0-1,0-2 1,0 3-6,-1 0 0,1 1 1,-1-1-1,1 0 0,-1 1 0,0-1 1,1 1-1,-1-1 0,0 1 1,1-1-1,-1 1 0,0-1 0,1 1 1,-1-1-1,0 1 0,0 0 0,0-1 1,1 1-1,-1 0 0,0 0 1,0 0-1,0 0 0,0 0 0,1 0 1,-1 0-1,0 0 0,-2 0 0,1 0 18,-1 1-1,0-1 0,1 1 0,-1 0 0,1-1 0,-1 1 0,1 0 0,-1 1 1,1-1-1,0 0 0,-1 1 0,1-1 0,0 1 0,0 0 0,0 0 0,0-1 1,0 1-1,1 1 0,-1-1 0,1 0 0,-1 0 0,1 1 0,0-1 0,0 0 1,-2 5-1,3-7 18,0 1 0,0 0 0,-1 0 0,1 0 0,0 0 0,0-1 0,0 1 0,0 0 0,0 0 0,0 0 0,0 0 0,1 0 0,-1-1 0,0 1 0,0 0 0,1 0 1,-1 0-1,0-1 0,1 1 0,-1 0 0,1-1 0,-1 1 0,1 0 0,-1-1 0,1 1 0,-1 0 0,1-1 0,0 1 0,-1-1 0,1 1 0,0-1 0,1 1 0,1 0 27,0 0-1,0 0 1,0-1 0,0 1-1,0-1 1,0 0-1,0 0 1,0 0-1,5-1 1,3-1 21,1-1 0,-2 1 1,1-2-1,17-7 0,31-27 44,9-5-504,-68 43 370,0 1 0,0-1 0,0 0 0,0 0 0,0 1 0,-1-1 0,1 0 0,0 0 1,0 1-1,0-1 0,0 0 0,0 0 0,0 1 0,0-1 0,0 0 0,0 0 0,0 1 1,0-1-1,0 0 0,0 0 0,0 1 0,0-1 0,0 0 0,1 0 0,-1 1 0,0-1 0,0 0 1,0 0-1,0 0 0,0 1 0,0-1 0,1 0 0,-1 0 0,0 0 0,0 1 0,0-1 1,1 0-1,-1 0 0,0 0 0,0 0 0,1 0 0,-1 0 0,0 1 0,0-1 0,0 0 0,1 0 1,-1 0-1,0 0 0,1 0 0,-1 0 0,0 0 0,0 0 0,1 0 0,-1 0 0,0 0 0,0 0 1,1 0-1,-1 0 0,0-1 0,0 1 0,0 0 0,1 0 0,-1 0 0,0 0 0,-11 23-65,10-21 54,-15 26 19,9-18 55,0 1-1,1 1 1,0-1 0,1 1 0,0 0-1,1 0 1,0 1 0,1-1 0,-2 21 0,5-33-72,0 1 1,0-1 0,0 0-1,0 1 1,0-1-1,0 1 1,0-1 0,0 0-1,0 1 1,0-1 0,0 0-1,0 1 1,0-1 0,1 0-1,-1 1 1,0-1 0,0 0-1,0 1 1,1-1 0,-1 0-1,0 1 1,0-1 0,1 0-1,-1 0 1,0 0 0,0 1-1,1-1 1,-1 0 0,0 0-1,1 0 1,-1 1 0,0-1-1,1 0 1,-1 0 0,0 0-1,1 0 1,-1 0 0,1 0-1,-1 0 1,0 0 0,1 0-1,-1 0 1,0 0 0,1 0-1,-1 0 1,1 0 0,-1 0-1,0 0 1,1-1-1,-1 1 1,0 0 0,1 0-1,-1 0 1,0-1 0,0 1-1,1 0 1,-1 0 0,0-1-1,1 1 1,-1 0 0,0 0-1,0-1 1,1 0 0,19-18-4470,-4-6-1873,0-6-3769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1.619"/>
    </inkml:context>
    <inkml:brush xml:id="br0">
      <inkml:brushProperty name="width" value="0.025" units="cm"/>
      <inkml:brushProperty name="height" value="0.025" units="cm"/>
    </inkml:brush>
  </inkml:definitions>
  <inkml:trace contextRef="#ctx0" brushRef="#br0">72 265 18642,'0'0'6555,"-10"6"-5711,7-4-719,-4 2 166,1 0-1,0 0 1,0 1 0,-11 11 0,15-14-256,1 0 1,-1-1-1,1 1 0,-1 0 1,1 0-1,0 1 0,0-1 1,0 0-1,0 0 1,0 1-1,0-1 0,1 0 1,-1 1-1,1-1 0,-1 0 1,1 1-1,0-1 0,0 1 1,0-1-1,0 1 0,1-1 1,-1 0-1,1 1 0,-1-1 1,2 3-1,0-3-30,-1 0 0,0 0 1,1 0-1,-1-1 0,1 1 0,-1 0 0,1-1 1,0 0-1,0 1 0,0-1 0,0 0 1,0 0-1,0 0 0,0 0 0,0 0 0,0-1 1,0 1-1,1 0 0,-1-1 0,0 0 0,4 1 1,54-1 82,-51-1-104,-1 0-81,0 0 1,0-1-1,0 0 1,0 0-1,0-1 1,-1 0-1,1 0 0,-1-1 1,0 0-1,0 0 1,0-1-1,0 1 1,7-9-1,-8 8-47,-2 1-1,1-1 1,-1-1 0,1 1-1,-1 0 1,-1-1-1,1 0 1,-1 0 0,0 0-1,-1 0 1,1-1 0,-1 1-1,0-1 1,-1 1-1,1-1 1,-1-11 0,-1 18 134,0 0 1,0-1 0,0 1-1,0 0 1,0 0 0,-1 0-1,1-1 1,0 1 0,0 0-1,0 0 1,0 0-1,-1 0 1,1 0 0,0-1-1,0 1 1,-1 0 0,1 0-1,0 0 1,0 0 0,0 0-1,-1 0 1,1 0 0,0 0-1,0 0 1,-1 0 0,1 0-1,0 0 1,0 0 0,-1 0-1,1 0 1,0 0 0,0 0-1,-1 0 1,1 0 0,0 0-1,0 1 1,0-1 0,-1 0-1,1 0 1,0 0 0,0 0-1,0 0 1,-1 1 0,1-1-1,0 0 1,0 0 0,0 0-1,0 1 1,0-1 0,-1 0-1,1 0 1,-11 11 41,8-6 75,0 0 1,0 1-1,1 0 1,0-1-1,0 1 1,0 0-1,1 0 1,0 0-1,0 0 0,0 13 1,2-17-75,-1 0 0,0 0 0,1 1 0,-1-1 0,1 0-1,-1 0 1,1 0 0,0 0 0,0 0 0,0 0 0,0 0 0,0 0 0,1 0 0,-1 0 0,1 0 0,-1-1 0,1 1 0,-1 0 0,1-1 0,0 0-1,0 1 1,0-1 0,0 0 0,0 0 0,0 0 0,0 0 0,0 0 0,0-1 0,0 1 0,1-1 0,-1 1 0,3-1 0,11 2-3,1-1 0,-1-1 0,1 0 0,0-2 0,-1 0 0,1 0 0,-1-2 0,0 0 0,0 0 0,0-2 0,22-11 1,-29 13-129,-1 0 1,0 0-1,0-1 1,0 0-1,-1-1 1,0 0-1,0 0 1,0-1-1,-1 1 1,1-2 0,-2 1-1,1 0 1,-1-1-1,0 0 1,-1 0-1,0-1 1,0 1-1,-1-1 1,0 0 0,-1 0-1,4-18 1,-6 26 29,0-1 1,0 1-1,0-1 1,0 0 0,0 1-1,0-1 1,0 1-1,-1-1 1,1 1 0,0-1-1,-1 1 1,1-1-1,-1 1 1,0-1 0,-1-2-1,1 4 35,1-1 0,-1 1 0,1-1-1,-1 1 1,0-1 0,0 1 0,1 0-1,-1-1 1,0 1 0,0 0 0,1-1 0,-1 1-1,0 0 1,0 0 0,1 0 0,-1 0-1,0 0 1,0 0 0,0 0 0,0 0 0,-1 0-1,-1 1 24,0 0 0,0 0 0,0 0 1,0 1-1,0-1 0,0 1 0,0 0 0,0-1 0,1 1 0,-1 0 0,1 1 0,-1-1 0,-2 4 0,-12 14 534,2 2 0,0 0 1,-14 26-1,25-40-407,1 0-1,-1 0 1,2 0 0,-1 1 0,1-1-1,0 1 1,0-1 0,1 1 0,1 0 0,-1 0-1,1-1 1,1 1 0,2 13 0,-2-19-105,0 0-1,1 0 1,-1 0 0,1 0 0,0 0 0,-1 0 0,1-1 0,1 1 0,-1-1 0,0 1-1,1-1 1,-1 0 0,1 0 0,-1 0 0,1 0 0,0-1 0,0 1 0,0-1 0,0 1-1,0-1 1,0 0 0,1 0 0,-1-1 0,0 1 0,0-1 0,1 1 0,-1-1 0,4 0-1,4 0 31,-1 0 0,1 0-1,-1-1 1,1 0 0,-1-1-1,1 0 1,17-7 0,-11 1-30,0-1 0,-1 0 0,-1-2 1,0 1-1,0-2 0,-1 0 0,0-1 0,-2 0 1,1-1-1,-1-1 0,16-26 0,-9 10 18,-2 0 0,-1-1 0,-2 0 0,-1-2-1,10-39 1,-18 48-205,-5 15 65,-6 15-128,-3 10 429,1 1-1,1 0 1,0 1 0,2 0 0,-8 29-1,-9 97 638,11-65-686,6 10-35,5-88-93,0 1 0,0-1 0,0 0 1,0 1-1,0-1 0,0 1 0,0-1 0,0 0 0,0 1 1,0-1-1,0 0 0,1 1 0,-1-1 0,0 0 0,0 1 1,0-1-1,1 0 0,-1 0 0,0 1 0,0-1 1,1 0-1,-1 0 0,0 1 0,0-1 0,1 0 0,-1 0 1,0 0-1,1 0 0,-1 1 0,0-1 0,1 0 0,-1 0 1,0 0-1,1 0 0,-1 0 0,0 0 0,1 0 1,-1 0-1,1 0 0,-1 0 0,0 0 0,1 0 0,-1 0 1,0 0-1,1 0 0,-1 0 0,0-1 0,1 1 0,-1 0 1,0 0-1,1 0 0,-1 0 0,0-1 0,0 1 0,1 0 1,-1 0-1,0-1 0,0 1 0,1 0 0,-1-1 1,0 1-1,0 0 0,1-1 0,18-19 419,-12 4-507,0 0 0,-1 0 0,-1-1 0,0 0 0,-2 0 0,0 0 0,1-34 0,-2 30-238,0-1 0,2 1 0,0 0 0,10-30 0,-13 49 325,0 0-1,1-1 0,-1 1 1,0 0-1,1 0 0,0 0 0,-1 0 1,1 0-1,0 0 0,0 0 0,0 0 1,0 1-1,1-1 0,-1 1 1,0 0-1,0-1 0,1 1 0,-1 0 1,1 1-1,-1-1 0,1 0 1,3 0-1,7 0 142,-1 0-1,0 0 1,22 3 0,-4 0-91,11-1 41,-10 1-60,-1-2 0,37-5 1,-59 5-36,-1-2 0,1 1 0,-1-1 0,1 0 0,-1-1 1,0 0-1,0 0 0,0 0 0,-1-1 0,1 0 0,-1 0 1,0-1-1,0 0 0,5-5 0,-10 9-8,0 1 0,0-1 0,-1 1-1,1-1 1,0 0 0,-1 0 0,1 1 0,0-1 0,-1 0-1,1 0 1,-1 0 0,0 0 0,1 0 0,-1 0 0,0 1 0,1-1-1,-1 0 1,0 0 0,0 0 0,0 0 0,0 0 0,0 0-1,0-1 1,0 1-13,-1 0 1,0 1-1,1-1 0,-1 1 0,1 0 0,-1-1 0,0 1 1,0-1-1,1 1 0,-1 0 0,0 0 0,0-1 0,1 1 1,-1 0-1,0 0 0,0 0 0,1 0 0,-1 0 0,0 0 0,0 0 1,-1 0-1,-3 1-15,0-1 0,0 1 1,0 0-1,0 0 0,0 1 1,0 0-1,0 0 0,-5 2 1,-1 5 117,0 0 0,0 0 0,1 1 0,0 0 0,0 1 0,1 0 0,1 1 0,0 0 0,0 0 0,1 1 0,1 0 0,0 0 0,1 0 0,0 1 0,1-1 0,1 1 0,-3 24 0,5-35-63,1-1 0,0 1-1,0 0 1,0-1-1,1 1 1,-1 0-1,1-1 1,-1 1-1,1-1 1,0 1 0,0-1-1,0 1 1,0-1-1,1 1 1,-1-1-1,1 0 1,-1 0-1,1 0 1,0 0 0,0 0-1,-1 0 1,5 2-1,-1-1 3,-1 0 0,1-1 0,1 0 0,-1 0 1,0 0-1,0 0 0,1-1 0,-1 0 0,1 0 0,8 0 0,0-1-16,0 0 1,0-1-1,-1-1 1,1 0-1,0-1 1,-1 0-1,0-1 0,19-8 1,-16 3-51,0 0 0,-1-1 1,27-23-1,-36 27 14,-1 1 0,1 0 0,-1-1 0,0 0 1,0-1-1,-1 1 0,1-1 0,-2 0 0,1 0 0,-1 0 0,4-11 0,-7 18 15,0-1 0,0 1-1,1 0 1,-1 0 0,0-1 0,0 1 0,0 0-1,0 0 1,0-1 0,0 1 0,0 0 0,0 0-1,0-1 1,0 1 0,0 0 0,0-1 0,0 1-1,0 0 1,0 0 0,0-1 0,0 1 0,0 0-1,-1 0 1,1-1 0,0 1 0,0 0-1,0 0 1,0 0 0,0-1 0,-1 1 0,1 0-1,0 0 1,0 0 0,0-1 0,-1 1 0,1 0-1,0 0 1,0 0 0,-1 0 0,1-1 0,-13 6-124,-12 13 157,18-12 23,1 0 0,1 0 0,-1 1 1,1 0-1,0 0 0,0 1 0,1-1 1,0 1-1,1 0 0,0 0 0,0 0 0,0 1 1,1-1-1,0 0 0,1 1 0,0 0 1,0 13-1,2-21-75,-1 1 1,0-1 0,1 0-1,-1 0 1,1 0-1,-1 0 1,1 1-1,-1-1 1,1 0-1,0 0 1,0 0 0,-1 0-1,1 0 1,0-1-1,0 1 1,0 0-1,0 0 1,0-1 0,0 1-1,0 0 1,0-1-1,1 1 1,-1-1-1,0 1 1,0-1-1,0 0 1,1 1 0,-1-1-1,0 0 1,0 0-1,1 0 1,-1 0-1,0 0 1,0 0 0,2-1-1,2 1-642,-1-1 0,0 1 0,1-1 0,-1 0 0,0-1 0,0 1 0,0-1 0,0 1-1,5-4 1,17-17-7627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821"/>
    </inkml:context>
    <inkml:brush xml:id="br0">
      <inkml:brushProperty name="width" value="0.025" units="cm"/>
      <inkml:brushProperty name="height" value="0.025" units="cm"/>
    </inkml:brush>
  </inkml:definitions>
  <inkml:trace contextRef="#ctx0" brushRef="#br0">0 0 18001,'0'0'7463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7.461"/>
    </inkml:context>
    <inkml:brush xml:id="br0">
      <inkml:brushProperty name="width" value="0.025" units="cm"/>
      <inkml:brushProperty name="height" value="0.025" units="cm"/>
    </inkml:brush>
  </inkml:definitions>
  <inkml:trace contextRef="#ctx0" brushRef="#br0">56 197 7559,'0'0'1292,"11"0"950,-6 0-2096,9 0 1237,0 0-1,-1-1 1,24-5 0,-34 6-1024,0-1-1,-1 1 1,1-1 0,-1 0 0,1 1 0,-1-1-1,1 0 1,-1 0 0,0-1 0,0 1 0,1 0 0,-1-1-1,0 0 1,0 1 0,0-1 0,-1 0 0,1 0-1,0 0 1,-1 0 0,1 0 0,-1 0 0,0-1 0,1 1-1,-1 0 1,0-1 0,-1 1 0,1-1 0,0 1-1,-1-1 1,1-2 0,-1 4-294,0 0 0,-1 0 0,1 0 1,0 0-1,-1 0 0,1 0 0,-1 0 0,1 1 0,-1-1 0,0 0 0,1 0 1,-1 0-1,0 1 0,1-1 0,-1 1 0,0-1 0,0 0 0,0 1 0,1-1 1,-1 1-1,0 0 0,0-1 0,0 1 0,0 0 0,0-1 0,0 1 0,0 0 0,0 0 1,0 0-1,0 0 0,0 0 0,0 0 0,0 0 0,0 0 0,0 0 0,0 1 1,0-1-1,0 0 0,0 0 0,-1 1 0,-42 14-301,32-7 202,1 0 0,-1 0 0,2 1 0,-1 1 0,-15 19 0,20-23 25,1 1-1,1-1 0,-1 1 1,1 0-1,0 1 0,1-1 1,-1 0-1,2 1 0,-1 0 0,1 0 1,-2 10-1,4-17 5,0 0 0,0 0 0,1 0 0,-1 0 0,0 1 0,0-1 0,1 0 0,-1 0 0,0 0 0,1 0 0,-1 0 0,1 0 0,0 0 1,-1 0-1,1 0 0,0 0 0,-1-1 0,1 1 0,0 0 0,0 0 0,0-1 0,0 1 0,0 0 0,0-1 0,0 1 0,0-1 0,0 1 0,0-1 0,0 0 0,0 1 0,0-1 0,0 0 0,0 0 0,0 0 0,1 1 0,-1-1 0,0-1 0,2 1 0,4 0 2,1 0 0,-1-1-1,0 0 1,0 0 0,10-3 0,-1-2 11,0-1 1,0-1-1,-1 0 1,0-1 0,-1 0-1,0-2 1,0 1-1,12-14 1,12-13 369,43-57-1,-73 85-351,6-8-102,-1 0 0,-1-1 1,11-20-1,-44 53-512,-3 9 671,1 1 0,2 1 0,0 1-1,1 1 1,-16 32 0,33-55-19,1 0-1,0-1 1,0 1-1,0 0 1,1 0-1,-1 0 1,1 0-1,1 0 1,-1 9-1,1-13-50,0 0 0,0 1 0,1-1 0,-1 0 0,0 0 0,1 0 0,-1 0 0,1 0 0,-1 0 0,1 0-1,0 0 1,-1 0 0,1 0 0,0 0 0,0 0 0,0 0 0,0 0 0,0-1 0,0 1 0,0 0-1,0-1 1,0 1 0,0 0 0,0-1 0,0 0 0,0 1 0,0-1 0,1 0 0,-1 1 0,0-1 0,0 0-1,0 0 1,1 0 0,-1 0 0,0 0 0,0 0 0,0 0 0,1-1 0,-1 1 0,0 0 0,0-1-1,2 0 1,7-2 44,0 0 0,0 0 0,0-1 0,-1-1 0,0 1 0,0-2 0,0 1 0,0-1 0,13-12 0,69-74-132,-68 67 56,-5 8-132,-18 17 147,0 0 0,0 0 0,0 0 0,0 1 1,0-1-1,0 0 0,0 0 0,0 0 0,0 0 0,0 0 0,0 0 0,1 0 0,-1 0 1,0 0-1,0 1 0,0-1 0,0 0 0,0 0 0,0 0 0,0 0 0,0 0 0,0 0 1,0 0-1,0 0 0,0 0 0,0 0 0,0 0 0,1 0 0,-1 0 0,0 0 0,0 0 0,0 0 1,0 0-1,0 1 0,0-1 0,0 0 0,0 0 0,1 0 0,-1 0 0,0 0 0,0 0 1,0 0-1,0-1 0,0 1 0,0 0 0,0 0 0,0 0 0,0 0 0,1 0 0,-1 0 1,0 0-1,0 0 0,0 0 0,0 0 0,0 0 0,0 0 0,0 0 0,0 0 0,0 0 1,0 0-1,0 0 0,0-1 0,-18 40-138,18-38 146,-9 16-12,-17 34 190,25-48-151,0 0 1,0 0-1,0 0 1,1 0-1,-1-1 1,1 1-1,-1 0 1,1 1-1,0-1 1,0 0-1,0 0 1,1 0-1,-1 0 1,1-1-1,1 5 1,-2-6-15,1 0-1,0-1 1,0 1 0,-1-1 0,1 1 0,0-1 0,0 1 0,0-1 0,0 1-1,0-1 1,0 0 0,0 1 0,0-1 0,0 0 0,0 0 0,0 0 0,0 0-1,0 0 1,0 0 0,0 0 0,0 0 0,0 0 0,0 0 0,1-1 0,25-6 223,-1-7-257,-1-1 0,-1-1 0,-1-2 0,0 0 0,-1-1 0,27-31 0,-41 42-35,-6 7-124,-5 3 135,0 0 0,0 0 0,0 0 1,0 1-1,1-1 0,-1 1 0,1 0 1,0 0-1,0 0 0,-2 4 0,-3 2 15,-4 3-714,-35 47 2310,28-26-3453,11 1-5846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242"/>
    </inkml:context>
    <inkml:brush xml:id="br0">
      <inkml:brushProperty name="width" value="0.025" units="cm"/>
      <inkml:brushProperty name="height" value="0.025" units="cm"/>
    </inkml:brush>
  </inkml:definitions>
  <inkml:trace contextRef="#ctx0" brushRef="#br0">1 110 14157,'0'0'13854,"8"5"-12968,-7-4-879,2 1 70,1 1-1,-1-1 0,0 0 1,1-1-1,-1 1 1,1-1-1,0 1 1,-1-1-1,1 0 0,0 0 1,0-1-1,0 1 1,0-1-1,0 0 1,-1 0-1,1 0 0,0 0 1,0-1-1,0 1 1,0-1-1,0 0 1,-1-1-1,6-1 0,-1-2-15,0 0 0,0-1 0,0 0 0,-1-1 0,13-13 0,-18 18-90,0 0 0,0 0 1,0 0-1,0-1 1,0 1-1,-1 0 0,0-1 1,1 1-1,-1-1 0,0 1 1,0-1-1,0 0 1,0 1-1,-1-1 0,1 0 1,-1 0-1,0 1 0,1-1 1,-1 0-1,-1 0 1,1 0-1,0 1 0,-1-1 1,1 0-1,-2-3 0,1 6-1,0-1-1,0 0 0,0 0 0,0 1 0,0-1 0,0 1 0,0-1 0,0 1 1,0-1-1,0 1 0,-1 0 0,1-1 0,0 1 0,0 0 0,0 0 0,0 0 0,-1 0 1,1 0-1,0 0 0,0 0 0,0 1 0,-1-1 0,1 0 0,0 1 0,0-1 1,0 0-1,0 1 0,0 0 0,0-1 0,0 1 0,0-1 0,0 1 0,-2 2 1,-34 23-90,30-19 133,0-1 0,0 1-1,1 0 1,-1 1 0,2-1-1,-1 1 1,1 1 0,0-1-1,1 1 1,0-1 0,1 1-1,-1 0 1,2 1 0,-1-1-1,-1 15 1,4-23-5,0 0 0,0 0-1,0 0 1,0 0 0,1 0 0,-1-1-1,0 1 1,0 0 0,1 0 0,-1 0-1,1 0 1,-1 0 0,1 0 0,-1 0-1,1-1 1,0 1 0,-1 0 0,1 0-1,0-1 1,-1 1 0,1 0 0,0-1-1,0 1 1,0-1 0,0 1 0,1 0-1,33 4 291,-22-6-179,-1-1-1,1 0 1,17-5 0,39-20 26,-56 21-154,1 0-1,0 0 1,0 1-1,0 1 1,0 1 0,1 0-1,18-1 1,-33 4-2,1 0 1,0 0 0,-1 1-1,1-1 1,0 0-1,-1 1 1,1-1 0,-1 1-1,1-1 1,0 1-1,-1-1 1,1 1 0,-1-1-1,1 1 1,-1-1-1,0 1 1,1 0-1,-1-1 1,1 1 0,-1 0-1,0-1 1,0 1-1,1 0 1,-1-1 0,0 1-1,0 0 1,0 0-1,0-1 1,0 1 0,0 0-1,0 0 1,0-1-1,0 1 1,0 0 0,0 0-1,-1-1 1,1 1-1,0 0 1,0-1-1,-1 1 1,0 1 0,-14 44 26,9-29-12,6-17 10,-1 1 0,1 0 0,0-1 0,0 1 0,0 0 0,-1 0 1,1-1-1,0 1 0,0 0 0,0-1 0,0 1 0,0 0 0,1 0 0,-1-1 0,0 1 0,0 0 0,0-1 0,1 1 0,-1 0 0,0-1 0,0 1 0,1 0 0,-1-1 0,1 1 0,-1-1 0,1 1 0,-1 0 0,1-1 0,-1 1 0,1-1 0,0 1 0,1 0 5,0-1 1,0 1 0,0-1-1,0 0 1,0 0 0,0 0-1,0 0 1,0 0-1,0 0 1,0-1 0,0 1-1,2-1 1,65-26 123,-57 22-146,0-1-240,1 0 1,0 2-1,0-1 1,0 2-1,1 0 1,23-2-1,-37 5 182,1-1-1,-1 1 0,1 0 0,0 0 1,-1 0-1,1 0 0,-1 1 0,1-1 0,-1 0 1,1 0-1,-1 0 0,1 0 0,-1 1 1,1-1-1,-1 0 0,1 0 0,-1 1 1,1-1-1,-1 0 0,1 1 0,-1-1 1,0 0-1,1 1 0,-1-1 0,0 1 1,1-1-1,-1 1 0,0-1 0,1 1 1,-1-1-1,0 1 0,0 0 0,-3 20-1031,-21 19-1664,20-36 1644,0 0 0,0 0 0,0-1 0,0 0 0,-1 0 0,1 0 0,-7 3 0,-12 3-8817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969"/>
    </inkml:context>
    <inkml:brush xml:id="br0">
      <inkml:brushProperty name="width" value="0.025" units="cm"/>
      <inkml:brushProperty name="height" value="0.025" units="cm"/>
    </inkml:brush>
  </inkml:definitions>
  <inkml:trace contextRef="#ctx0" brushRef="#br0">1 562 5637,'0'0'15775,"8"-4"-13965,1 0-1498,-1 0-1,-1-1 1,1-1 0,-1 1 0,0-1-1,0 0 1,0-1 0,-1 1 0,0-1-1,6-9 1,58-94 1028,-42 63-1320,-1 4-23,48-84-24,-66 110-323,-1 0 0,0-1 0,-2-1 0,0 1 0,4-27 0,-11 22 35,1 23 310,-1-1 1,1 1-1,0 0 1,-1 0 0,1 0-1,-1 0 1,1 0-1,0 0 1,-1 0 0,1 0-1,-1 0 1,1 0-1,0 0 1,-1 0-1,1 0 1,0 0 0,-1 0-1,1 0 1,-1 1-1,1-1 1,0 0-1,-1 0 1,1 0 0,0 1-1,-1-1 1,1 0-1,0 0 1,0 1 0,-1-1-1,1 0 1,-1 1-1,-26 35 18,2 10 312,2 0 0,2 1-1,-15 54 1,26-69 40,2 1 1,1 0-1,2 0 1,1 1-1,1 60 1,3-89-358,1-1 0,-1 1 0,1 0 0,1-1-1,-1 1 1,1-1 0,-1 1 0,1-1 0,0 1 0,1-1 0,-1 0 0,1 0 0,0 0 0,3 3 0,-4-6-157,-1 1-1,1-1 1,-1 0-1,1 1 1,0-1 0,0 0-1,-1 0 1,1 0 0,0 0-1,0-1 1,0 1-1,0-1 1,0 1 0,0-1-1,0 1 1,0-1 0,0 0-1,0 0 1,0 0-1,0 0 1,0 0 0,0-1-1,0 1 1,0-1 0,0 1-1,0-1 1,0 0-1,0 0 1,0 0 0,0 0-1,-1 0 1,1 0 0,0 0-1,-1 0 1,3-3-1,16-21-5268,2-9-3289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455"/>
    </inkml:context>
    <inkml:brush xml:id="br0">
      <inkml:brushProperty name="width" value="0.025" units="cm"/>
      <inkml:brushProperty name="height" value="0.025" units="cm"/>
    </inkml:brush>
  </inkml:definitions>
  <inkml:trace contextRef="#ctx0" brushRef="#br0">59 0 12876,'0'0'2974,"-7"13"-529,-2 4-1926,1 1 1,1-1 0,1 1 0,0 1 0,1-1 0,1 1-1,-2 24 1,6-40-494,0 1-1,0-1 0,0 1 0,0 0 1,1-1-1,0 1 0,0-1 1,0 1-1,0-1 0,0 0 1,0 1-1,4 4 0,-4-7 43,0 0 0,0 0-1,0 0 1,0 0 0,1-1 0,-1 1-1,0 0 1,0-1 0,1 1-1,-1-1 1,1 1 0,-1-1 0,0 0-1,1 1 1,-1-1 0,1 0-1,-1 0 1,0 0 0,1 0 0,-1 0-1,1 0 1,-1-1 0,1 1 0,-1 0-1,0-1 1,1 1 0,-1-1-1,0 1 1,1-1 0,-1 0 0,0 0-1,0 1 1,0-1 0,0 0-1,0 0 1,2-2 0,7-5 80,0-1 0,-1 0 0,0 0 1,-1-1-1,9-13 0,32-33 100,-48 62-280,-1 1 0,1-1 0,-1 1 0,0-1 0,-1 1 0,-1 6 0,2-12 54,-1 0 0,1 1 0,-1-1 0,1 0 1,0 0-1,0 0 0,-1 0 0,1 0 0,0 0 0,0 1 1,0-1-1,0 0 0,0 0 0,1 0 0,-1 0 0,0 0 0,0 0 1,1 1-1,-1-1 0,1 0 0,-1 0 0,1 0 0,-1 0 1,1 0-1,0 0 0,-1-1 0,1 1 0,0 0 0,0 0 0,1 0 1,-1 0 8,1-1 1,0 0-1,0 0 1,0-1-1,0 1 0,0 0 1,0-1-1,0 1 1,-1-1-1,1 0 1,0 1-1,0-1 1,-1 0-1,1 0 1,2-2-1,12-8 44,-2 0 0,22-22-1,11-20 925,-44 52-860,-1 0 0,0 1-1,1-1 1,-1 1 0,1 0 0,-1 0 0,1 0 0,-1 0 0,1 0 0,3 1 0,3 0 265,1-1-520,7 0 628,0 0 0,30-5 1,-10-10-2755,-35 14 1717,0 0 0,0-1 0,-1 1 0,1 0 0,-1-1 0,1 0 0,-1 1 0,0-1 0,1 0 0,-1 1 0,0-1 0,0 0 0,0 0 0,1-4 0,2-18-9666</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834"/>
    </inkml:context>
    <inkml:brush xml:id="br0">
      <inkml:brushProperty name="width" value="0.025" units="cm"/>
      <inkml:brushProperty name="height" value="0.025" units="cm"/>
    </inkml:brush>
  </inkml:definitions>
  <inkml:trace contextRef="#ctx0" brushRef="#br0">0 3 15855,'0'0'8200,"75"-3"-8136,-42 15 0,0-2-1313,3-5-5157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509"/>
    </inkml:context>
    <inkml:brush xml:id="br0">
      <inkml:brushProperty name="width" value="0.025" units="cm"/>
      <inkml:brushProperty name="height" value="0.025" units="cm"/>
    </inkml:brush>
  </inkml:definitions>
  <inkml:trace contextRef="#ctx0" brushRef="#br0">5 218 13773,'0'0'6443,"-1"8"-3971,1-5-2384,-1-2-35,1 0-1,-1 0 0,1 0 0,-1 1 0,1-1 0,0 0 0,-1 1 0,1-1 1,0 0-1,0 0 0,0 1 0,0-1 0,0 0 0,0 1 0,1-1 0,-1 0 0,0 1 1,1-1-1,-1 0 0,1 0 0,-1 1 0,1-1 0,0 0 0,-1 0 0,1 0 1,0 0-1,0 0 0,0 0 0,0 0 0,0 0 0,0 0 0,0 0 0,0-1 1,0 1-1,0 0 0,0-1 0,0 1 0,1-1 0,-1 1 0,0-1 0,0 0 0,1 1 1,-1-1-1,0 0 0,1 0 0,-1 0 0,0 0 0,1 0 0,-1 0 0,0 0 1,0 0-1,3-1 0,5 0 80,-1-1 0,0 1 0,0-1-1,0-1 1,0 0 0,0 0 0,0 0 0,-1-1 0,1 0 0,-1 0 0,0-1 0,0 0 0,-1-1 0,0 1-1,0-1 1,0 0 0,6-8 0,-5 5-83,-1 1 1,0-1-1,-1-1 0,0 1 1,0-1-1,-1 1 0,0-1 0,0-1 1,-1 1-1,-1 0 0,0-1 0,0 1 1,-1-13-1,0 20-55,-1 1 0,-1-1 0,1 0 1,0 0-1,-1 0 0,1 1 0,-1-1 0,0 0 0,0 1 0,0-1 0,0 0 1,0 1-1,-2-3 0,2 4-15,0 1-1,0-1 1,0 1 0,0-1 0,0 1 0,0-1 0,0 1 0,0-1-1,0 1 1,-1 0 0,1 0 0,0-1 0,0 1 0,0 0-1,0 0 1,0 0 0,0 0 0,-1 1 0,1-1 0,0 0-1,0 0 1,0 1 0,0-1 0,0 0 0,0 1 0,0-1-1,0 1 1,0 0 0,0-1 0,0 1 0,0 0 0,0-1 0,1 1-1,-1 0 1,0 0 0,0 0 0,1 0 0,-1 1 0,-11 10 16,1 0 0,1 1 0,0 0 0,1 1 0,1 0 0,0 0 0,0 1 0,2 0 0,0 0 0,1 1 0,0 0 0,1 0 0,-3 26 0,7-41 17,0 0 1,0 0-1,0 0 0,0 0 1,0 0-1,0-1 0,1 1 1,-1 0-1,0 0 1,1 0-1,-1 0 0,0 0 1,1 0-1,-1 0 0,1-1 1,-1 1-1,1 0 0,-1 0 1,1-1-1,0 1 0,0 0 1,-1-1-1,1 1 0,0-1 1,0 1-1,-1-1 0,1 1 1,1-1-1,1 1 13,-1 0-1,1-1 1,0 1 0,-1-1-1,1 0 1,0 0 0,-1 0-1,1 0 1,0-1 0,2 0-1,5-1 60,1-1-1,-1 0 1,0-1-1,12-7 0,0-2-2,0-2-1,22-20 0,33-21 277,-76 55-359,-1 1-1,0 0 1,0 0-1,0-1 1,1 1-1,-1 0 1,0 0 0,0 0-1,1 0 1,-1 0-1,0-1 1,1 1-1,-1 0 1,0 0-1,0 0 1,1 0-1,-1 0 1,0 0-1,1 0 1,-1 0-1,0 0 1,0 0-1,1 0 1,-1 0-1,0 0 1,1 0-1,-1 0 1,0 0 0,0 1-1,1-1 1,-1 0-1,0 0 1,1 0-1,-1 0 1,0 1-1,0-1 1,0 0-1,1 0 1,-1 0-1,0 1 1,0-1-1,1 16 16,-10 19 105,5-27-26,0 1-1,1 0 1,1 0-1,-1 0 1,1 0-1,-1 11 1,4-20-71,-1 1 1,0-1-1,1 1 1,-1-1-1,1 0 1,-1 1-1,0-1 1,1 1-1,-1-1 1,1 0-1,-1 0 1,1 1 0,-1-1-1,1 0 1,-1 0-1,1 1 1,-1-1-1,1 0 1,-1 0-1,1 0 1,0 0-1,-1 0 1,1 0-1,-1 0 1,1 0-1,-1 0 1,1 0 0,0 0-1,-1 0 1,1 0-1,-1-1 1,1 1-1,-1 0 1,1 0-1,-1-1 1,1 1-1,-1 0 1,1 0-1,-1-1 1,0 1-1,1-1 1,25-12 269,-18 8-277,61-33 128,-63 36-184,-1 0-1,0 0 1,1 0 0,0 0-1,-1 1 1,1 0 0,0 0-1,-1 1 1,1-1 0,0 1-1,7 1 1,-11 0 28,-1 0 0,0 0 0,0 0 0,0-1 0,1 1 0,-1 0 0,0 1 0,0-1 0,0 0 0,-1 0 0,1 0 0,0 1 0,0-1 0,-1 0 0,1 1 0,0-1 0,-1 0 0,0 1 0,1-1 0,-1 1 0,0-1 0,0 1 0,0-1 0,1 1 0,-2-1 0,1 1-1,0 2 1,-4 48 12,3-46 7,-7 39 134,31-57 513,17-24-612,-32 27-237,1 0 0,0 0-1,1 0 1,0 2 0,0-1-1,0 1 1,1 1 0,0 0-1,24-9 1,-35 15 163,0-1 0,1 1 0,-1 0 0,1 0-1,-1 0 1,0 0 0,1 0 0,-1 0 0,1 0 0,-1 0 0,0 0 0,1 0 0,-1 0 0,1 0-1,-1 1 1,0-1 0,1 0 0,-1 0 0,0 0 0,1 0 0,-1 1 0,0-1 0,1 0 0,-1 0-1,0 1 1,1-1 0,-1 0 0,0 0 0,0 1 0,1-1 0,-1 0 0,0 1 0,0-1 0,0 0-1,1 1 1,-1-1 0,0 1 0,0 0 0,-2 20-382,-14 19 320,5-20-121,-8 12-79,2-17-3163,11-15-2824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898"/>
    </inkml:context>
    <inkml:brush xml:id="br0">
      <inkml:brushProperty name="width" value="0.025" units="cm"/>
      <inkml:brushProperty name="height" value="0.025" units="cm"/>
    </inkml:brush>
  </inkml:definitions>
  <inkml:trace contextRef="#ctx0" brushRef="#br0">5 0 17617,'0'0'2018,"-4"54"-7720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242"/>
    </inkml:context>
    <inkml:brush xml:id="br0">
      <inkml:brushProperty name="width" value="0.025" units="cm"/>
      <inkml:brushProperty name="height" value="0.025" units="cm"/>
    </inkml:brush>
  </inkml:definitions>
  <inkml:trace contextRef="#ctx0" brushRef="#br0">44 72 13164,'0'0'11873,"2"-9"-11595,3-3-245,-3 8-40,0 0 1,-1-1-1,0 1 1,0-1-1,0 1 1,0-1-1,-1 0 1,1 1-1,-1-7 1,-23 30-139,-6 39 655,27-54-490,1 0 0,0 1 1,0-1-1,0 0 0,0 0 1,0 1-1,1-1 1,0 0-1,0 1 0,0-1 1,0 0-1,2 9 1,-1-12 9,0 0 1,0-1 0,0 1 0,-1 0 0,1 0-1,0 0 1,0-1 0,0 1 0,0 0 0,0-1-1,1 1 1,-1-1 0,0 0 0,0 1 0,0-1-1,0 0 1,1 1 0,-1-1 0,0 0 0,0 0 0,0 0-1,1 0 1,-1 0 0,0-1 0,0 1 0,2-1-1,34-8 1375,-21 1-1228,1-1 0,-1-1 0,18-15 0,-22 15-183,0 1 0,0 1 1,1 0-1,0 1 0,1 0 0,18-6 1,-31 13-2,-1 0 1,0 0 0,1 0 0,-1 0 0,0 0 0,1 0 0,-1 0-1,0 0 1,1 0 0,-1 0 0,0 0 0,0 0 0,1 0 0,-1 1 0,0-1-1,1 0 1,-1 0 0,0 0 0,0 0 0,1 1 0,-1-1 0,0 0-1,0 0 1,0 1 0,1-1 0,-1 0 0,0 0 0,0 1 0,0-1-1,0 0 1,0 1 0,1-1 0,-1 0 0,0 0 0,0 1 0,0-1-1,0 0 1,0 1 0,0-1 0,0 0 0,0 1 0,0-1 0,0 0 0,0 0-1,0 1 1,0-1 0,0 0 0,-1 1 0,-3 17-120,-22 26 163,21-37 24,0-1 1,1 1 0,0 0-1,0 0 1,1 0 0,0 0-1,0 1 1,0 0 0,1-1-1,-2 15 1,7-21-3,1-1 1,-1 0 0,1 0-1,-1 0 1,1 0 0,-1-1-1,1 1 1,-1-1-1,1 0 1,-1 0 0,5-2-1,76-42 48,-69 35-197,1 1 0,0 0 0,1 1 0,0 1 1,32-9-1,-48 16 84,-1 0 1,0 0-1,0 0 0,1 0 1,-1 0-1,0 0 0,0 0 1,1 0-1,-1 0 1,0 0-1,1 0 0,-1 0 1,0 0-1,0 0 0,1 0 1,-1 0-1,0 0 0,0 0 1,1 0-1,-1 0 1,0 0-1,0 1 0,1-1 1,-1 0-1,0 0 0,0 0 1,0 0-1,1 1 1,-1-1-1,0 0 0,0 0 1,0 1-1,0-1 0,0 0 1,1 0-1,-1 0 1,0 1-1,0-1 0,0 0 1,0 1-1,0-1 0,0 0 1,0 0-1,0 1 1,0-1-1,0 1 0,-5 18-85,-14 17 73,7-10 131,1-4-1051,3-9-2945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586"/>
    </inkml:context>
    <inkml:brush xml:id="br0">
      <inkml:brushProperty name="width" value="0.025" units="cm"/>
      <inkml:brushProperty name="height" value="0.025" units="cm"/>
    </inkml:brush>
  </inkml:definitions>
  <inkml:trace contextRef="#ctx0" brushRef="#br0">37 0 15022,'0'0'11531,"-13"57"-9417,7-21-833,0 2-704,-1 4-289,7-2-160,-4-3-96,4-2 0,0-5-288,4-4-737,-1-6-897,1-5-928,-2-7-674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183"/>
    </inkml:context>
    <inkml:brush xml:id="br0">
      <inkml:brushProperty name="width" value="0.025" units="cm"/>
      <inkml:brushProperty name="height" value="0.025" units="cm"/>
    </inkml:brush>
  </inkml:definitions>
  <inkml:trace contextRef="#ctx0" brushRef="#br0">0 81 7335,'1'15'449,"-1"0"0,2 0 0,0 0 1,0-1-1,2 1 0,-1-1 0,8 17 0,-7-22-424,0-1 0,1 1 0,0-1 0,0 0 0,1 0 0,0-1 0,0 1 0,1-1 0,0-1 0,0 1 0,1-1 0,10 6 0,-15-10 264,0 0 1,1 0-1,0-1 0,-1 1 0,1-1 0,0 0 0,0 0 1,0 0-1,0-1 0,0 0 0,5 1 0,-7-1 131,-1 0 0,1-1-1,0 1 1,0 0 0,-1 0 0,1-1-1,0 1 1,-1-1 0,1 0 0,0 1-1,-1-1 1,1 0 0,-1 0 0,1 0 0,-1 0-1,0 0 1,1 0 0,-1-1 0,0 1-1,0 0 1,0-1 0,0 1 0,0 0-1,0-1 1,0 1 0,1-3 0,-3 4-359,1-1 0,-1 1 1,1 0-1,0 0 0,-1-1 1,1 1-1,-1 0 0,1 0 1,0 0-1,-1 0 1,1 0-1,-1-1 0,1 1 1,-1 0-1,1 0 0,-1 0 1,1 0-1,-1 0 0,1 0 1,0 1-1,-1-1 0,1 0 1,-1 0-1,1 0 0,-1 0 1,1 0-1,0 1 1,-1-1-1,1 0 0,-1 0 1,1 1-1,0-1 0,-1 0 1,1 1-1,-19 8-185,15-6 150,0 0 1,1 1-1,0-1 1,-1 1-1,2 0 1,-1 0-1,0 0 1,1 0 0,-1 1-1,1-1 1,1 1-1,-1-1 1,-1 7-1,3-10-6,0 0 0,0 1 1,0-1-1,0 1 0,0-1 0,0 0 1,0 1-1,0-1 0,1 1 0,-1-1 0,0 0 1,1 1-1,-1-1 0,1 0 0,0 0 0,-1 1 1,1-1-1,2 2 0,-1-1-6,-1-1 0,1 1 0,0-1 0,0 0 0,1 0 0,-1 0 0,0 0 1,0 0-1,0 0 0,1-1 0,-1 1 0,0-1 0,1 1 0,4-1 0,8 1-27,1-1 0,0 0 1,-1-1-1,1-1 0,0 0 0,-1-1 0,0-1 0,0 0 0,0-1 0,20-10 1,-25 10-23,-1-1 1,0 1-1,0-2 1,0 1 0,-1-1-1,0 0 1,-1-1 0,1 0-1,-1 0 1,-1-1-1,0 0 1,0 0 0,-1 0-1,0 0 1,0-1-1,3-13 1,-3 10-190,-2-1 1,0 1-1,-1-1 0,0 0 0,-1 0 0,0 0 1,-2 0-1,-1-17 0,2 27 91,-1-1 1,1 1-1,-1-1 1,0 1-1,-1 0 1,1 0-1,-1-1 1,0 1-1,0 0 1,0 1-1,0-1 1,-1 0-1,1 0 1,-1 1-1,0 0 1,0-1-1,0 1 1,-1 0-1,1 1 1,-1-1-1,1 1 1,-1-1-1,0 1 1,0 0-1,0 1 1,0-1-1,-1 0 1,1 1-1,-6-1 0,2 1 227,1 1-1,-1 0 1,0 0-1,0 0 1,0 1-1,0 0 1,0 1-1,1 0 1,-1 0-1,1 0 1,-1 1-1,-10 6 1,15-7-63,0-1 1,1 1 0,-1 0 0,1 0 0,-1 0-1,1 0 1,0 0 0,0 0 0,0 1-1,0-1 1,0 1 0,1 0 0,-1-1 0,1 1-1,0 0 1,0 0 0,0 0 0,0 0 0,0 0-1,0 0 1,1 0 0,0 0 0,-1 0 0,1 0-1,0 0 1,0 0 0,1 1 0,-1-1 0,1 0-1,0 0 1,-1 0 0,1 0 0,1 0-1,-1-1 1,2 5 0,8 11-235,1 1 0,0-2 0,2 0 0,0 0 0,23 21 1,26 32-17,-56-62 316,-1 1 0,0 1 0,-1-1 0,0 1 0,-1 0 0,5 11 0,-9-18-238,1 0-1,0 0 1,-1 0-1,1 1 1,-1-1 0,0 0-1,0 0 1,0 0 0,0 0-1,-1 0 1,0 4-1,0-5-321,0-1-1,0 1 0,1 0 0,-1-1 1,0 1-1,-1 0 0,1-1 0,0 1 1,0-1-1,-1 0 0,1 1 1,0-1-1,-1 0 0,0 0 0,1 0 1,-1 0-1,0 0 0,1 0 0,-4 0 1,-1 0-8367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948"/>
    </inkml:context>
    <inkml:brush xml:id="br0">
      <inkml:brushProperty name="width" value="0.025" units="cm"/>
      <inkml:brushProperty name="height" value="0.025" units="cm"/>
    </inkml:brush>
  </inkml:definitions>
  <inkml:trace contextRef="#ctx0" brushRef="#br0">48 95 14286,'0'0'6085,"-48"-46"-2241,48 39-1506,16 0-1153,17 0-256,11 1 192,7 2-384,0-1-321,7 2-159,2 2-97,2 0-128,-7 1-289,-2-1-1088,-8-1-2018,-11 1-2370,-6-2-5126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453"/>
    </inkml:context>
    <inkml:brush xml:id="br0">
      <inkml:brushProperty name="width" value="0.025" units="cm"/>
      <inkml:brushProperty name="height" value="0.025" units="cm"/>
    </inkml:brush>
  </inkml:definitions>
  <inkml:trace contextRef="#ctx0" brushRef="#br0">112 36 12364,'0'0'18882,"-7"-2"-18813,4 2-72,1-1 0,0 1 0,-1 0 0,1-1 0,0 1 0,-1 0 0,1 1 0,0-1 1,0 0-1,-1 1 0,1-1 0,0 1 0,0-1 0,-1 1 0,1 0 0,0 0 0,0 0 0,0 1 0,-3 2 0,0 0-4,1 1 0,0 0-1,0 0 1,0 0 0,1 0-1,-1 1 1,-3 10 0,4-10 15,0 0-4,-1 1 0,2 0 0,-1 0 0,1 0 0,-2 10 0,4-16 3,0 0 0,-1 0 0,1 0-1,0-1 1,0 1 0,1 0 0,-1 0 0,0 0-1,0-1 1,0 1 0,0 0 0,1 0-1,-1-1 1,0 1 0,1 0 0,-1 0-1,1-1 1,-1 1 0,1 0 0,-1-1-1,1 1 1,0 0 0,0 0 16,1-1 0,-1 1 0,1-1 0,-1 1 1,1-1-1,-1 0 0,1 1 0,0-1 0,-1 0 0,1 0 1,-1 0-1,1 0 0,-1-1 0,1 1 0,-1 0 0,3-1 0,5-2 32,0-1 1,0 1-1,-1-2 0,0 1 0,1-1 0,-1 0 0,-1-1 0,1 1 0,9-11 0,2-4-109,34-42 0,-40 33-407,-16 23-45,-10 17 198,3 1 265,1 1 1,0 0 0,-14 28 0,20-36 87,0 0 0,1 0 0,0 0 0,0 1 0,1-1 0,-1 1 0,1-1 0,0 1 0,1 0 0,-1-1 1,1 1-1,0 0 0,0-1 0,3 10 0,-3-14-24,1 0 0,-1-1 1,1 1-1,-1-1 0,1 1 1,0-1-1,-1 1 0,1-1 0,0 1 1,0-1-1,-1 0 0,1 1 1,0-1-1,0 0 0,-1 0 0,1 0 1,0 1-1,0-1 0,0 0 1,-1 0-1,1 0 0,0 0 1,0 0-1,0-1 0,-1 1 0,1 0 1,0 0-1,1-1 0,21-5 232,-5-4-252,-2 0 1,0-1-1,0 0 1,-1-1-1,0-1 1,-1-1-1,-1 0 1,0 0-1,-1-1 0,19-31 1,-29 42-356,-5 7 137,-9 17 85,-16 35 365,26-50-191,1-1 0,-1 1 0,1-1 0,0 1 0,1 0 0,-1 0 0,1-1 0,0 1 1,0 0-1,0 0 0,2 6 0,-2-10-31,1 0-1,-1 0 1,0 0 0,1 0 0,-1-1 0,1 1 0,-1 0 0,1 0 0,-1-1 0,1 1 0,-1 0 0,1-1 0,0 1 0,-1-1 0,1 1-1,0-1 1,0 1 0,0-1 0,-1 1 0,1-1 0,0 0 0,0 1 0,0-1 0,1 0 0,1 0-2,-1 0 0,1 0 0,0-1 1,-1 1-1,1-1 0,0 1 0,-1-1 0,1 0 0,-1 0 1,1 0-1,-1 0 0,4-3 0,4-3-9,0 0 0,0 0 0,-1-1 0,0 0 0,-1-1 0,10-11 0,44-43 0,-67 70 0,0 0 0,1 0 0,0 1 0,0 0 0,-5 14 0,1-4 0,4-10-144,0 1 0,0 1 0,1-1-1,0 0 1,0 1 0,1 0 0,-1 12 0,3-22 25,0 1 0,0-1 0,0 0 0,0 0 1,1 1-1,-1-1 0,0 0 0,0 1 0,0-1 0,0 0 0,1 1 1,-1-1-1,0 0 0,0 0 0,0 1 0,1-1 0,-1 0 0,0 0 1,0 0-1,1 1 0,-1-1 0,0 0 0,1 0 0,-1 0 0,0 0 1,0 0-1,1 0 0,-1 0 0,0 1 0,1-1 0,-1 0 0,0 0 1,1 0-1,-1 0 0,0 0 0,1 0 0,-1-1 0,0 1 0,1 0 1,-1 0-1,0 0 0,1 0 0,15-6-6194,6-8-5933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849"/>
    </inkml:context>
    <inkml:brush xml:id="br0">
      <inkml:brushProperty name="width" value="0.025" units="cm"/>
      <inkml:brushProperty name="height" value="0.025" units="cm"/>
    </inkml:brush>
  </inkml:definitions>
  <inkml:trace contextRef="#ctx0" brushRef="#br0">175 3 21268,'0'0'2883,"-12"0"117,-3-1-2175,1 0-341,-1 0-1,1 1 0,0 1 1,0 1-1,0-1 1,0 2-1,-24 7 0,37-10-496,1 0-1,-1 1 0,1-1 0,-1 0 0,1 0 1,-1 0-1,1 0 0,-1 1 0,1-1 0,0 0 0,-1 1 1,1-1-1,-1 0 0,1 1 0,0-1 0,-1 0 1,1 1-1,0-1 0,0 0 0,-1 1 0,1-1 1,0 1-1,0-1 0,-1 1 0,1-1 0,0 1 0,0-1 1,0 1-1,0-1 0,0 1 0,0-1 0,0 1 1,0 0-1,14 10-418,27 1 138,35-3 126,-53-8 154,1 2 0,0 0 0,35 11-1,-59-14 18,0 0-1,1 0 0,-1 0 0,0 0 0,1 0 0,-1 0 1,0 0-1,0 1 0,1-1 0,-1 0 0,0 0 0,1 0 1,-1 0-1,0 0 0,0 1 0,1-1 0,-1 0 0,0 0 0,0 0 1,1 1-1,-1-1 0,0 0 0,0 0 0,0 1 0,1-1 1,-1 0-1,0 0 0,0 1 0,0-1 0,0 0 0,0 1 1,0-1-1,0 0 0,1 1 0,-1-1 0,0 0 0,0 1 0,0-1 1,0 0-1,0 0 0,-1 1 0,1-1 0,0 0 0,0 1 1,0-1-1,0 1 0,-17 11 208,-23 4 172,20-9-279,-1-1-1,0-1 0,0 0 1,0-2-1,-27 1 0,47-4-231,0 0-1,0 0 1,0-1-1,0 1 1,0 0-1,0 0 0,0 0 1,0-1-1,0 1 1,0 0-1,0-1 1,0 1-1,0-1 1,0 1-1,1-1 0,-1 0 1,0 1-1,0-1 1,0 0-1,1 0 1,-1 1-1,0-2 0,0 1-375,1-1 0,-1 1 0,1 0 0,0 0 0,-1 0 0,1 0-1,0-1 1,0 1 0,0 0 0,0 0 0,0 0 0,0-1-1,0 1 1,0 0 0,1 0 0,-1 0 0,0 0 0,1-1-1,-1 1 1,1 0 0,0-1 0,13-16-9510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3.211"/>
    </inkml:context>
    <inkml:brush xml:id="br0">
      <inkml:brushProperty name="width" value="0.025" units="cm"/>
      <inkml:brushProperty name="height" value="0.025" units="cm"/>
    </inkml:brush>
  </inkml:definitions>
  <inkml:trace contextRef="#ctx0" brushRef="#br0">23 325 7239,'0'0'23393,"-4"7"-23255,1-4-123,1 0 0,0 0-1,0 0 1,1 1-1,-1-1 1,1 1 0,-1 0-1,1-1 1,-1 8-1,2-10-8,0 0-1,0 0 1,0 0-1,0 0 0,0 0 1,0 0-1,0 0 0,1-1 1,-1 1-1,0 0 1,1 0-1,-1 0 0,1 0 1,-1 0-1,1-1 1,-1 1-1,1 0 0,-1 0 1,2 0-1,0 1 0,0-1 0,0 0 0,0 0 1,0 0-1,0 0 0,0-1 0,0 1 0,0 0 0,1-1 0,-1 0 0,0 1 1,4-1-1,1 0 39,1-1 0,0 0 1,-1 0-1,1-1 0,-1 1 1,0-2-1,1 1 0,-1-1 1,0 0-1,0 0 0,-1-1 1,1 0-1,7-6 0,11-10 20,42-41 1,-56 50-67,7-7-8,0-1-1,29-42 1,-42 55-57,-1 0 0,-1-1-1,1 1 1,-1-1 0,0 0 0,0 0 0,-1 0 0,0-1 0,0 1 0,-1 0 0,0-1-1,0 1 1,-1-1 0,0 1 0,-1-9 0,1 14 15,-1 0 1,1 0-1,-1-1 0,0 1 1,0 0-1,0 0 0,0 0 1,0 0-1,0 0 0,-1 0 0,1 0 1,-1 0-1,1 1 0,-1-1 1,0 1-1,1-1 0,-1 1 1,0-1-1,-4-1 0,1 1-34,-1 0 1,1 0-1,0 0 0,-1 1 0,1 0 1,0 0-1,-1 0 0,-7 1 0,-1 0-13,1 1 0,-1 0 0,0 1 1,0 1-1,1 0 0,-16 6 0,14-2 158,0-1 0,1 2 0,0 0 0,-26 21 0,35-26 35,1 1 1,-1-1-1,1 1 1,0 0-1,0 1 1,1-1-1,-1 1 1,1 0-1,0 0 1,1 0 0,-1 0-1,1 0 1,0 0-1,0 1 1,0-1-1,1 1 1,-2 10-1,4-14-82,-1 0 0,1 0 0,-1 0-1,1 0 1,0 0 0,0 0 0,0 0 0,0 0-1,0-1 1,0 1 0,0 0 0,1 0 0,-1-1-1,1 1 1,-1-1 0,1 0 0,0 1-1,-1-1 1,1 0 0,0 0 0,0 0 0,0 0-1,0 0 1,0 0 0,0-1 0,0 1 0,4 0-1,68 11-25,-64-11-3,34 2-138,67 10-63,-102-11 176,-1-1-1,1 2 0,-1-1 0,0 1 0,0 1 1,0 0-1,-1 0 0,1 0 0,-1 1 1,8 6-1,-12-8-5,-1 0 1,1 0-1,-1 0 1,0 0-1,0 1 1,0-1-1,0 1 1,-1-1-1,1 1 1,-1 0-1,0 0 1,0-1-1,0 1 1,-1 0-1,0 0 1,1 0-1,-1 0 1,0 0-1,-1 0 1,1 0 0,-1 0-1,0-1 1,0 1-1,0 0 1,0 0-1,-1-1 1,1 1-1,-1-1 1,0 1-1,-2 2 1,-5 8-426,1 0 0,-2-1 1,0 0-1,0-1 0,-23 21 1,13-18-5369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139"/>
    </inkml:context>
    <inkml:brush xml:id="br0">
      <inkml:brushProperty name="width" value="0.025" units="cm"/>
      <inkml:brushProperty name="height" value="0.025" units="cm"/>
    </inkml:brush>
  </inkml:definitions>
  <inkml:trace contextRef="#ctx0" brushRef="#br0">86 0 15214,'1'0'4933,"-1"4"-3171,0 14-385,0 8 128,0 6-31,-3 8-641,-3 0-417,-3 2-320,1-2-32,2-6 0,-1-2-480,1-5-961,-9-6-577,2-4-2370,0-12-4164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546"/>
    </inkml:context>
    <inkml:brush xml:id="br0">
      <inkml:brushProperty name="width" value="0.025" units="cm"/>
      <inkml:brushProperty name="height" value="0.025" units="cm"/>
    </inkml:brush>
  </inkml:definitions>
  <inkml:trace contextRef="#ctx0" brushRef="#br0">0 30 16624,'0'0'1692,"11"-5"449,-2 0-1829,1 1 1,0 1-1,-1 0 0,1 0 1,1 1-1,-1 0 1,0 1-1,0 0 1,1 1-1,-1 0 0,0 0 1,0 1-1,1 0 1,-1 1-1,0 1 1,0-1-1,0 1 1,11 6-1,-18-7-264,1 0 0,-1 0 0,0 0 0,-1 0 0,1 0 0,0 1 0,-1-1 0,1 1 0,-1 0-1,0 0 1,0 0 0,0 0 0,0 0 0,0 0 0,-1 1 0,0-1 0,1 0 0,-1 1 0,-1-1 0,1 1 0,0-1 0,-1 1 0,0 0 0,1-1 0,-1 1 0,-1 0 0,1-1 0,-1 5-1,0 8 298,42-5-2721,-38-10 2311,1 0-1,-1 1 1,0-1-1,0 1 1,1 0-1,-1-1 1,0 1-1,-1 1 1,1-1-1,0 0 1,-1 1-1,1-1 1,-1 1-1,0 0 1,1 0-1,-1 0 1,-1 0-1,3 3 1,-2 0 64,0 0 0,0-1 0,-1 1 0,1 0 0,-1 0 0,-1 0-1,1 0 1,-1 0 0,0 0 0,-1 9 0,0-8 150,0-1 0,0 1 0,0 0-1,-1-1 1,0 1 0,0-1 0,-1 0 0,0 1-1,0-1 1,0 0 0,-1-1 0,0 1-1,0-1 1,0 0 0,-1 0 0,0 0 0,0 0-1,0-1 1,0 0 0,-9 5 0,11-7-59,-1-1 0,1 0 0,0 0 0,-1 0 0,1 0 0,-1-1 0,1 1 0,-1-1 1,1 0-1,-1 0 0,0 0 0,1-1 0,-1 1 0,1-1 0,-1 0 0,1 0 0,0 0 0,-1 0 0,1-1 0,0 1 0,0-1 1,0 0-1,0 0 0,0 0 0,0 0 0,-4-4 0,-29-17-2277,24 20-891,1 2-3463,9 1 5510,-5 0-5807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024"/>
    </inkml:context>
    <inkml:brush xml:id="br0">
      <inkml:brushProperty name="width" value="0.025" units="cm"/>
      <inkml:brushProperty name="height" value="0.025" units="cm"/>
    </inkml:brush>
  </inkml:definitions>
  <inkml:trace contextRef="#ctx0" brushRef="#br0">1 36 16624,'0'0'9000,"71"-9"-7622,-27 2-610,12 5-319,4-5-321,8 2-96,2 2 0,-10 2-449,-5 0-928,-10 1-481,-15 0-800,-16 0-1378,-11 0-1249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353"/>
    </inkml:context>
    <inkml:brush xml:id="br0">
      <inkml:brushProperty name="width" value="0.025" units="cm"/>
      <inkml:brushProperty name="height" value="0.025" units="cm"/>
    </inkml:brush>
  </inkml:definitions>
  <inkml:trace contextRef="#ctx0" brushRef="#br0">1 1 11243,'0'0'13228,"52"49"-11979,3-49-416,11 0-609,9-2-192,4-4-1345,-1-1-1698,-3-3-2946,-13 0-2531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697"/>
    </inkml:context>
    <inkml:brush xml:id="br0">
      <inkml:brushProperty name="width" value="0.025" units="cm"/>
      <inkml:brushProperty name="height" value="0.025" units="cm"/>
    </inkml:brush>
  </inkml:definitions>
  <inkml:trace contextRef="#ctx0" brushRef="#br0">239 1 14542,'0'0'6678,"12"3"-5135,-12-3-1538,12 3 342,1 1 0,-1 1 1,23 11-1,-31-14-320,-1 0 0,1 0 0,-1 1-1,1-1 1,-1 1 0,0 0 0,0 0 0,0 0 0,0 0 0,-1 1 0,1-1 0,-1 1 0,0 0 0,0-1 0,0 1 0,0 0 0,-1 0-1,0 0 1,2 7 0,-3-3-15,0 0 0,0 0 0,-1 0 0,0 0 0,0 0 0,-1 0 0,0-1 0,0 1 0,-1 0 1,0-1-1,0 0 0,-1 0 0,0 0 0,0 0 0,0 0 0,-1-1 0,-8 9 0,-12 11 18,-1-1 1,-48 36-1,20-18-113,-11 11-1797,24-21-2374,2-3-5147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9.483"/>
    </inkml:context>
    <inkml:brush xml:id="br0">
      <inkml:brushProperty name="width" value="0.025" units="cm"/>
      <inkml:brushProperty name="height" value="0.025" units="cm"/>
    </inkml:brush>
  </inkml:definitions>
  <inkml:trace contextRef="#ctx0" brushRef="#br0">358 148 9065,'4'-13'5968,"-2"8"-5255,14-50 1711,-15 52-2088,0 0-1,0-1 0,-1 0 1,1 1-1,-1-1 0,0 1 1,0-1-1,0 1 0,0-1 1,-1 0-1,1 1 1,-1-1-1,0 1 0,-3-6 1,3 7-261,-1 1 0,1-1-1,-1 1 1,0 0 0,0-1 0,0 1 0,0 0 0,0 0 0,0 0 0,0 1 0,0-1 0,0 0 0,0 1 0,0 0 0,0-1 0,0 1 0,-1 0 0,1 0 0,0 0 0,0 0 0,0 1-1,0-1 1,-1 0 0,1 1 0,-3 1 0,-1-1-20,-1 1 0,1 1-1,0-1 1,0 1 0,-1 0-1,2 1 1,-8 5 0,-6 8 130,0 0 1,2 2-1,0 0 1,-23 36-1,-46 93 751,75-129-916,2 0 1,0 0-1,1 2 0,1-1 0,1 1 1,0-1-1,2 2 0,1-1 1,-2 25-1,5-42-18,0-1 0,0 0 0,1 0 0,-1 0 0,1 0 0,-1 0 0,1 0 0,0 0 0,0 0 0,0 0 0,1-1 0,-1 1 1,1 0-1,-1 0 0,1-1 0,0 1 0,0-1 0,0 0 0,0 0 0,0 0 0,1 0 0,-1 0 0,1 0 0,-1 0 0,1-1 0,0 1 0,0-1 0,-1 0 0,1 0 0,0 0 1,0 0-1,0 0 0,0-1 0,0 1 0,1-1 0,-1 0 0,0 0 0,0 0 0,5-1 0,3 0 5,0 0-1,-1-1 1,1 0-1,0 0 1,-1-1 0,0-1-1,0 0 1,0 0-1,0-1 1,13-8 0,3-6 25,34-32 1,-55 46-30,0 0-1,0 0 0,-1 0 0,1 0 0,-1-1 0,0 0 1,-1 0-1,1 0 0,-1 0 0,0 0 0,-1-1 0,0 1 1,3-10-1,-6 15 0,1 0 1,-1 0 0,1 1-1,-1-1 1,1 1 0,-1-1-1,1 0 1,-1 1 0,1-1-1,-1 1 1,0-1-1,1 1 1,-1 0 0,0-1-1,0 1 1,1 0 0,-1-1-1,0 1 1,0 0 0,1 0-1,-1 0 1,0-1 0,0 1-1,0 0 1,1 0-1,-1 0 1,0 0 0,0 1-1,0-1 1,1 0 0,-1 0-1,0 0 1,-1 1 0,-31 6-29,26-3 22,0-1-1,0 1 1,1 0 0,0 1 0,0 0-1,0 0 1,0 0 0,-5 7 0,9-9 2,-1 0 0,1-1 0,0 1 0,0 0 0,0 0 1,0 0-1,1 1 0,-1-1 0,1 0 0,0 1 1,-1-1-1,2 1 0,-1-1 0,0 1 0,1-1 0,-1 1 1,1-1-1,0 1 0,1 5 0,0-8 1,0 1 1,1-1-1,-1 0 1,0 1-1,1-1 1,-1 0-1,1 0 1,-1 0-1,1 0 0,0 0 1,-1 0-1,1-1 1,0 1-1,0 0 1,0-1-1,-1 1 0,1-1 1,0 0-1,0 0 1,0 0-1,0 0 1,0 0-1,3 0 0,47-4 26,9-16-15,-53 16-9,1 0 0,0 1-1,0 0 1,0 0 0,0 1-1,0 1 1,17-2 0,-25 4-2,0-1 0,0 1 0,0-1 1,0 1-1,0-1 0,-1 1 0,1 0 1,0 0-1,0-1 0,-1 1 0,1 0 0,-1 0 1,1 0-1,-1 0 0,1 0 0,-1 0 1,1 0-1,-1-1 0,0 1 0,1 0 0,-1 0 1,0 1-1,0-1 0,0 0 0,0 0 0,0 0 1,0 0-1,0 0 0,0 0 0,0 0 1,-1 0-1,1 0 0,0 0 0,-1 0 0,0 1 1,-10 41-20,-1-16-41,8-20-253,1 0-1,0 0 0,0 1 0,1-1 1,0 1-1,0-1 0,-1 11 0,16-24-9881,2-14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2.721"/>
    </inkml:context>
    <inkml:brush xml:id="br0">
      <inkml:brushProperty name="width" value="0.025" units="cm"/>
      <inkml:brushProperty name="height" value="0.025" units="cm"/>
    </inkml:brush>
  </inkml:definitions>
  <inkml:trace contextRef="#ctx0" brushRef="#br0">1 134 11050,'0'0'18156,"11"4"-17136,-4-1-962,-1 0 0,1 0 0,0-1 0,1 0 0,-1-1 0,0 0 0,0 0 0,1 0 0,-1-1 0,1 0 1,-1 0-1,0-1 0,1 0 0,-1 0 0,11-4 0,-3-1-40,0 0 0,-1-1 0,0-1 0,16-11 0,-28 17-111,1 1 0,-1-1 0,1 0 0,-1 0 0,0 0 1,0 0-1,0 0 0,0 0 0,0-1 0,0 1 0,-1-1 0,1 1 1,-1-1-1,1 0 0,-1 1 0,0-1 0,0 0 0,0 0 0,-1 0 1,1 0-1,-1 0 0,0 0 0,1 0 0,-1 0 0,-1 0 0,1 0 1,0 0-1,-1 0 0,-1-5 0,1 7 41,0-1 1,0 1-1,0-1 1,0 1-1,-1 0 0,1 0 1,0 0-1,-1 0 1,1 0-1,-1 0 0,1 0 1,-1 0-1,1 0 1,-1 1-1,0-1 1,1 1-1,-1-1 0,0 1 1,0-1-1,1 1 1,-1 0-1,0 0 0,0 0 1,1 0-1,-1 0 1,0 1-1,0-1 0,-2 1 1,-2 0-59,0 0 0,1 1 0,-1 0 0,0 0 0,1 0 0,0 0 0,-8 5 0,6-1 222,0 0-1,0 0 0,0 1 1,1 0-1,0 0 1,0 1-1,1-1 0,-6 13 1,10-18-83,-1 0 0,1 0 0,0 0 0,0 0 0,0 0 0,0 1 0,1-1 0,-1 0 0,1 1 0,-1-1 0,1 1 0,0-1 0,0 1 0,0-1 0,0 0 0,0 1 0,1-1 0,-1 1 0,1-1 0,-1 0 0,1 1 0,0-1 0,0 0 1,0 0-1,0 0 0,1 0 0,-1 0 0,0 0 0,1 0 0,-1 0 0,1 0 0,0 0 0,0-1 0,0 1 0,0-1 0,3 3 0,6 1 16,0-1 1,0 1-1,0-2 1,0 1-1,1-2 1,0 0-1,19 2 1,90-3-280,-68-3-174,80-5 334,-133 7 89,1 0 1,-1 0 0,1 0-1,-1 0 1,0 0 0,1 0-1,-1 0 1,1 0 0,-1 0-1,0 0 1,1 0 0,-1 1 0,1-1-1,-1 0 1,0 0 0,1 0-1,-1 0 1,0 1 0,1-1-1,-1 0 1,0 0 0,0 1-1,1-1 1,-1 0 0,0 1-1,0-1 1,1 0 0,-1 1 0,0-1-1,0 0 1,0 1 0,0-1-1,1 1 1,-1 0 0,-4 17 550,-19 22 690,20-35-915,-9 25 569,12-30-911,0 1 0,0 0 0,0 0 0,0-1 0,0 1 1,0 0-1,1 0 0,-1-1 0,0 1 0,0 0 0,1 0 0,-1-1 0,0 1 0,1 0 0,-1-1 0,1 1 0,-1 0 0,1-1 0,-1 1 1,1-1-1,-1 1 0,2 0 0,1 1-348,1-1-1,0 1 1,0-1 0,1 0 0,-1 0-1,0 0 1,0-1 0,0 1 0,1-1 0,6-1-1,27 1-5404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023"/>
    </inkml:context>
    <inkml:brush xml:id="br0">
      <inkml:brushProperty name="width" value="0.025" units="cm"/>
      <inkml:brushProperty name="height" value="0.025" units="cm"/>
    </inkml:brush>
  </inkml:definitions>
  <inkml:trace contextRef="#ctx0" brushRef="#br0">1 414 13229,'0'0'5477,"12"0"-3016,5 0-1951,0-1 0,0 0 0,0-1 0,0-1 1,-1 0-1,25-9 0,-39 11-481,54-26 855,-54 25-767,0 1 0,1 0 0,-1-1 0,0 1 0,0-1 0,0 0 0,0 0 0,-1 0-1,1 0 1,0 0 0,-1 0 0,1 0 0,-1 0 0,0-1 0,0 1 0,0-1 0,0 1 0,0-1 0,0 1 0,0-4 0,-2 5-87,1 1 1,0-1 0,-1 1 0,1-1 0,0 1 0,-1-1-1,1 1 1,-1 0 0,1-1 0,-1 1 0,1-1 0,-1 1 0,1 0-1,-1 0 1,1-1 0,-1 1 0,1 0 0,-1 0 0,1 0-1,-1-1 1,0 1 0,1 0 0,-1 0 0,0 0 0,1 0 0,-1 0-1,1 0 1,-1 0 0,0 0 0,1 1 0,-1-1 0,1 0-1,-1 0 1,1 0 0,-1 1 0,0-1 0,1 0 0,-1 1-1,1-1 1,-1 1 0,-27 11 18,18-4-17,0-1 0,1 2 1,-1 0-1,2 0 0,-1 0 1,1 1-1,1 0 0,0 1 1,0 0-1,1 0 0,1 0 1,0 1-1,0 0 0,1 0 1,0 0-1,1 0 0,-1 15 1,4-26-26,0 1 0,0 0 0,0-1 0,0 1 0,0 0 0,1-1 0,-1 1 0,1 0 0,-1-1 0,1 1 0,-1-1 0,1 1 0,0-1 0,0 1 0,0-1 0,0 0 0,0 1 0,0-1 0,0 0 0,0 0 0,1 0 0,-1 0 0,0 0 0,1 0 0,-1 0 0,1 0 0,-1 0 0,1-1 0,-1 1 0,1-1 0,-1 1 0,1-1 0,0 0 0,-1 1 0,1-1 0,0 0 0,-1 0 0,1 0 0,2-1 0,4 2 1,0-2 0,1 1 0,-1-1 0,0-1 0,0 0 0,15-5 0,0-3 1,0-2-1,-1 0 1,-1-2-1,0 0 1,-1-1 0,0-2-1,-2 0 1,20-22-1,-5 1-4,-1-2-1,-2-1 0,25-48 1,-47 76 3,0 0-1,-1 0 1,-1-1 0,0 0 0,-1-1 0,-1 1-1,0-1 1,-1 0 0,-1 0 0,2-19 0,-5 33-7,1 0 1,0 0 0,0 0-1,0 0 1,0 0 0,-1 0 0,1 0-1,0 0 1,-1 0 0,1 0-1,0 1 1,-1-1 0,0 0 0,1 0-1,-1 1 1,1-1 0,-1 0-1,0 0 1,1 1 0,-1-1 0,0 1-1,0-1 1,0 1 0,1-1-1,-1 1 1,0-1 0,0 1 0,0 0-1,0 0 1,0-1 0,0 1-1,0 0 1,0 0 0,0 0 0,1 0-1,-1 0 1,0 0 0,0 0-1,0 0 1,0 0 0,0 1 0,0-1-1,0 0 1,0 1 0,0-1-1,-1 1 1,-3 1-14,0 0 0,0 0 0,1 0 1,-1 0-1,0 1 0,1 0 0,-8 6 0,-6 11 60,1 0 0,1 0 0,1 2 0,1 0 0,1 1 0,0 0 0,2 1 0,1 0 1,1 1-1,1 0 0,1 0 0,2 1 0,0 0 0,2 0 0,-1 43 0,4-64-43,0 0-1,1 1 1,-1-1 0,1 0 0,1 0 0,-1 0-1,1 0 1,-1 0 0,1-1 0,1 1 0,-1 0-1,1-1 1,-1 0 0,1 1 0,1-1 0,-1 0-1,0-1 1,1 1 0,0 0 0,0-1 0,0 0-1,0 0 1,1 0 0,-1-1 0,10 5 0,-8-5-370,0 0 1,0-1 0,0 1-1,0-1 1,1-1 0,-1 1-1,0-1 1,0 0 0,1 0-1,-1-1 1,0 1 0,0-2-1,0 1 1,8-3 0,19-13-5742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417"/>
    </inkml:context>
    <inkml:brush xml:id="br0">
      <inkml:brushProperty name="width" value="0.025" units="cm"/>
      <inkml:brushProperty name="height" value="0.025" units="cm"/>
    </inkml:brush>
  </inkml:definitions>
  <inkml:trace contextRef="#ctx0" brushRef="#br0">170 233 15310,'0'0'2066,"-10"1"-1537,5 0-385,-1 1-1,1-1 1,-1 1-1,1 0 1,0 0 0,0 1-1,0 0 1,0-1-1,0 2 1,0-1 0,1 1-1,0-1 1,-1 1-1,1 0 1,1 1 0,-1-1-1,1 1 1,-1-1-1,-2 8 1,0-4 221,-37 63 2472,41-66-2612,-1 0 0,1 0 0,0 0 0,0 0 0,1 0 0,-1 1 1,1-1-1,0 1 0,1-1 0,0 1 0,-1-1 0,2 8 0,0-12-200,-1-1-1,1 1 0,-1 0 0,1 0 0,-1-1 0,1 1 0,0 0 0,0 0 0,-1-1 0,1 1 0,0-1 0,0 1 0,0-1 1,0 1-1,-1-1 0,1 0 0,0 1 0,0-1 0,0 0 0,0 0 0,0 1 0,0-1 0,0 0 0,0 0 0,0 0 0,0 0 0,0 0 1,0-1-1,0 1 0,0 0 0,1-1 0,32-7 583,-21 2-535,0-1 0,0-1 0,0 0 0,-1-1 0,0 0 0,-1-1 0,15-16 0,-1-2-29,40-57 0,-45 55 22,-1-1 0,-1 0 0,-2-1 0,-1-1-1,19-61 1,-33 81-79,-6 13-85,-10 14-65,3 5 154,1 1-1,1-1 1,0 2 0,2-1-1,0 1 1,2 1 0,0-1-1,1 1 1,1 0 0,1 0-1,1 0 1,2 1 0,0-1-1,4 37 1,-2-53-711,-1 0-1,1 0 1,0 0-1,1-1 1,0 1-1,6 10 1,3 0-6699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256"/>
    </inkml:context>
    <inkml:brush xml:id="br0">
      <inkml:brushProperty name="width" value="0.025" units="cm"/>
      <inkml:brushProperty name="height" value="0.025" units="cm"/>
    </inkml:brush>
  </inkml:definitions>
  <inkml:trace contextRef="#ctx0" brushRef="#br0">36 55 15022,'0'0'12588,"-5"9"-12171,-1 5-368,1 0 1,0 1 0,1-1 0,1 1 0,0 0-1,1 0 1,1 1 0,0-1 0,1 0 0,0 0 0,6 27-1,-5-39-42,0 1-1,0-1 0,1 0 0,-1 0 1,1 0-1,0 0 0,0 0 0,0 0 0,1 0 1,-1 0-1,1-1 0,-1 0 0,1 1 0,0-1 1,0 0-1,0 0 0,0 0 0,0-1 1,0 1-1,1-1 0,-1 0 0,7 2 0,-6-2 42,0 0 0,0 0-1,0-1 1,1 1-1,-1-1 1,0 0-1,0-1 1,1 1-1,-1-1 1,0 1-1,0-1 1,0 0 0,0-1-1,0 1 1,0-1-1,0 0 1,0 0-1,6-5 1,1-2 148,-1-1 0,0 0 1,0-1-1,-1 0 0,10-18 1,-15 23-144,0 0 1,-1 0-1,0-1 1,0 1-1,-1-1 1,0 1-1,0-1 1,0 0-1,-1 0 1,0 0-1,0 0 1,-1-13 0,0 19-51,0 1 1,0-1 0,0 0 0,-1 0 0,1 1 0,0-1 0,-1 1 0,1-1 0,0 0 0,-1 1 0,1-1 0,-1 1 0,1-1 0,-1 0-1,1 1 1,-1 0 0,1-1 0,-1 1 0,1-1 0,-1 1 0,0 0 0,1-1 0,-1 1 0,0 0 0,1 0 0,-1-1 0,0 1 0,0 0-1,1 0 1,-1 0 0,0 0 0,1 0 0,-1 0 0,0 0 0,0 0 0,1 0 0,-1 0 0,0 0 0,1 1 0,-1-1 0,0 0 0,1 0-1,-2 1 1,-27 16-96,26-14 87,1-1 1,0 1 0,0 0-1,0 0 1,0 0 0,0 0 0,1 0-1,-1 0 1,1 1 0,0-1 0,0 0-1,0 1 1,1-1 0,-1 1-1,1-1 1,-1 1 0,1-1 0,0 1-1,1-1 1,-1 1 0,2 4 0,-1-5 4,0 0 1,0 0 0,0-1 0,1 1-1,-1-1 1,1 1 0,0-1 0,0 0-1,0 0 1,0 1 0,0-1 0,0-1 0,1 1-1,-1 0 1,1 0 0,-1-1 0,1 0-1,-1 1 1,1-1 0,0 0 0,0 0 0,-1 0-1,1-1 1,6 1 0,4 1 7,1-2 0,-1 0 0,0 0 0,1-2 0,-1 1 0,0-2 0,0 0 0,0 0-1,0-1 1,0-1 0,18-9 0,-24 11-1,-1 0 0,0-1 0,0 1 0,0-1 0,-1-1 0,1 1 0,-1-1 0,0 0 0,0 0 0,-1 0-1,1-1 1,-1 0 0,0 0 0,-1 0 0,0 0 0,0 0 0,0-1 0,0 0 0,-1 1 0,0-1 0,-1 0 0,0 0 0,1-11-1,-2 17 2,0 0 0,0 0 0,0 0 0,0 0 0,0-1 0,0 1 0,-1 0 0,1 0 0,-1 0 0,1 0 0,0 0 0,-1 0-1,0 0 1,1 0 0,-1 0 0,0 0 0,1 0 0,-1 0 0,0 0 0,0 0 0,0 1 0,0-1 0,0 0 0,0 1 0,-1-1-1,0-1-2,-1 2-1,0-1 0,0 0 0,1 0 1,-1 1-1,0 0 0,0-1 0,0 1 1,0 0-1,-3 1 0,0 0-11,-1-1 1,1 2-1,0-1 1,0 1-1,0 0 1,0 0-1,0 0 0,1 1 1,-7 4-1,8-4 5,0 0-1,1 0 1,0 0 0,-1 1-1,1-1 1,1 1 0,-1 0-1,1 0 1,-1 0-1,1 0 1,0 0 0,0 1-1,1-1 1,-1 1-1,1-1 1,0 1 0,0 4-1,1-6 3,0-1-1,0 1 1,1-1-1,-1 1 1,1-1-1,-1 1 1,1-1-1,0 1 1,0-1-1,0 0 1,0 1-1,1-1 1,-1 0-1,1 0 1,-1 0-1,1 0 1,0 0-1,-1 0 1,1-1-1,0 1 1,0 0-1,0-1 1,1 0-1,-1 1 1,0-1-1,1 0 1,-1 0 0,0 0-1,1-1 1,-1 1-1,4 0 1,11 2-8,0 0 1,0-2 0,18 0 0,-24-2-7,-1 1 0,1 0 0,-1 1 0,0 0 0,1 1 0,-1 0-1,0 0 1,0 1 0,0 1 0,0 0 0,11 6 0,-19-9 27,-1 1 0,1-1-1,-1 1 1,0 0 0,0 0 0,1-1-1,-1 1 1,0 0 0,-1 0 0,1 0-1,0 0 1,-1 0 0,1 0-1,0 4 1,-1-2 475,-1-24-169,0-30-289,-1 27-31,2 0 0,4-38 0,-4 60 0,0 0 0,1 1 1,-1-1-1,0 0 0,1 1 0,-1-1 0,0 0 0,1 1 0,-1-1 1,1 1-1,-1-1 0,1 1 0,-1-1 0,1 1 0,0 0 1,-1-1-1,1 1 0,-1-1 0,1 1 0,0 0 0,-1 0 1,1-1-1,0 1 0,-1 0 0,1 0 0,0 0 0,0 0 1,-1 0-1,1 0 0,0 0 0,-1 0 0,1 0 0,0 0 1,-1 0-1,1 0 0,0 1 0,0-1 0,35 12-52,-22-8 37,5 1 4,0-2 1,1 0 0,27 0-1,-41-3 7,0 0 0,1 0 0,-1 0 0,0-1-1,0 0 1,0 0 0,0-1 0,0 0 0,0 0 0,0 0-1,0-1 1,-1 1 0,1-1 0,7-7 0,-11 8 4,0 0 1,0-1-1,0 1 1,-1-1 0,1 1-1,-1-1 1,0 0-1,0 1 1,0-1-1,0 0 1,0 0 0,-1 0-1,1 0 1,-1 0-1,0 0 1,0 0-1,0 0 1,0 0-1,0 0 1,-1 0 0,0-4-1,0 5-2,1 1-1,-1 0 1,1-1 0,-1 1-1,1-1 1,-1 1 0,0 0-1,0-1 1,0 1 0,0 0-1,0 0 1,0-1 0,0 1-1,0 0 1,0 0 0,0 0 0,-1 0-1,1 1 1,0-1 0,-1 0-1,1 0 1,-1 1 0,1-1-1,0 1 1,-1 0 0,1-1-1,-1 1 1,0 0 0,1 0-1,-1 0 1,1 0 0,-1 0-1,1 0 1,-1 0 0,1 0-1,-1 1 1,1-1 0,-1 0-1,1 1 1,-1 0 0,-1 0-1,-1 2-7,0-1-1,1 1 0,-1 0 1,1 0-1,0 0 1,0 1-1,0-1 0,0 1 1,0-1-1,1 1 1,0 0-1,0 0 0,0 0 1,-2 7-1,-1 1 37,1 0 0,0 1 0,-4 23 0,8-31-10,-1 0 0,0-1 0,1 1 0,0 0 0,0-1 0,1 1 0,-1 0 0,1 0 0,2 7 0,-2-11-15,0 1 0,0 0 0,0-1 0,0 1 0,1-1 1,-1 0-1,0 1 0,1-1 0,0 0 0,-1 0 1,1 0-1,-1 0 0,1 0 0,0 0 0,0 0 1,0-1-1,-1 1 0,1 0 0,0-1 0,0 0 0,0 1 1,0-1-1,0 0 0,0 0 0,3-1 0,4 1 9,1 0-1,0-1 0,-1 0 1,1-1-1,-1 0 0,0 0 1,0-1-1,0 0 0,14-7 1,1-3 2,43-33 0,-18 11 12,-55 63-194,2-20 211,1 1 0,0 0 0,0 1 0,1-1 0,0 0 0,1 1 0,-1 9 0,3-17-39,-1-1-1,1 0 1,-1 0-1,1 0 1,-1 0-1,1 0 1,0 0 0,0 0-1,-1 0 1,1 0-1,0 0 1,0-1-1,0 1 1,0 0 0,0 0-1,0-1 1,0 1-1,0-1 1,0 1-1,1-1 1,-1 1 0,0-1-1,0 0 1,0 1-1,1-1 1,-1 0-1,0 0 1,0 0 0,0 0-1,1 0 1,-1 0-1,0-1 1,0 1-1,3-1 1,46-8-5,-34 3-18,-1-1-1,-1-1 1,1-1-1,16-12 1,34-20-122,-65 41 125,1 1 0,-1-1 0,1 1 0,-1-1 0,1 1-1,-1-1 1,1 1 0,-1-1 0,1 1 0,-1-1 0,1 1 0,-1 0 0,0-1 0,0 1 0,1 0 0,-1-1 0,0 1 0,0 0 0,0-1 0,1 1 0,-1 0 0,0-1 0,0 1 0,0 0 0,0 0-1,0-1 1,-1 1 0,1 0 0,0-1 0,0 1 0,-1 1 0,0 41 85,0-28-120,1-15 12,0 1 0,0-1-1,0 1 1,0-1 0,0 1 0,0-1 0,0 1 0,0-1-1,0 1 1,0-1 0,0 1 0,0-1 0,0 0-1,0 1 1,1-1 0,-1 1 0,0-1 0,0 1 0,0-1-1,1 0 1,-1 1 0,0-1 0,1 0 0,-1 1 0,0-1-1,1 0 1,-1 1 0,0-1 0,1 0 0,-1 0 0,1 1-1,-1-1 1,0 0 0,1 0 0,-1 0 0,1 0 0,-1 1-1,1-1 1,-1 0 0,1 0 0,-1 0 0,1 0 0,-1 0-1,0 0 1,1 0 0,-1 0 0,1 0 0,-1-1 0,1 1-1,-1 0 1,1 0 0,-1 0 0,0 0 0,1-1-1,-1 1 1,1-1 0,22-18-8332,-14 3 1813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604"/>
    </inkml:context>
    <inkml:brush xml:id="br0">
      <inkml:brushProperty name="width" value="0.025" units="cm"/>
      <inkml:brushProperty name="height" value="0.025" units="cm"/>
    </inkml:brush>
  </inkml:definitions>
  <inkml:trace contextRef="#ctx0" brushRef="#br0">6 8 18161,'-5'-8'10442,"5"12"-10154,0 7-192,11 3-32,-2 4-896,7 0-2467,-3-1-2915,4 1-6406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123"/>
    </inkml:context>
    <inkml:brush xml:id="br0">
      <inkml:brushProperty name="width" value="0.025" units="cm"/>
      <inkml:brushProperty name="height" value="0.025" units="cm"/>
    </inkml:brush>
  </inkml:definitions>
  <inkml:trace contextRef="#ctx0" brushRef="#br0">250 4 17328,'0'0'6625,"-9"-2"-4858,5 2-1689,1-1 0,0 1 0,-1 0 0,1 0 0,0 0 0,-1 0 0,1 1 0,-1-1 0,1 1 0,0 0 0,0 0 0,-1 0 0,-4 3 0,3 0 21,1-1 0,-1 0 0,1 1-1,0 0 1,1 0 0,-1 0-1,1 1 1,-1-1 0,1 1 0,-3 6-1,-3 8 173,0 1 0,1-1 0,1 1 0,2 1 0,-1-1 0,2 1 0,-2 25 0,1 152 576,6-129-824,3-14-14,-4-53-6,1 1 0,-1-1 0,1 1 0,-1-1 0,1 0 0,0 1 0,0-1 0,0 0 0,0 0 0,0 0 0,0 0 0,1 0 0,-1 0 0,1 0 0,-1 0 0,1 0 0,0 0 0,0-1 0,3 3 0,-4-4 10,0-1 0,-1 1 0,1-1-1,-1 0 1,1 1 0,-1-1 0,1 1-1,-1-1 1,0 0 0,1 0 0,-1 1-1,0-1 1,0 0 0,1 0 0,-1 1-1,0-1 1,0 0 0,0 0 0,0 1-1,0-1 1,0 0 0,0 0 0,0 0-1,0 1 1,0-1 0,-1 0-1,1 0 1,0 1 0,-1-2 0,-3-30 138,-10-5-143,-1 0-1,-2 1 1,-26-41 0,16 29-178,31 46-866,10 5 326,24 9-462,-25-7 327,46 8-1437,-42-10-978,0-2 1,0 0-1,27-3 1,12-9-3608,-22-2 5075,-27 10 2578,-1-1 0,0 0 0,0 0 0,0-1 0,0 0 1,5-5-1,-9 8-362,-1 1 1,0-1 0,1 1 0,-1-1-1,0 1 1,1-1 0,-1 0 0,0 0 0,-1 0-1,1 0 1,0 0 0,0 0 0,0-2-1,-1 3-225,0 1-1,0-1 1,0 1-1,0-1 1,0 1-1,-1-1 0,1 1 1,0-1-1,0 1 1,0-1-1,0 1 1,-1-1-1,1 1 1,0 0-1,-1-1 0,1 1 1,0-1-1,-1 1 1,1 0-1,0-1 1,-1 1-1,1 0 1,-1-1-1,1 1 0,-1 0 1,1 0-1,-1-1 1,1 1-1,0 0 1,-1 0-1,0 0 0,-23 1 4088,-1 12-4533,20-9 363,0 1 0,0 0 0,1 0 0,0 0 0,0 0 0,0 1 0,1 0-1,0 0 1,0 0 0,0 0 0,1 0 0,0 0 0,0 1 0,0-1 0,1 1 0,0 0 0,0-1 0,1 1 0,0 0-1,1 11 1,0-17-112,-1 0 0,1 0 0,-1-1-1,1 1 1,-1 0 0,1 0 0,0-1-1,0 1 1,-1 0 0,1-1 0,0 1-1,0-1 1,0 1 0,-1-1 0,1 1-1,0-1 1,0 0 0,0 1 0,0-1-1,0 0 1,0 0 0,0 1 0,0-1-1,0 0 1,0 0 0,0 0 0,0 0-1,0-1 1,0 1 0,0 0 0,0 0-1,0-1 1,1 1 0,33-13 87,-17-2-138,0-1 0,-1 0-1,-1-2 1,-1 0 0,-1 0 0,25-41-1,-48 74-147,1 0-1,-11 28 1,17-36-89,-1 0 0,1 0 0,1 1 0,-1-1-1,1 0 1,0 0 0,1 1 0,0-1 0,1 12 0,-1-18 39,0 0-1,1 0 1,-1 0 0,1-1-1,-1 1 1,1 0-1,-1 0 1,1-1 0,-1 1-1,1-1 1,0 1-1,-1 0 1,1-1 0,0 1-1,0-1 1,-1 0-1,1 1 1,0-1 0,0 1-1,0-1 1,-1 0-1,1 0 1,0 0 0,0 1-1,0-1 1,0 0-1,0 0 1,-1 0 0,1 0-1,1 0 1,0 0-412,22 0-6469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596"/>
    </inkml:context>
    <inkml:brush xml:id="br0">
      <inkml:brushProperty name="width" value="0.025" units="cm"/>
      <inkml:brushProperty name="height" value="0.025" units="cm"/>
    </inkml:brush>
  </inkml:definitions>
  <inkml:trace contextRef="#ctx0" brushRef="#br0">106 212 15791,'0'0'2135,"-11"7"967,0 0-2325,0 1 0,0 0 0,1 1-1,-14 15 1,21-21-686,1-1 0,-1 1-1,1-1 1,0 1-1,0 0 1,0 0 0,1 0-1,-1 0 1,0 0 0,1 0-1,0 0 1,0 1 0,0-1-1,0 0 1,1 1-1,-1-1 1,1 1 0,0-1-1,0 0 1,0 1 0,0-1-1,1 1 1,-1-1 0,1 1-1,0-1 1,0 0-1,0 0 1,3 5 0,-3-6-87,0-1 1,0 1 0,1-1-1,-1 1 1,1-1 0,-1 1-1,1-1 1,0 0 0,-1 0 0,1 0-1,0 0 1,0 0 0,0 0-1,0-1 1,0 1 0,0-1-1,0 1 1,0-1 0,0 0-1,0 0 1,0 0 0,0 0-1,0 0 1,0 0 0,0 0-1,0-1 1,0 1 0,0-1-1,0 1 1,0-1 0,-1 0-1,1 0 1,0 0 0,2-1-1,3-2 16,1 0-1,-1-1 0,0 1 1,0-2-1,-1 1 0,12-12 1,2-6 131,-1 0 1,-2-2 0,20-33 0,-30 45-94,-1 1 1,-1-1-1,0 0 0,-1-1 1,0 1-1,-1-1 0,-1 1 0,0-1 1,0-20-1,-2 32-63,0 0 0,0 0 0,0 0 0,0-1-1,0 1 1,0 0 0,-1 0 0,0 0 0,1 0 0,-1 0 0,0-1-1,0 1 1,0 0 0,0 1 0,0-1 0,0 0 0,-1 0 0,1 0-1,-1 1 1,1-1 0,-1 1 0,0-1 0,1 1 0,-1 0 0,0-1 0,0 1-1,0 0 1,0 0 0,0 1 0,0-1 0,0 0 0,0 1 0,0-1-1,-1 1 1,1-1 0,0 1 0,0 0 0,-1 0 0,-2 1 0,-2-1-12,1 1 0,-1 0-1,1 0 1,-1 1 0,1-1 0,-1 2 0,1-1 0,0 1 0,0 0 0,0 0 0,0 0 0,-7 7 0,5-3 38,0 1-1,0 1 1,1 0-1,0 0 1,-7 14-1,12-20-2,0 1-1,1-1 0,-1 0 0,1 1 0,0-1 0,0 1 0,0-1 0,1 1 1,-1 5-1,1-7-14,0-1 1,0 0-1,0 1 1,1-1-1,-1 0 0,0 1 1,1-1-1,-1 0 1,1 0-1,-1 1 1,1-1-1,0 0 1,0 0-1,-1 0 0,1 0 1,0 0-1,0 0 1,0 0-1,0 0 1,0 0-1,0 0 1,0-1-1,1 1 1,-1 0-1,2 0 0,7 3-202,1-1-1,0-1 0,-1 1 0,1-2 0,0 1 0,0-2 0,1 1 1,12-3-1,-13 2-267,-1-1 0,1 1 1,0 1-1,-1 0 1,1 0-1,-1 1 0,1 1 1,-1-1-1,15 7 1,-23-8 433,0 1 0,0-1 1,0 0-1,0 1 0,0-1 1,0 1-1,0 0 0,-1-1 1,1 1-1,-1 0 0,1 0 1,-1 0-1,0 0 1,0 1-1,0-1 0,0 0 1,0 0-1,0 1 0,0-1 1,-1 0-1,1 1 0,-1-1 1,0 1-1,0 2 0,0 6 278,-1-1 0,-1 0-1,1 0 1,-6 16-1,-3 15 198,12-38-1966,4-8-377,6-11-2751,4-10-4909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958"/>
    </inkml:context>
    <inkml:brush xml:id="br0">
      <inkml:brushProperty name="width" value="0.025" units="cm"/>
      <inkml:brushProperty name="height" value="0.025" units="cm"/>
    </inkml:brush>
  </inkml:definitions>
  <inkml:trace contextRef="#ctx0" brushRef="#br0">136 0 13164,'0'0'7464,"-13"62"-5254,3-25-609,3 4-672,3 7-417,2-1-159,2 1-257,2-2-64,8-3-320,3-4-161,0-8-319,2-7-193,-2-7-737,-1-8-1313,-7-9-1537</inkml:trace>
  <inkml:trace contextRef="#ctx0" brushRef="#br0" timeOffset="1">40 267 11082,'0'0'2371,"-30"-64"576,20 44 224,10 5 64,0 7-577,17 6-960,8 2-673,3 0-641,10 0-288,3 5-96,1 3-448,3-5-2563,4-3-4805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5.172"/>
    </inkml:context>
    <inkml:brush xml:id="br0">
      <inkml:brushProperty name="width" value="0.025" units="cm"/>
      <inkml:brushProperty name="height" value="0.025" units="cm"/>
    </inkml:brush>
  </inkml:definitions>
  <inkml:trace contextRef="#ctx0" brushRef="#br0">198 224 12043,'0'0'6268,"-4"-1"-5959,2 0-239,1 0 1,1 1 1,-1-1-1,0 1 1,1 0 0,-1-1-1,0 1 1,0 0-1,0-1 1,0 1 0,1 0-1,-1 0 1,0 0-1,0 0 1,0 0 0,0 0-1,1 0 1,-1 0-1,0 0 1,0 0 0,0 1-1,0-1 1,1 0-1,-1 0 1,0 1-1,0-1 1,1 0 0,-1 1-1,0-1 1,0 1-1,1-1 1,-1 1 0,1 0-1,-1-1 1,0 1-1,1 0 1,-1-1 0,1 1-1,-1 1 1848,20-17 1448,-16 11 457,-12 3-3759,5 0-64,1 1-1,-1-1 1,0 1 0,1-1-1,-1 1 1,0 0 0,1 1 0,-1-1-1,1 1 1,-1-1 0,0 1-1,1 0 1,0 0 0,-1 1-1,1-1 1,0 1 0,-1-1 0,1 1-1,0 0 1,-5 5 0,-5 4 7,0 1 1,1 0-1,-16 22 1,24-29 2,1 1 1,-1-1 0,1 1 0,0 0-1,0 0 1,1 0 0,0 1 0,0-1-1,0 1 1,1-1 0,0 1 0,0 8-1,1-14-9,0 0-1,0 0 0,1 0 0,-1 1 0,1-1 0,-1 0 0,1 0 0,0 0 0,-1 0 1,1 0-1,0 0 0,0 0 0,-1 0 0,1 0 0,0 0 0,0-1 0,0 1 0,0 0 0,0-1 1,0 1-1,0 0 0,1-1 0,-1 1 0,0-1 0,0 0 0,0 1 0,1-1 0,-1 0 1,0 0-1,0 0 0,0 0 0,1 0 0,-1 0 0,0 0 0,0 0 0,1 0 0,-1-1 1,2 0-1,5 0 5,-1 0 0,1 0 0,-1-1 0,1 0 0,8-5 1,0-2-19,0 0 0,-1-1 0,-1-1 0,1-1 0,-2 0 1,0-1-1,0 0 0,-1-1 0,15-23 0,-12 15 17,-2 0 0,0-1-1,-2-1 1,0 0 0,-2 0-1,7-27 1,-10 3 158,-6 47-159,0 1-1,0-1 1,0 1 0,0-1 0,0 1-1,0-1 1,0 0 0,0 1 0,0-1 0,0 1-1,0-1 1,-1 1 0,1-1 0,0 1-1,0-1 1,-1 1 0,1-1 0,0 1-1,-1-1 1,1 1 0,0 0 0,-1-1-1,1 1 1,-1-1 0,1 1 0,-1-1-1,0 2 0,0-1-1,-1 0 1,1 1-1,0-1 0,0 1 1,0-1-1,0 1 0,0-1 1,0 1-1,0 0 1,0 0-1,0 0 0,0-1 1,0 1-1,1 0 1,-1 0-1,0 0 0,0 2 1,-12 13 39,2 2 1,0 0-1,0 0 0,2 1 1,1 0-1,0 0 0,1 1 1,1 0-1,1 0 0,1 1 1,1 0-1,0-1 1,2 1-1,0 0 0,3 22 1,-1-40-69,-1-1 0,1 1 0,0 0 0,0-1 0,1 1 0,-1 0 0,0-1 0,1 1 0,0-1-1,-1 0 1,1 0 0,0 1 0,0-1 0,0 0 0,1-1 0,-1 1 0,0 0 0,1-1 0,-1 1 0,1-1 0,-1 0 0,1 1 0,0-1 0,-1-1 0,1 1 0,0 0 0,0-1 0,0 1 0,0-1 0,0 0 0,-1 0 0,5 0 0,0-1-634,0 1 0,-1-1 1,1 0-1,0 0 0,12-4 0,-15 3-336,0 1 1,1-1-1,-1 0 1,0-1-1,0 1 0,0-1 1,-1 1-1,5-5 0,15-19-7001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396"/>
    </inkml:context>
    <inkml:brush xml:id="br0">
      <inkml:brushProperty name="width" value="0.025" units="cm"/>
      <inkml:brushProperty name="height" value="0.025" units="cm"/>
    </inkml:brush>
  </inkml:definitions>
  <inkml:trace contextRef="#ctx0" brushRef="#br0">120 240 12908,'0'0'10826,"-10"2"-9235,3 0-1388,0 0 0,0 0-1,1 0 1,-1 1-1,0 0 1,1 0 0,-1 1-1,-7 6 1,10-8-184,1 1 1,0-1 0,0 1-1,0 0 1,0 0-1,1 1 1,-1-1 0,1 0-1,0 1 1,0-1-1,0 1 1,1 0 0,-1 0-1,1 0 1,0 0-1,0 0 1,0 0 0,0 0-1,0 7 1,1-10-15,0 1 0,0 0 0,0-1 0,0 1 0,0 0 1,0 0-1,1-1 0,-1 1 0,0 0 0,1-1 0,-1 1 0,1-1 1,0 1-1,0-1 0,-1 1 0,1-1 0,0 1 0,0-1 0,0 0 1,1 1-1,-1-1 0,0 0 0,0 0 0,1 0 0,-1 0 0,2 1 1,1-1 24,-1 0 0,1 0 0,-1-1 0,0 0 0,1 0 0,-1 0 0,1 0 1,-1 0-1,1-1 0,-1 1 0,1-1 0,-1 0 0,5-2 0,8-3-8,-1-2 0,0 0 0,0 0 0,-1-1 0,23-20-1,-19 15 210,0 1-1,27-15 0,-45 29-197,1-1-1,-1 0 0,0 1 0,1-1 1,-1 1-1,0-1 0,0 0 0,1 1 1,-1-1-1,0 1 0,0-1 1,0 1-1,0-1 0,1 0 0,-1 1 1,0-1-1,0 1 0,0-1 0,0 1 1,0-1-1,0 1 0,0-1 0,0 1 1,0-1-1,-1 1 0,1-1 0,0 1 1,0-1-1,0 1 0,0-1 1,-1 0-1,1 1 0,-1 0 0,-4 20 163,0-11-109,-16 52 324,21-61-397,-1 1 1,1-1-1,0 0 0,-1 1 1,1-1-1,0 0 0,0 1 1,0-1-1,0 1 1,0-1-1,0 1 0,0-1 1,1 0-1,-1 1 0,0-1 1,1 0-1,-1 1 0,1-1 1,-1 0-1,1 1 1,0-1-1,0 0 0,-1 0 1,1 0-1,0 0 0,0 0 1,0 0-1,0 0 1,0 0-1,0 0 0,1 0 1,-1 0-1,0-1 0,0 1 1,1-1-1,-1 1 0,2 0 1,6 0 3,0-1-1,0 1 1,0-2 0,0 1 0,0-1 0,0-1-1,-1 1 1,1-2 0,0 1 0,-1-1-1,1 0 1,-1-1 0,0 0 0,0 0 0,11-9-1,-3 3-160,1 2-1,25-10 0,-36 21-100,-9 9 176,-9 16 145,11-24-73,0-4 32,1 1 0,-1 0 0,1-1 0,-1 1 0,1 0 0,-1-1 0,1 1-1,0 0 1,-1 0 0,1 0 0,0-1 0,0 1 0,-1 0 0,1 0 0,0 0-1,0 0 1,0-1 0,0 1 0,0 0 0,0 0 0,1 0 0,-1 0 0,0-1-1,0 1 1,0 0 0,1 1 0,25-13 342,5-10-434,0-1-1,32-30 1,-27 21-428,-59 74 208,21-39 291,1-1-1,-1 0 1,0 1 0,1-1 0,0 1-1,0-1 1,0 1 0,0 0-1,1 0 1,-1-1 0,1 8 0,0-11-10,0 1 1,0 0 0,0 0 0,1-1 0,-1 1 0,0 0 0,1-1 0,-1 1 0,0 0-1,1-1 1,-1 1 0,1 0 0,-1-1 0,1 1 0,-1-1 0,1 1 0,-1-1-1,1 1 1,0-1 0,-1 1 0,1-1 0,1 1 0,0-1-1,0 1 1,0-1 0,0 0-1,0 1 1,0-1-1,0 0 1,0-1-1,0 1 1,0 0-1,0 0 1,0-1 0,3 0-1,6-4-27,-1 0 0,1 0-1,-1-1 1,0 0 0,0-1 0,-1 0-1,18-17 1,22-16-912,-61 76 28,9-31 912,-24 56 370,25-57-352,1-1 1,-1 1 0,1 0 0,0 0 0,1 0-1,-1-1 1,1 1 0,0 0 0,0 0-1,0 0 1,0 0 0,0 0 0,1 0 0,1 4-1,-1-7-20,-1-1 0,1 1 0,0 0-1,-1-1 1,1 1 0,0-1 0,0 1-1,0-1 1,-1 0 0,1 1 0,0-1-1,0 0 1,0 1 0,0-1 0,0 0-1,0 0 1,0 0 0,-1 0 0,1 0 0,0 0-1,0 0 1,0 0 0,0 0 0,0 0-1,0-1 1,0 1 0,0 0 0,-1 0-1,2-1 1,26-11-331,-13 2-606,-1 0 0,-1-1 1,1-1-1,-2 0 0,0-1 1,0 0-1,16-27 0,58-113-301,-66 115 1526,11-41-106,-20 46 1040,-9 26 191,-3 10 734,-19 49-1308,-13 55 0,29-88-705,0 0 0,1 0-1,1 1 1,1-1 0,1 0 0,3 33 0,-2-43-146,1-1 0,1 0 0,0 0 0,0-1 0,4 10 0,-6-15-56,0 0-1,0 1 0,1-1 0,-1 0 1,0 0-1,1 0 0,-1 0 1,1 0-1,0 0 0,0-1 0,-1 1 1,1-1-1,0 1 0,1-1 0,-1 1 1,0-1-1,0 0 0,0 0 0,1 0 1,-1 0-1,4 0 0,-5-2 58,0 1 1,0-1-1,-1 0 0,1 0 0,0 1 0,-1-1 1,1 0-1,-1 0 0,1 0 0,-1 0 0,0 0 1,1 0-1,-1 0 0,0 0 0,1 0 1,-1 0-1,0 0 0,0 0 0,0 0 0,0 0 1,0 0-1,0 0 0,0 0 0,-1 0 0,1 0 1,0 0-1,0 0 0,-1 0 0,1 0 0,-1-1 1,-11-35 45,5 24-113,-1 1-1,-1 1 0,0 0 1,0 0-1,-1 0 1,-1 2-1,1-1 0,-2 1 1,1 1-1,-1 0 0,-20-10 1,31 18 550,22 1-29,0 2 1,-1 1-1,36 10 0,11 3-1356,-67-17 656,7 1-358,-3-2-4079,-4-4-2900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743"/>
    </inkml:context>
    <inkml:brush xml:id="br0">
      <inkml:brushProperty name="width" value="0.025" units="cm"/>
      <inkml:brushProperty name="height" value="0.025" units="cm"/>
    </inkml:brush>
  </inkml:definitions>
  <inkml:trace contextRef="#ctx0" brushRef="#br0">1 16 22998,'0'-7'2818,"0"1"193,0 4-1313,0 6-1826,0 6-1250,0-2-2978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400"/>
    </inkml:context>
    <inkml:brush xml:id="br0">
      <inkml:brushProperty name="width" value="0.025" units="cm"/>
      <inkml:brushProperty name="height" value="0.025" units="cm"/>
    </inkml:brush>
  </inkml:definitions>
  <inkml:trace contextRef="#ctx0" brushRef="#br0">325 133 15727,'4'-11'4185,"-1"5"-3432,0 0-210,0 0 0,-1 1 0,0-1 0,0 0 0,0-1 0,0 1 0,-1 0 0,0 0 0,-1-1 0,1 1 0,-1 0 0,0-1 0,-2-10 0,0 15-501,1 1 1,0-1-1,-1 1 0,1-1 1,-1 1-1,1 0 1,-1 0-1,0 0 1,1 0-1,-1 0 1,0 0-1,0 0 0,0 1 1,0-1-1,1 1 1,-1-1-1,0 1 1,0 0-1,0 0 1,0-1-1,0 1 0,0 1 1,0-1-1,0 0 1,-4 1-1,-2 0-42,0 1-1,0 0 0,-1 0 1,1 0-1,-8 5 0,-6 4 65,0 2-1,1 1 0,1 0 0,0 2 0,1 0 0,0 1 0,2 1 0,0 1 0,1 0 0,-16 26 0,30-41-34,-1 0-1,1 0 1,1 0-1,-1 0 1,0 0-1,1 1 1,0-1-1,0 0 0,0 1 1,1-1-1,-1 1 1,1-1-1,0 1 1,0-1-1,1 1 1,0 4-1,0-6-19,0-1 0,0 1-1,1 0 1,-1-1 0,0 0-1,1 1 1,0-1 0,-1 0-1,1 0 1,0 0 0,0 0 0,0 0-1,1 0 1,-1 0 0,0-1-1,1 1 1,-1-1 0,1 0-1,-1 0 1,1 0 0,-1 0 0,1 0-1,0 0 1,0-1 0,4 1-1,6 1 16,0-1 0,0 0-1,0-1 1,0 0-1,20-4 1,-28 4-11,0-1 0,0-1 1,0 1-1,-1-1 0,1 1 1,0-1-1,-1-1 1,1 1-1,-1-1 0,0 0 1,0 0-1,0 0 0,0 0 1,0-1-1,-1 1 0,7-9 1,-10 12-16,1-1 1,-1 1 0,1-1-1,-1 1 1,1 0 0,-1-1-1,1 0 1,-1 1-1,0-1 1,1 1 0,-1-1-1,0 1 1,1-1 0,-1 0-1,0 1 1,0-1 0,0 0-1,0 1 1,0-1-1,1 0 1,-1 1 0,0-1-1,-1 0 1,1 1 0,0-1-1,0 0 1,0 1 0,0-1-1,0 0 1,-1 1-1,1-1 1,0 1 0,0-1-1,-1 0 1,1 1 0,0-1-1,-1 1 1,1-1-1,-1 1 1,1-1 0,-2 0-1,0 1-5,1-1-1,-1 1 1,0 0-1,0 0 1,0 0-1,0 0 0,0 0 1,0 0-1,1 0 1,-1 1-1,0-1 0,0 0 1,0 1-1,-1 1 1,1-2 3,0 1 1,1-1 0,-1 1-1,1 0 1,-1 0 0,1 0-1,-1 0 1,1 0 0,-1 0-1,1 0 1,0 0 0,0 1-1,-1-1 1,1 0 0,-1 3-1,2-3 8,0 0-1,0 0 0,0-1 1,0 1-1,0 0 0,0 0 0,0 0 1,0 0-1,1-1 0,-1 1 1,0 0-1,0 0 0,1 0 1,-1-1-1,1 1 0,-1 0 1,0 0-1,1-1 0,0 1 1,-1 0-1,1-1 0,-1 1 1,1-1-1,0 1 0,-1-1 1,1 1-1,0-1 0,0 1 1,-1-1-1,1 0 0,0 1 1,0-1-1,0 0 0,-1 0 1,1 1-1,1-1 0,15 5-126,0-1 1,1-1-1,-1-1 0,0 0 0,1-1 0,0-1 0,18-2 0,3 1-799,-17 1 496,-1-1 0,34-7 0,-48 7 371,-1 0-1,1-1 0,-1 0 0,0 0 1,1-1-1,-1 1 0,0-1 0,-1-1 1,1 1-1,-1-1 0,1 0 0,6-6 1,-14 7-9,-9 5-75,-10 6-64,14-3 259,0 0-1,0 0 1,1 1 0,0-1 0,0 1-1,0 1 1,1-1 0,0 1-1,0 0 1,0 0 0,1 0 0,0 1-1,1 0 1,0 0 0,-3 11-1,6-19-91,-1 1-1,1 0 0,0-1 0,0 1 0,0-1 0,0 1 0,0-1 0,0 1 0,0 0 0,0-1 1,0 1-1,1-1 0,-1 1 0,0-1 0,0 1 0,0-1 0,1 1 0,-1-1 0,0 1 0,1-1 1,-1 1-1,0-1 0,1 1 0,-1-1 0,1 1 0,-1-1 0,0 0 0,1 1 0,-1-1 0,1 0 1,-1 0-1,2 1 0,19 1-3599,-16-2 2617,25 0-6759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8.867"/>
    </inkml:context>
    <inkml:brush xml:id="br0">
      <inkml:brushProperty name="width" value="0.025" units="cm"/>
      <inkml:brushProperty name="height" value="0.025" units="cm"/>
    </inkml:brush>
  </inkml:definitions>
  <inkml:trace contextRef="#ctx0" brushRef="#br0">180 76 4420,'1'-3'1977,"1"-3"201,0 0-1,-1 1 0,0-1 0,0 0 0,0 0 0,-1-7 1,0 12-2027,0 0 0,0 0 0,0 0 0,-1-1 1,1 1-1,-1 0 0,1 0 0,-1 0 1,1 0-1,-1 0 0,1 0 0,-1 0 1,0 0-1,0 0 0,1 0 0,-1 0 0,0 1 1,0-1-1,0 0 0,0 0 0,0 1 1,0-1-1,0 1 0,0-1 0,0 1 0,-1-1 1,1 1-1,0 0 0,0-1 0,0 1 1,-1 0-1,1 0 0,0 0 0,0 0 0,-3 0 1,-2 1-112,0-1 0,-1 1-1,1 1 1,0-1 0,-1 1 0,1 0 0,0 0 0,0 1 0,1-1 0,-1 1 0,0 1 0,1-1 0,0 1 0,0 0 0,-5 5 0,4-4-5,0 1 0,0 1 1,0-1-1,1 1 0,0 0 0,1 0 1,-1 0-1,2 1 0,-1 0 0,1 0 1,-3 8-1,7-15-33,-1-1 0,1 1 0,-1-1 0,1 1 0,0-1 0,-1 1 0,1-1 0,0 1 0,0-1 0,-1 0 0,1 0 0,0 1 0,0-1 0,0 0 0,-1 0 0,1 0 0,0 0 0,0 0 0,0 0 0,-1 0 0,1 0 0,0 0 0,1 0 0,27-1 55,-27 1-55,29-2-44,-22 1-13,1 0 1,0 1-1,-1 0 1,1 1-1,15 2 1,-22-2 42,0 0 1,0 0 0,0 0-1,0 1 1,0-1-1,0 1 1,0 0-1,-1 0 1,1 0 0,-1 0-1,1 0 1,-1 1-1,0-1 1,0 1 0,0-1-1,0 1 1,0 0-1,-1 0 1,1 0 0,1 5-1,2 6 13,-2-1 1,1 1-1,-2 0 0,0-1 0,0 1 1,-1 0-1,-1 0 0,-2 21 0,1-24 137,0 0-1,-1 0 1,0 0-1,-1 0 0,0 0 1,-1-1-1,0 0 1,-1 1-1,0-2 1,-1 1-1,-6 9 0,11-17-91,0-1-1,0 0 0,-1 1 0,1-1 1,0 0-1,-1 1 0,1-1 0,-1 0 0,1 0 1,-1 0-1,1 0 0,-1-1 0,0 1 1,0 0-1,1-1 0,-3 1 0,3-1-56,1 0 0,-1 0 0,0-1 0,0 1 1,1 0-1,-1-1 0,0 1 0,1 0 0,-1-1 0,0 1 0,1-1 0,-1 1 0,1-1 0,-1 1 0,1-1 0,-1 0 0,1 1 0,0-1 0,-1 0 0,1 1 0,-1-1 0,1 0 0,0 0 0,0 1 0,0-1 0,-1 0 0,1 0 0,0 1 0,0-1 0,0 0 0,0 0 0,0 1 0,0-1 0,0 0 0,1 0 0,-1-1 0,1-13-290,0 1 0,2-1 0,-1 0-1,2 1 1,0 0 0,0-1 0,2 2-1,-1-1 1,2 1 0,0-1-1,1 2 1,17-24 0,-12 20 301,0 1 1,1 1-1,0 0 0,1 1 1,0 1-1,1 0 0,1 1 1,0 1-1,25-11 0,-41 20-13,0 1 0,0-1 0,0 1 0,0-1 0,0 1 0,0 0 0,0-1 0,0 1 0,0 0 0,0 0 0,1 0-1,-1-1 1,0 1 0,0 1 0,0-1 0,0 0 0,2 0 0,-3 1-3,1-1-1,-1 1 1,0-1-1,0 1 1,1-1-1,-1 1 1,0-1-1,0 1 1,0-1-1,0 1 1,0-1-1,0 1 1,0-1-1,0 1 1,0-1-1,0 1 1,0-1-1,0 1 1,0-1-1,-1 1 1,1-1-1,0 1 1,0-1-1,-1 1 1,1-1-1,-1 1 1,-31 49-957,16-27 705,11-5 459,17-26 254,18-24 440,-9 1-54,23-47 0,-15 25-689,-45 109-611,16-54 499,-1 0 1,0 0 0,1 0-1,0 0 1,-1 0 0,1 0-1,0 0 1,0 1 0,0-1-1,1 0 1,-1 0 0,0 0-1,1 0 1,-1 0 0,1 0-1,1 3 1,-1-4 11,0 0-1,0 0 1,0 0 0,0 0 0,0 0-1,0 0 1,0 0 0,0 0-1,0-1 1,0 1 0,1 0 0,-1-1-1,0 1 1,0-1 0,1 1 0,-1-1-1,0 0 1,1 1 0,1-1 0,3 0 42,0 0 0,-1-1 1,1 1-1,0-1 1,0 0-1,0-1 1,-1 0-1,1 0 1,-1 0-1,10-5 0,49-38 130,-49 34-184,-1 0 1,26-14-1,-36 28-279,-8 10 184,-5 9 101,6-16 65,-1 0-1,2 1 1,-1 0-1,1-1 1,0 1-1,0 0 1,1 0-1,0 0 1,0 0 0,0 1-1,2 12 1,1-19-36,1 0 0,-1 0 1,1 0-1,-1-1 1,1 1-1,0-1 0,-1 0 1,1 1-1,0-1 1,-1 0-1,1 0 0,0-1 1,-1 1-1,1-1 0,4 0 1,4-3-20,0-1 1,0 1 0,0-2-1,-1 1 1,1-2-1,12-9 1,-12 8-95,0 0 0,1 1 0,0 1-1,17-8 1,-28 14 39,-1 0 0,0 0 0,0 0 0,1 0 0,-1 0 0,0 0 0,0 0-1,1 0 1,-1 0 0,0 0 0,1 0 0,-1 0 0,0 0 0,0 0 0,1 0 0,-1 0-1,0 0 1,0 0 0,1 0 0,-1 0 0,0 0 0,0 1 0,1-1 0,-1 0 0,0 0 0,0 0-1,0 0 1,1 1 0,-1-1 0,0 0 0,0 0 0,0 0 0,0 1 0,1-1 0,-1 0-1,0 0 1,0 1 0,0-1 0,0 1 0,1 16-111,-8 24 148,5-35-57,3 16 203,0-21-231,-1-1 1,0 0-1,1 0 1,-1 1-1,1-1 1,-1 0-1,0 0 1,1 0-1,-1 1 1,1-1-1,-1 0 1,0 0-1,1 0 1,-1 0-1,1 0 1,-1 0-1,1 0 1,-1 0-1,1 0 1,-1 0-1,0 0 1,1 0-1,-1 0 1,1-1-1,-1 1 1,0 0-1,1 0 1,0-1-1,31-22-8274,-27 20 5864,14-15-9299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247"/>
    </inkml:context>
    <inkml:brush xml:id="br0">
      <inkml:brushProperty name="width" value="0.025" units="cm"/>
      <inkml:brushProperty name="height" value="0.025" units="cm"/>
    </inkml:brush>
  </inkml:definitions>
  <inkml:trace contextRef="#ctx0" brushRef="#br0">132 190 9929,'-3'-24'12552,"-6"5"-8162,8 19-4389,0-1 0,0 0 1,0 0-1,-1 1 0,1-1 1,0 1-1,-1-1 1,1 1-1,0 0 0,-1-1 1,1 1-1,0 0 0,-1 0 1,1 0-1,-1 0 1,1 0-1,0 0 0,-1 1 1,1-1-1,0 0 1,-1 1-1,1-1 0,0 1 1,-1-1-1,1 1 0,0 0 1,0-1-1,0 1 1,0 0-1,0 0 0,-1 0 1,0 1-1,-5 4 71,1-1 0,0 1 0,0 1 0,0-1 0,1 1 1,-1 0-1,2 0 0,-1 1 0,1-1 0,0 1 0,1 0 0,0 0 0,0 0 0,0 1 0,1-1 0,1 0 0,-2 13 0,3-20-48,1-1 0,-1 1 0,0 0 0,1 0-1,-1 0 1,0 0 0,1 0 0,-1 0 0,1-1-1,-1 1 1,1 0 0,0 0 0,-1-1-1,1 1 1,0 0 0,0-1 0,-1 1 0,1-1-1,0 1 1,0-1 0,0 1 0,0-1 0,0 0-1,0 1 1,-1-1 0,1 0 0,0 0 0,0 1-1,0-1 1,0 0 0,0 0 0,0 0 0,0 0-1,0 0 1,0-1 0,0 1 0,1 0 0,42-10 748,-27 2-721,-1-1 0,0-1 0,0-1 0,-1 0 0,0-1 0,-1 0 0,0-1 0,12-16 1,-9 9 13,0-1 1,-2-1 0,0 0-1,-1-1 1,11-26 0,-24 47-71,0 1 1,0-1 0,0 0-1,-1 1 1,1-1 0,0 0-1,-1 0 1,1 0 0,-1 0-1,0 0 1,1 0 0,-1 1 0,0-1-1,0-4 1,-2 6-11,1 0 1,0 1-1,1-1 0,-1 0 1,0 1-1,0-1 1,0 0-1,0 1 0,0-1 1,0 1-1,0 0 0,0-1 1,1 1-1,-1 0 1,0-1-1,1 1 0,-1 0 1,0 1-1,-43 51-144,34-40 105,0 0 0,2 1 0,0 0-1,0 1 1,2 0 0,-1 0 0,2 0 0,0 1 0,1 0-1,1 0 1,0 0 0,1 0 0,0 30 0,6-29-2242,4-10-2364,4-6-3839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979"/>
    </inkml:context>
    <inkml:brush xml:id="br0">
      <inkml:brushProperty name="width" value="0.025" units="cm"/>
      <inkml:brushProperty name="height" value="0.025" units="cm"/>
    </inkml:brush>
  </inkml:definitions>
  <inkml:trace contextRef="#ctx0" brushRef="#br0">136 2 14478,'0'0'16175,"-10"-1"-16116,2 1-49,1 0 0,0 1 0,-1 0-1,1 0 1,0 0 0,0 1 0,0 1 0,-10 3 0,14-5-55,0 0 0,0 1 0,0-1 0,0 1 1,1 0-1,-1 0 0,0 0 0,1 0 0,-1 0 0,1 1 0,0-1 0,-1 1 0,1 0 0,1-1 0,-1 1 1,0 0-1,1 0 0,-1 0 0,1 0 0,0 1 0,0-1 0,0 0 0,0 0 0,1 1 0,-1 4 0,2-7-23,-1 1 1,1-1-1,-1 0 0,1 1 0,0-1 0,0 0 0,0 0 0,0 0 1,0 1-1,0-1 0,0 0 0,0 0 0,0 0 0,0-1 0,0 1 1,1 0-1,-1 0 0,0-1 0,0 1 0,1-1 0,-1 1 0,1-1 1,-1 1-1,1-1 0,0 0 0,49 11-515,-37-9 432,3 1 89,-8-2 51,0 1 1,0 0 0,0 0-1,0 0 1,-1 1 0,1 1-1,-1 0 1,0 0 0,9 6 0,-16-10 19,-1 0 1,1 1 0,-1-1 0,1 1 0,-1-1-1,1 1 1,-1 0 0,1-1 0,-1 1 0,0-1 0,1 1-1,-1 0 1,0 0 0,1-1 0,-1 1 0,0 0-1,0-1 1,0 1 0,0 0 0,0 0 0,0-1 0,0 1-1,0 0 1,0-1 0,0 1 0,0 0 0,0 0-1,-1 0 1,-15 19 555,-34 8 447,46-27-973,-7 5-120,-1-1 0,0 0 0,0-1 1,0-1-1,-1 0 0,-22 3 0,35-6-71,0 0 0,-1 0 0,1 0 0,0 0 0,0 0 0,0 0 0,0 0 0,-1 0 0,1 0 0,0 0 1,0 0-1,0 0 0,-1-1 0,1 1 0,0 0 0,0 0 0,0 0 0,0 0 0,0 0 0,-1-1 0,1 1 0,0 0 0,0 0 0,0 0 0,0 0 0,0-1 0,0 1 0,0 0 0,0 0 0,-1 0 0,1-1 0,0 1 0,0 0 0,0 0 0,0 0 0,0-1 1,0 1-1,0 0 0,0 0 0,0 0 0,0-1 0,1 1 0,-1 0 0,0 0 0,0 0 0,0-1 0,0 1 0,0 0 0,0 0 0,0 0 0,1-1 0,5-10-6493,9-8-5190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309"/>
    </inkml:context>
    <inkml:brush xml:id="br0">
      <inkml:brushProperty name="width" value="0.025" units="cm"/>
      <inkml:brushProperty name="height" value="0.025" units="cm"/>
    </inkml:brush>
  </inkml:definitions>
  <inkml:trace contextRef="#ctx0" brushRef="#br0">77 1 12268,'0'0'10474,"-8"7"-9845,4-4-600,-5 3 176,1 1-1,0 1 1,-13 14-1,19-20-155,0 0 0,1 1 0,-1-1 0,0 1 0,1 0-1,-1-1 1,1 1 0,0 0 0,0 0 0,0 0 0,1 0 0,-1 0 0,0 0-1,1 0 1,0 0 0,0 0 0,0 0 0,0 0 0,0 0 0,1 0-1,0 4 1,1-5-18,-1-1-1,1 1 1,-1 0-1,1-1 1,0 1-1,0-1 1,0 0-1,-1 0 1,1 0 0,0 0-1,0 0 1,1 0-1,-1 0 1,0 0-1,0-1 1,0 1-1,0-1 1,1 0-1,-1 0 1,0 0-1,0 0 1,1 0-1,3-1 1,1 1 117,-1 0 1,1-1-1,0 0 1,0 0 0,-1-1-1,13-4 1,-12 2-144,0-1-1,-1 1 1,0-2 0,0 1 0,0 0 0,0-1 0,-1 0 0,0-1 0,0 1 0,-1-1 0,0 0 0,5-9 0,-35 42-523,22-20 442,0 0 0,0 1 1,1-1-1,0 1 0,0 0 0,0 0 1,1 1-1,0-1 0,1 0 0,0 1 1,0-1-1,0 1 0,1-1 1,0 1-1,1 8 0,0-15-228,-1 0 0,0 1 0,1-1 0,0 0 0,-1 0 0,1 0 0,0 0 0,-1 0 0,1 0 0,0 1 0,0-2 0,0 1 0,0 0 0,0 0 0,0 0 0,0 0 0,0-1 1,1 1-1,-1 0 0,0-1 0,0 1 0,1-1 0,-1 0 0,0 1 0,0-1 0,1 0 0,-1 0 0,0 0 0,1 0 0,-1 0 0,0 0 0,1 0 0,2-1 0,15 1-6689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717"/>
    </inkml:context>
    <inkml:brush xml:id="br0">
      <inkml:brushProperty name="width" value="0.025" units="cm"/>
      <inkml:brushProperty name="height" value="0.025" units="cm"/>
    </inkml:brush>
  </inkml:definitions>
  <inkml:trace contextRef="#ctx0" brushRef="#br0">80 0 13325,'0'0'11968,"-7"11"-10820,1 1-958,0-1-1,1 1 1,0 0-1,1 1 1,0-1-1,1 1 1,0 0-1,1 0 1,0 17-1,1-27-201,1 0 0,0-1 0,-1 1 0,2 0 0,-1 0 0,0 0 0,0 0 0,1-1 0,0 1 0,-1 0 0,1 0 0,0-1-1,0 1 1,1 0 0,-1-1 0,0 1 0,1-1 0,0 0 0,-1 0 0,1 1 0,0-1 0,0 0 0,0 0 0,1-1 0,-1 1 0,0 0 0,1-1 0,-1 1 0,1-1 0,-1 0 0,1 0 0,0 0-1,-1 0 1,4 0 0,-4 0-17,0-1 0,-1 0 0,1 1 0,0-1-1,-1 1 1,1-1 0,-1 1 0,1 0 0,-1-1 0,1 1-1,-1 0 1,0 0 0,1 0 0,-1 0 0,0 1-1,0-1 1,0 0 0,0 0 0,0 1 0,0-1 0,0 0-1,0 1 1,-1-1 0,1 1 0,0 0 0,-1-1-1,1 1 1,-1-1 0,0 1 0,1 0 0,-1-1 0,0 3-1,-1 0 8,-1-1 0,1 0-1,-1 1 1,0-1 0,0 0-1,0 0 1,0 0 0,0 0-1,-1 0 1,1-1 0,-1 1-1,0-1 1,-5 4 0,-9 6 71,-27 22-51,42-32 34,0-1 1,0 1 0,0 0 0,0 0-1,1 0 1,-1 0 0,1 1 0,-1-1-1,1 0 1,0 0 0,0 1 0,0-1-1,0 1 1,0-1 0,0 6 0,43-6 1429,-40-2-1365,20-2-92,-1 0 0,0-2 1,0 0-1,0-2 0,-1 0 1,0-1-1,36-18 0,-54 24-307,0-1 0,0 1 0,1 0-1,-1-1 1,0 0 0,0 0 0,0 1-1,-1-1 1,1 0 0,0 0 0,-1-1 0,1 1-1,1-4 1,-3 5-146,1 0 0,-1-1-1,0 1 1,0 0 0,0 0-1,1 0 1,-2-1 0,1 1 0,0 0-1,0 0 1,0 0 0,0-1-1,-1 1 1,1 0 0,0 0 0,-1 0-1,1 0 1,-1 0 0,0 0-1,1 0 1,-1 0 0,-1-1-1,-14-13-8343</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063"/>
    </inkml:context>
    <inkml:brush xml:id="br0">
      <inkml:brushProperty name="width" value="0.025" units="cm"/>
      <inkml:brushProperty name="height" value="0.025" units="cm"/>
    </inkml:brush>
  </inkml:definitions>
  <inkml:trace contextRef="#ctx0" brushRef="#br0">0 15 15855,'0'0'12364,"62"-14"-10891,-28 14-640,-2 0-545,2 1-256,-2 8-192,0-1-1441,-7 0-2499,1-3-4645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397"/>
    </inkml:context>
    <inkml:brush xml:id="br0">
      <inkml:brushProperty name="width" value="0.025" units="cm"/>
      <inkml:brushProperty name="height" value="0.025" units="cm"/>
    </inkml:brush>
  </inkml:definitions>
  <inkml:trace contextRef="#ctx0" brushRef="#br0">1 403 15727,'0'0'5312,"12"-5"-3230,-2 2-1745,-1-1 0,1-1 0,-1 0 1,0-1-1,0 1 0,0-2 1,-1 1-1,0-1 0,0 0 0,10-13 1,-4 0-93,-1 0 1,-1 0-1,-1-2 1,0 1 0,-2-1-1,-1 0 1,0-1-1,-2 0 1,0 0-1,-2-1 1,3-44 0,-7 68-263,0 0 1,0-1 0,1 1 0,-1-1-1,0 1 1,0-1 0,0 1 0,0-1 0,0 1-1,0-1 1,0 1 0,0-1 0,0 1-1,-1-1 1,1 1 0,0-1 0,0 1 0,0-1-1,0 1 1,-1-1 0,1 1 0,0 0-1,0-1 1,-1 1 0,1-1 0,0 1 0,-1 0-1,1-1 1,-1 1 0,1 0 0,0-1-1,-1 1 1,1 0 0,-1 0 0,0-1 0,-14 12-179,-12 29 231,18-18 83,2-1 0,0 1-1,2 0 1,0 0 0,1 1-1,2-1 1,0 1 0,1 23-1,1-43-125,0-1 0,0 0 0,-1 0 0,1 0 0,1 0 1,-1 0-1,0 1 0,0-1 0,1 0 0,-1 0 0,1 0 0,0 0 0,0 0 0,-1 0 0,1 0 0,0 0 0,1 0 0,-1-1 0,0 1 1,1 0-1,-1-1 0,1 1 0,-1-1 0,1 1 0,-1-1 0,1 0 0,0 1 0,0-1 0,0 0 0,0 0 0,0-1 0,0 1 0,0 0 0,0-1 1,0 1-1,0-1 0,0 1 0,0-1 0,1 0 0,-1 0 0,0 0 0,0 0 0,3-1 0,2 0-4,1-1 0,-1 0 0,-1 0 0,1-1 0,0 1 0,0-2 0,-1 1 0,0-1 0,0 1 0,0-2-1,10-8 1,32-44 81,-48 56 21,-17 28 159,11-15-218,1 0 0,-1 0 0,-3 17 0,7-24-73,1 0 0,0 0 0,0 0 0,0 0 1,0 0-1,1 0 0,0 0 0,0 0 0,1 0 0,-1 0 0,3 9 0,-3-14-47,0 1 0,1-1 0,-1 1 0,0-1 0,0 0 0,0 1 0,0-1 0,0 0-1,1 1 1,-1-1 0,0 0 0,0 1 0,1-1 0,-1 0 0,0 1 0,1-1 0,-1 0-1,0 0 1,1 0 0,-1 1 0,0-1 0,1 0 0,-1 0 0,0 0 0,1 0-1,-1 1 1,1-1 0,-1 0 0,0 0 0,1 0 0,-1 0 0,1 0 0,-1 0 0,0 0-1,1 0 1,-1 0 0,1 0 0,-1 0 0,0-1 0,1 1 0,-1 0 0,0 0 0,1 0-1,-1 0 1,0-1 0,1 1 0,-1 0 0,0 0 0,1-1 0,-1 1 0,0 0-1,1-1 1,13-17-8427,-2-4-2151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754"/>
    </inkml:context>
    <inkml:brush xml:id="br0">
      <inkml:brushProperty name="width" value="0.025" units="cm"/>
      <inkml:brushProperty name="height" value="0.025" units="cm"/>
    </inkml:brush>
  </inkml:definitions>
  <inkml:trace contextRef="#ctx0" brushRef="#br0">0 0 18033,'0'0'4196,"8"67"-4292,7-46-2755,2-2-3747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2.097"/>
    </inkml:context>
    <inkml:brush xml:id="br0">
      <inkml:brushProperty name="width" value="0.025" units="cm"/>
      <inkml:brushProperty name="height" value="0.025" units="cm"/>
    </inkml:brush>
  </inkml:definitions>
  <inkml:trace contextRef="#ctx0" brushRef="#br0">89 282 8360,'0'0'8194,"-10"11"-5754,2-3-1922,-39 51 1836,44-56-2139,0 1 0,0 1 0,1-1 0,0 0-1,0 1 1,0-1 0,1 1 0,-1-1 0,1 1 0,0 0 0,0 0 0,1 0-1,0-1 1,-1 1 0,2 6 0,-1-10-188,1 0-1,0 0 1,-1 0-1,1 0 1,0 0-1,0 0 1,0 0 0,-1 0-1,1 0 1,0 0-1,0 0 1,0-1 0,0 1-1,1 0 1,-1-1-1,0 1 1,0-1-1,0 1 1,0-1 0,1 1-1,-1-1 1,0 0-1,0 0 1,1 0 0,-1 0-1,0 1 1,0-2-1,3 1 1,37-5 782,-29-1-741,0 1 0,0-2 0,0 1 0,-1-2 0,-1 1-1,1-2 1,-1 1 0,0-1 0,-1-1 0,14-17 0,-8 7 118,-1 0 0,0-1 0,-2-1-1,18-41 1,-4-21 47,-25 77-295,0 1 0,0-1 0,0 1 0,-1-1 0,0 0 0,0 1-1,0-1 1,-1 1 0,0-1 0,0 1 0,-3-8 0,2 11 14,0 1 0,1 0 0,-1 0 0,0 0 1,0 0-1,-1 0 0,1 0 0,0 0 0,-1 0 0,1 1 1,-1 0-1,1-1 0,-1 1 0,0 0 0,1 0 0,-1 0 1,0 1-1,0-1 0,0 0 0,1 1 0,-1 0 0,0 0 0,0 0 1,0 0-1,-5 1 0,-1 0 44,0 0 0,0 0 0,0 1 0,1 0 0,-1 1 0,1 0 0,-10 4 0,8-1 159,1 0 0,-1 1 0,1 0-1,1 0 1,-16 17 0,22-22-111,0 1-1,0-1 1,0 1-1,1-1 1,-1 1-1,1 0 1,0 0-1,0-1 1,0 1-1,0 0 1,-1 6 0,2-7-40,0-1 0,0 1 0,1 0 1,-1-1-1,0 1 0,1-1 0,-1 1 1,1 0-1,-1-1 0,1 1 0,0-1 1,0 1-1,-1-1 0,1 0 0,0 1 0,0-1 1,1 0-1,-1 0 0,0 0 0,0 0 1,1 0-1,-1 0 0,2 1 0,66 32 82,-52-27-140,-1 1 0,1 1 1,22 15-1,-35-21 43,0 0 0,0 1-1,0-1 1,-1 1 0,1 0 0,-1 0 0,0 0-1,0 0 1,-1 1 0,1-1 0,-1 1-1,0 0 1,0 0 0,0 0 0,-1 0-1,2 10 1,-2-7-87,0 1 0,-1 0 0,0 0 0,-1 0 0,1 0 0,-2 0 0,1-1 0,-1 1 0,-1-1 0,-4 13 0,5-17-891,-1 0-1,1 0 0,-1 0 1,1 0-1,-1 0 0,0-1 1,-7 7-1,1-7-9308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3.315"/>
    </inkml:context>
    <inkml:brush xml:id="br0">
      <inkml:brushProperty name="width" value="0.025" units="cm"/>
      <inkml:brushProperty name="height" value="0.025" units="cm"/>
    </inkml:brush>
  </inkml:definitions>
  <inkml:trace contextRef="#ctx0" brushRef="#br0">1 0 14221,'0'0'8115,"4"12"-7523,3 6-431,-1 0-1,-1 1 0,-1-1 0,3 37 0,-5-44-126,-1 1 0,1 0-1,1 0 1,5 15 0,-7-24-36,1 0 0,-1 0 0,0 0 0,1 0 0,0 0-1,0 0 1,0-1 0,0 1 0,5 3 0,-6-5-10,0 0 1,0 0-1,0-1 0,0 1 1,0-1-1,0 1 1,1-1-1,-1 1 0,0-1 1,0 0-1,1 0 0,-1 0 1,0 1-1,1-1 0,-1 0 1,0 0-1,0-1 0,1 1 1,-1 0-1,0 0 1,0-1-1,1 1 0,-1-1 1,0 1-1,2-2 0,0 0-14,-1 0-1,1-1 1,-1 0-1,1 0 0,-1 0 1,0 0-1,0 0 1,0 0-1,0 0 0,-1 0 1,1-1-1,-1 1 1,1-5-1,0-3-1533,-12 35-1398,6-7-1649,-1-3-4281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637"/>
    </inkml:context>
    <inkml:brush xml:id="br0">
      <inkml:brushProperty name="width" value="0.025" units="cm"/>
      <inkml:brushProperty name="height" value="0.025" units="cm"/>
    </inkml:brush>
  </inkml:definitions>
  <inkml:trace contextRef="#ctx0" brushRef="#br0">21 98 7399,'0'0'8851,"11"4"-7810,-7-1-891,0-1 0,0 0 0,0-1 0,1 1 0,-1-1 0,1 0 0,-1 0 0,1 0-1,-1-1 1,1 1 0,-1-1 0,1 0 0,0 0 0,-1-1 0,1 0 0,-1 1 0,1-2 0,-1 1 0,1 0 0,-1-1 0,0 0 0,5-2 0,6-4 587,38-23 287,-51 30-996,0-1 1,0 1-1,0-1 1,0 0-1,0 1 0,0-1 1,-1 0-1,1 0 0,-1 0 1,1 0-1,-1-1 1,0 1-1,0 0 0,0-1 1,0 1-1,0 0 1,0-1-1,0-4 0,-1 6 4,-1 0 0,1-1 0,-1 1 0,0 0 0,0 0 0,1 0 0,-1 0 0,0 0 0,0 0-1,0 0 1,0 0 0,0 0 0,0 0 0,-1 0 0,1 1 0,0-1 0,0 0 0,-1 1 0,1-1-1,0 1 1,0-1 0,-1 1 0,1 0 0,-1 0 0,1 0 0,0-1 0,-1 1 0,1 0-1,0 1 1,-1-1 0,-1 0 0,-49 5-65,43-3 45,0 2 0,1-1 0,-1 1 0,1 0 0,-1 1 0,1 0 0,1 0 0,-1 1 0,-12 12 1,15-14-12,1 1 0,-1-1 0,1 1 0,0 0 0,1 0 0,-1 0 1,1 1-1,0-1 0,1 1 0,-1 0 0,1 0 0,0 0 0,0 0 1,1 0-1,-1 10 0,2-14-35,0 1-1,1-1 1,-1 0 0,1 1 0,0-1 0,-1 0 0,1 0-1,0 1 1,1-1 0,-1 0 0,0 0 0,0 0 0,1 0-1,0 0 1,-1-1 0,1 1 0,0 0 0,0-1-1,0 1 1,0-1 0,0 0 0,0 1 0,0-1 0,0 0-1,0 0 1,1-1 0,-1 1 0,4 0 0,8 3-503,0-1 0,-1-1 0,24 1 0,21-2-5122,5-1-5450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3.905"/>
    </inkml:context>
    <inkml:brush xml:id="br0">
      <inkml:brushProperty name="width" value="0.025" units="cm"/>
      <inkml:brushProperty name="height" value="0.025" units="cm"/>
    </inkml:brush>
  </inkml:definitions>
  <inkml:trace contextRef="#ctx0" brushRef="#br0">353 1 19026,'0'0'790,"-12"5"427,-21 10 389,0 2-1,2 1 1,-58 44 0,74-50-1193,0 1 1,0 1 0,1 0-1,1 1 1,0 0 0,2 1-1,-1 0 1,2 1 0,-14 30 0,21-42-387,1 0 1,0 0 0,1 0 0,-1 1 0,1-1 0,0 0 0,1 1-1,-1-1 1,1 0 0,0 1 0,1-1 0,-1 1 0,1-1 0,0 0-1,0 1 1,3 7 0,-2-9-28,1 0 0,-1-1 0,1 1 0,0-1 1,0 0-1,0 1 0,1-1 0,-1-1 0,1 1 0,-1 0 0,1-1 0,0 0 0,0 0 0,0 0 0,0 0 0,0-1 0,1 1 0,-1-1 1,0 0-1,7 0 0,4 2-51,0-1 1,0-1-1,1 0 1,-1-1-1,0-1 1,27-4-1,-33 3 29,-1 0-1,1-1 1,-1 0-1,0 0 1,0-1 0,0 0-1,0 0 1,-1-1-1,1 0 1,-1 0 0,-1 0-1,1-1 1,7-9-1,-12 14 18,-1-1 0,1 0-1,-1 0 1,1 0-1,-1 0 1,1 0 0,-1-1-1,0 1 1,0 0 0,0 0-1,-1-1 1,1 1-1,0-1 1,-1 1 0,0-1-1,1 1 1,-1-1-1,0 1 1,0-1 0,-1 1-1,1-1 1,0 1-1,-1-1 1,1 1 0,-1 0-1,0-1 1,-2-3 0,1 4-3,1-1 0,-1 1 0,0-1 0,-1 1 0,1 0 0,0 0 0,-1 0 0,1 0 0,-1 1 0,0-1 0,1 1 0,-1-1 0,0 1 0,0 0 0,0 0 0,0 0 0,0 0 1,0 1-1,0-1 0,0 1 0,-4 0 0,6 0 6,0-1 0,0 1 0,0 0 1,-1 0-1,1 0 0,0 0 0,0 0 0,0 0 1,0 0-1,-1 0 0,1 1 0,0-1 0,0 0 1,0 1-1,0-1 0,0 1 0,0-1 0,0 1 1,0-1-1,0 1 0,0 0 0,0-1 0,0 1 1,1 0-1,-2 1 0,2-1 1,0 1 0,1-1 1,-1 0-1,1-1 0,-1 1 0,1 0 0,-1 0 0,1 0 0,0 0 1,-1 0-1,1 0 0,0-1 0,0 1 0,0 0 0,-1-1 1,1 1-1,0-1 0,0 1 0,0-1 0,0 1 0,0-1 1,0 1-1,0-1 0,0 0 0,0 0 0,2 1 0,17 4-223,0-1-1,0-1 1,0 0-1,23-1 1,50 7-511,-91-9 737,-1 1 0,1-1 0,-1 0-1,0 0 1,1 1 0,-1-1 0,0 1 0,0-1 0,1 1 0,-1 0 0,0-1 0,0 1 0,0 0 0,0 0 0,0 0 0,0 0 0,0 0 0,0 0 0,0 0 0,0 0 0,0 0 0,-1 0 0,1 1 0,-1-1 0,1 0 0,0 0 0,-1 1 0,0-1 0,1 0 0,-1 1 0,0-1 0,0 0 0,0 1 0,0-1 0,0 0 0,0 1 0,0-1 0,0 1 0,0-1 0,-1 0 0,1 1 0,-1-1 0,0 2 0,-3 6 26,0 1 0,0-1 0,-1 1 1,-10 12-1,8-11-6,-7 11-586,-26 46 1467,38-62-2275,-1 0 0,2 0-1,-1 0 1,0 0-1,0 13 1,1-6-12860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4.767"/>
    </inkml:context>
    <inkml:brush xml:id="br0">
      <inkml:brushProperty name="width" value="0.025" units="cm"/>
      <inkml:brushProperty name="height" value="0.025" units="cm"/>
    </inkml:brush>
  </inkml:definitions>
  <inkml:trace contextRef="#ctx0" brushRef="#br0">97 234 2594,'0'0'12951,"4"-9"-9363,-1 5-3025,0-1 198,0-1 0,0 0 0,0 0 0,-1 0 0,0 0 0,0 0 0,-1 0 0,1-1 0,0-9 0,-3 16-712,1 0 1,-1-1 0,1 1-1,-1 0 1,1 0 0,-1-1-1,0 1 1,1 0-1,-1 0 1,1 0 0,-1 0-1,0 0 1,1 0-1,-1 0 1,1 0 0,-1 0-1,0 0 1,1 0 0,-1 1-1,1-1 1,-1 0-1,0 0 1,1 0 0,-1 1-1,1-1 1,-1 0-1,1 1 1,-1-1 0,1 1-1,-1-1 1,1 0 0,-1 1-1,-20 12-159,-35 43 108,52-52 3,1 0-1,0 0 1,0 1-1,1-1 1,-1 1-1,1-1 1,0 1-1,0 0 1,0 0-1,1 0 1,0 0-1,0 0 0,0 6 1,2-11 3,1 0 0,0 1 1,0-1-1,0 0 0,0 0 0,0 0 0,0-1 1,-1 1-1,1 0 0,0-1 0,0 1 0,0-1 0,2-1 1,15-10 21,-1-1 1,-1-1-1,-1 0 0,0-2 1,-1 0-1,24-32 1,-32 40-4,44-61 32,-47 63-36,0 0 0,-1 0 1,0-1-1,0 1 0,-1-1 0,0 1 1,0-1-1,0 0 0,-1 0 1,1-7-1,-17 39-126,4 3 109,1-1 0,2 2 0,1-1 0,0 1 0,3 0 0,0 0 0,1 49 0,3-76 1,0 0 0,1 0 0,-1 0 1,0-1-1,1 1 0,0 0 0,-1 0 0,1 0 0,0-1 0,0 1 1,0-1-1,0 1 0,0-1 0,0 1 0,1-1 0,-1 1 0,0-1 1,1 0-1,-1 0 0,1 0 0,3 2 0,-1-1 5,1 0 0,0 0 0,0 0 0,0-1-1,0 0 1,0 0 0,1 0 0,5 0 0,-1-1-64,0 0 1,0 0 0,0-1 0,0 0-1,-1-1 1,1 0 0,0-1 0,12-5-1,-16 5-10,0 0 0,0-1 0,-1 0 0,1 0-1,-1 0 1,0-1 0,0 1 0,0-1 0,-1-1-1,1 1 1,-1-1 0,-1 1 0,6-10 0,-6 5 134,1 0-1,-1 1 1,0-1 0,-1-1 0,-1 1 0,1 0 0,-2 0 0,1-12 0,-1 21-48,0-1 0,0 1 1,0 0-1,-1 0 0,1 0 0,0 0 0,0 0 0,-1 0 0,1 0 0,0 0 0,-1 0 0,1 0 0,-1 0 0,0 0 0,1 0 0,-1 0 0,0 1 0,1-1 0,-1 0 0,0 0 0,0 1 0,0-1 0,1 0 0,-1 1 0,0-1 0,0 1 0,0-1 0,0 1 1,0 0-1,0-1 0,0 1 0,0 0 0,-1 0 0,1-1 0,0 1 0,0 0 0,0 0 0,0 0 0,-2 1 0,-1-1-22,1 0-1,-1 1 1,1 0 0,-1 0-1,1 0 1,0 0 0,-1 0 0,1 1-1,0-1 1,0 1 0,-5 3-1,0 2 2,1 1 0,0-1 0,1 1 0,0 0-1,0 1 1,-6 12 0,9-16 7,0-1 1,1 1-1,0 0 0,0 0 1,1 1-1,-1-1 0,1 0 1,0 0-1,0 1 0,1-1 1,0 1-1,0-1 0,1 10 1,0-13-7,0-1 1,0 1-1,1-1 1,-1 0-1,1 1 1,-1-1 0,1 0-1,-1 0 1,1 0-1,-1 0 1,1 0-1,0 0 1,0-1 0,0 1-1,-1-1 1,1 1-1,0-1 1,0 1-1,0-1 1,0 0 0,0 0-1,0 0 1,0 0-1,-1 0 1,1-1-1,0 1 1,2-1 0,55-11-17,-31 0-55,-21 8 54,1 1-1,-1-1 1,1 1-1,0 1 1,-1 0-1,1 0 1,0 0-1,1 1 1,14 0-1,-22 1 24,0 1 0,0-1 0,0 1 0,0-1 0,-1 1 0,1-1 0,0 1 1,0 0-1,-1 0 0,1-1 0,-1 1 0,1 0 0,-1 0 0,1 0 0,-1-1 0,1 1 0,-1 0 0,0 0 0,1 0 0,-1 0 1,0 0-1,0 0 0,0 2 0,1-2 16,-1 0 0,0 0 0,0 1 0,0-1 0,1 0 0,-1 0 1,1 1-1,-1-1 0,1 0 0,-1 0 0,1 0 0,0 0 0,-1 0 0,1 0 0,0 0 1,0 0-1,0 0 0,0 0 0,0-1 0,0 1 0,0 0 0,0-1 0,0 1 0,0 0 1,1 0-1,3-1 34,-1 0 0,0 0 0,1 0 0,-1-1 1,0 1-1,0-1 0,0 0 0,0-1 0,0 1 1,0 0-1,7-5 0,44-29 171,-14 7-232,-34 24-124,0 0-1,1 0 0,-1 0 0,0 1 0,1 0 0,0 1 0,0 0 0,0 0 0,0 1 1,0-1-1,15 1 0,-21 2 110,-1-1 1,1 1-1,-1 0 0,0 0 1,1-1-1,-1 1 1,0 0-1,0 0 1,0 0-1,1 0 1,-1 1-1,0-1 1,-1 0-1,1 0 0,0 1 1,0-1-1,0 0 1,-1 1-1,1-1 1,-1 1-1,1-1 1,-1 1-1,1-1 0,-1 1 1,0-1-1,0 1 1,0-1-1,0 3 1,1 53-4601,-2-42-1751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117"/>
    </inkml:context>
    <inkml:brush xml:id="br0">
      <inkml:brushProperty name="width" value="0.025" units="cm"/>
      <inkml:brushProperty name="height" value="0.025" units="cm"/>
    </inkml:brush>
  </inkml:definitions>
  <inkml:trace contextRef="#ctx0" brushRef="#br0">21 0 16656,'0'0'5957,"-17"62"-3747,13-35-1120,4-1-1,0 2-545,0 0-352,0-2-160,10-2-32,-3-3-1057,1-5-897,7-5-1088,-8-7-1251,-3-4-863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449"/>
    </inkml:context>
    <inkml:brush xml:id="br0">
      <inkml:brushProperty name="width" value="0.025" units="cm"/>
      <inkml:brushProperty name="height" value="0.025" units="cm"/>
    </inkml:brush>
  </inkml:definitions>
  <inkml:trace contextRef="#ctx0" brushRef="#br0">0 45 16496,'0'0'11787,"75"-11"-10762,-33 11-481,5 0-288,4 0-159,2 0-33,-4 0 0,3-2-224,-6-4-1314,-5-3-1793,-3 2-2466,-8-2-5254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950"/>
    </inkml:context>
    <inkml:brush xml:id="br0">
      <inkml:brushProperty name="width" value="0.025" units="cm"/>
      <inkml:brushProperty name="height" value="0.025" units="cm"/>
    </inkml:brush>
  </inkml:definitions>
  <inkml:trace contextRef="#ctx0" brushRef="#br0">102 39 15567,'0'0'15380,"-7"5"-15151,-7 7-199,0 0 1,-19 22-1,29-30-29,1 0 1,0 0 0,0 0-1,0 0 1,1 0-1,-1 1 1,1-1-1,0 1 1,0-1 0,1 1-1,-1 0 1,1 0-1,0 0 1,0 0-1,1 0 1,-1 8 0,2-12-3,0 0 1,0 0 0,0 0-1,-1 1 1,1-1 0,0 0 0,0 0-1,1 0 1,-1 0 0,0 0-1,0-1 1,0 1 0,1 0 0,-1-1-1,0 1 1,1 0 0,-1-1 0,0 0-1,1 1 1,-1-1 0,1 0-1,-1 1 1,1-1 0,-1 0 0,0 0-1,1 0 1,-1-1 0,1 1-1,-1 0 1,1 0 0,-1-1 0,2 0-1,48-12-112,-33 2-126,-2 0 1,1-2-1,-1 1 1,-1-2-1,0 0 1,-1-1-1,16-22 1,-10 13-315,-29 37 442,1 0 0,-12 25 0,14-27 166,3-4 70,-1-1-1,1 1 1,0 0-1,1 0 1,0 0 0,0 1-1,1-1 1,-1 0-1,1 1 1,1-1-1,0 15 1,1-21-111,-1 0 0,1 0 0,0 0 0,0 0 0,0 0 0,-1 0 0,1 0 0,0 0 0,0-1 0,0 1 0,0 0 0,0-1 0,0 1 0,1 0 0,-1-1 0,0 1 0,0-1-1,0 0 1,1 1 0,-1-1 0,0 0 0,0 0 0,1 0 0,-1 0 0,0 0 0,0 0 0,1 0 0,-1 0 0,0 0 0,2-1 0,38-8 140,-30 3-179,0 0-1,-1 0 0,1-1 0,-1-1 1,-1 0-1,0 0 0,0-1 1,9-11-1,-5 4-9,0-1 0,-1 0 0,-1 0 0,9-20 0,-15 20-159,-17 30 147,-16 29 144,25-37-15,0 1 0,1-1-1,0 1 1,0-1-1,0 1 1,0 0 0,1 0-1,0 0 1,1 0-1,-1 0 1,1 0 0,0 0-1,2 8 1,-2-13-70,1 0 1,0 0-1,0 0 0,0 0 1,0 0-1,0 0 1,0 0-1,0 0 0,1-1 1,-1 1-1,0 0 1,0-1-1,1 1 0,-1-1 1,0 1-1,0-1 1,1 0-1,-1 1 0,1-1 1,-1 0-1,0 0 1,1 0-1,-1 0 0,0 0 1,1-1-1,-1 1 1,0 0-1,3-1 0,41-10 125,-26 1-147,0-1-1,0-1 0,-2-1 1,1 0-1,-2-2 0,0 0 0,0 0 1,-1-1-1,18-28 0,-40 54 16,1 0-1,1 1 1,0 0-1,0-1 1,1 2-1,0-1 1,1 0-1,0 1 1,1 0-1,0-1 0,0 25 1,2-35-103,1 0 1,-1 0-1,1 1 1,0-1 0,-1 0-1,1 0 1,0 0-1,0 0 1,0 0-1,0 0 1,0 0-1,0-1 1,0 1-1,0 0 1,0-1 0,0 1-1,0 0 1,0-1-1,1 1 1,-1-1-1,0 0 1,0 1-1,1-1 1,-1 0-1,0 0 1,1 0 0,-1 0-1,0 0 1,0 0-1,1 0 1,-1 0-1,0 0 1,1-1-1,-1 1 1,2-1-1,4 0-1702,-1-1-1,1 0 1,-1 0-1,1 0 0,10-6 1,15-13-10089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340"/>
    </inkml:context>
    <inkml:brush xml:id="br0">
      <inkml:brushProperty name="width" value="0.025" units="cm"/>
      <inkml:brushProperty name="height" value="0.025" units="cm"/>
    </inkml:brush>
  </inkml:definitions>
  <inkml:trace contextRef="#ctx0" brushRef="#br0">103 0 13773,'0'0'12684,"-11"2"-11387,7-2-1237,-3 1 85,-1 0 0,0 1 0,1 0 0,-1 0 0,-6 4 0,11-5-123,1 0-1,0 0 0,0 0 1,0 0-1,0 1 0,0-1 0,1 1 1,-1-1-1,0 1 0,0 0 1,1 0-1,0-1 0,-1 1 1,1 0-1,0 0 0,0 1 1,0-1-1,0 0 0,0 0 0,0 0 1,1 1-1,-1-1 0,1 0 1,-1 1-1,1 2 0,0-3-35,1-1-1,-1 0 0,1 0 1,-1 0-1,1 0 1,0 0-1,-1 0 0,1 0 1,0 0-1,0-1 1,-1 1-1,1 0 0,0 0 1,0-1-1,0 1 0,0 0 1,0-1-1,0 1 1,0-1-1,0 1 0,0-1 1,1 0-1,-1 1 0,0-1 1,0 0-1,0 0 1,0 0-1,0 0 0,1 0 1,0 0-1,47 1-1547,-39-2 978,79 1 1283,-89 1-619,1-1 0,-1 0 0,0 1 0,0-1 0,0 0 1,0 1-1,1-1 0,-1 1 0,0-1 0,0 0 0,0 1 0,0-1 0,0 0 0,0 1 1,0-1-1,0 1 0,0-1 0,0 0 0,0 1 0,0-1 0,-1 1 0,1-1 0,0 0 1,0 1-1,0-1 0,0 0 0,-1 1 0,1-1 0,0 0 0,0 1 0,-1-1 0,1 0 1,0 1-1,0-1 0,-1 0 0,0 1 0,-8 13 335,-10 7-139,-40 41 54,54-58-302,0 1-1,0-1 1,0 0-1,-1-1 1,0 1-1,1-1 0,-1 0 1,0-1-1,-12 4 1,18-6-160,-1 0 0,0 0 1,0 0-1,1 0 0,-1 0 0,0 0 1,0-1-1,1 1 0,-1 0 0,0-1 0,1 1 1,-1 0-1,0-1 0,1 1 0,-1-1 1,1 1-1,-1-1 0,0 1 0,1-1 1,0 0-1,-1 1 0,1-1 0,-1 0 0,1 1 1,0-1-1,-1 0 0,1 1 0,0-1 1,0 0-1,-1 0 0,1 1 0,0-1 1,0 0-1,0 0 0,0 1 0,0-1 0,0 0 1,0 0-1,0 1 0,0-1 0,1-1 1,5-37-10783,10 14-1065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734"/>
    </inkml:context>
    <inkml:brush xml:id="br0">
      <inkml:brushProperty name="width" value="0.025" units="cm"/>
      <inkml:brushProperty name="height" value="0.025" units="cm"/>
    </inkml:brush>
  </inkml:definitions>
  <inkml:trace contextRef="#ctx0" brushRef="#br0">76 347 13453,'0'0'18492,"-10"-4"-18241,4 1-238,4 1-13,-1 1 1,0 0-1,0 0 1,0-1-1,0 2 1,0-1-1,0 0 1,0 1-1,-3-1 1,5 1-2,-1 0 0,1 1 1,0-1-1,-1 1 0,1-1 0,0 1 1,0-1-1,0 1 0,0 0 0,0-1 1,-1 1-1,1 0 0,0 0 0,1 0 0,-1 0 1,0 0-1,0 0 0,0 0 0,0 0 1,1 0-1,-1 0 0,1 1 0,-1-1 1,1 0-1,-1 0 0,1 1 0,0-1 1,-1 0-1,1 0 0,0 2 0,0-1 1,-1-1-1,1 0 0,0 1 0,-1-1 0,1 0 0,0 1 0,0-1 1,0 1-1,0-1 0,0 0 0,0 1 0,1-1 0,-1 1 0,0-1 1,1 0-1,-1 0 0,1 1 0,0-1 0,-1 0 0,1 0 0,0 1 1,0-1-1,-1 0 0,1 0 0,0 0 0,2 2 0,0-2 5,0 1 0,0-1-1,-1 0 1,1 0 0,0 0 0,0 0-1,1 0 1,-1-1 0,0 0-1,0 1 1,5-1 0,5-1 13,0 0 0,0 0 0,0-2-1,0 1 1,12-6 0,11-5-23,-1-2-1,0-2 0,59-38 0,-75 42 8,-1-1 0,0 0-1,-1-1 1,0-1 0,-1-1-1,-1 0 1,22-34 0,-34 46 3,0 0 0,0 0 0,-1-1 0,1 1 0,-2-1 0,1 0 0,0 1 0,-1-1 0,0 0 0,0 0 0,-1 0 0,0 0 0,0-6 0,-1 10-22,1 0-1,-1-1 0,1 1 0,-1 0 1,0-1-1,0 1 0,0 0 1,0 0-1,-1 0 0,1 0 1,0 0-1,-1 0 0,0 0 1,1 1-1,-1-1 0,0 0 0,0 1 1,0-1-1,0 1 0,0 0 1,0 0-1,0 0 0,0 0 1,-1 0-1,1 0 0,0 0 1,-1 1-1,1-1 0,0 1 0,-1 0 1,1 0-1,-4 0 0,-4 0-46,0 1-1,0 0 0,0 0 1,0 1-1,0 0 0,1 1 1,-1 0-1,1 1 1,-1 0-1,1 0 0,0 1 1,-15 11-1,8-5 60,1 1 1,1 1 0,0 0-1,1 1 1,-22 29-1,32-40 25,1 0-1,0 0 1,0 1-1,0-1 1,0 0-1,0 1 0,1 0 1,0-1-1,-1 1 1,1 0-1,1 0 1,-1 0-1,1-1 1,-1 6-1,2-7-17,-1-1 1,1 1-1,0-1 0,-1 1 0,1 0 0,0-1 1,0 1-1,0-1 0,0 0 0,0 1 0,0-1 0,1 0 1,-1 1-1,0-1 0,1 0 0,-1 0 0,1 0 1,-1 0-1,1-1 0,0 1 0,-1 0 0,1-1 0,0 1 1,-1-1-1,1 1 0,0-1 0,-1 0 0,1 0 1,0 0-1,0 0 0,2 0 0,58 2-754,-42-3 527,0 2 1,0 0 0,0 1 0,0 1 0,24 6 0,-40-7 169,1-1 0,-1 1 0,1 0-1,-1 1 1,0-1 0,0 1 0,0-1 0,0 1 0,-1 0 0,1 1 0,-1-1 0,0 1-1,1-1 1,-2 1 0,1 0 0,0 0 0,-1 0 0,0 1 0,0-1 0,0 0-1,0 1 1,-1 0 0,0-1 0,0 1 0,0 0 0,0 9 0,1 36-2761,-9-18-5694,0-20-3314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369"/>
    </inkml:context>
    <inkml:brush xml:id="br0">
      <inkml:brushProperty name="width" value="0.025" units="cm"/>
      <inkml:brushProperty name="height" value="0.025" units="cm"/>
    </inkml:brush>
  </inkml:definitions>
  <inkml:trace contextRef="#ctx0" brushRef="#br0">1 62 17232,'0'0'8115,"12"-10"-7010,39-27-278,-48 35-794,-1 1-1,1-1 1,-1 1-1,1-1 1,-1 1-1,1 0 1,0 0-1,0 0 1,0 0-1,-1 1 1,1-1-1,0 1 1,0 0-1,0-1 1,0 1-1,0 1 0,3-1 1,-4 1-43,-1 0 0,0-1 0,1 1-1,-1 0 1,0 0 0,1 0 0,-1 0 0,0 0 0,0 0 0,0 1-1,0-1 1,0 0 0,0 0 0,0 1 0,0-1 0,-1 1 0,1-1-1,-1 1 1,1-1 0,-1 1 0,1 2 0,0 4-75,0 0-1,0 0 1,-1-1 0,0 1-1,-1 0 1,0 0 0,0 0 0,-1-1-1,-3 11 1,-9 16 52,10-25 50,0 0 0,0-1-1,1 2 1,0-1 0,1 0 0,0 0 0,-1 15-1,3-23 5,0 0 1,0 0-1,0 0 0,0 0 0,1 0 0,-1 0 0,0 0 0,0 0 0,1 0 0,-1-1 0,1 1 0,-1 0 0,1 0 0,-1 0 0,1-1 0,-1 1 0,1 0 1,0 0-1,-1-1 0,1 1 0,0-1 0,0 1 0,-1 0 0,1-1 0,0 0 0,0 1 0,1 0 0,33 3 367,-24-5-319,0-1 0,-1 0 1,1-1-1,15-5 0,-7 0-22,-1-1-1,0 0 1,0-2-1,16-13 0,-28 20-40,0-1 0,0 1 0,-1-1 0,0-1 0,0 1 0,0-1 0,-1 1-1,0-1 1,0-1 0,0 1 0,-1 0 0,0-1 0,0 0 0,3-13 0,-6 20-28,1-1 1,-1 1 0,0-1-1,0 1 1,0-1 0,0 1-1,0-1 1,0 1 0,0 0-1,0-1 1,0 1-1,0-1 1,0 1 0,-1-1-1,1 1 1,0-1 0,0 1-1,0-1 1,-1 1 0,1 0-1,0-1 1,0 1 0,-1-1-1,1 1 1,0 0 0,-1-1-1,1 1 1,0 0-1,-1-1 1,1 1 0,-1 0-1,1 0 1,-1-1 0,1 1-1,-21 2-1064,17-1 860,0 0 0,0 1 0,0-1 1,0 1-1,1 0 0,-1 1 0,-6 4 0,-3 23-1138,13-29 1092,-1 0 0,1 1 0,0-1 0,0 0 0,-1 0-1,1 1 1,0-1 0,0 0 0,0 1 0,1-1 0,-1 0-1,0 1 1,0-1 0,1 0 0,-1 0 0,1 1 0,-1-1-1,1 0 1,-1 0 0,1 0 0,0 0 0,1 2 0,17 5-4602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779"/>
    </inkml:context>
    <inkml:brush xml:id="br0">
      <inkml:brushProperty name="width" value="0.025" units="cm"/>
      <inkml:brushProperty name="height" value="0.025" units="cm"/>
    </inkml:brush>
  </inkml:definitions>
  <inkml:trace contextRef="#ctx0" brushRef="#br0">164 23 8712,'0'0'12380,"-8"-4"-9545,5 1-2753,0 1 0,0 0 1,0 1-1,-1-1 1,1 0-1,-1 1 1,1 0-1,-1 0 0,1 0 1,-1 0-1,0 0 1,1 1-1,-1-1 0,0 1 1,1 0-1,-1 1 1,0-1-1,1 0 0,-1 1 1,0 0-1,1 0 1,-1 0-1,1 0 1,-1 1-1,1-1 0,0 1 1,-1 0-1,1 0 1,0 0-1,0 1 0,-3 2 1,2-2-22,1 1 1,-1-1 0,1 1-1,-1 0 1,1 0 0,1 0-1,-1 0 1,0 0 0,1 1-1,0-1 1,0 1 0,0-1-1,1 1 1,0 0 0,0 0-1,0 0 1,0 0 0,1 0-1,0 6 1,0-10-49,1 0 0,0 0 0,-1-1 0,1 1 1,0 0-1,0 0 0,0 0 0,0-1 0,0 1 0,0-1 0,0 1 0,0-1 1,0 1-1,0-1 0,0 1 0,0-1 0,1 0 0,-1 0 0,0 1 0,0-1 1,0 0-1,0 0 0,1 0 0,-1 0 0,1-1 0,41 0 165,-36 1-158,80-14 32,-66 10-124,-1 0-1,36-1 1,-55 5 74,0 0 0,0 0 0,-1 0 1,1 0-1,0 0 0,0 0 0,-1 1 1,1-1-1,0 0 0,0 0 0,-1 1 1,1-1-1,0 0 0,-1 1 0,1-1 1,0 1-1,-1-1 0,1 1 0,0-1 1,-1 1-1,1-1 0,-1 1 0,1 0 1,-1-1-1,0 1 0,1 0 1,-1-1-1,0 1 0,1 0 0,-1 0 1,0-1-1,1 2 0,-1 29 967,-1-19-288,3-11-641,-1 0-1,1-1 1,0 0 0,0 1-1,0-1 1,-1 0 0,1 0-1,0 0 1,0 0 0,-1 0-1,1 0 1,0-1-1,2 0 1,13-3 2,0-2 0,26-12 0,-32 12-93,0 1 0,0 1 0,1 0 0,-1 0 0,1 1 0,0 1-1,23-3 1,-34 5 47,0 0-1,-1 0 1,1 1-1,0-1 1,-1 0-1,1 0 0,-1 0 1,1 1-1,0-1 1,-1 0-1,1 1 1,-1-1-1,1 0 1,-1 1-1,1-1 1,-1 1-1,1-1 0,-1 1 1,0-1-1,1 1 1,-1-1-1,1 1 1,-1-1-1,0 1 1,0 0-1,1-1 1,-1 1-1,0-1 1,0 1-1,0 0 0,0-1 1,0 1-1,0 0 1,0-1-1,0 1 1,0 0-1,0-1 1,0 2-1,-1 11-3236,1-5-3836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553"/>
    </inkml:context>
    <inkml:brush xml:id="br0">
      <inkml:brushProperty name="width" value="0.025" units="cm"/>
      <inkml:brushProperty name="height" value="0.025" units="cm"/>
    </inkml:brush>
  </inkml:definitions>
  <inkml:trace contextRef="#ctx0" brushRef="#br0">320 66 480,'0'0'14777,"1"-8"-9737,-1-27-1864,0 34-3070,0 0 1,0 0-1,0 0 0,-1 0 1,1 0-1,0 0 0,-1 0 1,1 0-1,0 0 0,-1 0 1,1 1-1,-1-1 0,1 0 1,-1 0-1,0 0 0,1 1 1,-1-1-1,0 0 0,0 1 1,1-1-1,-1 0 0,0 1 1,0-1-1,0 1 0,0 0 1,0-1-1,0 1 0,1 0 1,-1-1-1,0 1 0,0 0 1,0 0-1,0 0 0,0 0 1,-2 0-1,-32 7 684,24-2-745,0 2 1,0-1 0,0 1-1,1 1 1,0 0 0,1 1-1,-17 18 1,-54 78 470,59-75-298,14-22-201,0 1 1,1 1-1,0-1 0,1 1 0,0 0 0,0 0 0,1 1 1,1-1-1,-1 1 0,2 0 0,0 0 0,0 0 0,0 13 1,2-22-23,0 0 1,1 1-1,-1-1 1,1 0-1,-1 0 1,1 0 0,0 0-1,0 0 1,0 0-1,0 0 1,0-1-1,0 1 1,0 0 0,1 0-1,-1-1 1,1 1-1,-1-1 1,1 1 0,2 1-1,0-1-18,1 1 0,0-1 0,-1 0 0,1 0 0,0 0 0,0-1-1,10 2 1,1-1-5,0-1-1,0 0 0,1-1 1,20-4-1,-30 3 84,1-1 1,0-1-1,0 1 0,-1-2 0,1 1 0,-1-1 1,8-5-1,-12 8 26,-1-1 0,0 0-1,1 0 1,-1 0 0,0 0 0,0 0 0,0 0 0,-1-1 0,1 1 0,2-5-1,-4 6-32,1 0 0,-1-1 0,0 1 0,1 0 0,-1 0 0,0-1 0,0 1 0,0 0 0,0-1 0,0 1 0,0 0 0,0 0 0,-1-1 0,1 1 0,0 0 0,-1 0 0,1-1 0,-1 1 0,1 0 0,-1 0 0,1 0 0,-1 0 0,0 0 0,-1-2 0,-2-1-41,0 1 1,-1 0 0,1 0 0,-1 0 0,0 0 0,0 1 0,0-1 0,0 1 0,0 0 0,0 1 0,0 0 0,-7-2 0,-66-6-69,62 8 57,-37 3-163,48 1 19,13 2 81,10 0 21,20-3-36,0-2 0,0-1 0,-1-2-1,1-2 1,-1-1 0,0-2 0,69-25 0,-106 34 89,0-1 0,0 1 0,1-1-1,-1 1 1,0-1 0,0 0 0,0 1-1,0-1 1,1 1 0,-1-1 0,0 1 0,0-1-1,0 1 1,0-1 0,0 1 0,0-1 0,0 1-1,0-1 1,-1 1 0,1-1 0,0 1-1,0-1 1,0 1 0,0-1 0,-1 1 0,1-1-1,0 0 1,0 1 0,-1-1 0,1 1 0,0-1-1,-1 0 1,0 1 0,-17 41 468,-16 46 250,33-57-938,1-31 54,1 1 0,-1-1 0,0 1 0,1-1 1,-1 1-1,0-1 0,1 1 0,-1-1 0,1 1 1,-1-1-1,1 1 0,-1-1 0,1 0 0,-1 1 1,1-1-1,0 0 0,-1 0 0,1 1 0,-1-1 1,1 0-1,0 0 0,-1 0 0,1 0 1,0 0-1,-1 0 0,1 0 0,0 0 0,-1 0 1,1 0-1,0 0 0,-1 0 0,1 0 0,-1 0 1,1-1-1,0 1 0,-1 0 0,1 0 0,-1-1 1,1 1-1,-1-1 0,1 1 0,-1 0 0,1-1 1,-1 1-1,1-1 0,0 0 0,12-10-7181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915"/>
    </inkml:context>
    <inkml:brush xml:id="br0">
      <inkml:brushProperty name="width" value="0.025" units="cm"/>
      <inkml:brushProperty name="height" value="0.025" units="cm"/>
    </inkml:brush>
  </inkml:definitions>
  <inkml:trace contextRef="#ctx0" brushRef="#br0">40 17 16560,'0'0'8909,"-5"11"-8775,-2 6 17,1-1 0,1 1 1,0 0-1,1 0 0,1 0 0,1 1 1,0-1-1,2 31 0,0-47-126,0 1 0,0 0-1,1-1 1,-1 1 0,0-1 0,1 1 0,-1 0-1,1-1 1,-1 1 0,1-1 0,0 1-1,0-1 1,0 0 0,0 1 0,0-1 0,0 0-1,0 0 1,0 0 0,0 1 0,0-1-1,1 0 1,-1-1 0,1 1 0,-1 0-1,0 0 1,1 0 0,-1-1 0,1 1 0,0-1-1,-1 1 1,1-1 0,-1 0 0,1 0-1,0 0 1,-1 0 0,1 0 0,-1 0-1,1 0 1,0 0 0,-1 0 0,1-1 0,0 1-1,-1-1 1,1 1 0,1-2 0,5 0 90,1-1 1,-1-1 0,0 1 0,0-1 0,-1-1-1,1 1 1,7-7 0,1-2-78,0-1-1,-1-1 0,-1 0 1,-1-1-1,0-1 0,-1 0 1,0-1-1,-2 0 0,0 0 1,11-29-1,-54 107-635,27-45 416,1 1 0,1-1 0,0 1 0,1 0-1,1 0 1,0 0 0,1 31 0,1-46 125,0 0 0,0-1-1,0 1 1,1 0 0,-1-1 0,0 1 0,0 0 0,0 0 0,1-1-1,-1 1 1,0-1 0,1 1 0,-1 0 0,0-1 0,1 1 0,-1-1-1,1 1 1,-1 0 0,1-1 0,-1 0 0,1 1 0,-1-1-1,1 1 1,0-1 0,-1 0 0,1 1 0,0-1 0,-1 0 0,1 1-1,0-1 1,-1 0 0,1 0 0,0 0 0,0 0 0,-1 0 0,1 0-1,0 0 1,-1 0 0,1 0 0,0 0 0,0 0 0,-1 0 0,1-1-1,0 1 1,-1 0 0,1 0 0,0-1 0,-1 1 0,1 0-1,1-2 1,33-20-3082,-6-10-2365,1-6-3181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342"/>
    </inkml:context>
    <inkml:brush xml:id="br0">
      <inkml:brushProperty name="width" value="0.025" units="cm"/>
      <inkml:brushProperty name="height" value="0.025" units="cm"/>
    </inkml:brush>
  </inkml:definitions>
  <inkml:trace contextRef="#ctx0" brushRef="#br0">20 115 9001,'-1'1'299,"1"-1"0,-1 0 0,0 0 0,0 0 0,1 0 1,-1 0-1,0 0 0,0 0 0,0-1 0,1 1 1,-1 0-1,0 0 0,0 0 0,1-1 0,-1 1 1,0-1-1,1 1 0,-1 0 0,0-1 0,1 1 1,-1-1-1,1 1 0,-1-1 0,1 1 0,-1-1 0,0-1 1,1 1-115,0 0 1,0 0-1,0 0 1,0 0-1,0 0 1,0 0-1,0 0 1,0 0-1,0 0 0,1 0 1,-1 0-1,0 0 1,1 0-1,-1 1 1,1-1-1,-1 0 1,2-1-1,1-3-25,0 1 0,1 0-1,-1-1 1,1 1 0,0 1 0,1-1-1,4-3 1,1 0-116,1 1-1,0 0 1,0 0-1,1 1 1,0 0-1,0 1 1,0 1-1,0 0 1,0 0-1,1 1 1,0 1 0,24 0-1,-36 1-44,1 0 0,0 1 0,-1-1 0,1 1 0,-1 0 0,1-1 0,-1 1 0,1 0 0,-1 0 0,1 0 0,-1 0 0,0 0 0,0 0 0,1 0 0,-1 0-1,0 1 1,0-1 0,0 0 0,0 1 0,-1-1 0,2 2 0,0 1 6,-1 1 0,0-1-1,1 0 1,-2 0 0,1 1-1,0-1 1,-1 1 0,0 4 0,0 3 29,-2 0 0,1 0 0,-1 1 0,-1-2 0,-5 16 0,-2-4 15,-1 0-1,-2-1 0,-15 22 1,14-24 101,2 1 1,0 0-1,-13 31 1,25-52-146,0 0 0,0 1 0,0-1 0,0 1 0,-1-1 0,1 0 0,0 1 0,0-1 1,0 0-1,0 1 0,0-1 0,0 1 0,0-1 0,0 0 0,0 1 0,0-1 0,0 1 0,0-1 0,1 0 1,-1 1-1,0-1 0,0 0 0,0 1 0,0-1 0,1 1 0,-1-1 0,0 0 0,0 0 0,1 1 0,-1-1 1,0 0-1,0 1 0,1-1 0,-1 0 0,0 0 0,1 0 0,-1 1 0,0-1 0,1 0 0,-1 0 1,1 0-1,-1 0 0,0 0 0,1 0 0,-1 1 0,1-1 0,-1 0 0,0 0 0,1 0 0,0-1 0,22-1 27,-23 1-19,16-3-57,-1-1-1,0-1 1,0-1 0,-1 0-1,0-1 1,0 0 0,-1-1-1,14-12 1,4-6-384,54-59 0,-69 69 431,-1-1 0,-1-1-1,18-31 1,-45 76 505,1 1 0,2 0-1,0 1 1,2 0 0,1 1 0,2 0-1,0 0 1,0 48 0,4-76-486,1 0 0,0 1 0,0-1 1,0 0-1,0 0 0,1 1 0,-1-1 1,0 0-1,1 1 0,-1-1 0,0 0 0,1 0 1,0 1-1,-1-1 0,1 0 0,0 0 1,-1 0-1,1 0 0,0 0 0,0 0 0,0 0 1,0 0-1,0 0 0,0 0 0,0-1 1,2 2-1,0-1 27,-1 0 0,1-1 0,0 0 1,-1 1-1,1-1 0,-1 0 0,1 0 0,0 0 1,-1-1-1,1 1 0,0-1 0,4-1 1,1-1 69,1 0 1,0 0 0,-1-1 0,0-1 0,0 0 0,0 0 0,8-7 0,-6 2-65,0 0 0,-1-1 0,0 0 0,0-1 1,-1 0-1,-1 0 0,0 0 0,0-1 0,-2 0 0,1-1 0,-2 1 0,0-1 0,0 0 0,-2 0 0,0-1 0,0 1 0,-1 0 0,-1-16 1,0 30-60,0 1 0,-1-1 0,1 0 0,0 0 0,0 1 1,-1-1-1,1 0 0,0 0 0,0 0 0,-1 1 0,1-1 1,0 0-1,0 0 0,-1 0 0,1 0 0,0 0 0,-1 1 1,1-1-1,0 0 0,-1 0 0,1 0 0,0 0 0,-1 0 1,1 0-1,0 0 0,-1 0 0,1 0 0,0 0 1,-1 0-1,1-1 0,0 1 0,-1 0 0,1 0 0,0 0 1,0 0-1,-1 0 0,1-1 0,0 1 0,-1 0 0,1 0 1,0 0-1,0-1 0,-1 1 0,1 0 0,0 0 0,0-1 1,0 1-1,0 0 0,-1-1 0,1 1 0,0 0 0,0 0 1,0-1-1,0 1 0,0 0 0,0-1 0,0 1 1,0 0-1,0-1 0,0 1 0,0 0 0,0-1 0,0 1 1,0 0-1,0-1 0,-17 23-197,16-18 228,-1-1 0,1 1 0,-1 0 0,1-1 0,0 1 0,1 0 0,-1 0 0,1-1 0,-1 1 0,1 0 0,0 0 0,0 0 0,1 0 0,0 4 0,0-5-16,0-1 0,1-1 0,-1 1 0,0 0 0,1 0 1,-1 0-1,1-1 0,-1 1 0,1 0 0,0-1 0,-1 0 0,1 1 0,0-1 0,0 0 1,0 0-1,0 0 0,0 0 0,1-1 0,-1 1 0,0 0 0,0-1 0,0 1 0,1-1 1,-1 0-1,4 0 0,16 1-246,1-1 0,27-4 1,16 0-1352,-65 5 1569,1-1 1,-1 1-1,1-1 1,-1 1-1,1-1 1,-1 1-1,0 0 1,1 0 0,-1 0-1,0 0 1,0 0-1,0 0 1,1 0-1,-1 0 1,0 0-1,0 0 1,-1 1-1,1-1 1,0 0 0,0 1-1,-1-1 1,1 0-1,-1 1 1,1-1-1,0 3 1,12 51 96,-8-31 113,-5-21-157,0-1 1,1 1-1,0 0 1,-1-1-1,1 1 1,0 0-1,0-1 1,1 1-1,-1-1 1,0 1-1,1-1 1,0 0-1,-1 0 1,1 0-1,0 0 1,0 0-1,0 0 1,1 0-1,-1 0 1,0-1 0,0 1-1,1-1 1,-1 0-1,1 0 1,0 0-1,-1 0 1,1 0-1,0 0 1,-1-1-1,1 0 1,0 1-1,0-1 1,-1 0-1,1 0 1,0 0-1,0-1 1,0 1-1,-1-1 1,1 1-1,0-1 1,4-2-1,3-1 33,0-1 0,-1 0-1,0-1 1,0 0 0,0 0 0,-1-1-1,0 0 1,0-1 0,11-14 0,-12 13-61,0 0 0,-1-1 0,-1 1 0,0-1 1,0 0-1,-1-1 0,0 1 0,4-16 1,-4 3-157,-1 1 0,-1-1 0,-1-26 0,-1 48 73,45 3-2717,-3 0-3288,-17-2-887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9.852"/>
    </inkml:context>
    <inkml:brush xml:id="br0">
      <inkml:brushProperty name="width" value="0.025" units="cm"/>
      <inkml:brushProperty name="height" value="0.025" units="cm"/>
    </inkml:brush>
  </inkml:definitions>
  <inkml:trace contextRef="#ctx0" brushRef="#br0">116 1 12844,'0'0'3086,"-7"12"-801,-9 15-1526,1 1 1,1 0 0,2 2-1,1-1 1,1 1-1,2 1 1,1 0 0,1 0-1,-3 50 1,10 7-408,-2-87-349,1-1 0,0 1 0,0-1 0,0 0-1,0 1 1,0-1 0,-1 1 0,1-1-1,0 1 1,0-1 0,0 1 0,0-1-1,0 1 1,0-1 0,1 1 0,-1-1 0,0 1-1,0-1 1,0 1 0,0-1 0,1 1-1,-1-1 1,0 0 0,0 1 0,1-1 0,-1 1-1,0-1 1,1 0 0,-1 1 0,0-1-1,1 0 1,-1 0 0,0 1 0,1-1-1,-1 0 1,1 0 0,-1 1 0,1-1 0,-1 0-1,1 0 1,-1 0 0,0 0 0,1 0-1,-1 0 1,1 1 0,-1-1 0,1 0 0,-1-1-1,1 1 1,-1 0 0,1 0 0,-1 0-1,1 0 1,-1 0 0,1 0 0,-1 0 0,1-1-1,-1 1 1,0 0 0,1 0 0,-1-1-1,1 1 1,-1 0 0,0-1 0,1 1-1,1-2-8,0 0-1,0 0 1,0 0-1,0-1 1,0 1-1,0 0 1,-1-1-1,1 1 0,1-6 1,1-6 5,-1-1-1,0 0 1,-2 1 0,1-1-1,-2 0 1,0 0 0,-4-29-1,3 42 0,1 0-1,-1 1 1,0-1 0,1 0-1,-1 1 1,0-1 0,0 1-1,0-1 1,0 1-1,0-1 1,0 1 0,-1 0-1,1 0 1,0-1 0,-3 0-1,3 2 3,1-1-1,0 1 0,-1 0 1,1 0-1,-1 0 0,1 0 1,-1-1-1,1 1 1,0 0-1,-1 0 0,1 0 1,-1 0-1,1 0 0,-1 0 1,1 0-1,-1 0 1,1 1-1,0-1 0,-1 0 1,1 0-1,-1 0 1,1 0-1,0 0 0,-1 1 1,1-1-1,-1 0 0,1 0 1,0 1-1,-1-1 1,1 0-1,0 1 0,-1-1 1,1 0-1,0 1 0,0-1 1,-1 1-1,1-1 1,0 0-1,0 1 0,0-1 1,0 1-1,-1-1 0,1 0 1,0 1-1,0-1 1,0 1-1,0-1 0,0 1 1,0-1-1,0 1 0,0-1 1,0 1-1,0-1 1,0 0-1,1 1 0,-1-1 1,0 1-1,0 0 0,0 2 4,0-1-1,1 1 1,-1 0-1,0 0 0,1 0 1,0 0-1,0 0 0,0 0 1,0 0-1,0-1 0,0 1 1,1-1-1,-1 1 0,1-1 1,0 1-1,-1-1 0,1 0 1,0 0-1,5 4 0,-2-3 57,0 0 0,-1 0-1,1-1 1,1 1 0,-1-1-1,0-1 1,1 1 0,-1-1-1,0 0 1,8 1 0,-1-1 86,1-1 1,-1 0-1,1 0 0,0-2 1,-1 1-1,1-2 0,-1 1 1,0-2-1,14-5 0,-17 5-102,0-1 0,-1 0 0,0 0 0,0-1 0,0 0 0,9-10 0,-15 14-28,0 0-1,0 0 0,0 0 0,0 0 1,0-1-1,-1 1 0,1 0 0,-1-1 1,0 1-1,0-1 0,0 1 0,0-1 0,0 1 1,0-1-1,-1 0 0,1 0 0,-1 1 1,0-1-1,0 0 0,0 0 0,0 1 0,0-1 1,0 0-1,-1 0 0,0 1 0,1-1 1,-2-2-1,1 3-3,-1 1 0,1-1 1,0 1-1,-1 0 0,1 0 1,-1 0-1,0 0 0,1 0 0,-1 0 1,0 0-1,1 0 0,-1 1 1,0-1-1,0 1 0,0-1 1,1 1-1,-1 0 0,0 0 0,0 0 1,0 0-1,0 0 0,-3 0 1,-2 1 3,1-1 0,0 1 1,0 1-1,-1-1 1,-9 5-1,10-3 22,-1 0 0,1 0 0,0 1 0,1 0 0,-1 1-1,1-1 1,0 1 0,0 0 0,0 0 0,0 0 0,1 1 0,0 0 0,0 0 0,1 0-1,0 0 1,0 0 0,0 1 0,1 0 0,0-1 0,0 1 0,-2 12 0,5-17-31,-1-1 1,1 1 0,-1-1 0,1 1 0,0-1-1,0 1 1,-1-1 0,1 1 0,0-1 0,0 0-1,0 1 1,1-1 0,-1 0 0,0 0 0,0 0-1,1 0 1,-1 0 0,0 0 0,1 0 0,-1 0-1,1-1 1,-1 1 0,1-1 0,0 1 0,-1-1-1,1 1 1,0-1 0,-1 0 0,1 0 0,0 0-1,1 0 1,66 2 19,-55-2-24,0 0 6,0-1-55,0 0 0,0 2 0,0 0 0,-1 0-1,1 1 1,0 1 0,-1 1 0,25 8 0,-37-15 311,1-1 1,-2 1-1,1-1 1,0 0 0,-1 0-1,0 1 1,1-1-1,-2 0 1,1-5-1,0 6-176,-4-48-445,3 39 163,-1-1 0,2 1 0,0-1 0,0 1 0,4-24 0,-3 34 186,-1 1 0,1 0-1,-1-1 1,1 1 0,0 0 0,-1 0 0,1 0 0,0 0 0,0-1 0,-1 1 0,1 0 0,0 0 0,0 1 0,0-1 0,1 0 0,-1 0 0,0 0 0,0 1 0,0-1 0,1 1 0,-1-1 0,0 1 0,0-1 0,1 1 0,-1 0 0,0-1 0,1 1 0,-1 0 0,1 0 0,-1 0 0,0 0 0,1 0 0,-1 0 0,0 1 0,1-1 0,-1 0 0,0 1 0,1-1 0,0 1 0,9 3-45,0 0-1,-1 1 1,18 10 0,-15-7 37,21 6-83,-25-10 24,-1-1 1,1 1-1,-1 0 0,12 9 1,-18-12 67,0 1 1,0 0-1,0 0 1,0 0-1,-1 0 1,1 0-1,0 0 1,-1 0-1,0 1 1,1-1-1,-1 1 1,0-1-1,0 1 1,-1-1-1,1 1 1,0-1-1,-1 1 1,0 0-1,1-1 1,-1 4-1,-1-5 30,1 0 0,0 1 0,0-1 0,0 0 0,0 1 0,0-1 0,0 0 0,0 0 0,0 1 0,1-1 0,-1 0 0,0 0-1,1 1 1,-1-1 0,1 0 0,-1 0 0,1 0 0,0 0 0,-1 1 0,1-1 0,0 0 0,0 0 0,0-1 0,0 1 0,0 0 0,0 0 0,0 0 0,0-1 0,1 2 0,1-2-29,0 0 1,0 0 0,0 0-1,0-1 1,0 1 0,0-1-1,0 1 1,0-1 0,0 0-1,0 0 1,-1-1 0,1 1-1,2-2 1,38-20-355,-29 14 246,0 1 0,1 1 0,0 0 0,0 1 0,1 1 0,16-4 0,-32 9 97,1 0 0,-1 0 0,1 0 0,-1 0 0,1 0 0,-1 0 0,0 0 0,1-1 0,-1 2 0,1-1 0,-1 0 0,1 0 0,-1 0 0,0 0 0,1 0 0,-1 0 0,1 0 0,-1 0 0,1 1 0,-1-1 0,0 0 0,1 0 0,-1 1 0,0-1 0,1 0 0,-1 0 1,0 1-1,1-1 0,-1 0 0,0 1 0,0-1 0,1 0 0,-1 1 0,0-1 0,0 1 0,0-1 0,0 0 0,1 2 0,-5 21-20,-23 29 488,23-45-470,-4 8 166,0 1-1,1 0 1,-5 17 0,11-33-510,1 0-1,0 0 1,-1 0 0,1 0-1,-1 0 1,1 0 0,-1 0-1,1 0 1,0 0 0,-1 0-1,1 0 1,-1 0 0,1 0-1,0 0 1,-1 0 0,1-1-1,-1 1 1,1 0 0,0 0-1,-1 0 1,1-1 0,0 1-1,-1 0 1,1 0 0,0-1-1,-1 1 1,1 0 0,0-1-1,0 1 1,-1 0 0,1-1-1,0 0 1,-9-13-12994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184"/>
    </inkml:context>
    <inkml:brush xml:id="br0">
      <inkml:brushProperty name="width" value="0.025" units="cm"/>
      <inkml:brushProperty name="height" value="0.025" units="cm"/>
    </inkml:brush>
  </inkml:definitions>
  <inkml:trace contextRef="#ctx0" brushRef="#br0">1 1 21076,'20'0'1249,"16"0"2947,9 0-1890,8 0-1409,4 0-705,5 0-224,0 6-1121,-2-4-2562,-1-2-5414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591"/>
    </inkml:context>
    <inkml:brush xml:id="br0">
      <inkml:brushProperty name="width" value="0.025" units="cm"/>
      <inkml:brushProperty name="height" value="0.025" units="cm"/>
    </inkml:brush>
  </inkml:definitions>
  <inkml:trace contextRef="#ctx0" brushRef="#br0">1 0 12684,'0'0'16560,"17"71"-15984,-17-36-223,0 2-225,0 2-96,0-2 0,0 0-1025,0-4-1698,0-5-2273,-6-10-8041</inkml:trace>
  <inkml:trace contextRef="#ctx0" brushRef="#br0" timeOffset="1">1 464 25272,'0'0'4772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3.256"/>
    </inkml:context>
    <inkml:brush xml:id="br0">
      <inkml:brushProperty name="width" value="0.025" units="cm"/>
      <inkml:brushProperty name="height" value="0.025" units="cm"/>
    </inkml:brush>
  </inkml:definitions>
  <inkml:trace contextRef="#ctx0" brushRef="#br0">10681 413 10762,'2'-3'119,"0"0"1,0 0-1,0-1 0,0 1 0,-1 0 1,1 0-1,-1-1 0,0 1 0,0-1 0,0 1 1,-1-1-1,1 0 0,-1 1 0,0-1 0,0 1 1,0-1-1,0 0 0,-1 1 0,1-1 1,-3-6-1,1 5-59,-1 1 1,0-1-1,0 0 0,0 1 1,0-1-1,-1 1 0,1 0 1,-1 0-1,0 1 0,-1-1 1,1 1-1,-7-4 0,-14-7-59,0 2 0,-1 1-1,-1 1 1,-33-9 0,50 16 70,-167-43 438,-266-37-1,-192 25-211,-583 38-268,978 21-26,-2395 117-233,-164 214-160,2518-278 347,-449 147 0,565-141 66,3 6 0,3 8 0,-288 182 0,391-217-139,-84 76 0,116-93 69,2 1 0,1 1 1,1 0-1,1 2 0,-28 48 0,43-64 39,-1-1 0,1 1-1,1-1 1,-1 1 0,2 0 0,-1 0-1,2 0 1,-1 1 0,1-1-1,1 0 1,0 1 0,0-1 0,1 0-1,2 12 1,1-10 6,0 1 0,0-1 0,1 0 0,1 0 0,0 0 0,0-1 0,1 0 0,1 0-1,17 18 1,2-3 9,1-1 0,1-1 0,1-1 0,2-2 0,0-2 0,62 29 0,-11-13-5,1-4-1,2-4 1,162 31 0,278 4-126,635-1-706,-347-25 843,232 35 129,149 9 58,2-44 638,-42-73 454,483-125 213,-1466 140-1437,268-70 1,-371 72-52,-2-3 0,0-3 0,-2-3 0,-1-2 0,-2-4 0,99-70 0,-115 68 285,-2-2 0,-1-1 0,-2-2 0,-2-2 0,-2-2-1,-2-1 1,44-80 0,-61 93-328,-1-1 1,-2 0-1,-2-1 1,-1-1-1,-1 0 0,-2 0 1,-2-1-1,-2 0 1,-1-1-1,-2 1 0,-2-1 1,-6-58-1,2 72-164,-1 0 1,-1 1-1,-1-1 0,-2 2 0,0-1 0,-1 1 1,-1 1-1,-22-32 0,14 27-41,-1 2 0,-1 0 0,-1 1 0,-2 2 0,-50-39 0,22 27-538,-1 2 0,-1 3 0,-2 2 0,0 2 0,-2 3 0,-94-22 0,-35 1-3721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4.529"/>
    </inkml:context>
    <inkml:brush xml:id="br0">
      <inkml:brushProperty name="width" value="0.025" units="cm"/>
      <inkml:brushProperty name="height" value="0.025" units="cm"/>
    </inkml:brush>
  </inkml:definitions>
  <inkml:trace contextRef="#ctx0" brushRef="#br0">7866 7428 10378,'-37'28'235,"-1"-2"0,-1-2 0,-1-1 0,-1-2 0,-1-2 0,-1-2 0,0-2 0,-55 12 0,-48 3 1458,-178 13 0,133-22-1626,-619 58 80,647-74-73,0-7-1,-321-46 1,227-6 584,-273-93 1,-238-125 1376,357 122-2355,-454-204-395,753 297 683,3-5 0,3-4 0,3-6 0,3-3 0,-131-129 0,98 60-1228,5-6 0,-146-226 0,-174-359-718,439 719 2034,-280-518 1559,222 392-877,-88-281 0,135 347-672,3 0-1,4-1 0,3 0 1,3-1-1,6-123 1,8 105-57,5 0 0,3 1 0,5 0 0,36-103 0,-4 51-12,6 2 0,6 2-1,7 4 1,5 2 0,7 4 0,5 4 0,5 4-1,6 4 1,169-160 0,-109 136-3,218-153-1,-260 218 35,4 5-1,248-112 0,-195 115-24,235-64-1,-332 117-20,1 2 1,0 4-1,0 4 0,1 2 1,146 9-1,-135 10-15,0 5-1,104 33 1,-115-27-294,1-3-1,1-4 1,87 6 0,-84-21-2070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163"/>
    </inkml:context>
    <inkml:brush xml:id="br0">
      <inkml:brushProperty name="width" value="0.025" units="cm"/>
      <inkml:brushProperty name="height" value="0.025" units="cm"/>
    </inkml:brush>
  </inkml:definitions>
  <inkml:trace contextRef="#ctx0" brushRef="#br0">71 1 9769,'-8'5'231,"1"1"0,-1 1-1,1-1 1,0 1 0,1 0-1,-11 16 1,15-21-174,1 1 0,0-1 0,0 0 0,0 1 0,0-1 0,0 1 0,1-1 0,-1 1 0,1-1 0,-1 1 0,1 0 0,0-1 0,0 1 0,0 0 0,0-1 0,1 1 0,-1-1 0,1 1 0,-1-1 0,1 1-1,0-1 1,0 1 0,0-1 0,1 1 0,-1-1 0,0 0 0,1 0 0,-1 0 0,1 0 0,0 0 0,3 2 0,4 5 126,1-1-1,1-1 1,0 0-1,0 0 1,0-1-1,1 0 1,-1-1-1,2-1 1,-1 0-1,25 5 1,13-1 682,73 4 0,-91-10-674,83 5 83,402 36 23,-516-43-301,12 2-40,0 0 0,1 0 0,24 9 0,-36-10-99,0 0 0,1 0-1,-1 1 1,0-1-1,1 0 1,-1 1 0,0 0-1,0-1 1,0 1-1,0 0 1,-1 0 0,3 3-1,-3-4-78,-1 1-1,1-1 1,-1 0-1,1 1 1,-1-1-1,1 1 1,-1-1 0,0 1-1,0-1 1,0 1-1,0-1 1,0 1-1,0-1 1,-1 1-1,1-1 1,0 1 0,-1-1-1,1 1 1,-1-1-1,1 0 1,-1 1-1,0-1 1,-1 2-1,-9 7-5200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623"/>
    </inkml:context>
    <inkml:brush xml:id="br0">
      <inkml:brushProperty name="width" value="0.025" units="cm"/>
      <inkml:brushProperty name="height" value="0.025" units="cm"/>
    </inkml:brush>
  </inkml:definitions>
  <inkml:trace contextRef="#ctx0" brushRef="#br0">134 1 11339,'0'0'4415,"9"6"-3631,25 15-479,2-1 0,0-2 0,1-1 0,1-2-1,46 12 1,210 39-174,-230-53-25,-50-11-90,5 2-33,1 0 0,-1 1 0,31 13 0,-46-17 9,0 0 1,-1 1-1,1 0 0,-1 0 1,0 0-1,0 0 0,0 0 1,0 1-1,0 0 1,0-1-1,0 1 0,-1 0 1,0 0-1,1 0 0,-1 1 1,0-1-1,-1 0 0,1 1 1,0 0-1,-1-1 1,0 1-1,0 0 0,0-1 1,-1 1-1,1 5 0,-1-6 11,-1 0 0,1 0 0,-1-1 0,0 1-1,0 0 1,-1-1 0,1 1 0,0-1-1,-1 1 1,0-1 0,1 0 0,-1 0 0,0 0-1,0 0 1,0 0 0,0 0 0,-1 0-1,1 0 1,0-1 0,-1 0 0,-3 3 0,-64 25 123,60-25-121,-516 145 1735,224-71-5840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36.903"/>
    </inkml:context>
    <inkml:brush xml:id="br0">
      <inkml:brushProperty name="width" value="0.025" units="cm"/>
      <inkml:brushProperty name="height" value="0.025" units="cm"/>
    </inkml:brush>
  </inkml:definitions>
  <inkml:trace contextRef="#ctx0" brushRef="#br0">0 248 11115,'0'0'832,"7"-2"-917,19 1 59,-1 0 1,42 5-1,14 0-20,64-11 159,244-44 0,-81 6 120,763-39 81,-706 61-201,1216-15 49,-967 35 109,1133 6-76,-1265 1-177,858-6 286,838 14 337,2300 29-652,-1605-42 2659,-2705 4-2743,55 1-1723,-75-8-2488,-34-5-3830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3.571"/>
    </inkml:context>
    <inkml:brush xml:id="br0">
      <inkml:brushProperty name="width" value="0.025" units="cm"/>
      <inkml:brushProperty name="height" value="0.025" units="cm"/>
    </inkml:brush>
  </inkml:definitions>
  <inkml:trace contextRef="#ctx0" brushRef="#br0">26 1 15727,'0'0'4965,"-2"9"-3700,-6 31-1007,1 0 0,3-1 0,1 1 0,1 1 0,6 44 0,-4-80-128,0-1 0,1 0 0,0 0 0,0 0 0,0 0 1,0 0-1,0 0 0,1 0 0,0-1 0,0 1 0,0 0 0,0-1 0,1 0 1,-1 1-1,1-1 0,0 0 0,0 0 0,0 0 0,0-1 0,0 1 0,1-1 0,-1 0 1,1 0-1,0 0 0,-1 0 0,5 1 0,-1-2 113,-1 0 1,0 0-1,0-1 0,0 0 1,1 0-1,-1-1 0,0 1 1,0-1-1,0-1 0,0 1 1,0-1-1,0 0 0,0-1 1,0 1-1,-1-1 0,9-6 1,1 0-113,-1-1-1,-1-1 1,0 0 0,0-1 0,-1 0 0,-1-1-1,12-17 1,-16 21-119,-1-1-1,0 0 1,-1 0-1,0 0 1,-1-1 0,0 0-1,0 1 1,-2-1-1,1-1 1,-1 1-1,1-21 1,-3 31-71,0 0 0,0 1-1,-1-1 1,1 0 0,0 0 0,0 1 0,0-1 0,-1 0-1,1 0 1,0 1 0,-1-1 0,1 0 0,-1 1 0,1-1-1,-1 1 1,1-1 0,-1 0 0,1 1 0,-1-1 0,1 1 0,-1 0-1,0-1 1,1 1 0,-1-1 0,0 1 0,1 0 0,-1-1-1,0 1 1,-1 0 0,-4 0-3466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217"/>
    </inkml:context>
    <inkml:brush xml:id="br0">
      <inkml:brushProperty name="width" value="0.025" units="cm"/>
      <inkml:brushProperty name="height" value="0.025" units="cm"/>
    </inkml:brush>
  </inkml:definitions>
  <inkml:trace contextRef="#ctx0" brushRef="#br0">84 92 14894,'0'0'4057,"-10"9"-2738,1-2-1205,0 1-1,0 0 1,1 1 0,-12 16 0,18-22-107,0 0 0,0 0 0,0 0 0,0 0 0,1 0 0,-1 0 0,1 1 0,0-1 0,0 1 0,0-1 0,0 1 0,1-1 1,-1 1-1,1-1 0,0 1 0,0-1 0,1 1 0,-1-1 0,0 1 0,1-1 0,0 1 0,0-1 0,0 1 0,1-1 0,1 4 1,-1-5 111,-1 0 1,1-1 0,0 1-1,0 0 1,0-1 0,0 1-1,0-1 1,0 0 0,0 0-1,0 1 1,1-2 0,-1 1-1,0 0 1,1 0 0,-1-1-1,0 1 1,1-1 0,-1 0-1,1 0 1,-1 0 0,1 0-1,-1 0 1,1 0 0,4-2-1,0 1 248,0 0 0,0-1 0,0 0-1,0-1 1,0 0 0,0 0-1,7-5 1,-3 1-39,47-35 484,-54 39-791,0 0 1,0-1 0,-1 0-1,1 0 1,-1 0-1,0 0 1,0 0-1,-1-1 1,1 1 0,-1-1-1,2-6 1,-30 37-786,16-10 713,0 0 0,1 0 0,1 1-1,1 0 1,0 0 0,2 1 0,0 0-1,0 0 1,2 0 0,0 1 0,1-1-1,1 1 1,1-1 0,1 1 0,0-1-1,1 1 1,1-1 0,1 0 0,11 33-1,-11-40 46,0-1 0,-1 1 0,0 0 0,0 0 0,-1 0 0,-1 1 0,0-1 0,-1 0-1,0 0 1,-2 16 0,1-23 11,0 0 0,0 0 1,0 0-1,0 0 0,-1 0 0,1 0 0,-1-1 0,0 1 0,0-1 0,-1 1 0,1-1 0,-1 0 1,1 0-1,-1 0 0,0 0 0,0 0 0,-1-1 0,1 0 0,0 1 0,-1-1 0,1 0 1,-1-1-1,0 1 0,0-1 0,0 1 0,0-1 0,0 0 0,0-1 0,0 1 0,0-1 0,-7 1 1,9-1 7,0 0 1,0 0 0,0 0 0,0-1-1,0 1 1,0 0 0,0-1 0,0 1 0,0-1-1,0 0 1,0 0 0,0 1 0,0-1 0,0-1-1,0 1 1,1 0 0,-1 0 0,0-1 0,1 1-1,-1-1 1,1 1 0,-2-3 0,0 0 1,1 0 0,0 0 0,0-1 0,0 1 0,1-1 1,-1 0-1,1 1 0,0-1 0,0-8 0,0 1-7,1-1 1,0 1-1,1-1 0,0 1 0,1 0 0,0-1 0,6-13 0,-1 9 36,1 1 0,1 0 0,0 0 0,1 1 0,1 0 0,0 1 0,1 0 0,26-22 0,14-8 216,61-38 0,-47 36-268,-37 25 17,77-60 31,-98 73-33,0 1 0,0-1 0,-1 0-1,0-1 1,0 1 0,-1-1 0,-1-1 0,1 1 0,5-16-1,-10 24-4,0-1-1,-1 0 0,1 1 0,-1-1 1,1 0-1,-1 0 0,0 1 1,1-1-1,-1 0 0,0 0 0,0 0 1,0 1-1,-1-1 0,1 0 0,0 0 1,-1 1-1,1-1 0,-1 0 1,1 0-1,-1 1 0,0-1 0,-1-1 1,1 2-9,-1-1 1,1 1-1,-1 1 1,1-1-1,-1 0 1,1 0-1,-1 0 1,0 1-1,1-1 1,-1 1-1,0 0 1,0-1 0,1 1-1,-1 0 1,0 0-1,0 0 1,1 0-1,-3 0 1,-4 2-7,0-1 0,0 1 0,1 0 0,-1 0-1,1 1 1,0 0 0,0 0 0,0 1 0,-7 4 0,4 0 8,0 0 1,0 1-1,1 0 0,0 1 0,1-1 1,0 2-1,-12 19 0,16-23-4,1 0 0,0 0 0,0 1 0,0 0 0,1-1-1,0 1 1,1 0 0,-1 0 0,1 0 0,1 0 0,0 0 0,0 0 0,2 14 0,-1-19-80,0 0 1,0 0-1,0 0 1,0 0 0,0-1-1,1 1 1,-1 0-1,1-1 1,0 1 0,-1-1-1,1 1 1,0-1-1,1 0 1,-1 0 0,0 0-1,1 0 1,-1 0-1,1-1 1,-1 1 0,1-1-1,0 1 1,3 0-1,3 1-1170,0 0 0,0-1 0,0 0 0,0-1-1,1 0 1,9 0 0,26-1-9823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5.691"/>
    </inkml:context>
    <inkml:brush xml:id="br0">
      <inkml:brushProperty name="width" value="0.025" units="cm"/>
      <inkml:brushProperty name="height" value="0.025" units="cm"/>
    </inkml:brush>
  </inkml:definitions>
  <inkml:trace contextRef="#ctx0" brushRef="#br0">0 1 16848,'0'0'2819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580"/>
    </inkml:context>
    <inkml:brush xml:id="br0">
      <inkml:brushProperty name="width" value="0.025" units="cm"/>
      <inkml:brushProperty name="height" value="0.025" units="cm"/>
    </inkml:brush>
  </inkml:definitions>
  <inkml:trace contextRef="#ctx0" brushRef="#br0">72 1 23734,'0'0'6118,"-62"40"-4676,53-27-1250,9-6-128,9-7-8776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6.674"/>
    </inkml:context>
    <inkml:brush xml:id="br0">
      <inkml:brushProperty name="width" value="0.025" units="cm"/>
      <inkml:brushProperty name="height" value="0.025" units="cm"/>
    </inkml:brush>
  </inkml:definitions>
  <inkml:trace contextRef="#ctx0" brushRef="#br0">9 132 10186,'5'-26'2980,"13"-52"5160,-13 50 230,-23 234-8113,0 5-418,18-209 160,0-1 0,0 1 0,0 0 0,0 0 0,0 0-1,0-1 1,0 1 0,1 0 0,-1 0 0,1-1 0,-1 1 0,1 0 0,0-1 0,0 1-1,-1-1 1,1 1 0,0-1 0,1 1 0,1 1 0,-2-2 4,0-1 0,0 1-1,0-1 1,0 1 0,0-1 0,1 0 0,-1 0 0,0 0 0,0 0-1,1 1 1,-1-2 0,0 1 0,0 0 0,0 0 0,1 0-1,-1 0 1,0-1 0,0 1 0,0-1 0,0 1 0,2-1 0,4-3 53,0 0 0,0-1 0,-1 0 0,1 0 0,-1 0 0,11-12 0,1-6 61,-1-1 0,-1 0 1,-2-1-1,0-1 1,-1 0-1,-2-1 1,0 0-1,6-30 1,-27 161-401,7-86 144,0-1 0,1 1 0,1 0 0,1-1 1,0 1-1,6 32 0,-6-48 144,1-1 1,0 1-1,0 0 1,0-1-1,0 1 1,0 0-1,0-1 0,0 0 1,0 1-1,0-1 1,1 0-1,-1 1 1,1-1-1,-1 0 0,1 0 1,-1 0-1,1 0 1,0-1-1,0 1 1,-1 0-1,1-1 1,0 1-1,0-1 0,-1 1 1,1-1-1,0 0 1,0 0-1,0 0 1,0 0-1,0 0 0,0 0 1,-1-1-1,1 1 1,0 0-1,3-2 0,3 0 133,-1-1-1,0 1 0,0-1 0,0-1 0,-1 1 0,1-1 0,8-7 0,-1-1-47,-2-1 0,0 0-1,0 0 1,-1-1 0,-1-1 0,0 0 0,-1 0-1,-1-1 1,11-30 0,-11 25-19,-2 0 1,0-1-1,-2 0 0,0 1 0,-2-1 1,0-1-1,-2-32 0,0 55-81,0 0-1,0-1 1,0 1 0,0-1 0,0 1-1,0 0 1,0-1 0,0 1 0,0-1-1,0 1 1,0 0 0,0-1-1,0 1 1,0-1 0,-1 1 0,1 0-1,0-1 1,0 1 0,0 0-1,-1-1 1,1 1 0,0 0 0,-1-1-1,1 1 1,0 0 0,0 0 0,-1-1-1,1 1 1,-1 0 0,1 0-1,0 0 1,-1-1 0,1 1 0,0 0-1,-1 0 1,1 0 0,-1 0-1,1 0 1,0 0 0,-1 0 0,1 0-1,-1 0 1,1 0 0,0 0 0,-1 0-1,1 0 1,-1 0 0,1 0-1,0 0 1,-1 1 0,1-1 0,-1 0-1,1 0 1,0 0 0,-1 1-1,1-1 1,0 0 0,-1 0 0,1 1-1,0-1 1,0 0 0,-1 1 0,1-1-1,0 0 1,0 1 0,0-1-1,-1 0 1,1 1 0,0 0 0,-20 23-1390,8 0-424,-7 18-6138,15-26 489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469"/>
    </inkml:context>
    <inkml:brush xml:id="br0">
      <inkml:brushProperty name="width" value="0.025" units="cm"/>
      <inkml:brushProperty name="height" value="0.025" units="cm"/>
    </inkml:brush>
  </inkml:definitions>
  <inkml:trace contextRef="#ctx0" brushRef="#br0">64 212 7399,'0'0'6198,"0"-10"-3422,3-28-524,-3 35-1788,1 0 0,-1 0 0,0 0 0,0 0 0,-1 0 1,1 0-1,-1 0 0,1 1 0,-1-1 0,0 0 0,0 0 0,0 0 1,0 1-1,-2-4 0,-12 0 1586,8 3-191,5-16-2010,3 11-108,0 0 0,0 0 0,1 1 0,0-1 0,5-13 0,-3 16 1811,-12 37-1144,6-27-387,-8 23 88,2 1 0,0 0 0,2 0 0,-4 53 0,10-82-100,0 1-1,0-1 1,0 1 0,0-1 0,0 1 0,0-1 0,0 1 0,1-1 0,-1 1 0,0-1-1,0 1 1,0-1 0,1 1 0,-1-1 0,0 0 0,0 1 0,1-1 0,-1 1 0,0-1-1,1 0 1,-1 1 0,0-1 0,1 0 0,-1 1 0,1-1 0,-1 0 0,1 0 0,-1 1-1,0-1 1,1 0 0,-1 0 0,1 0 0,-1 0 0,1 0 0,0 1 0,23-5 308,21-17 124,-4-9-268,-28 19-145,0 1 1,1 1-1,0 0 1,28-12-1,-42 21-31,1 0 1,-1 0-1,1 0 1,-1 0-1,0 0 0,1 0 1,-1 0-1,1 0 1,-1 0-1,1 0 0,-1 0 1,0 0-1,1 0 1,-1 1-1,1-1 0,-1 0 1,0 0-1,1 0 1,-1 1-1,0-1 0,1 0 1,-1 0-1,0 1 1,1-1-1,-1 0 0,0 1 1,0-1-1,1 0 1,-1 1-1,0-1 0,0 0 1,0 1-1,1-1 1,-1 1-1,0-1 0,0 1 1,0-1-1,0 0 1,0 1-1,0-1 0,0 1 1,0-1-1,0 0 1,0 1-1,0 0 0,0 27-214,-1-20 15,-4-102 229,39 92-150,-21 2-65,-1-1 1,0 0-1,0 0 1,0-1-1,22-7 1,-28 7-341,-1-1 0,0 1 0,1-1 1,-1 0-1,0 0 0,4-4 0,-5 3-368,-1 1 1,1 0-1,-1-1 0,0 0 0,0 0 1,-1 0-1,1 0 0,2-6 0,6-22-7784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802"/>
    </inkml:context>
    <inkml:brush xml:id="br0">
      <inkml:brushProperty name="width" value="0.025" units="cm"/>
      <inkml:brushProperty name="height" value="0.025" units="cm"/>
    </inkml:brush>
  </inkml:definitions>
  <inkml:trace contextRef="#ctx0" brushRef="#br0">0 1 14446,'0'0'15566,"62"38"-15630,-48-27-1633,-3-2-2435,0-8-4292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134"/>
    </inkml:context>
    <inkml:brush xml:id="br0">
      <inkml:brushProperty name="width" value="0.025" units="cm"/>
      <inkml:brushProperty name="height" value="0.025" units="cm"/>
    </inkml:brush>
  </inkml:definitions>
  <inkml:trace contextRef="#ctx0" brushRef="#br0">112 1 14894,'0'0'6785,"-1"12"-4286,-8 84 434,-7 147-1489,16-212-1712,1 0 0,1-1 1,2 1-1,2-1 0,17 57 0,-22-85 161,-1 1 0,0-1 1,1 0-1,0 0 1,0 0-1,-1 1 1,1-1-1,0 0 1,0 0-1,1-1 1,-1 1-1,0 0 1,1 0-1,-1 0 1,1-1 0,0 1-1,-1-1 1,1 1-1,0-1 1,0 0-1,3 2 1,-5-8-1183,1 1 1,0 0-1,-1 0 0,0-1 1,0 1-1,0 0 1,-2-6-1,-9-32-5731,-8 1 4021,-31-40 5689,19 33 2728,-9-11 2648,55 74-5083,10 2-3433,30 12-7709,-27-21 765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524"/>
    </inkml:context>
    <inkml:brush xml:id="br0">
      <inkml:brushProperty name="width" value="0.025" units="cm"/>
      <inkml:brushProperty name="height" value="0.025" units="cm"/>
    </inkml:brush>
  </inkml:definitions>
  <inkml:trace contextRef="#ctx0" brushRef="#br0">125 2 9769,'0'0'14366,"-11"-1"-14003,3 1-334,1 0 1,-1 0-1,1 1 1,-1 0-1,1 0 1,-11 4-1,15-5-56,0 1 1,0 0-1,1 0 1,-1 1-1,0-1 0,1 0 1,-1 1-1,1 0 0,0-1 1,0 1-1,-1 0 1,1 0-1,0 0 0,1 1 1,-1-1-1,0 0 1,1 1-1,-1-1 0,1 1 1,0-1-1,-1 1 0,1 0 1,1 0-1,-1-1 1,-1 5-1,3-6 23,-1 0 0,0 0 1,0-1-1,0 1 0,0 0 0,1-1 0,-1 1 0,0 0 1,1-1-1,-1 1 0,0 0 0,1-1 0,-1 1 0,1-1 1,-1 1-1,1-1 0,-1 1 0,1-1 0,-1 1 1,1-1-1,0 0 0,-1 1 0,1-1 0,-1 0 0,1 1 1,0-1-1,0 0 0,-1 0 0,1 0 0,0 1 0,-1-1 1,1 0-1,1 0 0,34 2 62,-23-1-71,-10-1 11,15 0-18,0 1 1,0 1-1,-1 1 1,1 1-1,0 0 0,21 9 1,-38-13 16,0 1 0,0-1 0,0 0 0,0 1 1,0-1-1,0 1 0,0-1 0,0 1 0,0 0 0,0-1 0,-1 1 1,1 0-1,0-1 0,0 1 0,-1 0 0,1 0 0,0 0 0,-1 0 1,1 0-1,-1 0 0,1 0 0,-1 0 0,0 0 0,1 0 0,-1 0 1,0 2-1,0-2 21,-1 0 1,1 0 0,-1 1 0,0-1-1,0 0 1,1 0 0,-1 0-1,0 0 1,0 0 0,0 0 0,0 0-1,0-1 1,0 1 0,0 0-1,-1 0 1,1-1 0,-2 2-1,-5 1 60,0 1 0,-1-2 0,1 1-1,-1-1 1,-11 2 0,19-4-66,-42-1-1183,42 1 777,-1 0 0,0-1 0,0 1 0,1-1 0,-1 0 0,1 1 0,-1-1 0,0 0 0,1 0 0,0 0 0,-1 0-1,1 0 1,0 0 0,-1-1 0,1 1 0,0 0 0,0-1 0,0 1 0,0 0 0,0-1 0,-1-1 0,-4-18-8270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871"/>
    </inkml:context>
    <inkml:brush xml:id="br0">
      <inkml:brushProperty name="width" value="0.025" units="cm"/>
      <inkml:brushProperty name="height" value="0.025" units="cm"/>
    </inkml:brush>
  </inkml:definitions>
  <inkml:trace contextRef="#ctx0" brushRef="#br0">52 431 13004,'0'0'2264,"-6"11"336,1-1-1897,-24 50 2099,27-56-2617,0 1 0,1-1 1,-1 1-1,1 0 0,0-1 0,0 1 1,0 0-1,1 0 0,0-1 0,0 1 0,1 8 1,-1-12-158,1-1 0,-1 1 0,1 0 0,0 0 0,0-1 0,-1 1 0,1-1 0,0 1 1,0-1-1,0 1 0,0-1 0,0 1 0,0-1 0,-1 0 0,1 0 0,0 1 0,0-1 0,0 0 1,0 0-1,0 0 0,0 0 0,0 0 0,0 0 0,1 0 0,26-3 1015,-19 1-905,-1-1 1,1 0-1,-1 0 0,0-1 0,0 0 0,0 0 0,-1-1 1,0 0-1,1 0 0,-2-1 0,10-9 0,1-2-121,-1-1-1,-1 0 1,14-23 0,-17 22-45,0-1 0,-2-1 0,0 0 0,-1 0 0,-1-1 0,-1 0 0,-1 0 0,-1-1 0,-1 0 0,-1 1 0,-1-2 1,-1-28-1,-1 47 8,0 0 1,-1 0 0,0 0 0,0 0 0,0 0 0,-1 0 0,1 0 0,-1 0-1,0 0 1,-1 1 0,1-1 0,-1 1 0,0 0 0,0 0 0,0 0 0,0 0-1,-1 0 1,0 1 0,0-1 0,0 1 0,0 0 0,-6-3 0,4 3 6,1 1 0,-1 0 0,0 0 0,1 1 1,-1-1-1,0 1 0,0 1 0,0-1 0,0 1 1,0 0-1,-1 0 0,1 1 0,0 0 0,1 0 1,-1 0-1,0 1 0,0-1 0,-10 6 0,8-3 11,0 1-1,0-1 1,0 1-1,0 1 1,1 0-1,0 0 0,1 0 1,-1 1-1,1 0 1,0 0-1,1 0 1,0 1-1,0 0 1,0 0-1,1 0 1,0 0-1,1 1 1,0 0-1,0 0 0,-1 12 1,4-19 3,0 0-1,0 0 1,0 1 0,0-1-1,0 0 1,1 0 0,-1 0-1,1 0 1,0 1 0,0-1-1,0 0 1,0 0 0,0-1-1,0 1 1,0 0 0,0 0-1,1 0 1,-1-1 0,1 1-1,-1-1 1,1 1 0,0-1-1,0 1 1,0-1 0,-1 0-1,1 0 1,0 0 0,0 0-1,0-1 1,1 1 0,-1 0-1,4 0 1,9 2 14,0 0 0,1-1 0,26 1 0,-17-2 4,-14 0-25,0 0 0,0 1 0,0 0 0,-1 0 0,1 1 0,0 1 0,10 5-1,-17-7-1,-1 0-1,1 0 0,-1 1 0,0-1 1,0 1-1,0 0 0,0 0 0,-1 0 0,1 0 1,-1 0-1,0 0 0,0 1 0,0-1 0,0 1 1,0 0-1,-1-1 0,0 1 0,0 0 1,0 0-1,0 0 0,0 0 0,-1 8 0,0 10-98,-1 1 1,-1-1-1,-6 26 0,4-23-1988,-3 47 0,8-66-788,2-5-1820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9.661"/>
    </inkml:context>
    <inkml:brush xml:id="br0">
      <inkml:brushProperty name="width" value="0.025" units="cm"/>
      <inkml:brushProperty name="height" value="0.025" units="cm"/>
    </inkml:brush>
  </inkml:definitions>
  <inkml:trace contextRef="#ctx0" brushRef="#br0">165 377 17969,'0'0'3118,"-10"2"-455,2 0-2442,-1 0 0,1 1 0,-1 1 0,1-1 0,0 1 0,0 1 0,1-1-1,0 1 1,-1 1 0,1-1 0,1 1 0,-1 1 0,1-1 0,0 1 0,-9 14-1,-10 33 247,22-25-382,3-28-83,0 0 0,1 0 1,-1-1-1,0 1 1,1 0-1,-1 0 0,0-1 1,1 1-1,-1 0 0,1-1 1,-1 1-1,1-1 0,-1 1 1,1 0-1,0-1 0,-1 1 1,1-1-1,-1 0 0,1 1 1,0-1-1,0 1 0,-1-1 1,1 0-1,0 0 0,0 1 1,-1-1-1,1 0 0,1 0 1,6 0 36,-1 0 1,0 0-1,0-1 1,1 0 0,-1 0-1,0-1 1,0 0-1,0 0 1,-1-1-1,1 0 1,0 0 0,-1 0-1,0-1 1,0 0-1,0 0 1,0-1-1,-1 0 1,6-5 0,2-3-36,-1-1-1,0 0 1,-1-1 0,0-1 0,-1 1 0,7-18 0,-15 29-27,0-1 0,0 1 1,-1-1-1,0 1 0,0-1 0,0 1 0,0-8 0,-1 11 13,0 1 0,0-1 0,0 1 0,0-1 0,0 1 0,0-1-1,0 1 1,-1-1 0,1 1 0,0-1 0,0 1 0,0 0 0,0-1 0,-1 1-1,1-1 1,0 1 0,0-1 0,-1 1 0,1 0 0,0-1 0,-1 1 0,1 0-1,0-1 1,-1 1 0,1 0 0,0 0 0,-2-1 0,1 1-4,0 0 0,0 0-1,0 1 1,0-1 0,0 0 0,-1 1 0,1-1 0,0 1 0,0-1-1,0 1 1,0-1 0,0 1 0,0 0 0,0-1 0,1 1 0,-1 0 0,-1 1-1,-6 6 16,0 1-1,1 0 1,0 0-1,0 0 1,1 1-1,-9 18 1,12-22 36,1 0 0,-1 1 0,1-1 0,0 1 0,0-1 0,1 1 1,0 0-1,0 0 0,1-1 0,-1 1 0,1 0 0,3 13 0,-3-18-23,1-1 0,0 1 1,0-1-1,0 0 0,1 1 0,-1-1 0,0 0 0,0 0 0,1 1 0,-1-1 1,1 0-1,-1 0 0,1-1 0,-1 1 0,1 0 0,0 0 0,-1-1 0,1 1 1,0-1-1,-1 0 0,1 1 0,0-1 0,0 0 0,-1 0 0,1 0 0,0 0 1,3-1-1,3 1 54,1-1 0,-1 0 0,0 0 1,15-5-1,-7-1-67,-1 0-1,0-1 1,0-1 0,-1 0-1,-1-1 1,1-1 0,-1 0-1,-1-1 1,15-17 0,2-6-157,-2 0 1,29-53 0,-48 76-75,-1-1 1,0 0-1,-1 0 1,8-25-1,-14 38 226,0-1 0,0 1 0,0 0 0,0 0-1,0-1 1,0 1 0,0 0 0,0 0 0,0-1 0,0 1 0,0 0-1,0 0 1,0 0 0,0-1 0,0 1 0,0 0 0,0 0 0,-1-1-1,1 1 1,0 0 0,0 0 0,0 0 0,0 0 0,0-1 0,-1 1-1,1 0 1,0 0 0,0 0 0,0 0 0,0 0 0,-1-1 0,1 1-1,0 0 1,0 0 0,-1 0 0,1 0 0,0 0 0,0 0 0,0 0-1,-1 0 1,1 0 0,0 0 0,0 0 0,-1 0 0,1 0 0,0 0-1,0 0 1,-1 0 0,1 0 0,0 0 0,0 0 0,0 0 0,-1 0-1,1 0 1,0 1 0,0-1 0,0 0 0,-1 0 0,1 0 0,0 0-1,0 0 1,0 1 0,0-1 0,-1 0 0,1 0 0,0 0 0,0 1-1,0-1 1,0 0 0,-16 11-10,4 0 58,0 1 1,1 0 0,1 0-1,0 1 1,1 0 0,0 1-1,1 0 1,0 0 0,1 1-1,1 0 1,0 0 0,2 1-1,-1-1 1,2 1 0,0 0-1,1 0 1,0 1-1,2-1 1,0 0 0,0 0-1,4 21 1,-3-33-48,-1 1 0,1-1-1,0 0 1,0 0 0,1 1-1,-1-1 1,1 0 0,0 0 0,0 0-1,0 0 1,1-1 0,-1 1 0,6 5-1,-6-8 14,-1 0-1,1 1 1,-1-1-1,1 0 1,0-1-1,0 1 1,-1 0-1,1 0 1,0-1-1,0 1 1,0-1-1,0 0 1,0 1-1,0-1 1,0 0-1,-1 0 1,1 0-1,0 0 1,0-1 0,0 1-1,0 0 1,0-1-1,0 0 1,0 1-1,-1-1 1,1 0-1,0 0 1,0 0-1,-1 0 1,1 0-1,-1 0 1,1 0-1,1-3 1,12-9 208,-1 0 0,-1-2 0,-1 1 0,0-2 0,17-27 0,41-90 604,-56 104-723,8-15-184,-2-1 0,-2 0 0,-2-2 0,18-83 0,-37 129-650,-7 11 566,-8 17 176,4 3 7,2 1 0,1 0-1,1 0 1,1 1 0,2 1 0,-3 37-1,9-60 7,-4 127 131,5-122-139,1 1-1,0-1 1,2 1-1,0-1 0,0 0 1,10 24-1,-13-39 0,0 1-1,0-1 0,0 0 1,0 1-1,0-1 0,0 0 1,0 0-1,0 1 0,0-1 1,0 0-1,0 1 1,0-1-1,0 0 0,0 0 1,0 1-1,0-1 0,1 0 1,-1 0-1,0 1 0,0-1 1,0 0-1,1 0 1,-1 0-1,0 1 0,0-1 1,0 0-1,1 0 0,-1 0 1,0 0-1,0 1 0,1-1 1,-1 0-1,0 0 1,1 0-1,-1 0 0,0 0 1,0 0-1,1 0 0,-1 0 1,0 0-1,1 0 0,-1 0 1,0 0-1,0 0 1,1 0-1,-1 0 0,5-17 154,-3-25-115,-4 20-49,-1 1 1,-1-1-1,-1 1 1,-1 0 0,0 1-1,-11-22 1,-9-30 27,30 69-547,7 7-193,19 11-1108,-22-10 877,3 0-583,0-1-1,0 0 0,1-1 0,-1 0 1,1-1-1,0 0 0,21 0 0,15-2-5995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022"/>
    </inkml:context>
    <inkml:brush xml:id="br0">
      <inkml:brushProperty name="width" value="0.025" units="cm"/>
      <inkml:brushProperty name="height" value="0.025" units="cm"/>
    </inkml:brush>
  </inkml:definitions>
  <inkml:trace contextRef="#ctx0" brushRef="#br0">178 20 11691,'0'0'15839,"-11"-5"-15081,6 2-696,-1 1 0,0 0 0,0 0 0,-1 0-1,1 1 1,0 0 0,0 0 0,-1 1 0,-8 0 0,12 0-50,-1 0 0,1 1-1,-1-1 1,1 1 0,-1 0 0,1 0 0,0 1 0,-1-1 0,1 1-1,0-1 1,0 1 0,0 0 0,0 0 0,0 1 0,1-1 0,-1 0-1,1 1 1,-1 0 0,1-1 0,0 1 0,0 0 0,-3 7 0,5-10-23,0 1-1,-1 0 1,1 0 0,0 0 0,0 0 0,0 0 0,0 0 0,0 0 0,0 0 0,1 0 0,-1 0 0,0 0 0,0 0 0,1-1 0,-1 1 0,0 0-1,1 0 1,-1 0 0,1 0 0,-1-1 0,1 1 0,0 0 0,-1-1 0,1 1 0,0 0 0,-1-1 0,1 1 0,0-1 0,0 1 0,0-1 0,-1 1-1,1-1 1,0 1 0,0-1 0,0 0 0,0 0 0,0 1 0,1-1 0,47 13-41,-38-11-41,2 1-29,-1 1 1,0 1-1,0-1 1,0 2-1,16 10 1,-26-15 109,0 0 0,-1 0 0,1 1 0,-1-1 0,1 0 0,-1 1 0,1 0 0,-1-1 0,0 1 0,0 0 0,0-1 0,0 1 0,0 0 0,0 0 0,0 0 0,-1 0 0,1 3 0,-1-3 10,0 0 1,0 0 0,-1 0 0,1 0 0,-1 0-1,0 0 1,1 0 0,-1 0 0,0 0 0,0-1 0,0 1-1,-1 0 1,1-1 0,0 1 0,-1-1 0,1 1-1,-1-1 1,1 1 0,-1-1 0,0 0 0,-2 2-1,-7 5 43,0-1 0,-1 0 0,0 0 0,0-1 0,0-1 0,-1 0 0,-13 4 0,-27-4-4586,24-6-5288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465"/>
    </inkml:context>
    <inkml:brush xml:id="br0">
      <inkml:brushProperty name="width" value="0.025" units="cm"/>
      <inkml:brushProperty name="height" value="0.025" units="cm"/>
    </inkml:brush>
  </inkml:definitions>
  <inkml:trace contextRef="#ctx0" brushRef="#br0">37 0 14446,'0'0'11947,"0"14"-11178,0 84 987,-23 162 0,22-256-1704,-4 27 344,1 0 1,2 1-1,0 0 1,6 54-1,-4-85-394,0 1 1,1-1-1,-1 1 0,0-1 0,1 0 0,-1 1 1,1-1-1,-1 0 0,1 1 0,-1-1 0,1 0 0,0 0 1,0 1-1,0-1 0,-1 0 0,1 0 0,0 0 0,1 0 1,-1 0-1,0 0 0,0-1 0,0 1 0,0 0 0,1-1 1,-1 1-1,2 0 0,-1-1-1,1 1 0,0-1 0,0 0 1,-1 0-1,1-1 0,0 1 0,0 0 0,-1-1 0,1 0 0,-1 0 0,1 1 1,4-4-1,4-1-4,0-2 0,0 0 0,0 0 0,14-14 0,3-7 3,-1-1 0,-1-1 0,-2-2 0,-1 0 0,-2-1 0,30-64 0,-44 83-2087,-10 20-2966,-11 22-6716,3-8 1338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035"/>
    </inkml:context>
    <inkml:brush xml:id="br0">
      <inkml:brushProperty name="width" value="0.025" units="cm"/>
      <inkml:brushProperty name="height" value="0.025" units="cm"/>
    </inkml:brush>
  </inkml:definitions>
  <inkml:trace contextRef="#ctx0" brushRef="#br0">161 319 16400,'0'0'6790,"-4"-8"-4356,2 4-2338,0 1 1,0-1-1,0 1 0,0 0 0,0-1 0,-1 1 0,0 0 0,0 0 1,0 0-1,0 1 0,0-1 0,-5-2 0,6 4-114,0 0 0,0 0 0,-1 1 0,1-1-1,0 0 1,-1 1 0,1 0 0,0-1 0,-1 1 0,1 0 0,-1 0-1,1 1 1,0-1 0,-1 0 0,1 1 0,-1-1 0,1 1 0,0 0-1,0 0 1,-1 0 0,1 0 0,0 0 0,0 0 0,0 1 0,0-1 0,0 1-1,-1 1 1,-3 2-16,0 1 0,1-1 0,-1 1 0,1 0-1,1 1 1,-7 10 0,9-14 34,1 0 0,-1 0 0,1 0 0,0 0 0,0 0 0,0 0 0,0 0 0,0 0 0,1 1-1,-1-1 1,1 0 0,0 0 0,0 0 0,0 1 0,1-1 0,-1 0 0,1 0 0,1 6 0,-1-7 0,0-1-1,1 0 1,-1 0-1,0 0 1,1 0-1,-1 0 1,0 0-1,1 0 1,-1 0-1,1-1 1,0 1-1,-1 0 1,1-1-1,-1 1 1,1-1-1,0 0 1,0 1-1,-1-1 1,1 0-1,0 0 1,-1 0-1,3-1 1,41-4 139,-28 0-105,1-1 0,-1-1-1,0 0 1,-1-1 0,0-1-1,22-16 1,85-73 40,-121 96-83,25-21 353,-1-1 0,23-28 0,-43 45-239,-1 0 1,1 0-1,-2-1 1,1 1-1,-1-1 0,0 0 1,0 0-1,-1 0 0,0-1 1,-1 1-1,0-1 0,0 0 1,0-13-1,-2 21-103,1 1 0,-1-1 1,0 1-1,0-1 0,0 1 0,0-1 0,0 1 0,0-1 1,-1 1-1,1-1 0,0 1 0,0-1 0,0 1 0,0-1 0,-1 1 1,1 0-1,0-1 0,0 1 0,-1-1 0,1 1 0,0 0 0,-1-1 1,1 1-1,0 0 0,-1-1 0,1 1 0,0 0 0,-1-1 1,1 1-1,-1 0 0,1 0 0,-1 0 0,1-1 0,-1 1 0,0 0 1,-19 6 24,-17 21 92,25-13 24,1 1 0,0 0 0,1 0 0,0 1 0,1 0 0,-12 32 0,19-43-131,0 1-1,0-1 1,0 0-1,1 1 1,0-1 0,0 1-1,1 0 1,-1-1-1,1 1 1,0 0-1,1-1 1,-1 1 0,1-1-1,0 1 1,0-1-1,1 1 1,0-1-1,0 0 1,0 1 0,1-1-1,-1 0 1,1-1-1,0 1 1,1 0-1,-1-1 1,7 6 0,-1-3-618,0 0 1,1-1 0,-1 0 0,1 0-1,1-1 1,-1-1 0,22 6 0,31 4-5422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126"/>
    </inkml:context>
    <inkml:brush xml:id="br0">
      <inkml:brushProperty name="width" value="0.025" units="cm"/>
      <inkml:brushProperty name="height" value="0.025" units="cm"/>
    </inkml:brush>
  </inkml:definitions>
  <inkml:trace contextRef="#ctx0" brushRef="#br0">36 103 2306,'0'0'10394,"-5"10"-5461,-2-1-3659,-11 21 674,12-1 3029,7-28-4894,0 0-1,-1 0 0,1-1 1,-1 1-1,1 0 0,0 0 1,0-1-1,0 1 0,-1-1 1,1 1-1,0-1 0,0 1 1,0-1-1,0 1 0,0-1 1,0 0-1,0 1 0,0-1 1,0 0-1,0 0 0,0 0 1,0 0-1,0 0 0,0 0 1,0 0-1,0 0 0,0 0 1,0 0-1,0-1 0,0 1 1,0 0-1,0-1 0,1 0 1,36-9 166,-23 4-296,-4 1-29,1 0 0,-1 0 0,0-1 0,0 0 1,14-12-1,-25 18-10,28-1-229,-12-2 381,-1 0 0,0-1-1,-1 0 1,1-1-1,22-12 1,-28 13-40,-1-1 1,0 1-1,-1-1 0,1-1 1,-1 0-1,0 0 0,-1 0 1,1 0-1,-1-1 0,9-13 1,-15 19-31,1 1 0,-1-1-1,1 1 1,-1-1 0,0 1 0,1-1 0,-1 1 0,0-1 0,0 1-1,1-1 1,-1 1 0,0-1 0,0 0 0,0 1 0,0-1 0,0 1 0,0-1-1,0 0 1,0 1 0,0-1 0,0 1 0,0-1 0,0 0 0,0 1-1,0-1 1,-1 0 0,-12 2-105,-20 18 58,-6 27 239,38-43-138,-1-1 0,0 0 1,1 1-1,0-1 0,-1 1 0,1 0 1,0-1-1,0 1 0,1 0 0,-1 0 0,0 0 1,1-1-1,0 1 0,0 0 0,0 0 0,0 0 1,0 0-1,1 4 0,0-6 13,1 0 1,-1 0-1,1 0 0,-1-1 1,1 1-1,-1 0 1,1-1-1,-1 1 0,1-1 1,-1 0-1,1 1 0,0-1 1,-1 0-1,1 0 1,-1 0-1,1 0 0,2-1 1,32-2 493,-23-2-545,-1 1 1,0-2-1,-1 0 1,1 0-1,-1-1 1,0-1-1,-1 1 1,0-2 0,9-9-1,24-17-175,-42 34 78,-12 29-364,7-22 472,1 1-1,0-1 1,0 1-1,0-1 1,1 1-1,-2 10 1,4-15 1,-1-1 0,1 1 0,0-1 0,0 1 0,0 0 0,0-1-1,0 1 1,0-1 0,0 1 0,0-1 0,1 1 0,-1-1 0,0 1 0,1-1 0,0 1 0,-1-1 0,1 0 0,0 1 0,0-1 0,-1 0 0,1 1 0,0-1 0,0 0 0,1 0 0,-1 0-1,0 0 1,0 0 0,0 0 0,1 0 0,-1-1 0,0 1 0,1 0 0,-1-1 0,1 1 0,1 0 0,114 15-1033,-116-16-149,-21-4-6103,10-12 418,-1-8-4848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456"/>
    </inkml:context>
    <inkml:brush xml:id="br0">
      <inkml:brushProperty name="width" value="0.025" units="cm"/>
      <inkml:brushProperty name="height" value="0.025" units="cm"/>
    </inkml:brush>
  </inkml:definitions>
  <inkml:trace contextRef="#ctx0" brushRef="#br0">0 0 17296,'0'0'10410,"30"54"-25752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853"/>
    </inkml:context>
    <inkml:brush xml:id="br0">
      <inkml:brushProperty name="width" value="0.025" units="cm"/>
      <inkml:brushProperty name="height" value="0.025" units="cm"/>
    </inkml:brush>
  </inkml:definitions>
  <inkml:trace contextRef="#ctx0" brushRef="#br0">247 36 19346,'0'0'7442,"-13"-6"-5792,-3 0-1390,-1 0 1,0 1 0,0 1-1,-29-3 1,38 6-235,1 0 0,-1 1 0,1 1-1,-1-1 1,1 1 0,-1 1 0,-8 2 0,13-3-61,-1 0-1,1 0 0,0 1 1,0-1-1,0 1 1,0 0-1,1 0 0,-1 0 1,0 0-1,1 0 1,-1 1-1,1-1 1,0 1-1,0 0 0,0 0 1,0-1-1,-1 5 1,2-6 4,1 0 1,-1 0-1,1 0 1,0 0-1,-1 0 1,1 0-1,0 0 1,0 0-1,0 0 1,0 0-1,0 0 1,0 0-1,0 0 1,0 1-1,0-1 1,0 0-1,1 0 1,-1 0-1,0 0 1,1 0-1,-1 0 1,1 0-1,-1 0 1,1 0-1,-1-1 1,1 1-1,0 0 1,-1 0-1,1 0 1,0 0-1,0-1 1,0 1-1,-1 0 1,1-1-1,0 1 1,0-1-1,0 1 1,0-1 0,0 0-1,0 1 1,0-1-1,0 0 1,0 1-1,0-1 1,2 0-1,57 6 203,-51-6-222,29 1 92,-14-1-30,1 1 0,-1 1 0,47 10 0,-70-11-5,1-1 1,-1 0-1,0 0 0,0 0 0,1 1 0,-1-1 0,0 1 0,0-1 1,1 1-1,-1 0 0,0-1 0,0 1 0,0 0 0,0 0 0,0 0 1,0-1-1,0 1 0,0 0 0,0 0 0,-1 1 0,1-1 0,0 0 1,-1 0-1,1 0 0,0 0 0,0 3 0,-2-2 31,1-1 0,0 1 0,-1 0 0,1 0-1,-1-1 1,0 1 0,0 0 0,0-1 0,0 1 0,0-1 0,0 1 0,0-1-1,0 0 1,0 1 0,-1-1 0,-1 2 0,-9 6 296,0-1 0,0 1 0,-19 7 0,3-2 375,-53 20-1,70-31-1097,0 0 0,0-1 0,-1 0 0,-20 1-1,31-3 219,1 0-1,0 0 0,-1 0 0,1 0 0,0 0 1,-1 0-1,1 0 0,0 0 0,-1 0 0,1 0 1,0-1-1,-1 1 0,1 0 0,0 0 0,-1 0 1,1 0-1,0 0 0,0-1 0,-1 1 1,1 0-1,0 0 0,-1-1 0,1 1 0,0 0 1,0 0-1,0-1 0,-1 1 0,1 0 0,0 0 1,0-1-1,0 1 0,0 0 0,0-1 0,-1 1 1,1 0-1,0-1 0,0 1 0,0 0 0,0-1 1,0 1-1,0 0 0,0-1 0,0 1 0,0-1 1,0 1-1,0 0 0,1-1 0,-1 1 0,0-3-1472,0-15-9407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2.897"/>
    </inkml:context>
    <inkml:brush xml:id="br0">
      <inkml:brushProperty name="width" value="0.025" units="cm"/>
      <inkml:brushProperty name="height" value="0.025" units="cm"/>
    </inkml:brush>
  </inkml:definitions>
  <inkml:trace contextRef="#ctx0" brushRef="#br0">51 78 8936,'0'0'2755,"1"-8"-6,2-13-967,3-9 2032,-4 12 3840,-4 43-7088,-1-1 0,0 1 0,-9 28 1,-4 24-307,10-39-233,-13 103 93,18-120-142,0 0 0,1-1 0,1 1 0,7 33 1,-7-49-30,1-1 0,-1 0 0,1 1 0,0-1 1,1 0-1,-1 0 0,1 0 0,-1-1 0,1 1 1,1-1-1,-1 1 0,0-1 0,1 0 1,-1 0-1,1 0 0,0-1 0,0 1 0,0-1 1,0 0-1,1 0 0,-1-1 0,0 1 0,1-1 1,-1 0-1,1 0 0,5 0 0,-2 0-347,0 0 0,0-1 0,0 0 0,1 0 0,-1-1 0,11-2-1,-13 2-335,0-1 0,0 0-1,0 0 1,-1 0 0,1-1-1,0 1 1,-1-2-1,6-3 1,17-20-5741,0-3-2435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3.513"/>
    </inkml:context>
    <inkml:brush xml:id="br0">
      <inkml:brushProperty name="width" value="0.025" units="cm"/>
      <inkml:brushProperty name="height" value="0.025" units="cm"/>
    </inkml:brush>
  </inkml:definitions>
  <inkml:trace contextRef="#ctx0" brushRef="#br0">124 24 11531,'0'0'4009,"-11"7"-865,-1 0-2459,0 0 0,1 1 1,0 1-1,1-1 0,-14 16 0,21-21-603,0 0 1,0 0-1,1 0 1,-1 1-1,1-1 1,-1 1 0,1-1-1,0 1 1,0 0-1,1 0 1,-1 0-1,1 0 1,0 0-1,0 0 1,0 1-1,1-1 1,-1 0 0,1 0-1,0 1 1,0-1-1,1 0 1,-1 0-1,1 1 1,0-1-1,3 8 1,-2-10-77,0 0 0,0 0 1,0 0-1,0 0 0,0 0 0,1 0 1,-1-1-1,0 1 0,1-1 1,0 0-1,-1 0 0,1 0 0,0 0 1,-1 0-1,1 0 0,0-1 0,0 1 1,0-1-1,0 0 0,3 0 0,5 0 159,0 0 0,0 0 0,0-1 0,12-2-1,-10-2-48,1-1 0,-1 0 0,0 0 0,-1-1 0,1-1 0,-1 0 0,-1-1 0,0 0 0,0-1 0,-1 0 0,0 0 0,0-1 0,-1-1 0,-1 1 0,0-1 0,-1-1 0,12-26 0,-19 39-121,1-1 0,-1 0 0,1 1 0,-1-1 0,0 0 0,1 0 0,-1 0 0,0 1 1,0-1-1,0 0 0,0 0 0,1 0 0,-1 0 0,0 1 0,-1-1 0,1 0 0,0 0 0,0 0 0,0 0 0,0 1 0,-1-1 1,1 0-1,-1-1 0,-12 10-214,-18 27-85,24-27 366,1 0 1,1 1-1,-1 0 0,1-1 1,1 2-1,0-1 0,0 0 0,1 1 1,0 0-1,0 0 0,0 12 1,3-21-50,0 0 0,0 0 0,0 0 0,0 0 0,0 0 0,0 0 0,1 0 0,-1 1 0,1-1 0,-1 0 0,0 0 0,1 0 0,0 0 0,-1-1 0,1 1 0,0 0 0,-1 0 0,1 0 0,0 0 0,0-1 0,0 1 0,0 0 0,0-1 0,0 1 0,0-1 0,1 1 0,1 1 77,1-1 0,-1 0-1,1 0 1,0-1-1,-1 1 1,1-1 0,0 0-1,5 0 1,2-1 217,1 0 1,0-1-1,-1-1 1,19-6-1,-10 1-153,0-2 0,-1 0 0,36-25 0,-47 29-200,0 0 0,0-1 1,-1 0-1,0 0 0,0 0 0,0-1 1,-1 0-1,-1 0 0,1-1 0,7-17 1,-77 104-1573,61-72 1673,-1 0 0,1-1 1,0 1-1,0 0 0,0 0 0,1 1 0,0-1 0,-2 11 1,5-17-31,-1 1 0,1 0 0,-1-1 0,1 1 1,-1 0-1,1-1 0,0 1 0,-1-1 0,1 1 1,0-1-1,-1 1 0,1-1 0,0 1 1,0-1-1,-1 0 0,1 0 0,0 1 0,0-1 1,0 0-1,0 0 0,-1 0 0,1 0 0,0 0 1,0 0-1,0 0 0,0 0 0,-1 0 1,1 0-1,0 0 0,0 0 0,1-1 0,31-3 551,-12-3-604,1 0-1,-1-2 1,0 0 0,-1-1-1,0-1 1,0-1 0,-1-1-1,-1 0 1,0-1 0,-1-2-1,-1 1 1,19-25 0,-54 65-1063,-30 42 714,46-61 419,-1 0 0,1 1 0,1-1 1,-1 1-1,1-1 0,0 1 0,0 0 0,1 0 1,0 0-1,0 7 0,1-13-36,0 0-1,0-1 1,0 1 0,0 0-1,1 0 1,-1 0 0,0-1-1,0 1 1,1 0 0,-1 0-1,0-1 1,1 1 0,-1 0-1,1-1 1,-1 1-1,1 0 1,0-1 0,-1 1-1,1-1 1,-1 1 0,1-1-1,0 1 1,0-1 0,-1 1-1,1-1 1,1 1 0,29 4 70,-22-6-85,0 1-1,0-1 1,0-1-1,16-4 1,-19 3-430,1 0 1,-1-1 0,1 1-1,-1-1 1,0-1-1,0 1 1,6-8 0,-4 3-2173,1 0 1,-2 0-1,11-17 0,3-10-8316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4.137"/>
    </inkml:context>
    <inkml:brush xml:id="br0">
      <inkml:brushProperty name="width" value="0.025" units="cm"/>
      <inkml:brushProperty name="height" value="0.025" units="cm"/>
    </inkml:brush>
  </inkml:definitions>
  <inkml:trace contextRef="#ctx0" brushRef="#br0">274 0 12460,'0'0'8968,"-2"13"-8103,-10 55 1377,-35 106-1,26-105-990,3 2 1,-10 72-1,27-134-1169,-8 135 525,8-131-592,2 0 1,0-1-1,0 1 1,1-1-1,1 1 1,0-1-1,1 0 1,0 0-1,6 12 1,-10-24-10,0 0 0,0 1-1,0-1 1,0 1 0,0-1 0,0 1 0,1-1 0,-1 0 0,0 1 0,0-1 0,0 1 0,1-1 0,-1 0 0,0 1 0,0-1 0,1 0 0,-1 1-1,0-1 1,0 0 0,1 1 0,-1-1 0,1 0 0,-1 0 0,0 1 0,1-1 0,-1 0 0,0 0 0,1 0 0,-1 0 0,1 0 0,-1 1 0,1-1-1,-1 0 1,0 0 0,2 0 0,-1-18 119,-8-28-239,-14-6-619,-39-73 0,35 77 793,-33-85 1,58 132-17,-1 0-1,1 0 1,-1 0 0,1 0 0,-1 0 0,1 0 0,-1 0 0,1 0 0,0 0 0,0-1 0,0 1-1,-1 0 1,1 0 0,0 0 0,0 0 0,1 0 0,-1 0 0,0 0 0,0-1 0,0 1 0,1 0-1,-1 0 1,1 0 0,-1 0 0,0 0 0,1 0 0,0 0 0,-1 0 0,1 1 0,0-1 0,-1 0-1,1 0 1,0 0 0,0 1 0,1-2 0,3 1 60,-1 0 0,1 0 0,0 1 1,-1 0-1,1-1 0,-1 2 0,9 0 0,-5 0-152,116 16 311,-86-10-1518,0-1 0,78 0 0,-65-9-4767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7.649"/>
    </inkml:context>
    <inkml:brush xml:id="br0">
      <inkml:brushProperty name="width" value="0.025" units="cm"/>
      <inkml:brushProperty name="height" value="0.025" units="cm"/>
    </inkml:brush>
  </inkml:definitions>
  <inkml:trace contextRef="#ctx0" brushRef="#br0">1 427 4773,'0'0'902,"3"-10"117,81-268 9652,-47 140-4115,-37 139-6472,0-1-1,0 0 0,0 0 0,1 0 0,-1 0 1,0 0-1,0 0 0,0 0 0,0 0 1,0 0-1,1 0 0,-1 0 0,0 0 1,0 0-1,0 0 0,0 0 0,0 0 0,0 0 1,1 0-1,-1 0 0,0 0 0,0 0 1,0 0-1,0 0 0,0 0 0,0 0 1,1 0-1,-1 0 0,0-1 0,0 1 0,0 0 1,0 0-1,0 0 0,0 0 0,0 0 1,0 0-1,1 0 0,-1 0 0,0-1 1,0 1-1,2 28 501,-4 42-822,-14 37 326,7-59 6,-3 88 1,12-135-67,0 0 0,0 0 1,0 0-1,0 0 0,0-1 0,0 1 0,0 0 1,0 0-1,0 0 0,1 0 0,-1 0 0,0 0 0,1 0 1,-1 0-1,1 0 0,-1 0 0,1 0 0,-1-1 0,1 1 1,-1 0-1,1 0 0,0-1 0,0 1 0,-1 0 1,1-1-1,0 1 0,0-1 0,1 1 0,0 0 54,0-1 0,0 0-1,0 0 1,0 0-1,0 0 1,0 0 0,0 0-1,0 0 1,1-1-1,-1 1 1,-1-1 0,5-1-1,3-2 234,1-1 1,-1 0-1,-1 0 0,14-11 0,7-12-121,-2-1-1,-1-1 1,-2-1 0,0-1 0,-3-1-1,26-51 1,-45 79-785,4-7-5443,-6 12 5841,0-1 1,0 1-1,0 0 1,0 0 0,0-1-1,0 1 1,0 0-1,0-1 1,0 1 0,0 0-1,0 0 1,-1 0-1,1-1 1,0 1-1,0 0 1,0 0 0,0-1-1,-1 1 1,1 0-1,0 0 1,0 0 0,0 0-1,-1-1 1,1 1-1,0 0 1,0 0 0,-1 0-1,1 0 1,0 0-1,0 0 1,-1 0 0,1-1-1,0 1 1,0 0-1,-1 0 1,1 0-1,0 0 1,0 0 0,-1 0-1,1 0 1,0 0-1,-1 1 1,1-1 0,0 0-1,-13 0-11428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015"/>
    </inkml:context>
    <inkml:brush xml:id="br0">
      <inkml:brushProperty name="width" value="0.025" units="cm"/>
      <inkml:brushProperty name="height" value="0.025" units="cm"/>
    </inkml:brush>
  </inkml:definitions>
  <inkml:trace contextRef="#ctx0" brushRef="#br0">0 1 13645,'0'0'11467,"64"62"-11179,-50-42-192,6 0-929,-1-2-2081,4-5-2500,-3-5-3746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345"/>
    </inkml:context>
    <inkml:brush xml:id="br0">
      <inkml:brushProperty name="width" value="0.025" units="cm"/>
      <inkml:brushProperty name="height" value="0.025" units="cm"/>
    </inkml:brush>
  </inkml:definitions>
  <inkml:trace contextRef="#ctx0" brushRef="#br0">84 0 9161,'0'0'15348,"-10"3"-15172,7-3-173,-1 1 0,1 0 0,-1 0 0,1 0 0,-1 0 0,1 0 0,0 1 0,0-1 0,-1 1 0,1 0 0,0 0 0,1 0 0,-1 1 0,0-1 0,1 1 0,-1-1 0,1 1 0,0 0 0,0 0 0,0 0 0,0 0 0,0 0 0,1 0 0,-1 1 0,1-1 0,0 0 0,0 1 0,0-1 0,0 7 0,2-9 88,1-1 1,0 1-1,-1 0 0,1-1 0,-1 0 0,1 1 0,0-1 0,-1 0 0,1 0 0,0 0 0,-1 0 0,1 0 0,0 0 0,0 0 0,-1 0 0,1-1 0,1 0 0,46-14 694,17-5-675,-61 19-113,-1 0-1,1 0 0,-1 1 0,1 0 0,0 0 0,-1 0 0,1 0 1,-1 1-1,1 0 0,0 0 0,6 2 0,-10-2 2,0 0 0,0 0 0,1 0 0,-1 1 0,0-1-1,0 0 1,0 0 0,0 1 0,0-1 0,-1 1 0,1-1 0,0 1 0,-1-1-1,1 1 1,-1 0 0,0-1 0,1 1 0,-1 0 0,0-1 0,0 1 0,0 0-1,0-1 1,0 3 0,5 22 320,-4-26-256,0 1 0,0 0 0,-1-1-1,1 1 1,0-1 0,0 0 0,0 1-1,0-1 1,0 0 0,0 1 0,0-1-1,0 0 1,-1 0 0,1 0-1,0 0 1,0 0 0,0 0 0,0 0-1,0 0 1,0 0 0,0-1 0,0 1-1,0 0 1,0-1 0,0 1 0,0 0-1,0-1 1,-1 1 0,2-2-1,29-11 513,5-3-1817,5 4-3890,11 0-4813,-21 3 3423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678"/>
    </inkml:context>
    <inkml:brush xml:id="br0">
      <inkml:brushProperty name="width" value="0.025" units="cm"/>
      <inkml:brushProperty name="height" value="0.025" units="cm"/>
    </inkml:brush>
  </inkml:definitions>
  <inkml:trace contextRef="#ctx0" brushRef="#br0">117 64 6182,'0'0'4297,"4"-9"6,8-26-219,-12 34-3961,1 0 0,-1 1 1,0-1-1,0 1 0,0-1 1,0 0-1,0 1 0,0-1 0,0 1 1,0-1-1,0 0 0,0 1 1,0-1-1,0 1 0,-1-1 0,1 1 1,0-1-1,0 0 0,-1 1 0,1-1 1,0 1-1,-1-1 0,1 1 1,0 0-1,-1-1 0,1 1 0,-1-1 1,1 1-1,-1 0 0,1-1 1,-1 1-1,1 0 0,-1-1 0,1 1 1,-1 0-1,1 0 0,-1-1 1,1 1-1,-1 0 0,0 0 0,1 0 1,-1 0-1,1 0 0,-1 0 1,0 0-1,1 0 0,-1 0 0,1 0 1,-2 1-1,-28 4 824,24-1-938,0-1 0,0 1 0,1 0 1,-1 0-1,1 1 0,0 0 0,1 0 1,-1 0-1,1 0 0,0 1 1,0-1-1,1 1 0,-1 0 0,1 0 1,1 1-1,-1-1 0,1 1 0,-3 12 1,6-18-11,-1-1 0,1 1 0,-1 0 1,1-1-1,0 1 0,-1-1 0,1 0 0,-1 1 0,1-1 1,0 1-1,-1-1 0,1 0 0,0 1 0,0-1 1,-1 0-1,1 0 0,0 0 0,0 0 0,-1 0 1,1 1-1,0-1 0,0-1 0,-1 1 0,3 0 1,26 0-221,-22 0 93,11-1-271,-11 0 218,-1 1-1,0 0 1,1 0 0,-1 0 0,1 1 0,-1-1 0,0 2 0,1-1-1,-1 1 1,0 0 0,0 0 0,8 4 0,-13-5 200,0-1 1,-1 1 0,1 0 0,0-1-1,-1 1 1,1 0 0,-1 0-1,1-1 1,-1 1 0,1 0-1,-1 0 1,0 0 0,1 0 0,-1 0-1,0-1 1,1 1 0,-1 0-1,0 0 1,0 0 0,0 0-1,0 0 1,0 0 0,0 0 0,0 0-1,0 0 1,-1 0 0,1 0-1,0 0 1,0-1 0,-1 1-1,1 0 1,-1 0 0,1 0 0,-1 0-1,1-1 1,-1 1 0,1 0-1,-1 0 1,0-1 0,1 1-1,-2 0 1,-33 27 1437,30-25-1360,-4 3 191,0 1-92,-1 0 1,1-1-1,-1 0 0,0-1 1,0 0-1,-1-1 0,1 0 1,-18 4-1,28-8-290,-1 0 1,1 0-1,0 0 1,-1 0-1,1 0 1,0 0-1,-1 0 1,1 0-1,0 0 0,-1 0 1,1 0-1,0 0 1,0 0-1,-1 0 1,1 0-1,0 0 1,-1 0-1,1 0 0,0-1 1,-1 1-1,1 0 1,0 0-1,0 0 1,-1 0-1,1-1 1,0 1-1,0 0 0,-1 0 1,1-1-1,0 1 1,0 0-1,0 0 1,0-1-1,-1 1 1,1 0-1,0-1 0,0 1 1,0 0-1,0-1 1,0 1-1,0 0 1,0-1-1,6-18-4237,16-16-4104,-1 10 1185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445"/>
    </inkml:context>
    <inkml:brush xml:id="br0">
      <inkml:brushProperty name="width" value="0.025" units="cm"/>
      <inkml:brushProperty name="height" value="0.025" units="cm"/>
    </inkml:brush>
  </inkml:definitions>
  <inkml:trace contextRef="#ctx0" brushRef="#br0">4 0 17521,'0'0'2007,"0"10"16,-1 11-893,-1-2-90,2 1-1,0-1 0,4 24 0,-4-40-977,0 0 0,1 0 0,-1 1 0,1-1 0,0 0 0,0 0 1,0 0-1,0 0 0,0 0 0,1 0 0,-1 0 0,1-1 0,0 1 0,0 0 0,0-1 0,0 1 0,0-1 1,1 0-1,-1 0 0,1 0 0,-1 0 0,1 0 0,0-1 0,0 1 0,0-1 0,0 1 0,4 0 0,6-1-23,-1 0-1,1-1 0,0 0 1,-1-1-1,1 0 0,0-1 1,-1-1-1,0 0 0,1 0 1,12-7-1,20-9-93,55-34 1,-49 25-168,-15 7 129,-28 15 26,1 0 0,0 1-1,0 0 1,1 0-1,-1 1 1,1 0 0,0 1-1,20-5 1,-29 13 51,0-1 1,-1 0 0,1 0-1,-1 1 1,1-1-1,-1 1 1,-1-1-1,0 8 1,-10 15 84,9-24 48,1 0 0,-1 0 0,1 0 0,0 1 0,0-1 0,0 0 0,0 0 0,0 1 0,1-1 0,-1 0 0,1 6 0,3-8-81,0-1 0,-1 1 0,1 0 0,0-1 0,0 1 0,0-1 0,0 0 0,0 0 0,0 0 0,0 0 0,3-1 0,-4 0-9,29-2-510,0-2 0,34-10 0,-3 0-3571,-54 13 3182,31-10-7358,-26 2 1242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074"/>
    </inkml:context>
    <inkml:brush xml:id="br0">
      <inkml:brushProperty name="width" value="0.025" units="cm"/>
      <inkml:brushProperty name="height" value="0.025" units="cm"/>
    </inkml:brush>
  </inkml:definitions>
  <inkml:trace contextRef="#ctx0" brushRef="#br0">72 0 8648,'0'0'6299,"-5"11"-2829,-9 17-1595,5-16-1054,2 2 0,0-1 1,1 1-1,0 0 1,1 0-1,0 0 0,-2 19 1,7-32-813,0 0 0,0 0-1,0-1 1,0 1 0,0 0 0,0-1 0,0 1 0,0 0 0,1-1 0,-1 1 0,0 0 0,1-1-1,-1 1 1,0 0 0,1-1 0,-1 1 0,1-1 0,-1 1 0,1-1 0,-1 1 0,1-1-1,-1 1 1,1-1 0,-1 0 0,1 1 0,0-1 0,-1 0 0,2 1 0,25 0 319,24-16 207,-28 2-486,0-1-1,32-25 1,13-10-24,-57 47-127,-11 15 106,-18 30 481,10-27 169,8-15-637,-1 0 0,1 0 1,0 0-1,-1 0 0,1 0 1,0 0-1,-1 0 0,1 0 1,0 0-1,0 0 0,0 0 1,0 0-1,0 0 0,0 0 1,0 0-1,0 0 1,1-1-1,-1 1 0,0 0 1,0 0-1,1 0 0,-1 0 1,1 0-1,-1 0 0,1 0 1,-1-1-1,1 1 0,-1 0 1,1 0-1,1 0 0,0 0 43,0 0-1,0-1 0,0 1 0,0-1 0,0 1 0,0-1 1,0 0-1,0 0 0,0 0 0,0 0 0,0 0 1,0-1-1,4 0 0,11-4 372,1-1 1,25-12-1,-35 15-395,6-3-104,-6 1-71,1 1 0,0 1 0,0-1 0,0 2 0,0-1 0,0 1 0,14-1 0,-23 3 123,1 1 1,-1 0 0,1-1-1,-1 1 1,0-1 0,1 1-1,-1 0 1,1-1-1,-1 1 1,0 0 0,0-1-1,1 1 1,-1 0 0,0-1-1,0 1 1,0 0-1,0 0 1,0-1 0,0 1-1,0 0 1,0 0 0,0-1-1,0 1 1,0 0-1,0-1 1,0 1 0,-1 1-1,1-1 37,-1 0-1,1 0 0,0 0 0,0 0 0,0 1 0,0-1 0,0 0 0,0 0 0,0 0 0,0 0 1,0 1-1,0-1 0,1 0 0,-1 0 0,0 0 0,1 0 0,-1 0 0,1 0 0,0 0 0,-1 0 1,1 0-1,1 1 0,3-1 79,1 0 0,-1 0 1,1 0-1,-1-1 1,1 0-1,0 0 0,-1 0 1,1-1-1,-1 0 0,1 0 1,-1 0-1,10-5 0,70-32-77,-49 20-97,-21 11-13,-3 1-163,0 1 1,0-1-1,1 2 1,0 0-1,-1 0 1,1 2-1,20-3 1,-33 5 243,1 0 0,-1 0 0,1 0 0,-1 0 0,1 0 0,-1 0 1,1 0-1,-1 0 0,0 1 0,1-1 0,-1 0 0,1 0 0,-1 0 1,0 1-1,1-1 0,-1 0 0,0 1 0,1-1 0,-1 0 0,0 0 1,1 1-1,-1-1 0,0 1 0,1-1 0,-1 0 0,0 1 0,0-1 0,0 1 1,1-1-1,-1 0 0,0 1 0,0-1 0,0 1 0,0-1 0,0 1 1,0-1-1,0 1 0,0-1 0,0 1 0,0-1 0,0 0 0,0 1 1,-7 25 126,3-11 514,5-14-591,-1 0 0,1-1-1,0 1 1,0-1 0,-1 1 0,1-1 0,0 1 0,0-1 0,0 0 0,0 1 0,0-1 0,0 0 0,0 0 0,-1 0-1,1 0 1,0 0 0,0 0 0,0 0 0,0 0 0,0 0 0,0 0 0,0 0 0,0 0 0,1-1 0,26-4 160,11-7-122,-31 8-525,0 1-1,0 1 0,1 0 0,-1 0 0,0 0 0,10 0 0,-15 5-4291,-10 7-57,-9-2-657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548"/>
    </inkml:context>
    <inkml:brush xml:id="br0">
      <inkml:brushProperty name="width" value="0.025" units="cm"/>
      <inkml:brushProperty name="height" value="0.025" units="cm"/>
    </inkml:brush>
  </inkml:definitions>
  <inkml:trace contextRef="#ctx0" brushRef="#br0">1 23 12075,'0'0'18642,"58"-5"-17713,-9 2-417,10-1-223,-5 3-193,1 1-320,-6-1-1186,-8-2-2017,-7-2-4581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116"/>
    </inkml:context>
    <inkml:brush xml:id="br0">
      <inkml:brushProperty name="width" value="0.025" units="cm"/>
      <inkml:brushProperty name="height" value="0.025" units="cm"/>
    </inkml:brush>
  </inkml:definitions>
  <inkml:trace contextRef="#ctx0" brushRef="#br0">233 5 10282,'0'0'17189,"-8"-2"-16500,3 1-659,0 0 1,0 1-1,1-1 0,-1 1 1,0 0-1,0 1 0,0-1 0,0 1 1,0 0-1,0 0 0,0 1 1,-8 3-1,-5 3-15,1 1-1,-23 16 1,35-22-4,-1 1-114,-1-1 1,1 2 0,0-1-1,0 1 1,0 0 0,1 0-1,0 0 1,0 1 0,0 0-1,0 0 1,-5 10 0,10-15 92,0 0 0,0-1 0,0 1 0,0 0 0,0 0 0,0-1 0,0 1 0,0 0 0,0-1 0,0 1 1,0 0-1,1-1 0,-1 1 0,0 0 0,1-1 0,-1 1 0,0 0 0,1-1 0,-1 1 0,1-1 0,-1 1 1,1-1-1,-1 1 0,1-1 0,-1 1 0,1-1 0,-1 1 0,1-1 0,0 0 0,-1 1 0,1-1 0,0 0 0,-1 0 1,1 1-1,0-1 0,-1 0 0,1 0 0,0 0 0,0 0 0,37 5-7,-30-5-7,9 2 1,88 11 60,-95-11-93,1 1-1,-1-1 1,-1 2-1,1-1 1,0 1-1,-1 1 1,17 11-1,-24-16 62,-1 1 1,0 0-1,1 0 0,-1 0 1,0 1-1,0-1 0,1 0 1,-1 0-1,0 1 0,0-1 1,-1 0-1,1 1 0,0-1 1,0 1-1,-1 0 0,1-1 1,-1 1-1,1-1 0,-1 1 1,0 0-1,1-1 0,-1 1 1,0 0-1,0-1 0,0 1 1,-1 1-1,0 1 81,0-1-1,-1 0 0,1 0 1,-1 0-1,1 0 1,-1-1-1,0 1 0,-1 0 1,1-1-1,0 1 1,-1-1-1,-2 2 1,-10 7 498,1-1 1,-1-1-1,-26 12 1,29-15-517,1-1 0,-1 0 0,0-1 1,-1 0-1,1-1 0,-1 0 0,1-1 1,-16 0-1,27-2-212,1 0 0,0 0 1,-1 0-1,1 0 0,0 0 1,0 0-1,-1 0 0,1 0 1,0-1-1,0 1 0,-1 0 1,1 0-1,0 0 0,0 0 1,0-1-1,-1 1 0,1 0 1,0 0-1,0 0 0,0-1 1,0 1-1,-1 0 0,1 0 1,0-1-1,0 1 0,0 0 1,0-1-1,0 1 0,0 0 1,0 0-1,0-1 0,0 1 1,0 0-1,0-1 0,0 1 0,0 0 1,0 0-1,0-1 0,0 1 1,0 0-1,0 0 0,0-1 1,0 1-1,1-1 0,4-12-6101,10-5-4229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529"/>
    </inkml:context>
    <inkml:brush xml:id="br0">
      <inkml:brushProperty name="width" value="0.025" units="cm"/>
      <inkml:brushProperty name="height" value="0.025" units="cm"/>
    </inkml:brush>
  </inkml:definitions>
  <inkml:trace contextRef="#ctx0" brushRef="#br0">166 1 4292,'0'0'9219,"-7"12"-4302,-18 30-2066,-62 113 3537,79-137-6231,0 1 0,1-1 0,1 1 0,1 1 0,1-1 0,0 1 0,0 23 0,4 53 372,0-96-517,0 0-1,0-1 1,0 1 0,0 0 0,0 0-1,1-1 1,-1 1 0,0 0 0,0 0 0,0 0-1,1-1 1,-1 1 0,0 0 0,0 0-1,1 0 1,-1 0 0,0 0 0,0-1-1,1 1 1,-1 0 0,0 0 0,0 0 0,1 0-1,-1 0 1,0 0 0,1 0 0,-1 0-1,0 0 1,0 0 0,1 0 0,-1 0-1,0 0 1,1 0 0,-1 0 0,0 1-1,0-1 1,1 0 0,-1 0 0,0 0 0,0 0-1,1 0 1,-1 1 0,0-1 0,0 0-1,0 0 1,1 0 0,-1 1 0,0-1-1,0 0 1,0 0 0,0 1 0,1-1 0,-1 0-1,0 0 1,0 1 0,0-1 0,0 0-1,0 0 1,0 1 0,0-1 0,0 0-1,0 1 1,0-1 0,0 0 0,0 1-1,16-21 174,64-156 24,-53 112-506,49-87 0,-75 149 263,-1 1 0,1 0-1,0-1 1,0 1-1,-1 0 1,1-1-1,0 1 1,0 0 0,0 0-1,0 0 1,0 0-1,1 0 1,-1 0 0,0 0-1,0 0 1,1 1-1,-1-1 1,0 0-1,1 1 1,-1-1 0,1 1-1,-1-1 1,0 1-1,3 0 1,-2 0-44,-1 1 1,0-1-1,0 1 0,1 0 1,-1 0-1,0-1 0,0 1 1,0 0-1,0 0 0,1 0 1,-2 0-1,1 1 0,0-1 1,0 0-1,0 0 1,0 0-1,-1 1 0,1-1 1,0 3-1,1 1-39,0 1 0,0 0 0,0-1 0,-1 1 0,0 0 0,-1-1 0,1 1 0,-1 0 0,0 0 0,0-1 0,-3 12 0,1-12 126,-1-1 0,0 1 0,0-1 0,0 0 0,-1 0 0,0 0 0,1 0 0,-1-1 0,0 0 0,-1 0 0,1 0 0,-1 0 0,1 0 0,-1-1 0,0 0-1,-7 2 1,5-1-15,0-1-1,0 0 0,-1 0 0,1 0 0,-1-1 0,1 0 0,-1-1 0,1 0 1,-1 0-1,1 0 0,-9-2 0,15 1-155,0 1 1,-1-1-1,1 1 1,0-1-1,0 0 1,-1 0-1,1 1 1,0-1 0,0 0-1,0 0 1,0 0-1,0 0 1,0 0-1,0 0 1,1 0-1,-1-1 1,-1-1-1,-6-25-7709,7 6-297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955"/>
    </inkml:context>
    <inkml:brush xml:id="br0">
      <inkml:brushProperty name="width" value="0.025" units="cm"/>
      <inkml:brushProperty name="height" value="0.025" units="cm"/>
    </inkml:brush>
  </inkml:definitions>
  <inkml:trace contextRef="#ctx0" brushRef="#br0">87 88 865,'0'0'21476,"5"-8"-19052,15-25-881,-20 27-271,-10 8-980,-9 8-314,-32 44 18,47-50 62,1 0 1,0 0-1,0 0 0,0 1 0,0-1 0,1 1 0,0 0 1,0 0-1,0 0 0,1 0 0,-3 9 0,5-13-46,-1 0 1,1-1-1,-1 1 0,0-1 0,1 0 0,-1 1 0,1-1 0,-1 1 0,1-1 0,-1 0 1,1 1-1,-1-1 0,1 0 0,-1 1 0,1-1 0,0 0 0,-1 0 0,1 0 0,-1 1 1,1-1-1,0 0 0,-1 0 0,1 0 0,0 0 0,-1 0 0,1 0 0,0 0 0,-1-1 0,2 1 1,21-3 205,12-7-124,0-1 0,40-20 0,-31 12-71,-56 16 897,-35-6-776,45 8-103,0 0 1,0 1-1,0-1 1,0 0-1,0 0 1,0 0-1,0 0 1,0 0-1,0 0 1,0-1-1,1 1 1,-1-1-1,0 1 1,1-1-1,0 1 0,-1-1 1,1 0-1,-2-3 1,2 3-22,0 0 1,0 1-1,1-1 1,-1 0-1,1 0 1,-1 0-1,1 1 0,0-1 1,0 0-1,-1 0 1,1 0-1,0 0 1,1 0-1,-1 0 1,0 1-1,1-1 0,-1 0 1,1 0-1,-1 0 1,1 1-1,0-1 1,0 0-1,0 1 1,0-1-1,0 0 0,0 1 1,0-1-1,0 1 1,1 0-1,-1-1 1,0 1-1,1 0 0,-1 0 1,1 0-1,0 0 1,-1 0-1,1 0 1,0 1-1,-1-1 1,1 0-1,0 1 0,0-1 1,0 1-1,0 0 1,-1 0-1,1 0 1,0 0-1,2 0 1,11-1-30,-1 2 1,1-1 0,-1 2 0,29 6 0,-28-5-157,47 10-915,-21-10-4594,-21-3-2611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364"/>
    </inkml:context>
    <inkml:brush xml:id="br0">
      <inkml:brushProperty name="width" value="0.025" units="cm"/>
      <inkml:brushProperty name="height" value="0.025" units="cm"/>
    </inkml:brush>
  </inkml:definitions>
  <inkml:trace contextRef="#ctx0" brushRef="#br0">0 0 9001,'0'0'20915,"76"24"-20306,-46-17-449,6-1-160,7-2-897,0-4-2466,-1 0-4645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710"/>
    </inkml:context>
    <inkml:brush xml:id="br0">
      <inkml:brushProperty name="width" value="0.025" units="cm"/>
      <inkml:brushProperty name="height" value="0.025" units="cm"/>
    </inkml:brush>
  </inkml:definitions>
  <inkml:trace contextRef="#ctx0" brushRef="#br0">23 1 13965,'0'0'8328,"6"78"-5926,-6-41-1184,0 1-770,-6 1-256,1-5-160,-1-3-1249,2-6-1506,-1-9-2850,3-7-2338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074"/>
    </inkml:context>
    <inkml:brush xml:id="br0">
      <inkml:brushProperty name="width" value="0.025" units="cm"/>
      <inkml:brushProperty name="height" value="0.025" units="cm"/>
    </inkml:brush>
  </inkml:definitions>
  <inkml:trace contextRef="#ctx0" brushRef="#br0">0 14 13100,'0'0'11147,"59"-14"-10667,-40 24-127,3-3-193,1-1-32,1-2-192,1-2-352,-6 0-321,-2-1-640,-6 1-1634,-5-1-2274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415"/>
    </inkml:context>
    <inkml:brush xml:id="br0">
      <inkml:brushProperty name="width" value="0.025" units="cm"/>
      <inkml:brushProperty name="height" value="0.025" units="cm"/>
    </inkml:brush>
  </inkml:definitions>
  <inkml:trace contextRef="#ctx0" brushRef="#br0">55 34 8264,'0'0'19474,"60"2"-17424,-26-12-833,-2 0-800,4 1-353,-9 4-288,-12 4-1346,-6 1-2402</inkml:trace>
  <inkml:trace contextRef="#ctx0" brushRef="#br0" timeOffset="1">0 188 3395,'0'0'20916,"53"1"-19058,-28-8-929,3 1-705,-7 1-192,-4 3-769,0 0-800,-10 2-801,3 0-833,-7-2-2243,7-2-3170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870"/>
    </inkml:context>
    <inkml:brush xml:id="br0">
      <inkml:brushProperty name="width" value="0.025" units="cm"/>
      <inkml:brushProperty name="height" value="0.025" units="cm"/>
    </inkml:brush>
  </inkml:definitions>
  <inkml:trace contextRef="#ctx0" brushRef="#br0">1 287 5669,'0'0'8862,"8"0"-6390,2-1-1723,-7 1-477,0-1 0,0 1-1,0-1 1,0 1-1,0 0 1,1 1-1,-1-1 1,0 0 0,0 1-1,5 1 1,-8-1-165,1 0-1,0 1 1,0-1 0,0 0 0,-1 1 0,1-1 0,-1 1 0,1-1 0,-1 0-1,0 1 1,1-1 0,-1 1 0,0-1 0,0 1 0,0-1 0,0 1 0,0 2 0,-2 34-213,2-34 257,-5 19-121,4-11 1816,17-24-1010,8-12-2099,0-1 0,-2-1-1,-1-2 1,-1 0-1,-1-1 1,26-55 0,5-33 978,-50 116 516,0 1 1,1-1 0,-1 1-1,1-1 1,-1 0 0,0 1-1,1-1 1,-1 0 0,0 0-1,0 1 1,1-1 0,-1 0-1,0 1 1,0-1 0,0 0-1,0 0 1,0 1 0,0-1-1,0 0 1,0 0 0,-1 1-1,1-1 1,0 0 0,0 0-1,0 1 1,-1-2 0,-14 13 1245,-18 31-1319,24-24 133,0 1 0,2 1 0,0-1 0,1 1 1,1 1-1,1-1 0,1 1 0,1-1 0,0 1 0,2 0 1,0 0-1,4 22 0,9 2 277,-12-42-534,0-1 0,0 1 0,0 0 0,0-1 0,0 1 1,1-1-1,-1 0 0,1 1 0,0-1 0,-1 0 1,1 0-1,0 0 0,5 3 0,-7-5-30,0 0 0,1 0 0,-1 0 0,1-1 0,-1 1 0,0 0 0,0 0 0,1 0 0,-1-1-1,0 1 1,1 0 0,-1 0 0,0-1 0,0 1 0,1 0 0,-1-1 0,0 1 0,0 0 0,1-1 0,-1 1 0,0 0 0,0-1 0,0 1 0,0 0 0,0-1-1,0 1 1,0 0 0,0-1 0,0 1 0,0-1 0,0 1 0,0 0 0,0-1 0,0 1 0,0-1 0,0 1 0,0-23 150,0 18-139,1-20-18,-2-1-1,0 1 1,-2-1 0,-1 1-1,-1 0 1,-1 0 0,-14-36-1,19 59-49,13 38-2744,-9-32 2098,0 0-1,0-1 1,1 1 0,-1-1 0,1 0 0,0 0 0,5 3 0,19 7-6195,-1-6-2395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6.776"/>
    </inkml:context>
    <inkml:brush xml:id="br0">
      <inkml:brushProperty name="width" value="0.025" units="cm"/>
      <inkml:brushProperty name="height" value="0.025" units="cm"/>
    </inkml:brush>
  </inkml:definitions>
  <inkml:trace contextRef="#ctx0" brushRef="#br0">0 0 18481,'0'0'5894,"69"23"-24632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213"/>
    </inkml:context>
    <inkml:brush xml:id="br0">
      <inkml:brushProperty name="width" value="0.025" units="cm"/>
      <inkml:brushProperty name="height" value="0.025" units="cm"/>
    </inkml:brush>
  </inkml:definitions>
  <inkml:trace contextRef="#ctx0" brushRef="#br0">155 28 9545,'0'0'16709,"-8"-7"-16645,6 5-64,0 0-1,0 1 0,0-1 1,0 0-1,0 1 0,0-1 1,-1 1-1,1 0 0,0 0 1,-1 0-1,1 0 0,-1 0 1,1 0-1,-1 1 0,1-1 1,-1 1-1,1 0 0,-1 0 1,1 0-1,-1 0 0,0 0 1,1 0-1,-1 1 0,1-1 1,-1 1-1,1 0 0,-1 0 1,1 0-1,-1 0 0,1 0 1,0 0-1,0 1 0,0-1 1,-1 1-1,1-1 0,1 1 1,-1 0-1,0 0 0,-3 4 1,4-5-1,-1 0 1,1 1 0,-1-1-1,1 1 1,0-1 0,-1 1-1,1 0 1,0-1 0,0 1 0,0 0-1,0 0 1,1 0 0,-1-1-1,0 1 1,1 0 0,-1 0-1,1 0 1,0 0 0,0 0-1,-1 0 1,2 4 0,0-3 0,1-1 0,0 1 0,-1-1 0,1 0 0,0 1 0,0-1 1,0 0-1,1-1 0,-1 1 0,0 0 0,1 0 0,-1-1 0,6 3 0,-3-1-5,-1 0 1,1 0-1,-1 0 0,0 1 0,0 0 1,-1 0-1,1 0 0,-1 1 0,0-1 0,0 1 1,4 7-1,-6-11 4,-1 0 0,1 1 1,-1-1-1,0 0 0,1 0 1,-1 0-1,0 0 0,0 1 1,0-1-1,0 0 0,0 0 1,0 1-1,0-1 0,0 0 1,0 0-1,-1 0 0,1 1 1,0-1-1,-1 0 0,1 0 1,-2 2-1,1-2 4,-1 1-1,1-1 0,-1 0 1,0 0-1,1 0 0,-1 0 1,0 0-1,0 0 1,0-1-1,1 1 0,-1-1 1,0 1-1,0-1 1,0 0-1,0 1 0,0-1 1,0 0-1,-3-1 1,0 1-21,-1 0 0,1 0 0,0 0 0,0-1 0,0 0 0,0 0 0,-9-4 1,-4-9-2754,8-12-5136,9 7-1478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656"/>
    </inkml:context>
    <inkml:brush xml:id="br0">
      <inkml:brushProperty name="width" value="0.025" units="cm"/>
      <inkml:brushProperty name="height" value="0.025" units="cm"/>
    </inkml:brush>
  </inkml:definitions>
  <inkml:trace contextRef="#ctx0" brushRef="#br0">178 302 13965,'0'0'3305,"-8"0"-1234,-2 2-1886,1 1 1,0-1-1,-1 1 1,2 1-1,-1 0 0,0 0 1,1 1-1,-1 0 0,1 0 1,1 1-1,-1 0 1,1 0-1,0 1 0,0 0 1,1 0-1,0 1 1,0 0-1,1 0 0,0 0 1,0 1-1,-5 13 0,10-21-159,0-1-1,-1 1 0,1 0 0,0-1 0,0 1 0,0 0 0,0 0 0,-1-1 0,1 1 0,0 0 0,0-1 0,0 1 0,1 0 0,-1 0 0,0-1 0,0 1 0,0 0 0,0-1 0,1 1 0,-1 0 0,0-1 0,1 1 0,-1 0 0,0-1 0,1 1 0,-1-1 1,1 1-1,-1 0 0,1-1 0,-1 1 0,1-1 0,-1 0 0,1 1 0,1 0 0,0-1 78,1 1 0,-1 0-1,1-1 1,-1 0 0,1 0 0,-1 0 0,1 0 0,-1 0-1,1 0 1,3-1 0,3-1 143,0-1-1,0 1 1,-1-1-1,1-1 1,10-5-1,-6-1-179,0 0-1,0-1 1,-1 0-1,-1-1 1,0 0 0,0-1-1,-1 0 1,-1-1-1,0 0 1,-1 0-1,7-17 1,-7 10-274,0-1 0,-1 0 1,-1 0-1,-2-1 0,0 1 0,-1-1 0,0-33 1,-3 54 193,0-1 0,0 1 1,0-1-1,0 1 1,0-1-1,-1 1 0,1-1 1,-1 1-1,1-1 0,-1 1 1,0 0-1,0-1 1,0 1-1,0 0 0,0 0 1,-1 0-1,1 0 1,-1 0-1,1 0 0,-1 0 1,0 0-1,0 0 0,0 1 1,0-1-1,0 1 1,0-1-1,0 1 0,0 0 1,-1 0-1,1 0 1,0 0-1,-1 0 0,1 1 1,-1-1-1,1 1 0,-1 0 1,1-1-1,-1 1 1,1 0-1,-1 0 0,-2 1 1,-2 0 9,0 0 0,0 0 0,0 1 1,0 0-1,0 0 0,1 1 0,-1 0 1,1 0-1,-1 1 0,1-1 0,0 1 1,0 1-1,-8 7 0,11-9 43,0 0 1,0 0-1,1 1 0,-1-1 0,1 1 1,0-1-1,0 1 0,0 0 0,0 0 1,1 0-1,0 0 0,-1 0 0,1 0 1,1 0-1,-2 8 0,3-9-25,-1 0 0,1 0-1,-1 0 1,1 0 0,0 0 0,0 0-1,0-1 1,0 1 0,0 0 0,1-1 0,-1 1-1,1-1 1,0 1 0,0-1 0,0 0-1,0 0 1,0 0 0,0 0 0,1 0 0,-1 0-1,0-1 1,5 3 0,-5-3-11,17 9 35,0 2 1,-1 0 0,29 24-1,-43-31-33,1-1 0,-1 1-1,0 0 1,0 0-1,-1 0 1,1 1 0,-1-1-1,0 1 1,-1 0-1,1 0 1,-1 0 0,0 0-1,-1 0 1,0 0-1,0 1 1,0-1 0,0 8-1,-1-8-546,0 1 1,0-1-1,-1 1 0,1-1 1,-2 0-1,1 1 0,-1-1 1,1 0-1,-2 0 0,1 0 1,-1 0-1,0-1 0,0 1 1,0-1-1,-1 1 0,-6 5 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115"/>
    </inkml:context>
    <inkml:brush xml:id="br0">
      <inkml:brushProperty name="width" value="0.025" units="cm"/>
      <inkml:brushProperty name="height" value="0.025" units="cm"/>
    </inkml:brush>
  </inkml:definitions>
  <inkml:trace contextRef="#ctx0" brushRef="#br0">1 67 14157,'0'0'14329,"8"1"-14127,1 0-195,-4-1 27,0 1 0,0-1 0,1 1-1,-1-1 1,0-1 0,1 1 0,6-2 0,-10 1-25,-1 0 1,1 1-1,-1-1 1,1 0-1,-1 0 1,1 0-1,-1 0 0,0 0 1,1-1-1,-1 1 1,0 0-1,0 0 1,0-1-1,0 1 1,0-1-1,0 1 0,0-1 1,-1 1-1,1-1 1,0 0-1,-1 1 1,1-1-1,-1 0 0,0 1 1,0-1-1,1 0 1,-1 0-1,0 1 1,-1-4-1,1 4-9,1 0-1,-1-1 1,0 1-1,0 0 1,0 0-1,0 0 1,0 0-1,0 0 1,-1 0-1,1 0 1,0 0-1,0 0 1,-1-1-1,1 1 1,-1 0-1,1 0 1,-1 1-1,1-1 1,-1 0-1,-1-2 1,1 3-7,1 0 0,-1 1 0,0-1 0,1 0 1,-1 0-1,0 0 0,1 0 0,-1 1 0,0-1 1,1 0-1,-1 1 0,1-1 0,-1 0 0,1 1 0,-1-1 1,0 1-1,1-1 0,0 1 0,-1-1 0,1 1 1,-1-1-1,1 1 0,-1 0 0,-24 43-107,20-34 167,2 1 1,-1-1-1,2 1 1,-1-1-1,1 1 0,0 13 1,2-22-15,0 1 1,0-1-1,0 0 1,0 0-1,1 1 1,-1-1-1,1 0 1,0 0 0,-1 0-1,1 0 1,0 0-1,0 0 1,0 0-1,1 0 1,-1 0-1,0 0 1,1-1-1,-1 1 1,1-1-1,0 1 1,-1-1-1,1 1 1,0-1-1,0 0 1,0 0-1,0 0 1,0 0-1,0 0 1,0 0 0,0-1-1,0 1 1,1-1-1,-1 1 1,0-1-1,0 0 1,4 0-1,3 1 0,1 0 0,-1-1-1,1 0 1,-1-1 0,0 0-1,1 0 1,-1-1 0,0-1-1,0 1 1,0-1 0,0-1 0,0 0-1,-1 0 1,0-1 0,0 1-1,0-2 1,0 1 0,-1-1 0,0-1-1,0 1 1,0-1 0,-1 0-1,10-16 1,-10 9-149,-12 12-107,-17 19 21,20-13 187,-34 49-4,35-50 25,0 1 0,0-1 0,1 1-1,0-1 1,-1 1 0,1 0 0,1 0-1,-1 0 1,0-1 0,1 1 0,0 0-1,0 0 1,0 0 0,1 5 0,-1-9-40,0 0-1,0 0 1,0 1 0,0-1 0,0 0 0,1 0 0,-1 1 0,0-1 0,0 0 0,0 0-1,0 0 1,0 1 0,1-1 0,-1 0 0,0 0 0,0 0 0,0 0 0,1 0 0,-1 1-1,0-1 1,0 0 0,0 0 0,1 0 0,-1 0 0,0 0 0,0 0 0,1 0 0,-1 0-1,0 0 1,0 0 0,1 0 0,-1 0 0,0 0 0,0 0 0,1 0 0,-1 0 0,0 0-1,0 0 1,1 0 0,-1 0 0,0 0 0,0 0 0,0 0 0,1-1 0,-1 1 0,0 0-1,0 0 1,0 0 0,1 0 0,-1-1 0,0 1 0,0 0 0,0 0 0,0 0 0,1-1-1,-1 1 1,0 0 0,0 0 0,0 0 0,0-1 0,0 1 0,0-1 0,10-13-4506,-4-9-2822,3-7-4415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462"/>
    </inkml:context>
    <inkml:brush xml:id="br0">
      <inkml:brushProperty name="width" value="0.025" units="cm"/>
      <inkml:brushProperty name="height" value="0.025" units="cm"/>
    </inkml:brush>
  </inkml:definitions>
  <inkml:trace contextRef="#ctx0" brushRef="#br0">1 1 13581,'0'0'11178,"53"62"-11754,-44-41-2051,-5 0-2209,2 1-2563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155"/>
    </inkml:context>
    <inkml:brush xml:id="br0">
      <inkml:brushProperty name="width" value="0.025" units="cm"/>
      <inkml:brushProperty name="height" value="0.025" units="cm"/>
    </inkml:brush>
  </inkml:definitions>
  <inkml:trace contextRef="#ctx0" brushRef="#br0">125 234 13389,'0'0'11370,"-11"0"-10051,5 0-1143,-1 1 1,1 0-1,0 0 0,-1 0 0,1 0 1,0 1-1,0 0 0,0 1 1,-9 4-1,12-5-109,0 0 1,0 0 0,0 0-1,0 0 1,1 1-1,-1-1 1,1 1-1,0 0 1,-1-1 0,1 1-1,0 0 1,1 0-1,-1 1 1,0-1-1,1 0 1,0 0 0,0 1-1,0-1 1,0 1-1,1-1 1,-1 1-1,1-1 1,0 5 0,0-8-35,0 1 0,0-1 1,0 1-1,1 0 1,-1-1-1,0 1 1,1-1-1,-1 1 0,0-1 1,1 1-1,-1-1 1,0 0-1,1 1 1,-1-1-1,1 1 1,-1-1-1,1 0 0,-1 1 1,1-1-1,-1 0 1,1 0-1,0 1 1,-1-1-1,1 0 1,-1 0-1,1 0 0,0 0 1,-1 0-1,1 0 1,-1 0-1,1 0 1,0 0-1,-1 0 0,1 0 1,-1 0-1,1 0 1,-1 0-1,1-1 1,0 1-1,0-1 1,29-9 677,-5-6-623,-1-2 0,0 0 1,-1-2-1,39-42 0,-48 45-249,1 0 0,-2-1-1,-1-1 1,0 0 0,-1-1-1,-1 0 1,9-26 0,-19 46 145,1-1 0,-1 1 0,0 0 0,0-1 1,1 1-1,-1-1 0,0 1 0,0-1 0,0 1 1,0-1-1,0 1 0,0-1 0,0 1 0,0-1 0,0 1 1,0-1-1,0 1 0,0-1 0,0 1 0,0-1 1,0 1-1,0-1 0,0 1 0,-1-1 0,1 1 1,0-1-1,0 1 0,-1 0 0,0-2 0,-12 7-227,-15 19 123,13-7 113,0 0-1,1 2 1,-17 29 0,26-39 19,1 0 0,0 1 0,0-1 0,1 1-1,0 0 1,0 0 0,1 1 0,1-1-1,0 0 1,0 13 0,1-21 18,0 0 0,0 0 0,0 0 0,0 0 0,1 0 0,-1 0-1,1 0 1,0 0 0,-1 0 0,1 0 0,0 0 0,0 0 0,0 0 0,0-1 0,1 1 0,-1 0 0,0-1 0,1 1-1,-1-1 1,1 0 0,-1 1 0,1-1 0,2 2 0,0-2 26,0 1 0,1-1 0,-1 1 0,0-1 0,0-1 0,1 1 0,-1-1 1,0 1-1,1-1 0,7-1 0,0 0-6,0-1 1,-1-1 0,1 0 0,-1 0-1,0-1 1,0 0 0,19-11-1,-19 8-88,0 0 0,0-1 0,-1 0 0,0-1 1,-1 0-1,0 0 0,0-1 0,13-20 0,-43 39-587,16-5 640,0 0-1,1 0 1,-1 1 0,1 0-1,0-1 1,0 1 0,1 1 0,-1-1-1,1 0 1,0 1 0,1 0-1,-1-1 1,1 1 0,0 0-1,-1 7 1,4-12 3,0 0 1,0 0-1,0 0 1,0-1-1,0 1 1,0 0-1,0 0 1,1-1-1,-1 1 1,0 0-1,0-1 1,1 1-1,-1-1 1,0 0-1,1 1 0,-1-1 1,0 0-1,1 0 1,-1 0-1,0 0 1,1 0-1,-1 0 1,0 0-1,2-1 1,39-1 240,-27-1-263,0-1 1,0-1 0,-1 0-1,25-12 1,20-7-1133,-64 28 1097,-1 0 1,1 1-1,0-1 1,1 1-1,-1 1 1,1-1-1,0 0 1,0 1-1,1 0 1,-5 9-1,6-10 52,-3 4 73,0 1 0,1-1 0,0 1 1,0 0-1,1 0 0,1 1 1,-1-1-1,2 1 0,-1-1 1,2 1-1,-1-1 0,3 17 0,2 2-41,2-1 0,1 0 0,15 36 1,-22-63-46,3 6-9,-1 0 0,1 1-1,-2-1 1,1 0 0,-1 1 0,-1-1-1,1 1 1,-1-1 0,0 1 0,-1 0-1,0-1 1,0 0 0,0 1 0,-4 8 0,3-12 9,0 1 0,-1-1 0,1 0 0,-1 0 1,0 0-1,0 0 0,0-1 0,-1 1 0,1-1 1,-1 0-1,0 0 0,0 0 0,0 0 1,0-1-1,-1 0 0,1 0 0,0 0 0,-1 0 1,0-1-1,1 1 0,-1-1 0,-9 1 1,12-2 26,-1 1 1,1 0 0,-1-1 0,1 0 0,-1 1 0,1-1 0,-1 0 0,1 0 0,-1 0-1,1-1 1,0 1 0,-1-1 0,1 1 0,-1-1 0,1 0 0,0 0 0,-1 0-1,1 0 1,0 0 0,0 0 0,0-1 0,0 1 0,0-1 0,0 0 0,0 1-1,-2-4 1,2-1 44,0 1 0,0-1 1,0 0-1,1 0 0,0 0 0,0 0 0,0 0 0,1-1 0,0-10 0,1-1-72,1 0 0,1 0 0,1 0 0,0 0 0,1 1 0,1 0 0,0 0 0,2 1 0,14-26 0,-1 7 0,2 2 0,1 1 0,35-38 0,-53 63-59,1 1 0,-1-1 0,1 1-1,0 0 1,1 0 0,-1 1 0,1 0 0,0 0 0,1 1-1,-1 0 1,11-3 0,-18 7-419,1 0 0,-1-1 0,1 1 0,-1-1 0,1 0 1,-1 1-1,0-1 0,0 0 0,1 0 0,-1 0 0,0 0 0,0 0 0,0 0 0,0 0 0,0-1 0,0 1 0,0 0 1,0 0-1,-1-1 0,2-1 0,4-12-7193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484"/>
    </inkml:context>
    <inkml:brush xml:id="br0">
      <inkml:brushProperty name="width" value="0.025" units="cm"/>
      <inkml:brushProperty name="height" value="0.025" units="cm"/>
    </inkml:brush>
  </inkml:definitions>
  <inkml:trace contextRef="#ctx0" brushRef="#br0">1 1 16720,'0'0'10954,"0"48"-9192,3-16-545,1 9-672,2 1-385,-2 7-192,-2 4-481,-2 0-960,0-1-1698,0-3-2306,-2-3-5638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816"/>
    </inkml:context>
    <inkml:brush xml:id="br0">
      <inkml:brushProperty name="width" value="0.025" units="cm"/>
      <inkml:brushProperty name="height" value="0.025" units="cm"/>
    </inkml:brush>
  </inkml:definitions>
  <inkml:trace contextRef="#ctx0" brushRef="#br0">1 10 18225,'0'0'14542,"7"-2"-18065,-1-6-4485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2.315"/>
    </inkml:context>
    <inkml:brush xml:id="br0">
      <inkml:brushProperty name="width" value="0.025" units="cm"/>
      <inkml:brushProperty name="height" value="0.025" units="cm"/>
    </inkml:brush>
  </inkml:definitions>
  <inkml:trace contextRef="#ctx0" brushRef="#br0">89 58 7976,'-18'2'864,"11"-1"-194,0 0 0,0-1 0,0 1 0,0-1 0,0-1 0,0 1 0,-12-4 0,19 4-645,0 0 0,0 0-1,0 0 1,0 0 0,-1 0 0,1 0 0,0 0-1,0 0 1,0 0 0,0 0 0,0 0 0,0 0-1,0 0 1,0 0 0,-1 0 0,1 0 0,0 0-1,0-1 1,0 1 0,0 0 0,0 0 0,0 0-1,0 0 1,0 0 0,0 0 0,0 0 0,0 0-1,0-1 1,0 1 0,0 0 0,0 0 0,0 0-1,0 0 1,0 0 0,0 0 0,0-1 0,0 1-1,0 0 1,0 0 0,0 0 0,0 0 0,0 0-1,0 0 1,0 0 0,0 0 0,0-1 0,0 1-1,0 0 1,0 0 0,0 0 0,1 0 0,-1 0-1,0 0 1,0 0 0,0 0 0,0 0 0,0 0-1,0 0 1,0-1 0,0 1 0,1 0 0,10-3 305,14 2-345,445 10 474,-187-12 467,501 22 214,-145 16-606,1-35 255,-275-2-607,-290 2-167,712-33 840,-575 3-254,99-12-305,-274 41-215,-28 1-4294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3.735"/>
    </inkml:context>
    <inkml:brush xml:id="br0">
      <inkml:brushProperty name="width" value="0.025" units="cm"/>
      <inkml:brushProperty name="height" value="0.025" units="cm"/>
    </inkml:brush>
  </inkml:definitions>
  <inkml:trace contextRef="#ctx0" brushRef="#br0">54 1 6726,'-54'0'5755,"56"2"-5723,0 1-1,0-1 1,1 1-1,-1-1 1,0 0-1,1 0 1,0 0-1,-1 0 1,6 2-1,26 13 146,1-1 1,0-2-1,2-1 0,-1-2 1,1-1-1,1-2 1,41 3-1,274 2-170,-285-14 30,686-10 1732,2 0-832,73 35-758,-393-6-160,-413-17-11,594-6 1276,-588 4-1155,-19 1-93,1 0 1,-1-1 0,0 0-1,0-1 1,0 0 0,0 0 0,0-1-1,12-5 1,-22 7-50,0 1 0,1 0-1,-1-1 1,0 1 0,0 0 0,0-1 0,0 1 0,0 0-1,0-1 1,0 1 0,0-1 0,0 1 0,0 0-1,0-1 1,0 1 0,0 0 0,0-1 0,0 1 0,0 0-1,0-1 1,0 1 0,-1 0 0,1-1 0,0 1 0,0 0-1,0-1 1,-1 1 0,1 0 0,0 0 0,0-1 0,-1 1-1,1 0 1,0 0 0,0-1 0,-1 1 0,1 0-1,0 0 1,-1 0 0,1 0 0,0-1 0,-1 1 0,1 0-1,0 0 1,-1 0 0,1 0 0,-1 0 0,1 0 0,0 0-1,-1 0 1,1 0 0,-27-10-1894,23 9 1197,-21-10-3907,-4-4-5270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401"/>
    </inkml:context>
    <inkml:brush xml:id="br0">
      <inkml:brushProperty name="width" value="0.025" units="cm"/>
      <inkml:brushProperty name="height" value="0.025" units="cm"/>
    </inkml:brush>
  </inkml:definitions>
  <inkml:trace contextRef="#ctx0" brushRef="#br0">1 1 3523,'0'0'-416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105"/>
    </inkml:context>
    <inkml:brush xml:id="br0">
      <inkml:brushProperty name="width" value="0.025" units="cm"/>
      <inkml:brushProperty name="height" value="0.025" units="cm"/>
    </inkml:brush>
  </inkml:definitions>
  <inkml:trace contextRef="#ctx0" brushRef="#br0">102 0 13869,'0'0'11755,"-41"69"-12940,35-31 673,1 4-1,-5-4-448,3-2-1409,-6-2-2242,-6-8-5029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735"/>
    </inkml:context>
    <inkml:brush xml:id="br0">
      <inkml:brushProperty name="width" value="0.025" units="cm"/>
      <inkml:brushProperty name="height" value="0.025" units="cm"/>
    </inkml:brush>
  </inkml:definitions>
  <inkml:trace contextRef="#ctx0" brushRef="#br0">74 8 448,'0'0'897,"-74"-8"-2242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5.495"/>
    </inkml:context>
    <inkml:brush xml:id="br0">
      <inkml:brushProperty name="width" value="0.025" units="cm"/>
      <inkml:brushProperty name="height" value="0.025" units="cm"/>
    </inkml:brush>
  </inkml:definitions>
  <inkml:trace contextRef="#ctx0" brushRef="#br0">532 0 5093,'-9'2'3283,"-14"2"-2136,3-1 43,1 1-1,-1 1 0,-27 10 0,47-15-1177,0 0 1,0 0-1,0 0 0,-1 0 1,1 1-1,0-1 0,0 0 1,-1 0-1,1 0 0,0 0 1,0 0-1,0 0 0,-1 0 1,1 0-1,0 1 0,0-1 1,0 0-1,0 0 0,-1 0 0,1 0 1,0 1-1,0-1 0,0 0 1,0 0-1,0 0 0,0 1 1,-1-1-1,1 0 0,0 0 1,0 0-1,0 1 0,0-1 1,0 0-1,0 0 0,0 1 0,0-1 1,0 0-1,0 0 0,0 1 1,0-1-1,0 0 0,0 0 1,1 1-1,10 4 244,18 1 83,280-1 265,-208-7-569,147 14-1,329 69 849,229 28-816,855 33 97,4-64-130,-375-67 66,-5-102 29,-1236 85-115,161-26 19,-174 25-23,0-2-1,-1-2 1,57-25 0,-91 36-17,1-1 1,0 0 0,0 0-1,0 0 1,0 0 0,-1 0 0,1 0-1,0 0 1,-1 0 0,1-1-1,-1 1 1,1 0 0,-1-1-1,0 0 1,0 1 0,1-1 0,-1 0-1,0 1 1,-1-1 0,1 0-1,0 0 1,0 0 0,-1 0 0,1 0-1,-1 0 1,1-3 0,-2 3-14,0 0 1,0 0-1,0 0 1,0-1-1,0 1 0,0 0 1,-1 0-1,1 1 1,0-1-1,-1 0 1,0 0-1,1 1 1,-1-1-1,0 1 1,0-1-1,0 1 1,0 0-1,0 0 0,0 0 1,0 0-1,-1 0 1,-2 0-1,-31-11-80,0 2-1,-1 1 1,1 2 0,-40-2-1,-156-1-17,174 9 23,-1678 25-1035,1159-7 1198,-2562 21-100,2080-10 55,7 76-14,1027-101 16,18-3-19,0 0 0,0 1 0,0 0 0,0 0 0,0 1 0,1 0 0,-1 0 0,1 0 0,-10 6 0,14-2-118,11-3-160,41 3 170,0-2 0,85-4 0,-51-2 194,1006 6 338,1660-20-75,699-21-403,-3415 37 27,560-20-337,-586 19 226,-4 1 27,-1 1 0,0-2 0,1 1 0,-1 0 0,0-1 0,0 1-1,0-1 1,1 0 0,-1 0 0,0 0 0,0 0 0,0-1 0,0 1 0,4-4 0,-7 4 105,0 0 1,0 1-1,0-1 1,0 0-1,0 0 1,0 1-1,0-1 1,0 0 0,0 1-1,-1-1 1,1 0-1,0 1 1,0-1-1,-1 0 1,1 1-1,-1-1 1,1 1 0,0-1-1,-1 0 1,1 1-1,-1-1 1,1 1-1,-1-1 1,0 1-1,1 0 1,-1-1 0,1 1-1,-1 0 1,0-1-1,1 1 1,-1 0-1,0 0 1,-1-1-1,-27-10 162,27 10-150,-51-13 174,-1 1 1,-85-7-1,-118 3-67,195 14-66,-1205-32 65,708 24-92,-2455-38 28,1208 109 58,227 141 817,1551-198-864,21-3-58,0 1 0,0-1 1,0 1-1,0 0 0,0 1 0,0 0 0,0 0 0,0 0 0,1 1 1,-12 6-1,19-8-30,0 0 1,0 0-1,0 0 1,0-1 0,0 1-1,0 0 1,1-1-1,-1 1 1,0-1 0,0 1-1,1-1 1,-1 1-1,0-1 1,1 0-1,-1 0 1,0 0 0,1 0-1,-1 0 1,3 0-1,515 7-1326,-302-9 958,703-4 218,832 9 1286,2066 26-751,-2189-27-4130,-1388-2 757,-9 0-1110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6.789"/>
    </inkml:context>
    <inkml:brush xml:id="br0">
      <inkml:brushProperty name="width" value="0.025" units="cm"/>
      <inkml:brushProperty name="height" value="0.025" units="cm"/>
    </inkml:brush>
  </inkml:definitions>
  <inkml:trace contextRef="#ctx0" brushRef="#br0">0 204 9001,'0'0'2295,"9"-3"-2466,20-5 142,-1 1 0,1 2 0,1 0 0,33 1-1,135 3-23,-94 3 87,490-23 307,-493 16-337,-1 4 0,0 5 0,184 30 0,-280-33-3,250 50 57,313 24 1,509-38 36,3-31 2,-1070-6-97,1646-61 406,-655 13-209,-724 39-195,2581-102 34,-486 7 684,-1220 83-159,-1065 23-381,0 3 1,-1 3-1,0 5 1,86 24-1,-149-29-165,-1 1 1,-1 1-1,0 1 1,35 24-1,3 2-3220,-37-25-2096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9.839"/>
    </inkml:context>
    <inkml:brush xml:id="br0">
      <inkml:brushProperty name="width" value="0.025" units="cm"/>
      <inkml:brushProperty name="height" value="0.025" units="cm"/>
    </inkml:brush>
  </inkml:definitions>
  <inkml:trace contextRef="#ctx0" brushRef="#br0">1 130 3267,'0'0'1767,"9"3"-1703,3-1 71,0 0 1,0 0-1,0-1 0,0-1 0,0 0 1,0-1-1,0 0 0,0-1 0,0-1 1,0 1-1,12-6 0,90-27 308,142-36 506,-224 65-842,0 1 0,0 2 0,1 1 0,0 1 0,-1 2 0,35 5 0,-28 3-73,-2 2 0,0 1 0,0 2 0,54 29 0,12 5 95,-43-26-110,1-2-1,0-3 1,2-3 0,96 10 0,261-5 41,-79-6 10,123 36-36,179 11 7,480-77 541,-4-97 181,221-9-527,6 66-255,-935 43-49,-19 5 154,538 58-1,-516-15 1113,-291-25-928,23 17-910,-130-28-1811,-10-13-2567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1.960"/>
    </inkml:context>
    <inkml:brush xml:id="br0">
      <inkml:brushProperty name="width" value="0.025" units="cm"/>
      <inkml:brushProperty name="height" value="0.025" units="cm"/>
    </inkml:brush>
  </inkml:definitions>
  <inkml:trace contextRef="#ctx0" brushRef="#br0">0 226 10602,'0'0'464,"10"5"-293,19 7-75,1 0 0,0-3 0,1 0-1,-1-2 1,58 5 0,179 2 490,-155-11-247,248 3 19,376-45 0,1316-90-1282,-1179 75 992,-462 23 99,-152 6 261,49-4-167,-283 30-265,-25-1-19,0 0 1,0 0-1,0 0 1,0 0-1,0 0 1,0 0-1,-1 0 1,1 0-1,0 0 1,0 0 0,0 0-1,0 0 1,0 0-1,0 0 1,0 0-1,0 0 1,0 0-1,0 0 1,0 1-1,0-1 1,0 0-1,0 0 1,0 0-1,0 0 1,0 0-1,0 0 1,0 0-1,0 0 1,0 0-1,-1 0 1,1 0-1,0 0 1,0 1-1,0-1 1,1 0-1,-1 0 1,0 0-1,0 0 1,0 0-1,0 0 1,0 0 0,0 0-1,0 0 1,-4 1-515,0 0 1,0-1-1,0 0 1,0 0-1,0 0 1,0 0-1,-7-2 1,-12-8-5422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3.993"/>
    </inkml:context>
    <inkml:brush xml:id="br0">
      <inkml:brushProperty name="width" value="0.025" units="cm"/>
      <inkml:brushProperty name="height" value="0.025" units="cm"/>
    </inkml:brush>
  </inkml:definitions>
  <inkml:trace contextRef="#ctx0" brushRef="#br0">0 117 5125,'1955'-10'5509,"-900"-30"-5344,154-3-132,-676 36 79,1080-10-514,1 39 8,1289 95 1200,-2087-81-208,2820 43 1815,-3621-79-2419,437-10-1616,-245-15-1266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509"/>
    </inkml:context>
    <inkml:brush xml:id="br0">
      <inkml:brushProperty name="width" value="0.025" units="cm"/>
      <inkml:brushProperty name="height" value="0.025" units="cm"/>
    </inkml:brush>
  </inkml:definitions>
  <inkml:trace contextRef="#ctx0" brushRef="#br0">250 1 13325,'-13'0'331,"-10"0"-131,-83 2 1814,93-1-933,0 0 0,-1 1-1,1 1 1,0 1 0,0-1 0,-16 8 0,115-10 56,-3-7-971,-20 1-140,78 4 0,-124 3-20,0 2 0,0 1-1,-1 0 1,0 0-1,0 2 1,0 0 0,-1 1-1,22 15 1,-16-10-46,1-2 0,45 19 0,-51-25 15,1-1-1,-1-1 1,22 2-1,7-8-1479,-43 2 1112,1 1 0,-1-1-1,0 0 1,1 0 0,-1 0 0,0 0-1,0-1 1,0 1 0,0 0 0,0-1-1,0 0 1,0 1 0,-1-1 0,3-2-1,6-17-6220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887"/>
    </inkml:context>
    <inkml:brush xml:id="br0">
      <inkml:brushProperty name="width" value="0.025" units="cm"/>
      <inkml:brushProperty name="height" value="0.025" units="cm"/>
    </inkml:brush>
  </inkml:definitions>
  <inkml:trace contextRef="#ctx0" brushRef="#br0">1 15 13805,'0'0'4719,"10"-3"-3566,-2 0-1021,1 1 0,-1 0 0,0 0 0,1 1 0,-1 0 0,1 1 0,-1-1-1,1 2 1,-1-1 0,1 1 0,-1 0 0,0 1 0,1 0 0,-1 0 0,0 1 0,12 6-1,-12-5-97,-1 0-1,0 1 1,0 0-1,0 0 0,-1 1 1,0 0-1,0 0 1,0 0-1,-1 0 0,0 1 1,0 0-1,-1 0 1,1 1-1,-2-1 1,1 1-1,-1 0 0,0 0 1,-1 0-1,0 0 1,0 1-1,-1-1 0,0 0 1,0 1-1,-1-1 1,0 1-1,0-1 0,-1 1 1,0-1-1,-1 0 1,-5 16-1,-7 19 934,-32 63 1,19-46-2408,3 1-4361,19-47-1246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225"/>
    </inkml:context>
    <inkml:brush xml:id="br0">
      <inkml:brushProperty name="width" value="0.025" units="cm"/>
      <inkml:brushProperty name="height" value="0.025" units="cm"/>
    </inkml:brush>
  </inkml:definitions>
  <inkml:trace contextRef="#ctx0" brushRef="#br0">78 40 13613,'4'-18'2632,"1"-4"4850,-3 36-4709,-2 2-2684,-17 461 900,9-450-1322,8-26 165,0-1-1,0 1 1,-1 0-1,1-1 0,-1 1 1,1-1-1,0 1 1,-1-1-1,1 0 0,-1 1 1,1-1-1,-1 1 1,0-1-1,1 0 1,-1 1-1,1-1 0,-1 0 1,1 0-1,-1 1 1,0-1-1,1 0 0,-2 0 1,0-1-364,0 1-1,0-1 1,0 0 0,0 0-1,0 0 1,0 0 0,0-1-1,0 1 1,1 0 0,-1-1-1,1 1 1,-1-1 0,1 0-1,-1 0 1,1 1 0,0-1-1,0 0 1,0 0 0,-1-2-1,-16-30-8472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617"/>
    </inkml:context>
    <inkml:brush xml:id="br0">
      <inkml:brushProperty name="width" value="0.025" units="cm"/>
      <inkml:brushProperty name="height" value="0.025" units="cm"/>
    </inkml:brush>
  </inkml:definitions>
  <inkml:trace contextRef="#ctx0" brushRef="#br0">1 139 9289,'4'-9'2461,"-1"2"-2035,0 0 0,1 0 0,-1 1 0,2-1 0,-1 1 0,1 0 0,0 1 0,0-1 0,0 1 0,1 0 1,0 0-1,0 0 0,0 1 0,0 0 0,8-3 0,6-1 57,1 1 0,-1 1 0,1 1 0,0 1 1,1 0-1,-1 2 0,1 1 0,-1 0 0,25 3 0,-43-2-466,1 1 0,-1-1-1,1 0 1,-1 1 0,1 0 0,-1 0-1,1 0 1,-1 0 0,0 0-1,0 1 1,1-1 0,-1 1 0,0 0-1,-1 0 1,1 0 0,0 0 0,3 4-1,-4-3 37,-1 0 0,1-1-1,-1 1 1,0 0 0,0-1 0,0 1-1,0 0 1,0 0 0,-1 0-1,1 0 1,-1 0 0,0 0 0,0 0-1,0 0 1,0 0 0,-1 4-1,-2 5 179,0-1 0,0 0 0,-1-1 0,-1 1 0,0-1 0,0 0 0,-1 0 0,-1 0 0,-9 11 0,-119 121 971,132-133-5503,14-8 1311,16-10-2921,0-8-986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478"/>
    </inkml:context>
    <inkml:brush xml:id="br0">
      <inkml:brushProperty name="width" value="0.025" units="cm"/>
      <inkml:brushProperty name="height" value="0.025" units="cm"/>
    </inkml:brush>
  </inkml:definitions>
  <inkml:trace contextRef="#ctx0" brushRef="#br0">1 130 8584,'6'-12'4650,"-3"4"-4218,2 1-1,-1-1 1,1 1 0,0 0 0,0 0 0,1 1-1,0-1 1,0 2 0,1-1 0,-1 0-1,1 1 1,1 0 0,-1 1 0,1 0 0,-1 0-1,12-4 1,-4 4-205,0 1 0,0 0 0,1 1 0,-1 1 0,1 0 0,-1 2 0,0-1 0,1 2 1,-1 0-1,0 0 0,0 2 0,0 0 0,0 1 0,0 0 0,-1 1 0,24 13 0,-27-12-221,0 0 1,-1 0-1,0 0 0,0 2 1,0-1-1,-1 1 0,0 1 1,-1-1-1,0 1 0,-1 1 1,0 0-1,0 0 0,-1 0 1,0 0-1,-1 1 0,-1 0 1,0 0-1,-1 1 1,0-1-1,2 21 0,-4-26 107,-1 0-1,-1 0 1,1 0 0,-1 0-1,0 0 1,-1-1-1,0 1 1,0 0-1,0-1 1,-1 0 0,0 1-1,0-1 1,0 0-1,-7 8 1,3-5 243,0-1 0,-1 0 0,-1 0 0,1 0 0,-1-1 0,0 0 0,-1-1 0,-13 7 0,8-6-139,0 0 1,-1-1-1,0 0 0,0-1 1,0-1-1,0-1 1,-1 0-1,0-1 1,1-1-1,-1-1 1,0 0-1,-19-3 1,31 2-362,1 0 0,-1 0 1,0-1-1,0 0 0,1 0 1,-1 0-1,1 0 1,0-1-1,-1 0 0,1 0 1,1 0-1,-1 0 1,0-1-1,1 1 0,-1-1 1,1 0-1,-4-6 0,5 5-534,-1 1 0,1-1-1,0 0 1,0 0 0,1 1-1,-1-1 1,1-1 0,0 1-1,1 0 1,-1-8 0,1-15-5963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138"/>
    </inkml:context>
    <inkml:brush xml:id="br0">
      <inkml:brushProperty name="width" value="0.025" units="cm"/>
      <inkml:brushProperty name="height" value="0.025" units="cm"/>
    </inkml:brush>
  </inkml:definitions>
  <inkml:trace contextRef="#ctx0" brushRef="#br0">53 0 12940,'0'0'7063,"-3"13"-3924,-10 31-1102,-16 61 950,27-95-2912,0 0-1,0 1 1,1-1 0,0 0-1,1 0 1,0 1 0,4 19-1,-4-29-68,0 0-1,1 1 0,-1-1 1,1 0-1,0 1 1,-1-1-1,1 0 0,0 1 1,0-1-1,-1 0 0,1 0 1,0 0-1,0 0 1,1 0-1,-1 0 0,0 0 1,0 0-1,0 0 1,1-1-1,-1 1 0,0 0 1,0-1-1,1 1 1,-1-1-1,1 1 0,-1-1 1,1 0-1,-1 0 0,0 1 1,1-1-1,-1 0 1,1 0-1,-1-1 0,1 1 1,-1 0-1,1 0 1,-1-1-1,0 1 0,2-1 1,2-1 31,0 0 0,0 0 0,-1 0 0,1 0 1,-1-1-1,1 1 0,-1-1 0,0 0 0,7-8 0,2-6 0,0-1-1,-1 0 1,0-1-1,-2-1 0,0 0 1,-1 0-1,-2 0 1,0-1-1,-1-1 0,4-23 1,-10 45-44,0 0 1,0 1-1,-1-1 1,1 0-1,0 0 1,0 0 0,0 0-1,0 0 1,0 0-1,0 0 1,0 0-1,0 0 1,-1 0-1,1 0 1,0 0-1,0 0 1,0 0-1,0 0 1,0 0-1,0 0 1,0 0 0,0 0-1,-1 0 1,1 0-1,0 0 1,0 0-1,0 0 1,0 0-1,0 0 1,0 0-1,0 0 1,0-1-1,-1 1 1,1 0-1,0 0 1,0 0-1,0 0 1,0 0 0,0 0-1,0 0 1,0 0-1,0 0 1,0 0-1,0-1 1,0 1-1,0 0 1,0 0-1,0 0 1,0 0-1,0 0 1,0 0-1,0 0 1,0 0 0,0-1-1,-12 17-89,-9 27 110,20-40-5,0 0 0,0 0-1,0 0 1,0 1 0,1-1 0,-1 0-1,1 1 1,0-1 0,0 0 0,0 1 0,0-1-1,1 1 1,-1-1 0,1 0 0,0 0-1,2 5 1,-1-6 2,0 0 1,0 0-1,0 0 0,0-1 0,0 1 0,0-1 1,1 1-1,-1-1 0,0 0 0,1 0 0,-1 0 1,1 0-1,0 0 0,-1-1 0,1 1 0,-1-1 1,1 0-1,0 0 0,0 0 0,5 0 0,2 0 8,1-1-1,0 0 0,-1 0 1,1-1-1,-1 0 0,1-1 1,-1 0-1,0-1 0,0 0 1,15-9-1,-2-2 30,-1-1 1,39-35-1,-54 48-92,-9 14-60,-16 27-119,10-22 189,4-9 80,1 0-1,0 0 1,0 1 0,1-1 0,0 1 0,1 0-1,-1 0 1,1-1 0,1 1 0,0 0 0,0 11 0,1-18-40,0 0 0,0 1 0,0-1 0,-1 0 0,1 0 0,0 0 0,0 0 0,1 0 0,-1 0 0,0 0 0,0 0 0,0 0 0,1 0 0,-1 0 0,0-1 0,1 1 1,-1-1-1,1 1 0,-1-1 0,1 1 0,-1-1 0,1 0 0,-1 0 0,1 0 0,-1 0 0,1 0 0,1 0 0,47-4 214,-35 0-260,0-1 0,-1 0 0,1-1-1,-1-1 1,-1 0 0,1-1 0,-1 0 0,-1-1-1,0-1 1,0 0 0,-1 0 0,0-1-1,0-1 1,11-16 0,-21 24-52,-3 6 60,-12 18 97,-17 35 256,30-51-293,-1 1 1,1-1 0,0 1 0,1-1 0,-1 1 0,1-1-1,-1 1 1,1-1 0,1 1 0,-1-1 0,0 1-1,1-1 1,1 5 0,0-7-44,-1 0-1,0 0 1,0 0 0,1-1-1,0 1 1,-1 0 0,1-1-1,0 1 1,-1-1 0,1 0-1,0 1 1,0-1 0,0 0-1,0 0 1,0 0 0,1 0-1,-1-1 1,0 1 0,0-1-1,0 1 1,1-1 0,-1 0-1,0 1 1,1-1 0,-1-1-1,4 1 1,-3 0-343,0 0 0,1-1 0,-1 1-1,1-1 1,-1 1 0,0-1 0,1 0 0,5-3 0,-6 2-396,0 0 1,0 1 0,-1-2-1,1 1 1,0 0 0,-1 0-1,1-1 1,-1 0-1,2-2 1,12-23-7537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483"/>
    </inkml:context>
    <inkml:brush xml:id="br0">
      <inkml:brushProperty name="width" value="0.025" units="cm"/>
      <inkml:brushProperty name="height" value="0.025" units="cm"/>
    </inkml:brush>
  </inkml:definitions>
  <inkml:trace contextRef="#ctx0" brushRef="#br0">0 1 14157,'0'0'13549,"12"49"-16111,18-39-1890,-4-5-2083,2 0-5668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814"/>
    </inkml:context>
    <inkml:brush xml:id="br0">
      <inkml:brushProperty name="width" value="0.025" units="cm"/>
      <inkml:brushProperty name="height" value="0.025" units="cm"/>
    </inkml:brush>
  </inkml:definitions>
  <inkml:trace contextRef="#ctx0" brushRef="#br0">72 0 13389,'0'0'14365,"-9"10"-12833,-6 4-1084,-27 32 460,42-46-927,-1 1 0,1-1 0,-1 1-1,1-1 1,0 1 0,-1-1 0,1 1 0,0-1-1,-1 1 1,1-1 0,0 1 0,0-1 0,-1 1-1,1-1 1,0 1 0,0 0 0,0-1 0,0 1-1,0-1 1,0 1 0,0 0 0,0-1 0,0 1-1,0-1 1,0 1 0,0 0 0,1-1-1,-1 1 1,0-1 0,0 1 0,0-1 0,1 1-1,-1-1 1,0 1 0,1-1 0,-1 1 0,1-1-1,-1 1 1,0-1 0,1 0 0,-1 1 0,1-1-1,-1 1 1,1-1 0,-1 0 0,1 0 0,-1 1-1,1-1 1,0 0 0,-1 0 0,1 0-1,-1 0 1,1 1 0,0-1 0,0 0 0,41 3-1780,-35-4 1508,29 1-880,-20 0 802,0-1-1,1 2 0,-1 0 1,1 1-1,-1 1 0,18 5 0,-32-7 416,-1-1 0,0 0 0,1 1 0,-1-1 0,0 1 1,1 0-1,-1 0 0,0-1 0,0 1 0,0 0 0,0 0 0,0 0 0,0 0 0,0 0 0,0 0 0,0 0 0,0 1 0,0-1 0,-1 0 0,1 0 0,0 1 0,-1-1 0,1 0 0,-1 1 0,0-1 0,1 1 0,-1-1 0,0 0 0,0 1 0,0-1 0,0 1 0,0-1 0,0 1 0,0-1 0,-1 0 0,1 1 0,0-1 0,-1 1 0,1-1 0,-1 0 0,-1 2 0,0 3 325,-2-1 0,1 1 0,-1-1 0,1 0 0,-2 0 0,1-1 0,-9 9 0,7-8-81,-62 45 2220,62-46-2459,-1 0 0,1-1 0,-1 0 0,1 0 0,-1 0 0,0-1 0,0 0 0,0-1 0,-10 2 0,16-3-172,0 0 0,0 0-1,0 1 1,0-1 0,0-1 0,0 1 0,0 0 0,0 0 0,0 0-1,0 0 1,0-1 0,0 1 0,0 0 0,1-1 0,-1 1 0,0-1-1,0 1 1,0-1 0,1 1 0,-1-1 0,-1 0 0,-3-15-4800,4-16-7763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160"/>
    </inkml:context>
    <inkml:brush xml:id="br0">
      <inkml:brushProperty name="width" value="0.025" units="cm"/>
      <inkml:brushProperty name="height" value="0.025" units="cm"/>
    </inkml:brush>
  </inkml:definitions>
  <inkml:trace contextRef="#ctx0" brushRef="#br0">7 0 15118,'0'0'14083,"-1"11"-13496,0 0-446,-1 9 64,0 1 0,2 0 0,2 25 0,-2-44-208,1 0 0,0 0 1,0 0-1,0 0 0,0 0 0,1 0 0,-1-1 0,0 1 0,1 0 1,-1-1-1,1 1 0,-1-1 0,1 0 0,0 1 0,0-1 0,-1 0 1,1 0-1,0 0 0,0-1 0,0 1 0,0 0 0,0-1 1,0 1-1,0-1 0,1 1 0,-1-1 0,0 0 0,0 0 0,3 0 1,65-4-399,-50 0-18,0 0 0,29-12 0,-36 11 319,0 1 0,0 0 1,1 0-1,0 1 0,0 1 0,0 0 1,20 1-1,-33 1 102,0 0 0,0 1 0,0-1 0,-1 0 0,1 0 0,0 1 0,0-1 0,-1 0 0,1 1 0,0-1 0,-1 1 0,1-1 1,0 1-1,-1-1 0,1 1 0,-1-1 0,1 1 0,-1 0 0,1-1 0,-1 1 0,1 0 0,-1-1 0,1 1 0,-1 0 0,0 0 0,0-1 0,1 1 0,-1 0 0,0 0 0,0-1 0,0 2 0,-1 34 795,1-33-741,-1 0 0,1 0-1,0 1 1,0-1 0,0 0 0,0 0 0,0 0-1,1 0 1,1 5 0,0-7-35,1-1-1,0 1 1,0-1 0,-1 1-1,1-1 1,0 0 0,0 0-1,-1-1 1,1 1-1,0 0 1,-1-1 0,1 0-1,0 1 1,2-3 0,69-34-431,-63 30 59,-1 1 1,1 0-1,0 1 0,1 0 0,-1 0 0,1 1 0,0 1 0,0 0 0,19-2 0,-30 5 360,0 1-1,0-1 1,0 1 0,0-1-1,-1 1 1,1 0-1,0-1 1,0 1-1,-1 0 1,1 0 0,0-1-1,-1 1 1,1 0-1,-1 0 1,1 0-1,-1 0 1,0 0 0,1 0-1,-1 0 1,0 0-1,1 0 1,-1 0-1,0 0 1,0 0 0,0 0-1,0 0 1,0 0-1,0 0 1,0 0 0,-1 0-1,1 0 1,0 0-1,0 0 1,-1 1-1,-9 40 893,5-24-593,0-3 146,3-20-6025,2-16-3099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492"/>
    </inkml:context>
    <inkml:brush xml:id="br0">
      <inkml:brushProperty name="width" value="0.025" units="cm"/>
      <inkml:brushProperty name="height" value="0.025" units="cm"/>
    </inkml:brush>
  </inkml:definitions>
  <inkml:trace contextRef="#ctx0" brushRef="#br0">6 0 18129,'0'0'3491,"-6"50"-13900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890"/>
    </inkml:context>
    <inkml:brush xml:id="br0">
      <inkml:brushProperty name="width" value="0.025" units="cm"/>
      <inkml:brushProperty name="height" value="0.025" units="cm"/>
    </inkml:brush>
  </inkml:definitions>
  <inkml:trace contextRef="#ctx0" brushRef="#br0">375 0 15375,'0'0'12208,"-13"0"-11791,6 0-399,-1 0-1,1 1 1,0-1 0,-1 1 0,1 1 0,0-1-1,0 1 1,0 1 0,0-1 0,0 1 0,0 0-1,1 1 1,-1 0 0,-7 6 0,-13 11 42,1 2-1,2 1 1,0 1 0,1 1 0,2 1-1,0 1 1,2 1 0,2 1 0,-17 35 0,32-61-35,0 1 0,0-1 0,1 1 0,-1 0 0,1 0 0,0-1 0,1 1 0,-1 0 1,1 0-1,0 0 0,0 0 0,0 0 0,1 0 0,-1 0 0,4 8 0,-3-10-8,1-1 1,0 1-1,0 0 0,1-1 1,-1 1-1,0-1 0,1 0 1,-1 1-1,1-1 0,0 0 0,0-1 1,0 1-1,0 0 0,0-1 1,0 0-1,0 0 0,1 0 1,-1 0-1,0 0 0,1-1 0,-1 1 1,0-1-1,7 0 0,24 2-64,0-2 0,0-1 0,0-2 1,-1-1-1,1-1 0,-1-2 0,0-1 0,-1-2 0,57-26 0,-69 23-1559,-13 3-1575,-9-1-4893,-11 0-4337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8.282"/>
    </inkml:context>
    <inkml:brush xml:id="br0">
      <inkml:brushProperty name="width" value="0.025" units="cm"/>
      <inkml:brushProperty name="height" value="0.025" units="cm"/>
    </inkml:brush>
  </inkml:definitions>
  <inkml:trace contextRef="#ctx0" brushRef="#br0">1 57 14670,'0'0'9769,"62"-9"-7783,-11 2-449,6-2-255,12-2-482,3 2-543,1 3-193,-3 2-64,-11 3-1153,-16 1-1762,-9 0-1409,-21 0-4485</inkml:trace>
  <inkml:trace contextRef="#ctx0" brushRef="#br0" timeOffset="1">3 149 13933,'0'0'11083,"64"-9"-9129,-15 1-97,6-4-576,9 3-832,2 3-353,0-1-96,-2 2-769,-4-1-2145,-5-3-5030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461"/>
    </inkml:context>
    <inkml:brush xml:id="br0">
      <inkml:brushProperty name="width" value="0.025" units="cm"/>
      <inkml:brushProperty name="height" value="0.025" units="cm"/>
    </inkml:brush>
  </inkml:definitions>
  <inkml:trace contextRef="#ctx0" brushRef="#br0">29 0 11723,'0'0'17312,"-3"11"-17296,3-9-15,-6 16 30,0 1-1,2 0 0,0 0 0,1 1 0,0 35 0,4-53-27,0 0-1,-1 0 1,1-1-1,0 1 1,0 0-1,0 0 1,0 0 0,1-1-1,-1 1 1,0-1-1,1 1 1,-1-1-1,1 1 1,0-1 0,-1 0-1,1 0 1,0 0-1,0 0 1,0 0-1,0 0 1,-1 0 0,1-1-1,0 1 1,0-1-1,1 1 1,-1-1-1,0 0 1,0 0 0,0 0-1,0 0 1,4-1-1,6 1-24,1 0 1,-1-2-1,0 1 0,13-5 0,-9 1-140,0-1-1,0 0 0,-1-2 0,20-12 1,-20 11 95,1 0 1,0 1 0,25-8 0,-41 17 38,1-1 0,-1 1-1,0 0 1,1-1 0,-1 1 0,0 0 0,0 0 0,1-1 0,-1 1-1,0 0 1,0 0 0,0 0 0,0-1 0,0 1 0,0 0-1,0 0 1,0 0 0,-1-1 0,1 1 0,0 0 0,0 0-1,-1-1 1,1 1 0,-1 1 0,-6 22 214,7-24-177,-1 1 0,1-1-1,-1 1 1,1-1 0,0 1 0,-1 0 0,1-1-1,0 1 1,-1 0 0,1-1 0,0 1-1,0 0 1,-1-1 0,1 1 0,0 0-1,0-1 1,0 1 0,0 0 0,0-1 0,0 1-1,0 0 1,0 0 0,0-1 0,1 1-1,-1 0 1,0-1 0,0 1 0,1 0-1,-1-1 1,0 1 0,1-1 0,-1 1 0,0 0-1,1-1 1,-1 1 0,1-1 0,-1 1-1,1 0 1,31-2 272,-28 0-279,71-16 35,-58 12-135,0 1 0,0 1-1,0 0 1,24-1 0,-40 4 92,1 0 0,-1 0-1,1 1 1,-1-1 0,1 0 0,-1 1 0,0-1-1,1 1 1,-1-1 0,1 1 0,-1 0 0,0 0 0,0-1-1,1 1 1,-1 0 0,0 0 0,0 0 0,0 0-1,0 0 1,0 1 0,0-1 0,0 0 0,0 0-1,-1 1 1,1-1 0,0 0 0,-1 1 0,1-1 0,-1 1-1,1 1 1,-1-2 25,1 1 0,-1 0 0,1-1 1,0 1-1,-1-1 0,1 1 0,0-1 0,0 1 0,0-1 0,0 1 0,0-1 0,0 0 0,0 0 1,1 1-1,-1-1 0,0 0 0,1 0 0,-1 0 0,1-1 0,-1 1 0,1 0 0,-1 0 1,1-1-1,0 1 0,-1-1 0,1 0 0,0 1 0,-1-1 0,1 0 0,2 0 0,13-1 41,-1-1-1,1-1 0,-1 0 1,0-2-1,0 0 0,21-9 1,-21 7-148,1 1 0,0 1 0,0 0 0,0 1 0,26-2 0,-42 6 75,-1 0 1,1 0-1,-1 0 0,0 0 0,1 0 0,-1 0 0,1 0 0,-1 0 1,0 0-1,1 0 0,-1 1 0,1-1 0,-1 0 0,0 0 1,1 0-1,-1 1 0,0-1 0,1 0 0,-1 0 0,0 1 0,1-1 1,-1 0-1,0 1 0,0-1 0,1 0 0,-1 1 0,0-1 1,0 0-1,0 1 0,0-1 0,1 1 0,-1-1 0,0 0 0,0 1 1,0-1-1,0 1 0,0 0 0,-4 22 38,-15 19-379,11-40-5699,3-2-1341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794"/>
    </inkml:context>
    <inkml:brush xml:id="br0">
      <inkml:brushProperty name="width" value="0.025" units="cm"/>
      <inkml:brushProperty name="height" value="0.025" units="cm"/>
    </inkml:brush>
  </inkml:definitions>
  <inkml:trace contextRef="#ctx0" brushRef="#br0">1 1 11018,'0'0'13645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126"/>
    </inkml:context>
    <inkml:brush xml:id="br0">
      <inkml:brushProperty name="width" value="0.025" units="cm"/>
      <inkml:brushProperty name="height" value="0.025" units="cm"/>
    </inkml:brush>
  </inkml:definitions>
  <inkml:trace contextRef="#ctx0" brushRef="#br0">23 1 14926,'0'0'11883,"0"50"-11370,0-10-1,0 4-384,0 2-63,-2-3-1,-3-5-897,5-4-1505,-4-8-1890,2-5-1570,-7-7-2754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7.826"/>
    </inkml:context>
    <inkml:brush xml:id="br0">
      <inkml:brushProperty name="width" value="0.025" units="cm"/>
      <inkml:brushProperty name="height" value="0.025" units="cm"/>
    </inkml:brush>
  </inkml:definitions>
  <inkml:trace contextRef="#ctx0" brushRef="#br0">62 1 18289,'0'0'2696,"-1"10"-459,-16 176 2075,-5 130-2677,17-330-11607,-2-8 4030,-3-5-170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677"/>
    </inkml:context>
    <inkml:brush xml:id="br0">
      <inkml:brushProperty name="width" value="0.025" units="cm"/>
      <inkml:brushProperty name="height" value="0.025" units="cm"/>
    </inkml:brush>
  </inkml:definitions>
  <inkml:trace contextRef="#ctx0" brushRef="#br0">0 139 13933,'0'0'3273,"8"-11"106,-5 8-3131,1-4 83,1 0 0,-1 0 1,2 1-1,-1 0 0,1 0 0,0 1 0,0-1 1,0 1-1,1 1 0,0-1 0,14-6 0,12 0 104,0 1-1,0 1 0,1 2 0,0 2 0,0 1 1,1 1-1,-1 2 0,47 5 0,-78-4-439,-1 0 0,0 0-1,1 0 1,-1 1 0,0-1 0,0 1 0,1-1-1,-1 1 1,0 0 0,0 0 0,0 0-1,0 0 1,0 0 0,0 1 0,0-1-1,0 0 1,0 1 0,-1 0 0,1-1-1,-1 1 1,1 0 0,-1 0 0,1 0 0,-1 0-1,0 0 1,0 0 0,0 0 0,0 2-1,0-1 12,-1 0 1,0 0-1,0 0 0,0 0 0,0 0 0,-1 0 1,0 0-1,1 0 0,-1 0 0,0 0 0,0 0 0,0 0 1,-1-1-1,1 1 0,-1-1 0,1 1 0,-1-1 0,0 1 1,0-1-1,0 0 0,-3 3 0,-18 14 110,0-2-1,0 0 1,-30 15-1,-41 29-828,146-67-707,-48 6 1414,-2-2-10,1 2 0,-1-1 0,1 0 0,-1 0 0,1 1 0,-1-1 0,1 1 0,0 0 0,-1 0 0,1 0 0,0 0 0,-1 0 0,1 1 0,-1-1 0,1 1 0,0 0 0,-1-1 0,1 1 0,-1 0 0,0 1 1,1-1-1,-1 0 0,0 1 0,3 1 0,16 20 497,-19-22-486,0 1 0,1 0 0,-1 0 0,0 0 1,0 0-1,-1 0 0,1 1 0,0-1 0,-1 0 1,1 1-1,-1 0 0,0-1 0,0 1 0,0 0 0,0-1 1,0 1-1,-1 0 0,1 3 0,-1-2 116,-1-1 1,1 1-1,-1-1 0,0 1 0,1-1 0,-2 1 1,1-1-1,0 0 0,-1 1 0,1-1 0,-1 0 1,0 0-1,0 0 0,0-1 0,-5 6 0,-48 42 873,33-31-827,14-12-109,0 0 1,0-1-1,-1 0 0,1 0 0,-1-1 0,-1 0 0,1 0 0,-1-1 0,0-1 0,-17 5 1,20-7-35,-1 0 0,0 0 0,0-1 0,0 0 0,0-1 1,0 1-1,1-1 0,-1-1 0,0 0 0,1 0 1,-1 0-1,1-1 0,-1 0 0,-12-8 0,12 7-271,-26-19-414,33 23 462,0-1-1,0 0 1,0 0-1,0 0 1,1 0-1,-1 0 1,0 0-1,1 0 1,-1 0-1,0 0 1,1 0-1,-1 0 1,1 0-1,0 0 1,-1 0-1,1-3 1,0 4-47,0-1 0,0 1 0,0-1 1,0 1-1,1-1 0,-1 1 0,0-1 1,0 0-1,1 1 0,-1-1 0,0 1 1,1 0-1,-1-1 0,0 1 0,1-1 1,-1 1-1,1-1 0,-1 1 0,0 0 1,1-1-1,-1 1 0,1 0 0,0 0 0,-1-1 1,1 1-1,-1 0 0,2 0 0,1-2-1113,13-6-6195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101"/>
    </inkml:context>
    <inkml:brush xml:id="br0">
      <inkml:brushProperty name="width" value="0.025" units="cm"/>
      <inkml:brushProperty name="height" value="0.025" units="cm"/>
    </inkml:brush>
  </inkml:definitions>
  <inkml:trace contextRef="#ctx0" brushRef="#br0">42 0 7847,'0'0'17809,"27"55"-16848,-35-10-224,-5 6-449,-4 1-192,4-4-32,3-6-32,5-7-544,3-8-577,2-7-545,0-7-736,5-9-2563,7-4-4612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449"/>
    </inkml:context>
    <inkml:brush xml:id="br0">
      <inkml:brushProperty name="width" value="0.025" units="cm"/>
      <inkml:brushProperty name="height" value="0.025" units="cm"/>
    </inkml:brush>
  </inkml:definitions>
  <inkml:trace contextRef="#ctx0" brushRef="#br0">48 0 5189,'0'0'15086,"-13"56"-13164,1-24-577,1 3-256,4 2-672,3 1-353,4-1 32,0 2-96,0-7-801,0-5-929,0-8-608,0-6-1185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782"/>
    </inkml:context>
    <inkml:brush xml:id="br0">
      <inkml:brushProperty name="width" value="0.025" units="cm"/>
      <inkml:brushProperty name="height" value="0.025" units="cm"/>
    </inkml:brush>
  </inkml:definitions>
  <inkml:trace contextRef="#ctx0" brushRef="#br0">0 117 13645,'0'0'5920,"13"-10"-3902,3-2-1691,0 1 0,0 0 0,1 1 0,0 1 0,0 1 0,1 0 0,26-7 0,-16 8-302,0 2 1,-1 0-1,2 2 0,-1 1 1,0 1-1,0 2 0,47 6 1,-69-6-38,0 1 1,-1 0 0,1 0-1,0 1 1,-1-1-1,0 1 1,1 0-1,-1 1 1,0-1 0,-1 1-1,1 0 1,-1 0-1,0 1 1,0-1 0,0 1-1,0 0 1,4 9-1,-6-10 46,0 0-1,0 0 0,-1 0 0,1 0 0,-1 1 1,0-1-1,-1 0 0,1 1 0,-1-1 0,1 1 1,-1-1-1,-1 0 0,1 1 0,-1-1 0,1 1 1,-1-1-1,-1 0 0,1 0 0,0 1 0,-1-1 1,0 0-1,0 0 0,0-1 0,-4 6 0,-2 1 43,0-1 0,-1 0 0,0 0 0,0-1 0,-1 0 0,0-1 0,0 0 0,0 0 0,-21 8 0,24-12-1017,0 0 0,-1-1 1,1 0-1,-1-1 0,-13 2 1,5-2-8120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161"/>
    </inkml:context>
    <inkml:brush xml:id="br0">
      <inkml:brushProperty name="width" value="0.025" units="cm"/>
      <inkml:brushProperty name="height" value="0.025" units="cm"/>
    </inkml:brush>
  </inkml:definitions>
  <inkml:trace contextRef="#ctx0" brushRef="#br0">34 10 8616,'0'0'14974,"1"12"-14456,-1 34-150,-3-1 1,-2 0-1,-13 57 1,15-88-339,1-9-18,1 0 0,0 1 0,0-1 0,1 1 0,-1-1 0,1 1-1,1 7 1,-1-12 17,1 0 0,-1 1 0,1-1-1,0 0 1,-1 0 0,1 0-1,0 0 1,0 1 0,0-1-1,0 0 1,0-1 0,0 1-1,0 0 1,0 0 0,0 0-1,0-1 1,0 1 0,1 0-1,-1-1 1,0 1 0,0-1-1,1 1 1,-1-1 0,0 0-1,1 0 1,-1 1 0,0-1 0,1 0-1,-1 0 1,1 0 0,-1-1-1,0 1 1,1 0 0,-1 0-1,2-1 1,11-2 200,0 0 0,0-1 0,-1 0 0,1-1 0,-1-1-1,0 0 1,-1-1 0,13-8 0,93-71 510,-110 79-661,22-15-29,-2-1 0,-1-2 0,-1-1 0,-1 0 0,24-35 0,-49 61-162,0-1 0,1 1 0,-1 0-1,0-1 1,1 1 0,-1 0 0,0-1 0,1 1 0,-1 0 0,0-1 0,0 1 0,1 0-1,-1-1 1,0 1 0,0-1 0,0 1 0,0-1 0,0 1 0,1 0 0,-1-1-1,0 1 1,0-1 0,0 1 0,0-1 0,0 1 0,0-1 0,0 1 0,-1-1-1,1 1 1,0 0 0,0-1 0,0 1 0,0-1 0,-1 1 0,1 0 0,0-1 0,-1 0-1,-18 5-7593,-4 8 84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533"/>
    </inkml:context>
    <inkml:brush xml:id="br0">
      <inkml:brushProperty name="width" value="0.025" units="cm"/>
      <inkml:brushProperty name="height" value="0.025" units="cm"/>
    </inkml:brush>
  </inkml:definitions>
  <inkml:trace contextRef="#ctx0" brushRef="#br0">1 1 12107,'0'0'11403,"28"52"-11114,-9-34-193,3 0-577,3-4-2402,5-2-3619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862"/>
    </inkml:context>
    <inkml:brush xml:id="br0">
      <inkml:brushProperty name="width" value="0.025" units="cm"/>
      <inkml:brushProperty name="height" value="0.025" units="cm"/>
    </inkml:brush>
  </inkml:definitions>
  <inkml:trace contextRef="#ctx0" brushRef="#br0">155 14 13613,'0'0'2776,"-10"-3"-593,3 1-2006,0 0-1,1 0 1,-1 1 0,-1-1-1,1 2 1,0-1-1,0 1 1,-9 0-1,13 1-136,-1 0 0,1-1 0,-1 2 0,1-1 0,-1 0 0,1 1 0,-1-1-1,1 1 1,0 0 0,0 0 0,0 0 0,0 0 0,0 1 0,1-1-1,-1 1 1,1 0 0,-1 0 0,1 0 0,0 0 0,0 0 0,-1 4 0,2-6 12,0 1 1,0-1 0,0 1 0,0-1 0,1 1-1,-1 0 1,1-1 0,-1 1 0,1 0 0,0-1-1,0 1 1,0 0 0,0-1 0,0 1 0,0 0-1,0 2 1,1-3-2,-1 0-1,1 0 0,0 0 1,-1 0-1,1 0 1,-1 0-1,1-1 1,0 1-1,0 0 0,-1-1 1,1 1-1,0 0 1,0-1-1,0 1 0,0-1 1,0 0-1,0 1 1,0-1-1,0 0 0,1 1 1,7 0 212,-1 0 0,1-1-1,-1 0 1,0 0 0,12-2 0,-14 1-204,22-3 119,1-2-1,35-12 0,-42 11-65,0 1-1,1 1 0,0 0 1,38-1-1,-61 6-94,1 0 0,-1 0 0,1 0 0,-1 0 0,0 0-1,1 0 1,-1 0 0,1 1 0,-1-1 0,0 0 0,1 0-1,-1 0 1,0 1 0,1-1 0,-1 0 0,0 0 0,1 1 0,-1-1-1,0 0 1,0 1 0,1-1 0,-1 0 0,0 1 0,0-1-1,0 0 1,1 1 0,-1-1 0,0 0 0,0 1 0,0-1-1,0 1 1,0-1 0,0 0 0,0 1 0,0-1 0,0 1 0,0-1-1,0 0 1,0 1 0,0-1 0,0 1 0,0-1 0,0 0-1,0 1 1,-1-1 0,1 1 0,0-1 0,0 0 0,-1 1 0,-11 26 580,7-15-419,37-14 505,41-24-620,-59 19-323,-1 1 0,2 1 0,-1 1 0,0 0 1,1 1-1,24-3 0,-38 6 242,-1 0 0,0 0 0,1 0-1,-1 1 1,1-1 0,-1 0 0,0 0 0,1 0 0,-1 0 0,1 0 0,-1 0-1,0 1 1,1-1 0,-1 0 0,0 0 0,1 0 0,-1 1 0,0-1 0,1 0 0,-1 1-1,0-1 1,0 0 0,1 1 0,-1-1 0,0 0 0,0 1 0,0-1 0,1 0-1,-1 1 1,0-1 0,0 0 0,0 1 0,0-1 0,0 1 0,0-1 0,0 0 0,0 1-1,-4 22-140,-15 19 410,18-41-247,1-1 10,-1 1-1,1 0 0,-1-1 0,1 1 1,-1 0-1,1 0 0,-1 0 1,1-1-1,0 1 0,-1 0 0,1 0 1,0 0-1,0 0 0,0 0 0,0 0 1,0-1-1,0 1 0,0 0 1,0 0-1,0 0 0,0 0 0,0 0 1,0 0-1,1 0 0,-1-1 0,0 1 1,1 0-1,-1 0 0,0 0 1,2 0-1,-1 0-12,1 0-1,-1-1 1,1 1 0,-1-1 0,1 1-1,-1-1 1,1 0 0,-1 0 0,1 0-1,0 1 1,-1-2 0,1 1 0,-1 0-1,1 0 1,2-1 0,58-19-3686,-26 1-2092,2-3-2753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195"/>
    </inkml:context>
    <inkml:brush xml:id="br0">
      <inkml:brushProperty name="width" value="0.025" units="cm"/>
      <inkml:brushProperty name="height" value="0.025" units="cm"/>
    </inkml:brush>
  </inkml:definitions>
  <inkml:trace contextRef="#ctx0" brushRef="#br0">56 0 14574,'0'0'6817,"-10"9"-3785,-29 29-1030,39-38-1954,-1 0 1,1 1-1,-1-1 0,1 0 0,0 0 1,-1 1-1,1-1 0,0 0 1,-1 1-1,1-1 0,0 0 1,-1 1-1,1-1 0,0 1 0,0-1 1,0 0-1,-1 1 0,1-1 1,0 1-1,0-1 0,0 1 1,0-1-1,0 0 0,0 1 0,0-1 1,0 1-1,0-1 0,0 1 1,0-1-1,0 1 0,0-1 1,0 1-1,1-1 0,13 3 355,21-8-441,23-12-1196,-39 11 443,1 0 0,0 1 0,0 2 0,33-4 0,-53 7 806,1 0 0,-1 0-1,0 0 1,0 0 0,0 0-1,1 0 1,-1 0-1,0 0 1,0 0 0,0 0-1,0 0 1,1 0 0,-1 0-1,0 0 1,0 0 0,0 1-1,1-1 1,-1 0 0,0 0-1,0 0 1,0 0-1,0 0 1,0 0 0,1 0-1,-1 0 1,0 1 0,0-1-1,0 0 1,0 0 0,0 0-1,0 0 1,1 1 0,-1-1-1,0 0 1,0 0 0,0 0-1,0 0 1,0 1-1,0-1 1,0 0 0,0 0-1,0 0 1,0 1 0,0-1-1,0 0 1,0 0 0,0 0-1,0 0 1,0 1 0,0-1-1,0 0 1,-9 13 1018,-12 9 397,20-22-1389,0 0 1,1 1 0,-1-1-1,0 0 1,0 1 0,1-1-1,-1 1 1,0-1 0,1 1-1,-1-1 1,1 1 0,-1-1-1,1 1 1,-1 0 0,1-1-1,-1 1 1,1 0 0,0-1-1,-1 1 1,1 0-1,0 0 1,0-1 0,-1 1-1,1 0 1,0 0 0,0 0-1,0-1 1,0 1 0,0 0-1,0 0 1,0 1 0,2-2-11,-1 1 0,1-1 1,-1 1-1,1-1 1,-1 1-1,1-1 0,-1 0 1,1 0-1,0 0 1,-1 0-1,1 0 0,-1 0 1,4-1-1,61-13-3262,-66 14 3168,24-7-4362,-1 0-3188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540"/>
    </inkml:context>
    <inkml:brush xml:id="br0">
      <inkml:brushProperty name="width" value="0.025" units="cm"/>
      <inkml:brushProperty name="height" value="0.025" units="cm"/>
    </inkml:brush>
  </inkml:definitions>
  <inkml:trace contextRef="#ctx0" brushRef="#br0">0 7 17328,'0'0'5670,"51"-7"-9802,-24 7-4484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079"/>
    </inkml:context>
    <inkml:brush xml:id="br0">
      <inkml:brushProperty name="width" value="0.025" units="cm"/>
      <inkml:brushProperty name="height" value="0.025" units="cm"/>
    </inkml:brush>
  </inkml:definitions>
  <inkml:trace contextRef="#ctx0" brushRef="#br0">0 35 13933,'0'0'7639,"2"8"-6421,-1-2-1057,-1-5-114,0 1 0,0-1 0,1 1 1,-1 0-1,0-1 0,1 1 0,-1-1 0,1 1 0,-1-1 0,1 1 1,0-1-1,0 1 0,-1-1 0,1 1 0,0-1 0,0 0 0,1 0 1,-1 1-1,0-1 0,0 0 0,0 0 0,1 0 0,-1 0 0,1-1 1,-1 1-1,0 0 0,1-1 0,0 1 0,-1 0 0,1-1 1,-1 0-1,1 1 0,-1-1 0,1 0 0,0 0 0,2 0 0,21 1 57,0-1-1,0-1 0,0-1 0,0-1 0,0-1 1,-1-2-1,1 0 0,31-13 0,-54 18-126,-1 1-1,1-1 1,-1 1-1,1-1 1,-1 0-1,0 0 1,1 1-1,-1-1 1,0 0-1,0 0 1,1 0-1,-1 0 1,0-1-1,0 1 1,0 0-1,0 0 1,0-1-1,-1 1 1,1 0-1,0-1 1,-1 1 0,1-1-1,0 1 1,-1-1-1,0 1 1,1-3-1,-2 3 9,0 0 1,0 0-1,0 0 0,0 0 0,0 0 1,0 0-1,-1 0 0,1 0 1,0 0-1,0 0 0,-1 1 0,1-1 1,0 1-1,-1-1 0,1 1 1,-1-1-1,1 1 0,-1 0 0,1 0 1,-1 0-1,1 0 0,-1 0 1,1 0-1,-1 0 0,1 0 0,-1 0 1,-2 2-1,-6 0 89,-1 0 1,1 1-1,0 1 1,0 0-1,0 0 0,0 1 1,1 0-1,-1 1 1,1 0-1,1 1 1,-1-1-1,1 2 0,0-1 1,1 1-1,0 0 1,-9 13-1,16-21-68,0 0 0,0 1 1,-1-1-1,1 1 0,0-1 0,0 0 0,-1 1 0,1-1 1,0 1-1,0-1 0,0 1 0,0-1 0,0 1 0,0-1 1,0 1-1,0-1 0,0 0 0,0 1 0,0-1 1,0 1-1,0-1 0,0 1 0,0-1 0,1 1 0,-1-1 1,0 1-1,0-1 0,0 0 0,1 1 0,-1-1 0,0 0 1,1 1-1,-1-1 0,0 1 0,1-1 0,-1 0 0,0 0 1,1 1-1,-1-1 0,0 0 0,1 0 0,-1 1 0,1-1 1,-1 0-1,1 0 0,24 2 164,-20-2-127,27-3-49,1-1 1,0-1-1,-1-2 1,0-2-1,-1-1 1,52-23-1,51-16-302,-133 49 312,-1 0 1,0 0-1,0 0 0,0 0 1,0 0-1,0 0 1,0 0-1,0 0 1,0 0-1,1 0 1,-1 0-1,0 0 1,0 0-1,0 1 1,0-1-1,0 0 0,0 0 1,0 0-1,0 0 1,0 0-1,1 0 1,-1 0-1,0 0 1,0 0-1,0 0 1,0 0-1,0 0 1,0 0-1,0 0 1,0 1-1,0-1 0,0 0 1,0 0-1,0 0 1,0 0-1,0 0 1,0 0-1,0 0 1,0 0-1,0 1 1,0-1-1,0 0 1,0 0-1,0 0 1,0 0-1,0 0 0,0 0 1,0 0-1,0 0 1,0 0-1,0 1 1,0-1-1,0 0 1,0 0-1,0 0 1,0 0-1,0 0 1,0 0-1,0 0 0,0 0 1,0 0-1,0 0 1,0 1-1,-1-1 1,1 0-1,0 0 1,0 0-1,-8 13 358,-12 14 366,20-27-696,-11 20 720,14-10 70,1-10-731,0 1 0,0 0 0,-1-1-1,1 0 1,0 0 0,0 0 0,0 0 0,6-2 0,69-13-248,-58 10-567,0 1-1,1 0 0,0 2 1,27 0-1,-49 2 690,1 0 0,-1 0 0,1 0 0,0 0 0,-1 0-1,1 0 1,-1 0 0,1 0 0,0 0 0,-1 1 0,1-1 0,-1 0 0,1 0 0,-1 1 0,1-1 0,-1 0 0,1 1-1,-1-1 1,1 0 0,-1 1 0,0-1 0,1 1 0,-1-1 0,1 1 0,-1-1 0,0 1 0,0-1 0,1 1 0,-1-1-1,0 1 1,0 0 0,1 0 0,-6 22-130,-20 18-2131,13-27-3924,5-4-6448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172"/>
    </inkml:context>
    <inkml:brush xml:id="br0">
      <inkml:brushProperty name="width" value="0.025" units="cm"/>
      <inkml:brushProperty name="height" value="0.025" units="cm"/>
    </inkml:brush>
  </inkml:definitions>
  <inkml:trace contextRef="#ctx0" brushRef="#br0">27 312 2723,'0'0'6235,"-5"-10"-2408,0 1-2831,3 6-632,0 0 1,0 0-1,1 0 1,-1 0-1,1 0 1,-1-1-1,1 1 1,0-1-1,0 1 0,1-1 1,-1 1-1,1-5 1,9 4 3746,33 5-1896,35 7-1566,-34-3-1440,0-1 0,52-3 0,-87-3 800,0 1 0,-1-1 0,1 0 1,-1-1-1,0 0 0,1 0 1,-1-1-1,-1 0 0,1 0 1,0 0-1,-1-1 0,0 0 0,0-1 1,-1 1-1,1-1 0,-1 0 1,0 0-1,-1 0 0,7-11 0,-4 5 185,0 0-1,-1-1 0,-1 0 0,0 0 1,0 0-1,-1 0 0,-1-1 0,0 1 1,-1-1-1,1-16 0,-3 30-189,0 0 0,0 0 1,0-1-1,0 1 0,0 0 0,-1-1 1,1 1-1,0 0 0,0 0 0,0-1 0,0 1 1,0 0-1,0 0 0,0-1 0,-1 1 1,1 0-1,0 0 0,0-1 0,0 1 0,-1 0 1,1 0-1,0 0 0,0 0 0,0-1 1,-1 1-1,1 0 0,0 0 0,0 0 0,-1 0 1,1 0-1,0 0 0,-1 0 0,1-1 0,0 1 1,0 0-1,-1 0 0,1 0 0,0 0 1,-1 0-1,1 0 0,0 1 0,0-1 0,-1 0 1,1 0-1,0 0 0,0 0 0,-1 0 1,1 0-1,0 0 0,0 1 0,-1-1 0,1 0 1,0 0-1,0 0 0,-1 0 0,1 1 1,0-1-1,0 0 0,0 0 0,0 1 0,-1-1 1,-15 15 128,-5 11 231,1 2 0,2 0 0,1 1 0,1 1 0,-21 56-1,34-80-218,1 0-1,0 0 0,0 1 0,1-1 1,0 1-1,0-1 0,0 1 0,1 0 1,0-1-1,0 1 0,1 0 0,1 7 1,-1-11-133,0 0-1,1 0 1,-1 0 0,1 0 0,0 0 0,0 0 0,0 0 0,0-1 0,0 1 0,1-1 0,-1 1-1,1-1 1,-1 0 0,1 0 0,0 0 0,0-1 0,0 1 0,0 0 0,0-1 0,0 0 0,0 0 0,1 0-1,-1 0 1,6 0 0,5 1-2,-1 0-1,1-1 1,0-1 0,0 0-1,0-1 1,0 0 0,-1-1-1,1-1 1,21-6-1,-27 6-1,1 0 0,0-1-1,-1 0 1,0 0 0,1-1-1,-2 0 1,1 0 0,-1-1-1,0 0 1,0 0 0,0-1-1,-1 0 1,0 0 0,0-1-1,4-8 1,-9 16-5,-1-1-1,1 0 1,-1 0-1,1 1 1,-1-1-1,1 0 1,-1 0-1,0 0 1,1 0-1,-1 1 1,0-1-1,0 0 1,0 0-1,0 0 1,0 0-1,0 0 1,0 0-1,0 0 0,0 0 1,0 0-1,0 0 1,0 1-1,-1-1 1,1-1-1,-1 1-7,0 1-1,0-1 0,1 1 1,-1-1-1,0 1 0,0-1 1,0 1-1,0 0 0,1 0 1,-1-1-1,0 1 0,0 0 1,0 0-1,0 0 0,0 0 1,0 0-1,0 0 0,1 0 1,-2 0-1,-4 1-18,1 0 0,0 0 0,0 1 0,0-1 0,0 1 0,-8 4 0,8-1 62,0-1 0,0 1-1,0 0 1,1 0 0,0 1-1,0-1 1,0 1 0,1 0-1,-4 8 1,5-11-168,1 0 0,0 1 0,0-1 0,0 0 0,0 0 0,1 1 0,-1-1 0,1 1 0,0 3 0,0-5-121,0-1 0,0 0 0,1 0 0,-1 1 0,0-1 0,1 0-1,-1 0 1,1 0 0,-1 0 0,1 0 0,0 1 0,-1-1 0,1 0-1,0 0 1,0-1 0,0 1 0,-1 0 0,1 0 0,0 0-1,0 0 1,1-1 0,-1 1 0,0-1 0,2 2 0,16 3-7164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800"/>
    </inkml:context>
    <inkml:brush xml:id="br0">
      <inkml:brushProperty name="width" value="0.025" units="cm"/>
      <inkml:brushProperty name="height" value="0.025" units="cm"/>
    </inkml:brush>
  </inkml:definitions>
  <inkml:trace contextRef="#ctx0" brushRef="#br0">148 272 14830,'0'0'10202,"-8"-2"-8884,2 1-1286,1 1-1,-1 0 0,0 0 1,0 1-1,1-1 1,-1 1-1,0 0 0,1 1 1,-1-1-1,1 1 1,0 0-1,-1 1 0,1-1 1,0 1-1,1 0 0,-1 0 1,0 1-1,1-1 1,-1 1-1,1 0 0,0 0 1,1 0-1,-1 1 1,-4 7-1,7-11-28,0 1-1,-1 0 1,1 0-1,0 0 1,1 0 0,-1-1-1,0 1 1,0 0-1,1 0 1,-1 1 0,1-1-1,0 0 1,-1 2-1,1-3 4,1 0-1,-1-1 1,0 1 0,0 0-1,0-1 1,1 1-1,-1 0 1,0-1-1,1 1 1,-1-1-1,1 1 1,-1-1-1,0 1 1,1-1-1,-1 1 1,1-1-1,0 1 1,-1-1-1,1 1 1,-1-1 0,1 0-1,0 1 1,-1-1-1,1 0 1,0 0-1,0 1 1,5-1 34,-1 1-1,1-1 1,-1 0 0,1 0 0,-1-1 0,1 1 0,0-1 0,8-3 0,7-2-129,-1-2 0,1 0 1,-1-2-1,-1 0 0,0-1 1,0 0-1,-1-2 1,-1 0-1,17-17 0,-50 50-171,-26 37 99,39-52 183,0 0 1,1 0-1,0 0 0,-1 0 1,1 0-1,1 0 0,-1 1 0,1-1 1,0 1-1,0 6 0,1-11 0,0 0 0,1 0 0,-1 0 0,0 0 0,1 0 0,-1 0-1,1-1 1,-1 1 0,1 0 0,0 0 0,-1 0 0,1 0 0,0-1 0,-1 1-1,1 0 1,0-1 0,0 1 0,0 0 0,0-1 0,-1 1 0,1-1 0,0 0 0,0 1-1,0-1 1,0 0 0,0 1 0,0-1 0,0 0 0,0 0 0,0 0 0,0 0 0,1 0-1,-1 0 1,0 0 0,0 0 0,0 0 0,0-1 0,1 0 0,43-8 692,-45 9-712,21-7 67,0-1 0,-1 0-1,-1-2 1,1-1 0,-1 0 0,-1-1 0,0-1 0,-1-1 0,17-17 0,-5 1-219,-2 0 1,-1-2-1,41-66 0,-62 90 63,0-1 0,-1 1-1,0-1 1,0 1-1,0-1 1,-1-1 0,2-10-1,-6 19 86,1 1-1,-1-1 1,0 1-1,1 0 1,-1 0-1,0-1 1,0 1 0,1 0-1,-1 0 1,0 0-1,0 0 1,1 0-1,-1 0 1,0 0-1,0 0 1,1 0-1,-1 0 1,0 0 0,1 0-1,-1 1 1,0-1-1,0 0 1,0 1-1,-8 3 29,0 1-1,1-1 0,-1 2 0,1-1 0,0 1 1,1 1-1,-12 11 0,-44 56 665,56-64-607,1 0 1,0 0-1,1 0 1,-1 0-1,2 1 0,0 0 1,0 0-1,1 0 1,0 0-1,1 1 0,0-1 1,1 1-1,0 0 1,1-1-1,3 24 0,-2-32-350,0 1 0,0-1 0,0 0 0,0 1 0,1-1-1,0 0 1,-1 0 0,1 0 0,0 0 0,1 0-1,-1-1 1,0 1 0,1-1 0,0 1 0,-1-1 0,1 0-1,0 0 1,0 0 0,4 1 0,0 1-1054,0-1 1,1 0-1,-1-1 0,1 1 1,0-2-1,-1 1 1,13 0-1,12-1-11043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6.145"/>
    </inkml:context>
    <inkml:brush xml:id="br0">
      <inkml:brushProperty name="width" value="0.025" units="cm"/>
      <inkml:brushProperty name="height" value="0.025" units="cm"/>
    </inkml:brush>
  </inkml:definitions>
  <inkml:trace contextRef="#ctx0" brushRef="#br0">231 12 16335,'-9'-2'4047,"-5"-1"-3083,-1 0-1,1 2 1,-1-1-1,0 2 1,-20 1-1,28-1-856,1 1-1,0 0 1,-1 0-1,1 0 1,0 1-1,0 0 1,0 1-1,0-1 1,1 1-1,-1 0 0,1 0 1,-1 1-1,1 0 1,0 0-1,1 0 1,-10 9-1,14-12-113,-1 0 0,0 0-1,1-1 1,-1 1 0,0 0-1,1 0 1,-1 0 0,1 0-1,-1 0 1,1 0 0,0 0-1,-1 0 1,1 0 0,0 0 0,0 0-1,-1 0 1,1 0 0,0 0-1,0 0 1,0 0 0,0 0-1,1 0 1,-1 0 0,0 0 0,0 0-1,1 0 1,-1 0 0,0 0-1,1 0 1,-1 0 0,1 0-1,-1 0 1,1 0 0,0 0-1,-1-1 1,1 1 0,0 0 0,-1 0-1,1-1 1,0 1 0,0 0-1,0-1 1,0 1 0,0-1-1,0 1 1,0-1 0,0 0 0,0 1-1,1-1 1,7 4-208,1-2 0,0 1 0,0-1 0,11 1 0,-11-2 38,63 9-425,-37-6 228,0 1 0,52 15-1,-85-20 429,-1 1 0,1 0 0,0 0 0,-1 0 0,1 0 0,-1 1 0,0-1 0,0 1 0,1-1 0,-1 1 0,0 0 0,0 0 0,2 3 0,-4-4-20,1 0-1,-1 0 1,0 0 0,0 0 0,0 0 0,0 0 0,0 0-1,0 0 1,0 0 0,0 0 0,0 0 0,0 0 0,0 0-1,-1 0 1,1 0 0,0 0 0,-1 0 0,1 0 0,-1 0-1,1 0 1,-1 0 0,1-1 0,-1 1 0,0 0 0,1 0-1,-1-1 1,0 1 0,0 0 0,1-1 0,-1 1 0,0 0-1,0-1 1,0 1 0,0-1 0,0 0 0,-2 1 0,-19 11 489,0-1 0,-1 0 0,-1-2 1,0-1-1,-40 8 0,36-11-2196,1-1 0,-45 1 0,48-5-5694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7.217"/>
    </inkml:context>
    <inkml:brush xml:id="br0">
      <inkml:brushProperty name="width" value="0.025" units="cm"/>
      <inkml:brushProperty name="height" value="0.025" units="cm"/>
    </inkml:brush>
  </inkml:definitions>
  <inkml:trace contextRef="#ctx0" brushRef="#br0">422 52 10634,'0'0'4837,"0"-8"-2254,0 6-2437,1 0 0,-1 0-1,0 0 1,0 0-1,0 0 1,-1 0-1,1 0 1,0 0 0,-1 0-1,1 0 1,-1 0-1,0 0 1,0 0-1,1 0 1,-3-2 0,1 2-63,0 1 1,0 0-1,0 0 1,0 0-1,0 1 1,0-1 0,0 0-1,0 1 1,0-1-1,-1 1 1,1 0-1,0 0 1,0 0-1,0 0 1,-1 0 0,1 0-1,0 0 1,0 1-1,0-1 1,-3 2-1,-9 2-55,0 0 0,0 1 0,0 1-1,1 0 1,0 1 0,0 0 0,1 1 0,-13 10-1,-5 6-58,-50 52-1,62-57 56,0 1-1,2 1 1,1 1-1,-14 23 1,25-38-1,0 1 0,0-1 0,1 1 1,0 0-1,0 0 0,1 0 0,0 0 1,0 0-1,1 0 0,0 1 0,1-1 0,0 0 1,0 1-1,0-1 0,1 0 0,4 15 1,-3-19-15,0 0 1,1 0 0,-1-1-1,1 1 1,0-1-1,0 0 1,0 1 0,1-1-1,-1 0 1,1-1 0,-1 1-1,1-1 1,0 0 0,0 0-1,0 0 1,0 0 0,0-1-1,1 1 1,-1-1 0,1 0-1,7 0 1,2 2 1,-1-2 1,1 0 0,-1-1-1,1 0 1,-1-1 0,17-3-1,-20 1 3,1 0 0,-1-1-1,0 0 1,0-1 0,-1 0 0,17-11-1,-21 12 1,0 1 0,0-1 0,-1 0-1,1 0 1,-1 0 0,0 0-1,0-1 1,0 0 0,-1 0 0,0 0-1,0 0 1,0-1 0,3-8-1,-5 13 0,-1 0 0,0 1 0,0-1-1,0 0 1,0 0 0,0 1-1,0-1 1,-1 0 0,1 1-1,0-1 1,0 0 0,0 0-1,-1 1 1,1-1 0,0 0-1,-1 1 1,1-1 0,-1 0 0,1 1-1,0-1 1,-1 1 0,0-1-1,1 1 1,-1-1 0,1 1-1,-1-1 1,1 1 0,-1-1-1,0 1 1,1 0 0,-1 0-1,-1-1 1,-34-6 57,26 7-79,1 0 1,-1 0 0,1 1-1,-1 0 1,-15 5-1,24-5-1,-1 0 0,0 0 0,0 0 0,0 0 0,1 0 0,-1 0-1,0 1 1,1-1 0,-1 1 0,1-1 0,0 1 0,0 0 0,-1-1 0,1 1-1,0 0 1,-1 3 0,2-5 7,0 1 1,0 0-1,-1 0 0,1-1 0,0 1 0,0 0 1,0 0-1,0-1 0,0 1 0,0 0 0,1-1 0,-1 1 1,0 0-1,0 0 0,0-1 0,1 1 0,-1 0 1,0-1-1,1 1 0,-1 0 0,1-1 0,-1 1 0,1-1 1,-1 1-1,1-1 0,-1 1 0,1-1 0,-1 1 1,1-1-1,-1 1 0,1-1 0,0 0 0,-1 1 1,1-1-1,0 0 0,0 0 0,-1 0 0,1 1 0,0-1 1,-1 0-1,1 0 0,0 0 0,0 0 0,-1 0 1,1 0-1,1-1 0,27 1-51,-1-1 0,0-1 0,1-2 0,-1-1-1,-1-1 1,39-14 0,-27 8-761,0 2 0,46-6 0,-84 16 810,-1 0 0,1 0 0,0-1 0,0 1 0,0 0 0,-1 0 0,1 0 0,0 0 0,0 0 0,0 0 0,-1 1 0,1-1 0,0 0 0,0 0 0,-1 0 0,1 1 0,0-1 0,0 0 0,-1 1 0,1-1 0,0 1 0,-1-1 0,1 1 0,0-1 0,-1 1 0,1-1 0,-1 1 0,1 0 0,-1-1 0,1 1 0,0 0 0,-1 1 51,0 0-1,0 0 0,0 0 1,0 0-1,0 0 0,0 0 0,0 0 1,-1 0-1,1 0 0,-1-1 1,1 1-1,-1 0 0,-1 2 1,-38 64 1552,32-56-1514,-8 12 218,7-10-77,-1 1-1,2 0 1,0 1-1,0-1 1,-8 30-1,16-45-302,0 1 0,1-1 0,-1 0 0,0 0 0,0 0 0,0 1 1,1-1-1,-1 0 0,0 0 0,1 0 0,-1 0 0,0 0 0,0 0 0,1 1 0,-1-1 0,0 0 0,1 0 0,-1 0 0,0 0 0,0 0 0,1 0 0,-1 0 0,0 0 0,1 0 0,-1-1 0,0 1 0,1 0 0,-1 0 0,0 0 0,0 0 1,1 0-1,-1 0 0,0-1 0,0 1 0,1 0 0,-1 0 0,0 0 0,0-1 0,0 1 0,1 0 0,-1 0 0,0 0 0,0-1 0,0 1 0,0 0 0,1-1 0,-1 1 0,0-1 0,16-11-4873,6-15-8058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160"/>
    </inkml:context>
    <inkml:brush xml:id="br0">
      <inkml:brushProperty name="width" value="0.025" units="cm"/>
      <inkml:brushProperty name="height" value="0.025" units="cm"/>
    </inkml:brush>
  </inkml:definitions>
  <inkml:trace contextRef="#ctx0" brushRef="#br0">0 189 13132,'0'0'10853,"11"1"-10201,-2-1-611,0-1 1,0 1 0,0-2 0,0 1 0,0-1 0,0 0-1,-1-1 1,1 0 0,-1 0 0,0-1 0,13-8-1,-10 5-21,48-36 36,-57 41-50,1-1-1,0 1 1,-1-1-1,1 1 1,-1-1 0,0 0-1,0 0 1,0 0-1,0 0 1,0-1 0,-1 1-1,0 0 1,1-1-1,-1 1 1,0-1 0,0-4-1,-1 7-8,0 1 0,-1 0-1,1-1 1,-1 1 0,1 0-1,0-1 1,-1 1-1,1 0 1,-1-1 0,1 1-1,0 0 1,-1-1 0,1 1-1,-1 0 1,1 0 0,-1 0-1,1 0 1,-1 0 0,1-1-1,-1 1 1,1 0-1,-1 0 1,1 0 0,-1 0-1,1 0 1,-1 0 0,0 1-1,1-1 1,-1 0 0,1 0-1,-1 0 1,1 0 0,0 1-1,-1-1 1,1 0-1,-2 1 1,-20 8-86,11-2 117,0 0 1,1 1 0,0 1-1,0 0 1,1 0 0,0 1-1,0 0 1,1 0 0,1 1-1,0 0 1,0 1 0,1-1-1,1 1 1,0 0 0,0 1-1,1-1 1,1 1 0,-3 17-1,6-28-16,-1-1 1,1 1-1,0-1 0,0 1 0,0 0 1,1-1-1,-1 1 0,0-1 0,0 1 1,1-1-1,-1 1 0,1-1 0,0 1 1,-1-1-1,1 0 0,0 1 0,0-1 1,-1 0-1,1 0 0,0 1 0,1-1 1,-1 0-1,0 0 0,0 0 0,0 0 1,1 0-1,1 1 0,1-1 8,-1 0 0,1 0 0,0 0 1,0 0-1,0-1 0,0 1 0,0-1 0,0 0 0,0 0 0,7-2 1,4 0 26,0-2 0,0 0 0,0 0 1,25-13-1,-5-1-303,54-37 0,-77 46 214,0-1 1,0 0 0,-1 0-1,0-1 1,-1 0-1,0-1 1,11-17 0,-14 12 38,-14 18-123,-18 22 36,15-10 154,0 0-1,1 1 1,-13 28 0,19-36-25,0 0 0,1 0-1,0 1 1,0-1 0,0 1-1,1-1 1,0 1-1,0-1 1,1 1 0,0 0-1,0-1 1,1 10 0,0-14-31,0-1 1,0 1 0,0-1-1,0 0 1,0 1-1,1-1 1,-1 0 0,0 0-1,0 0 1,1 0 0,-1 0-1,1 0 1,-1 0-1,1-1 1,-1 1 0,1 0-1,0-1 1,-1 1-1,1-1 1,0 0 0,-1 0-1,1 1 1,0-1 0,0 0-1,-1 0 1,1-1-1,3 1 1,50-9 161,-34 0-215,0-1 0,-1 0 0,0-2 0,-1 0 0,0-1 0,-1-1 0,0-1 0,-2 0 0,1-2 0,-2 1 1,15-23-1,-26 33 29,-18 24-8,-20 33 96,29-42 94,1 1 0,0-1 0,1 1 0,0 0 0,0 0-1,1 0 1,1 0 0,0 0 0,0 1 0,1 10 0,1-19-147,-1 0 0,1 0 0,0-1 0,0 1 0,0 0 0,0-1 0,0 1 0,1-1 0,-1 1 0,0-1 0,1 0 0,-1 1 0,1-1 0,0 0 0,-1 0 0,1 0 0,0 0 0,-1 0 0,1-1 0,0 1 0,0 0 0,0-1 0,0 1 0,0-1 0,0 0 0,0 0 0,0 0 0,-1 0-1,1 0 1,0 0 0,3-1 0,5 1 30,0-1-1,-1 0 0,1-1 1,0 0-1,9-3 0,-8 0-49,0 0 0,0 0-1,0-1 1,-1-1 0,0 1 0,-1-2-1,1 1 1,-1-1 0,13-16 0,-17 18-10,1-1 1,-1 0 0,0 0 0,-1-1 0,0 0-1,0 1 1,0-1 0,-1-1 0,0 1 0,-1 0-1,0-1 1,0 1 0,-1-1 0,0-9 0,-1 17 3,1 0 1,-1 0 0,-1 0 0,1 0 0,0 0-1,0-1 1,0 1 0,0 0 0,-1 0-1,1 0 1,-1 0 0,1 0 0,-1 0-1,1 0 1,-1 0 0,1 0 0,-1 0-1,0 0 1,0 0 0,1 0 0,-1 1-1,0-1 1,0 0 0,0 1 0,0-1 0,0 0-1,0 1 1,0-1 0,0 1 0,0-1-1,0 1 1,0 0 0,0 0 0,-1-1-1,1 1 1,0 0 0,0 0 0,0 0-1,0 0 1,0 0 0,-1 0 0,0 1-1,0-1-2,0 1-1,0-1 1,0 0-1,1 1 0,-1 0 1,0-1-1,0 1 0,1 0 1,-1 0-1,1 0 0,-1 0 1,1 0-1,-1 1 1,1-1-1,0 0 0,-1 1 1,1-1-1,0 1 0,0-1 1,0 1-1,0-1 0,0 1 1,1 0-1,-1-1 1,0 1-1,0 3 0,1-4 12,0 0-1,0 0 1,0 0-1,0 0 1,0 0-1,0 1 1,0-1-1,0 0 1,0 0-1,0 0 0,1 0 1,-1 0-1,0 0 1,1 0-1,-1 0 1,1 0-1,-1 0 1,1 0-1,-1 0 1,1 0-1,0 0 1,0-1-1,-1 1 1,1 0-1,0 0 1,0-1-1,0 1 1,0 0-1,0-1 0,1 1 1,1 0 7,1 0 0,-1 0 0,1 0 1,-1-1-1,1 1 0,-1-1 0,1 0 0,-1 0 1,7-1-1,5-2 1,-1 0-1,0 0 1,0-2 0,14-5 0,-1-2-268,-1-2-1,-1 0 0,0-1 1,-1-2-1,-1-1 1,22-21-1,-61 73 955,8-14-479,-3 1 31,-20 49 1122,29-64-1278,0-1 0,0 1 0,1 0 1,0 0-1,0 0 0,1 0 0,-1 0 0,2 0 1,-1 0-1,2 8 0,-2-13-118,1 0-1,-1 0 1,1 0-1,-1 0 1,1 0-1,0 0 1,0 0-1,-1-1 1,1 1-1,0 0 1,0-1-1,0 1 1,0 0-1,0-1 1,0 1 0,0-1-1,0 1 1,0-1-1,0 0 1,0 0-1,0 1 1,1-1-1,-1 0 1,0 0-1,0 0 1,0 0-1,0 0 1,0 0-1,0 0 1,0 0-1,2-1 1,0 0-603,0 1 0,0 0-1,-1-1 1,1 0 0,0 0 0,0 0 0,-1 0 0,1 0-1,-1 0 1,1 0 0,3-4 0,7-14-8441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537"/>
    </inkml:context>
    <inkml:brush xml:id="br0">
      <inkml:brushProperty name="width" value="0.025" units="cm"/>
      <inkml:brushProperty name="height" value="0.025" units="cm"/>
    </inkml:brush>
  </inkml:definitions>
  <inkml:trace contextRef="#ctx0" brushRef="#br0">1 0 12620,'0'0'12940,"0"69"-12940,17-49-1761,2 1-2692,5 1-2497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898"/>
    </inkml:context>
    <inkml:brush xml:id="br0">
      <inkml:brushProperty name="width" value="0.025" units="cm"/>
      <inkml:brushProperty name="height" value="0.025" units="cm"/>
    </inkml:brush>
  </inkml:definitions>
  <inkml:trace contextRef="#ctx0" brushRef="#br0">132 291 12396,'0'0'12823,"-10"-7"-11937,4 3-760,-23-16 212,27 20-324,1-1 1,0 1-1,-1-1 0,1 1 0,-1 0 0,1 0 0,-1-1 1,1 1-1,-1 0 0,1 0 0,-1 1 0,1-1 0,-1 0 1,1 0-1,-1 1 0,1-1 0,-1 1 0,1-1 0,0 1 1,-1 0-1,1-1 0,0 1 0,0 0 0,-1 0 0,0 1 0,-3 3 54,1-1 0,-1 1 0,1 0 0,0 1 0,1-1 0,-1 1 0,1-1-1,0 1 1,1 0 0,-1 0 0,1 0 0,1 1 0,-1-1 0,1 0 0,0 1-1,0-1 1,1 1 0,0-1 0,0 1 0,2 12 0,-2-18-59,0 1 1,1-1-1,-1 1 1,1-1-1,-1 1 0,1-1 1,0 1-1,-1-1 1,1 0-1,0 1 1,0-1-1,0 0 0,0 0 1,0 0-1,0 0 1,0 0-1,1 0 1,-1 0-1,0 0 0,1 0 1,1 1-1,1-1 13,0 0 0,0 0 0,-1 0-1,1 0 1,0-1 0,0 1 0,0-1 0,6 0-1,0-1 18,0-1-1,0 1 1,-1-1-1,1-1 1,-1 0-1,14-6 0,-5-1-101,1-1-1,-1-1 1,-1-1-1,0 0 1,-1-1-1,0-1 1,-2-1-1,18-22 1,-23 26 2,0-1 0,-1 0 1,0-1-1,-1 0 0,0 0 0,-1 0 1,-1-1-1,-1 0 0,0 0 0,0 0 1,-2-1-1,1-16 0,-2 30 45,-1-1 0,0 0 0,0 1 1,0-1-1,0 0 0,0 1 0,-1-1 0,1 0 0,-1 1 0,0-1 0,0 0 0,0 1 0,0-1 0,0 1 0,0 0 0,-1-1 1,1 1-1,-1 0 0,0 0 0,0 0 0,1 0 0,-1 0 0,-1 0 0,1 1 0,0-1 0,0 1 0,0-1 0,-1 1 1,1 0-1,-1 0 0,1 0 0,-1 0 0,0 0 0,1 0 0,-1 1 0,-5-1 0,2 1-4,-1 0-1,0 1 1,1-1-1,-1 2 1,1-1-1,-1 0 1,1 1-1,-1 1 0,1-1 1,0 1-1,0 0 1,0 0-1,0 0 1,-6 6-1,3-1 22,0 0-1,1 0 1,-1 1-1,2 0 1,-12 17-1,16-21 12,0 0-1,0 0 0,0 1 0,1-1 0,0 0 1,1 1-1,-1-1 0,1 1 0,0 0 1,0 0-1,0-1 0,1 1 0,1 9 0,-1-13-11,1 1 0,0-1-1,0 1 1,1-1-1,-1 1 1,0-1 0,1 0-1,0 1 1,-1-1-1,1 0 1,0 0 0,0 0-1,0-1 1,0 1-1,1 0 1,-1-1-1,0 1 1,1-1 0,-1 0-1,1 0 1,-1 0-1,1 0 1,4 1 0,11 3-185,-1-1 0,27 2 1,-25-3-176,-14-3 255,10 2-446,1 1 0,0 1 0,26 9 0,-38-11 500,0-1 0,-1 1 0,1 0 1,-1 0-1,1 1 0,-1-1 0,0 1 0,0 0 0,0-1 1,0 1-1,0 0 0,-1 1 0,0-1 0,1 0 0,-1 1 1,0-1-1,-1 1 0,1 0 0,2 7 0,-4-10-53,0-1-1,0 1 1,0 0-1,0-1 1,1 1 0,-1 0-1,0-1 1,1 1-1,-1 0 1,0-1-1,1 1 1,-1-1 0,1 1-1,-1-1 1,1 1-1,-1-1 1,1 1-1,-1-1 1,1 0 0,-1 1-1,1-1 1,0 1-1,-1-1 1,1 0-1,-1 0 1,1 0 0,0 1-1,-1-1 1,1 0-1,0 0 1,0 0-1,-1 0 1,1 0 0,0 0-1,-1 0 1,1 0-1,0 0 1,-1 0-1,1-1 1,0 1 0,-1 0-1,1 0 1,0-1-1,-1 1 1,1-1-1,29-19-6317,-4-4 1078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451"/>
    </inkml:context>
    <inkml:brush xml:id="br0">
      <inkml:brushProperty name="width" value="0.025" units="cm"/>
      <inkml:brushProperty name="height" value="0.025" units="cm"/>
    </inkml:brush>
  </inkml:definitions>
  <inkml:trace contextRef="#ctx0" brushRef="#br0">187 1 9673,'0'0'4783,"-8"9"-1532,-19 24-1327,1 1-1,2 1 0,-23 45 1,38-63-1642,1 0-1,0 1 1,2 0 0,0 1 0,1-1 0,1 1-1,1 0 1,0 0 0,1 39 0,1-55-289,1-1 1,0 1-1,0 0 1,1-1-1,-1 1 1,0-1-1,1 1 1,-1-1-1,1 1 1,0-1-1,0 1 1,0-1-1,0 1 1,0-1-1,1 0 1,-1 0 0,1 0-1,0 0 1,-1 0-1,1 0 1,0 0-1,0 0 1,0-1-1,0 1 1,0-1-1,1 1 1,-1-1-1,0 0 1,1 0-1,-1 0 1,1 0-1,-1 0 1,1-1-1,-1 1 1,1-1-1,-1 0 1,1 1-1,0-1 1,-1 0-1,4-1 1,0 0-112,-1 0 0,1 0 0,-1-1 0,0 0 0,1 0 0,-1 0-1,0-1 1,0 0 0,0 0 0,-1 0 0,1 0 0,-1-1 0,0 1 0,0-1 0,0 0 0,0-1 0,0 1 0,2-5 0,-3 4 115,0 0 0,-1-1 1,0 1-1,0 0 0,0-1 1,0 1-1,-1-1 0,0 1 1,0-1-1,-1 0 0,1 0 1,-1 1-1,0-1 0,-1 0 1,0-5-1,-5 9 76,2 11 98,-1 12 178,5-19-328,0-1 1,0 1-1,1 0 1,-1 0-1,0 0 1,1 0-1,0-1 1,-1 1 0,1 0-1,0-1 1,0 1-1,0 0 1,0-1-1,0 1 1,0-1 0,0 1-1,0-1 1,1 0-1,-1 0 1,0 1-1,3 0 1,0 1 7,1-1 1,-1 0-1,1 0 1,0 0-1,0 0 1,0-1-1,8 2 1,8 0 37,1-2 1,37-1-1,-55 0-51,15-2-77,0 0-1,0-1 0,0-1 1,-1-1-1,1-1 1,23-11-1,5-5-246,49-32 1,-95 54 303,-1-1 0,0 1 0,1 0 0,-1-1 1,0 1-1,1 0 0,-1-1 0,0 1 0,1 0 0,-1-1 0,1 1 0,-1 0 0,1 0 0,-1 0 1,1-1-1,-1 1 0,1 0 0,-1 0 0,1 0 0,-1 0 0,1 0 0,-1 0 0,1 0 1,-1 0-1,1 0 0,-1 0 0,1 0 0,-1 0 0,1 0 0,-1 1 0,1-1 0,-1 0 0,1 0 1,-1 0-1,0 1 0,1-1 0,-1 0 0,1 1 0,-1-1 0,0 0 0,1 1 0,-1-1 0,0 0 1,1 1-1,-1-1 0,0 1 0,1-1 0,-1 1 0,0-1 0,0 1 0,0-1 0,1 1 0,-1-1 1,0 1-1,0-1 0,0 1 0,0-1 0,0 1 0,0-1 0,0 1 0,0-1 0,0 1 0,0-1 1,0 1-1,-1-1 0,1 1 0,0 0 0,-12 51 69,5-25 146,6-20-171,1 0 0,0 0 1,0 0-1,1 0 0,-1 0 1,2 0-1,-1 0 0,1 0 1,0 0-1,0-1 0,1 1 1,0-1-1,0 1 0,1-1 1,-1 0-1,1 0 0,1-1 1,5 8-1,20 30-523,-25-34 465,0 1 1,-1-1-1,0 1 0,-1 0 1,0 0-1,-1 0 1,0 1-1,0-1 1,-1 0-1,0 1 0,-1-1 1,-1 1-1,1-1 1,-1 1-1,-1-1 1,-5 18-1,4-19 281,0 1 0,0-1 0,-1 0 0,-1 0 0,0 0 0,0 0 0,0-1 0,-1 0 0,0 0 1,-1 0-1,0-1 0,0 0 0,-1 0 0,1-1 0,-2 0 0,1 0 0,-14 6 0,21-11-241,0-1 0,0 1 0,0-1 0,0 0 1,-1 0-1,1 1 0,0-1 0,0 0 0,0 0 0,-1 0 1,1 0-1,0 0 0,0-1 0,0 1 0,-1 0 0,1 0 1,0-1-1,0 1 0,0-1 0,0 1 0,0-1 0,0 1 0,0-1 1,0 0-1,0 0 0,0 1 0,0-1 0,0 0 0,0 0 1,0 0-1,1 0 0,-1 0 0,0 0 0,1 0 0,-1 0 0,1 0 1,-1 0-1,1-1 0,0 1 0,-1 0 0,1 0 0,0 0 1,0-1-1,0 1 0,0-1 0,-3-12-34,1 0-1,0 0 1,1-16 0,1 17 45,-4-33-177,1 11-619,1 0 0,4-52 0,-1 79 418,0 1-1,0 0 1,0-1 0,1 1 0,0 0-1,0 0 1,1 0 0,-1 0 0,2 0-1,-1 1 1,1-1 0,0 1 0,0 0-1,1 0 1,0 0 0,0 1 0,9-8-1,-5 8-534,-1 1-1,1 1 0,0-1 1,0 1-1,0 1 0,0 0 1,0 0-1,1 1 0,18-1 1,11-2-3339,-6-1-410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794"/>
    </inkml:context>
    <inkml:brush xml:id="br0">
      <inkml:brushProperty name="width" value="0.025" units="cm"/>
      <inkml:brushProperty name="height" value="0.025" units="cm"/>
    </inkml:brush>
  </inkml:definitions>
  <inkml:trace contextRef="#ctx0" brushRef="#br0">115 117 8968,'6'-8'3252,"-4"6"-2964,27-39 3920,-28 39-3823,1 0 0,-1 0 0,0-1 0,1 1 0,-1 0 0,0-1 0,-1 1 1,1 0-1,0-1 0,-1 1 0,1-1 0,-1 0 0,0 1 0,0-1 0,0 1 0,0-1 0,0 1 1,0-1-1,-2-3 0,1 4-286,0 1 1,-1 0-1,1 0 1,-1 0-1,1 0 1,-1 0-1,1 0 1,-1 0-1,1 1 1,-1-1 0,0 0-1,0 1 1,1-1-1,-1 1 1,0 0-1,0 0 1,1-1-1,-1 1 1,0 1-1,0-1 1,0 0-1,1 0 1,-1 0-1,0 1 1,0-1-1,1 1 1,-3 1-1,-3 0-105,-1 0 0,1 1 0,0 0 0,1 1-1,-9 4 1,-30 34-1,43-40 7,0-1 0,1 1 1,-1 0-1,1 0 0,0-1 0,0 1 0,-1 0 0,1 0 0,0 0 0,0 0 0,1 1 0,-1-1 0,0 0 0,1 0 0,-1 0 0,1 1 0,0-1 0,0 0 0,0 0 0,0 1 0,0-1 0,0 0 1,1 0-1,-1 1 0,2 1 0,-1-2-2,0-1 1,1 0 0,-1 0-1,1 0 1,0 0-1,-1 0 1,1 0 0,0-1-1,0 1 1,-1 0 0,1-1-1,0 0 1,0 1-1,0-1 1,0 0 0,1 0-1,42 2-142,-27-2-41,-13 1 67,9 0-82,-1 0-1,1 1 1,22 7-1,-35-9 213,1 0 0,0 1-1,-1-1 1,1 1 0,-1-1-1,1 1 1,-1 0 0,1 0-1,-1-1 1,1 1 0,-1 0-1,1 0 1,-1 0 0,0 1-1,0-1 1,1 0 0,-1 0-1,0 1 1,0-1-1,0 1 1,-1-1 0,1 1-1,0-1 1,0 1 0,-1-1-1,1 1 1,-1 0 0,0-1-1,1 1 1,-1 0 0,0-1-1,0 1 1,0 0 0,0-1-1,0 1 1,0 0 0,-1-1-1,1 1 1,-1 2 0,-2 0 125,0 0 1,1 1 0,-2-1 0,1 0 0,0-1-1,-1 1 1,0-1 0,0 0 0,0 1 0,0-2-1,0 1 1,-1 0 0,1-1 0,-1 0 0,-7 2-1,5-1-502,0 0-1,0-1 0,0 0 0,-1 0 0,1-1 0,0 0 0,-1 0 0,1-1 0,-1 0 0,-8-1 0,-6-8-6969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582"/>
    </inkml:context>
    <inkml:brush xml:id="br0">
      <inkml:brushProperty name="width" value="0.025" units="cm"/>
      <inkml:brushProperty name="height" value="0.025" units="cm"/>
    </inkml:brush>
  </inkml:definitions>
  <inkml:trace contextRef="#ctx0" brushRef="#br0">318 99 8808,'3'-10'3577,"-1"5"-3346,0-1 465,0 0 0,-1 0 0,1 0 0,-1 0-1,1-10 1,-2 15-567,0-1-1,0 1 0,0-1 0,0 1 0,-1 0 1,1-1-1,0 1 0,-1-1 0,1 1 0,-1 0 1,1-1-1,-1 1 0,1 0 0,-1 0 1,0-1-1,0 1 0,0 0 0,0 0 0,0 0 1,0 0-1,0 0 0,0 0 0,0 0 0,0 1 1,0-1-1,-1 0 0,1 1 0,0-1 0,0 0 1,-1 1-1,1 0 0,-1-1 0,1 1 1,-3-1-1,-1 1-69,0-1 1,-1 1-1,1 0 1,0 0-1,0 0 1,-1 1-1,1 0 0,0 0 1,0 0-1,0 1 1,0 0-1,0 0 1,0 0-1,0 0 1,-6 5-1,4-1 19,-1 0 0,1 0 1,0 1-1,0 0 0,1 1 0,0-1 0,-10 16 1,2 4 294,0 1 0,2 0 0,1 1 1,-9 39-1,12-36-129,2 0 1,0 1-1,0 41 0,5-56-215,1 0 0,1 0-1,1 0 1,1-1 0,0 1-1,1-1 1,10 28 0,1-11 22,-7-18 94,-1 0-1,-1 0 1,8 31-1,-17-58 132,-1-1-1,0 1 0,-10-18 0,-2-5-644,-70-161-3811,86 194 4178,0 1 1,0-1-1,-1 1 0,1-1 0,0 1 1,0-1-1,0 1 0,0-1 1,0 1-1,0-1 0,0 1 1,0-1-1,0 1 0,0-1 1,0 1-1,0-1 0,0 1 1,0-1-1,1 1 0,-1-1 1,0 1-1,0-1 0,1 1 1,-1-1-1,0 1 0,0-1 0,1 1 1,-1 0-1,0-1 0,1 1 1,-1 0-1,1-1 0,-1 1 1,1-1-1,25-4-4,40 9 37,-56-2-35,-4-2-83,148 13 32,-129-13-2554,0-1 0,25-3-1,-45 3 1575,0-1 0,1 1 0,-1-1 0,0 0 0,0 0 0,-1-1 0,7-3 0,5-6-2872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914"/>
    </inkml:context>
    <inkml:brush xml:id="br0">
      <inkml:brushProperty name="width" value="0.025" units="cm"/>
      <inkml:brushProperty name="height" value="0.025" units="cm"/>
    </inkml:brush>
  </inkml:definitions>
  <inkml:trace contextRef="#ctx0" brushRef="#br0">178 26 6854,'0'0'7095,"-11"-4"-4223,-37-13-587,45 16-2126,0 1-1,-1 0 1,1 0 0,0 0-1,-1 0 1,1 0-1,0 1 1,-1 0 0,1-1-1,0 1 1,0 0 0,0 1-1,0-1 1,0 0 0,0 1-1,0 0 1,0 0-1,1 0 1,-1 0 0,0 0-1,1 0 1,0 1 0,0-1-1,-1 1 1,-2 4-1,0 1 49,0 0-1,0 0 1,0 1-1,1-1 1,0 1-1,1 0 1,-3 11-1,5-19-190,1 1 0,-1-1 0,1 0 0,0 1 1,0-1-1,0 1 0,0-1 0,0 0 0,0 1 0,0-1 0,0 0 0,0 1 0,0-1 0,1 1 0,-1-1 0,1 0 0,-1 0 0,1 1 0,-1-1 0,1 0 0,0 0 0,0 0 1,0 0-1,-1 1 0,1-1 0,0 0 0,2 1 0,0-1 12,0 0 0,-1 0 0,1 0 0,0 0 0,0 0 0,0-1 0,0 1 0,0-1 0,0 0 0,0 0 0,0 0 0,4-1 0,5-1-22,-1 0 1,0 0-1,0-2 1,-1 1 0,1-1-1,14-8 1,-12 4-117,0 0 0,-1 0 1,-1-1-1,1-1 0,-1 0 1,-1-1-1,0 0 0,0 0 1,-1-1-1,13-23 0,-42 77 65,14-31 15,0 0 1,1 1-1,0-1 0,1 1 1,0 0-1,1 0 0,0 0 1,1 1-1,-1 16 1,3-28-5,0 0 1,0 0 0,0-1 0,1 1-1,-1 0 1,0 0 0,1-1 0,-1 1 0,0 0-1,1-1 1,-1 1 0,1 0 0,-1-1 0,1 1-1,-1 0 1,1-1 0,0 1 0,-1-1-1,1 1 1,0-1 0,-1 0 0,1 1 0,0-1-1,-1 0 1,1 1 0,0-1 0,0 0 0,0 0-1,-1 0 1,1 1 0,0-1 0,0 0-1,0 0 1,-1 0 0,1-1 0,0 1 0,0 0-1,0 0 1,0 0 0,35-11-2274,-9-10-1670,1-9-2354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080"/>
    </inkml:context>
    <inkml:brush xml:id="br0">
      <inkml:brushProperty name="width" value="0.025" units="cm"/>
      <inkml:brushProperty name="height" value="0.025" units="cm"/>
    </inkml:brush>
  </inkml:definitions>
  <inkml:trace contextRef="#ctx0" brushRef="#br0">209 11 10282,'0'0'12502,"-10"-3"-12037,6 1-462,0 1 1,0 0-1,0 0 1,0 0-1,0 0 1,0 1 0,0 0-1,0 0 1,0 0-1,-1 0 1,1 0-1,0 1 1,0 0-1,0 0 1,0 0 0,0 0-1,0 1 1,1-1-1,-1 1 1,0 0-1,1 0 1,-1 0 0,1 1-1,0-1 1,0 1-1,-4 3 1,-5 5 2,-1 1 0,1 1 0,-16 23 0,24-31-14,1 0-1,0 0 0,0 0 1,0 1-1,1-1 1,0 1-1,0 0 0,1 0 1,-1 0-1,1 0 1,1 0-1,-1 0 0,1 11 1,1-15-82,0 1 1,0-1 0,0 1-1,0-1 1,0 0 0,0 0-1,1 0 1,-1 0-1,1 0 1,0 0 0,0 0-1,-1 0 1,1 0 0,0-1-1,0 1 1,1-1 0,-1 0-1,0 0 1,0 1 0,1-1-1,-1-1 1,1 1 0,-1 0-1,1 0 1,-1-1-1,1 0 1,-1 1 0,4-1-1,6 1-1626,1 1 0,-1-2-1,1 0 1,18-2-1,10-7-5618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8.676"/>
    </inkml:context>
    <inkml:brush xml:id="br0">
      <inkml:brushProperty name="width" value="0.025" units="cm"/>
      <inkml:brushProperty name="height" value="0.025" units="cm"/>
    </inkml:brush>
  </inkml:definitions>
  <inkml:trace contextRef="#ctx0" brushRef="#br0">39 0 16528,'0'0'9929,"-39"53"-9705,39-48-224,11-3-1729,0-2-2628,6-4-4995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246"/>
    </inkml:context>
    <inkml:brush xml:id="br0">
      <inkml:brushProperty name="width" value="0.025" units="cm"/>
      <inkml:brushProperty name="height" value="0.025" units="cm"/>
    </inkml:brush>
  </inkml:definitions>
  <inkml:trace contextRef="#ctx0" brushRef="#br0">110 0 13453,'0'0'2338,"-6"11"336,-12 24-1312,2 0-1,1 0 0,2 1 0,-8 39 0,14-45-1050,2 1 0,1-1 1,0 42-1,4-71-301,-1 0 1,1 0-1,0 0 0,0 0 1,0 0-1,0 0 0,0 0 1,1 0-1,-1 0 1,0 0-1,0 0 0,1 0 1,-1 0-1,1 0 1,-1 0-1,1 0 0,-1 0 1,1 0-1,-1 0 1,1 0-1,0-1 0,-1 1 1,1 0-1,0-1 0,0 1 1,0 0-1,0-1 1,-1 1-1,2 0 0,1-1 13,-1 0-1,0 0 0,0 0 1,0 0-1,0 0 0,0 0 1,1 0-1,-1-1 0,0 1 0,0-1 1,0 0-1,0 1 0,2-3 1,9-3 36,-1-1-1,1-1 1,12-11 0,0-1-679,0-1 0,31-36 0,-48 46-584,1 0-1,-1 0 1,9-18-1,-14 23 107,-1 0 0,1 0 0,-1 0 0,0 0 0,-1 0 0,1 0 1,-1-1-1,0-9 0,-1 15 961,0 1 0,0-1 0,0 1 0,0-1 0,0 1 0,0-1 0,0 0 0,0 1 0,0-1 0,0 1 0,0-1 0,0 1 0,0-1 0,-1 1 0,1-1 1,0 1-1,0-1 0,-1 1 0,1-1 0,0 1 0,-1-1 0,1 1 0,-1-1 0,1 1 0,0 0 0,-1-1 0,1 1 0,-1 0 0,1-1 0,-1 1 0,1 0 0,-1 0 1,1-1-1,-1 1 0,1 0 0,-1 0 0,0 0 0,1 0 0,-1 0 0,1 0 0,-1 0 0,1 0 0,-1 0 0,0 0 0,0 0 0,-19 0-4059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576"/>
    </inkml:context>
    <inkml:brush xml:id="br0">
      <inkml:brushProperty name="width" value="0.025" units="cm"/>
      <inkml:brushProperty name="height" value="0.025" units="cm"/>
    </inkml:brush>
  </inkml:definitions>
  <inkml:trace contextRef="#ctx0" brushRef="#br0">0 379 9065,'0'0'9897,"12"59"-7239,1-51-928,8-1-929,-3-5-577,5-2-288,-4-4-3267,2-12-5445</inkml:trace>
  <inkml:trace contextRef="#ctx0" brushRef="#br0" timeOffset="1">321 1 13869,'0'0'8456,"-30"63"-6630,24-33-769,6 2-224,0 4-97,0 1-319,0 4-321,6 1-64,5-5 64,-2 0-32,6-5-544,-7-4-738,-2-9-1120,-6-8-1409,0-6-1602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909"/>
    </inkml:context>
    <inkml:brush xml:id="br0">
      <inkml:brushProperty name="width" value="0.025" units="cm"/>
      <inkml:brushProperty name="height" value="0.025" units="cm"/>
    </inkml:brush>
  </inkml:definitions>
  <inkml:trace contextRef="#ctx0" brushRef="#br0">44 82 1922,'0'0'7303,"-30"-50"-5317,22 35 928,3 3 257,5 7 2371,9 5-4453,18 0-673,3 8-224,7 1-128,9 0-64,-3-6-1761,4-3-4806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2.839"/>
    </inkml:context>
    <inkml:brush xml:id="br0">
      <inkml:brushProperty name="width" value="0.025" units="cm"/>
      <inkml:brushProperty name="height" value="0.025" units="cm"/>
    </inkml:brush>
  </inkml:definitions>
  <inkml:trace contextRef="#ctx0" brushRef="#br0">170 65 13613,'0'0'11541,"-8"-5"-11172,6 3-363,-1 0 1,1 1-1,0-1 0,0 1 1,0 0-1,-1 0 0,1 0 1,-1 0-1,1 0 0,-1 1 1,1-1-1,-1 1 0,1-1 1,-1 1-1,1 0 0,-1 0 1,0 0-1,1 0 0,-1 1 1,1-1-1,-1 1 0,1-1 1,-1 1-1,1 0 1,-1 0-1,1 0 0,0 0 1,-1 1-1,1-1 0,0 0 1,0 1-1,0 0 0,0-1 1,0 1-1,0 0 0,-1 2 1,-43 50 50,42-50-41,1 0 0,0 0-1,1 1 1,-1 0 0,1-1-1,0 1 1,0 0 0,0 0-1,1 0 1,-1 0 0,0 6-1,3-10-5,0 0 0,0-1 0,0 1 0,0-1 0,-1 1-1,1-1 1,0 1 0,0-1 0,0 0 0,0 1 0,0-1 0,0 0-1,0 0 1,0 0 0,0 0 0,0 0 0,0 0 0,0 0 0,0 0 0,0 0-1,0 0 1,2-1 0,28-3 201,77-29 59,-83 24-278,1 1 1,-1 1-1,1 1 0,1 1 1,39-2-1,-66 6 4,1 1-1,0 0 0,-1 0 0,1 0 1,-1 0-1,1 0 0,-1 0 1,1 0-1,-1 0 0,1 1 1,0-1-1,-1 0 0,1 0 0,-1 0 1,1 1-1,-1-1 0,1 0 1,-1 1-1,1-1 0,-1 0 1,1 1-1,-1-1 0,0 0 0,1 1 1,-1-1-1,0 1 0,1-1 1,-1 1-1,0-1 0,1 1 0,-1 0 1,-5 19 392,-21 15 992,24-33-1251,0-1 1,0 1-1,0 0 1,0-1-1,0 1 1,0-1-1,-1 1 1,1-1-1,-1 0 1,-4 1-1,7-2-107,-1 0-1,1 0 1,0 0-1,-1 0 0,1 0 1,0 0-1,-1-1 0,1 1 1,0 0-1,-1 0 1,1 0-1,0-1 0,-1 1 1,1 0-1,0 0 0,0-1 1,-1 1-1,1 0 1,0-1-1,0 1 0,-1 0 1,1-1-1,0 1 0,0 0 1,0-1-1,0 1 1,0-1-1,0 1 0,0 0 1,-1-1-1,1 1 0,0 0 1,0-1-1,0 1 1,1-1-1,-1 1 0,0 0 1,0-1-1,0 1 0,0-1 1,18-63 495,-8 35-693,3-21-683,-13 54 785,0 0-1,1-1 1,-1 1 0,1 0 0,0-1-1,0 1 1,0-1 0,0 1 0,1-1-1,0 0 1,-1 1 0,1-1 0,0 0 0,1 0-1,-1 0 1,0-1 0,1 1 0,0 0-1,2 2 1,0-1 85,1 1 1,-1-1-1,0 0 0,1 0 0,0-1 0,0 0 1,0 0-1,0 0 0,1 0 0,8 1 0,-5-3 15,0 0 0,0 0-1,0-1 1,0-1-1,0 1 1,0-2-1,0 1 1,0-2-1,0 1 1,0-1-1,18-9 1,-23 10-18,1-1 1,-1 0 0,0 0 0,0-1 0,0 0 0,0 1 0,-1-2 0,0 1 0,0 0 0,0-1-1,0 0 1,0 0 0,-1 0 0,0 0 0,0 0 0,-1-1 0,1 1 0,-1-1 0,0 0 0,-1 0-1,2-6 1,-3 12-13,0-1 0,0 0 0,0 1 0,0-1 0,0 1 0,0-1 0,0 0 0,-1 1 0,1-1 0,0 1 0,0-1 0,0 0-1,-1 1 1,1-1 0,0 1 0,0-1 0,-1 1 0,1-1 0,-1 1 0,1-1 0,0 1 0,-1-1 0,1 1 0,-1 0 0,1-1 0,-1 1 0,1 0-1,-1-1 1,1 1 0,-1 0 0,1 0 0,-1-1 0,0 1 0,1 0 0,-1 0 0,1 0 0,-1 0 0,0 0 0,1 0 0,-1 0 0,0 0 0,1 0 0,-1 0-1,1 0 1,-1 0 0,0 0 0,1 1 0,-1-1 0,1 0 0,-1 0 0,1 1 0,-1-1 0,1 0 0,-1 1 0,0-1 0,-34 18-196,23-8 178,0 1-1,1 0 1,0 1-1,-15 20 1,21-25 47,1-1 1,0 1 0,0 0 0,0 0 0,1 0 0,0 0-1,0 0 1,1 1 0,0-1 0,0 1 0,0 10 0,2-17-17,1 0 0,-1 1 0,1-1 0,0 0 1,0 1-1,0-1 0,0 0 0,0 0 0,0 0 0,0 0 0,0 0 1,0 0-1,0 0 0,1 0 0,-1 0 0,0 0 0,1-1 0,-1 1 1,0 0-1,1-1 0,-1 1 0,1-1 0,-1 0 0,1 0 1,-1 1-1,1-1 0,-1 0 0,1 0 0,-1 0 0,1 0 0,2-1 1,55-3 241,-30-3-437,0-1 0,0-1-1,39-19 1,-38 15-53,0 1 0,52-13 0,-80 30 394,-8 7 206,-8 9 356,9-15-610,1-3-7,1 1-1,0 0 1,0 0-1,0 0 1,1 0 0,-1 0-1,1 1 1,0-1-1,0 1 1,0-1 0,0 7-1,6-10-37,0 0 0,0 0 0,0-1 0,0 1 0,0-1 0,0 0 0,0 0 0,0-1 0,7 0 0,13-6-220,0 0 0,0-2 0,22-11 1,-27 11-160,0 1 0,0 1 0,1 1 0,38-8 0,-58 14 310,1 0 1,-1 0-1,0 0 1,1 0-1,-1 0 0,1 0 1,-1 0-1,1 0 0,-1 0 1,0 0-1,1 1 0,-1-1 1,0 0-1,1 0 1,-1 0-1,1 0 0,-1 1 1,0-1-1,1 0 0,-1 0 1,0 1-1,0-1 0,1 0 1,-1 1-1,0-1 1,1 0-1,-1 1 0,0-1 1,0 0-1,0 1 0,0-1 1,1 0-1,-1 1 1,0-1-1,0 1 0,0-1 1,0 0-1,0 1 0,0-1 1,0 1-1,0-1 0,0 1 1,0-1-1,0 0 1,0 1-1,0-1 0,0 1 1,-1-1-1,1 0 0,0 1 1,0-1-1,0 0 0,-1 1 1,1-1-1,0 0 1,0 1-1,-1-1 0,1 0 1,0 1-1,0-1 0,-1 0 1,0 1-1,-16 23 73,17-23-77,-39 54-18,29-30-2905,9-19-2719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3.992"/>
    </inkml:context>
    <inkml:brush xml:id="br0">
      <inkml:brushProperty name="width" value="0.025" units="cm"/>
      <inkml:brushProperty name="height" value="0.025" units="cm"/>
    </inkml:brush>
  </inkml:definitions>
  <inkml:trace contextRef="#ctx0" brushRef="#br0">188 86 12908,'0'-2'457,"0"1"-1,0 0 1,0-1-1,0 1 1,0 0-1,0 0 1,0-1 0,0 1-1,0 0 1,-1-1-1,1 1 1,-1 0-1,1 0 1,-1 0-1,1-1 1,-1 1-1,0 0 1,1 0-1,-1 0 1,0 0 0,0 0-1,0 0 1,-1-1-1,-1 1-215,0 1 0,0-1 0,1 0 0,-1 1 0,0 0 0,0-1 0,0 1 0,0 0 0,0 1 0,-3-1 0,-1 2-197,-1-1-1,1 1 1,0 1 0,-1-1 0,1 1 0,1 1 0,-1-1-1,0 1 1,1 0 0,-11 9 0,12-9-51,0 0 0,0 0 0,1 0 0,0 1 0,0 0 0,0 0 0,0 0 0,1 0 0,-1 0 0,1 1 0,1-1 0,-1 1 0,-2 10 0,5-15 9,0-1-1,1 1 1,-1 0-1,0 0 1,1 0-1,-1-1 1,0 1-1,1 0 1,-1 0-1,1-1 1,0 1-1,-1 0 1,1-1-1,-1 1 1,1-1-1,0 1 1,-1-1-1,1 1 1,0-1-1,0 1 1,-1-1-1,1 0 1,0 1-1,0-1 1,0 0-1,-1 0 1,1 0 0,0 1-1,0-1 1,0 0-1,0 0 1,0 0-1,-1 0 1,1 0-1,0-1 1,0 1-1,0 0 1,0 0-1,0-1 1,40-6 193,-13-5-200,-1-1 0,-1-2-1,0-1 1,-1-1 0,0-1-1,-2-1 1,0-1 0,25-29-1,-59 63-93,0 2 0,0 0 0,-15 32 0,21-38 60,0 1 0,1 0 0,0 0 1,0 1-1,1-1 0,1 1 0,0 0 0,1-1 0,-1 24 1,3-33 53,0 0 0,0 1 1,0-1-1,0 0 1,0 0-1,0 0 1,0 0-1,1 0 1,-1 0-1,1 0 1,-1 0-1,1-1 0,0 1 1,0-1-1,0 1 1,0-1-1,0 0 1,0 0-1,0 1 1,0-1-1,0-1 1,1 1-1,-1 0 0,0-1 1,1 1-1,-1-1 1,0 1-1,1-1 1,-1 0-1,4 0 1,6 0 97,1 0 1,-1 0-1,0-1 0,20-4 1,-20 2-85,-1 0-1,0-1 1,0-1 0,-1 0 0,0 0 0,0-1-1,10-7 1,-15 10-24,0-1 0,0 0 0,0 0 0,0-1 0,-1 0 0,0 1 0,0-1 0,0-1 0,0 1 0,-1 0-1,0-1 1,0 0 0,0 0 0,1-6 0,-4 11-10,0 0-1,1 1 0,-1-1 1,0 0-1,0 1 1,0-1-1,0 0 1,0 1-1,0-1 0,0 0 1,0 1-1,0-1 1,0 0-1,0 1 1,0-1-1,0 0 0,-1 1 1,1-1-1,0 0 1,0 1-1,-1-1 1,1 1-1,-1-1 0,1 0 1,0 1-1,-1-1 1,1 1-1,-1-1 1,1 1-1,-1-1 0,1 1 1,-1 0-1,0-1 1,1 1-1,-1 0 1,0-1-1,1 1 0,-1 0 1,1 0-1,-1 0 1,0 0-1,0-1 1,1 1-1,-1 0 0,0 0 1,1 0-1,-1 0 1,0 0-1,1 1 1,-1-1-1,0 0 0,1 0 1,-1 0-1,0 1 1,1-1-1,-1 0 1,1 0-1,-1 1 0,0 0 1,-40 18-200,41-18 204,-6 2 14,1 1-1,0 0 1,0 0-1,1 0 1,-1 1-1,1 0 1,0 0-1,0 0 1,0 0-1,1 0 1,-6 12-1,10-17-5,-1 1-1,0-1 0,0 1 0,0-1 0,0 1 0,0-1 0,1 1 0,-1-1 0,0 1 0,0-1 0,1 0 0,-1 1 0,0-1 0,1 0 0,-1 1 0,0-1 0,1 0 0,-1 1 0,1-1 0,-1 0 1,0 1-1,1-1 0,-1 0 0,1 0 0,-1 0 0,1 0 0,-1 1 0,1-1 0,-1 0 0,1 0 0,-1 0 0,1 0 0,-1 0 0,1 0 0,-1 0 0,1 0 0,26 0 132,-19-1-83,321-16 148,-327 17-194,16 1-140,-17-1 133,-1 0 0,0 0 0,0 0 0,1 0 1,-1 0-1,0 0 0,1 1 0,-1-1 0,0 0 1,1 0-1,-1 0 0,0 0 0,0 0 1,1 1-1,-1-1 0,0 0 0,0 0 0,1 0 1,-1 1-1,0-1 0,0 0 0,0 0 0,1 1 1,-1-1-1,0 0 0,0 0 0,0 1 0,0-1 1,0 0-1,1 1 0,-1-1 0,0 0 1,0 1-1,0-1 0,0 0 0,0 0 0,0 1 1,0-1-1,0 0 0,0 1 0,0-1 0,0 0 1,-1 1-1,1-1 0,0 0 0,0 1 0,0-1 1,-1 1 95,0-1 0,-1 0 0,1 0 0,0 0 1,0 1-1,0-1 0,0 0 0,0 0 0,0 0 1,-1-1-1,1 1 0,0 0 0,0 0 0,0-1 1,0 1-1,0 0 0,0-1 0,0 1 0,0-1 0,0 0 1,0 1-1,0-1 0,0 0 0,0 1 0,1-1 1,-1 0-1,-1-1 0,-4-10-167,0 1 0,1 0 0,1-1 1,0 0-1,1 0 0,0 0 0,0-1 0,1 1 0,0-19 0,14 30-3625,49 11-4014,-17-3 309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4.935"/>
    </inkml:context>
    <inkml:brush xml:id="br0">
      <inkml:brushProperty name="width" value="0.025" units="cm"/>
      <inkml:brushProperty name="height" value="0.025" units="cm"/>
    </inkml:brush>
  </inkml:definitions>
  <inkml:trace contextRef="#ctx0" brushRef="#br0">59 209 12172,'0'0'3112,"11"2"-1276,-9-1-1756,2 0 74,0 0 0,0 0 0,0 0 1,0-1-1,1 1 0,-1-1 1,0 0-1,0 0 0,1-1 1,-1 1-1,0-1 0,0 0 1,0 0-1,0 0 0,0-1 1,0 0-1,0 1 0,0-1 1,5-4-1,9-7 659,0-1 1,30-31-1,-45 42-779,1 0-1,-1-1 0,0 1 1,0-1-1,-1 0 1,1 0-1,-1 0 1,0 0-1,0 0 1,0-1-1,-1 1 1,1-1-1,-1 1 1,0-1-1,0 1 0,-1-1 1,1 0-1,-1 1 1,0-1-1,0 0 1,-2-5-1,1 8-86,0 0 0,-1 0 1,1 0-1,-1 0 0,1 0 0,-1 1 0,0-1 0,0 0 0,0 1 1,0-1-1,0 1 0,0 0 0,0 0 0,0 0 0,0 0 0,-1 0 1,1 0-1,0 1 0,-1-1 0,1 1 0,-1-1 0,1 1 0,0 0 0,-1 0 1,1 0-1,-1 0 0,1 1 0,-1-1 0,-2 2 0,-3-2-41,0 2 0,0-1 0,0 1 0,0 0 0,0 1 0,0 0 0,-12 6 0,9 0 182,0 0 0,0 0 1,1 1-1,0 0 0,1 1 0,0 0 1,0 0-1,1 1 0,1 0 0,0 0 1,1 1-1,0 0 0,1 0 0,0 1 1,1-1-1,-3 21 0,7-33-70,0 0 0,0 1 1,0-1-1,0 0 0,0 1 0,0-1 1,0 0-1,1 0 0,-1 1 0,0-1 0,1 0 1,-1 1-1,1-1 0,0 0 0,-1 0 0,1 0 1,0 0-1,0 0 0,-1 0 0,1 0 1,0 0-1,0 0 0,0 0 0,0 0 0,1 0 1,0 0-1,2 1 49,-1-1 0,1 0 1,0 0-1,0 0 0,0 0 1,-1 0-1,1-1 0,0 0 1,5 0-1,8-1 216,-1-1-1,1 0 1,20-7 0,4-5-132,-1-1 1,-1-2-1,67-40 1,-47 24-91,-59 33-70,1-1 1,-1 1-1,1-1 1,-1 1-1,1-1 1,-1 1-1,1 0 1,-1-1-1,1 1 1,0 0-1,-1-1 0,1 1 1,0 0-1,-1 0 1,1 0-1,0-1 1,-1 1-1,1 0 1,0 0-1,-1 0 1,1 0-1,0 0 1,-1 0-1,1 0 0,0 1 1,-1-1-1,1 0 1,0 0-1,-1 0 1,1 1-1,-1-1 1,1 0-1,0 1 1,-1-1-1,1 0 1,-1 1-1,2 0 0,-2 27-176,-1-27 198,-12 41 225,11-38-110,0 0 1,0 1-1,0-1 0,1 0 1,0 1-1,0-1 1,0 1-1,0-1 0,1 1 1,-1 6-1,2-10-107,0-1 1,-1 1-1,1 0 0,0-1 1,-1 1-1,1-1 1,0 1-1,-1-1 0,1 1 1,0-1-1,0 0 1,0 0-1,0 1 0,-1-1 1,1 0-1,0 0 0,0 0 1,0 0-1,0 0 1,0 0-1,-1 0 0,1 0 1,1 0-1,28-1 193,-25 0-156,18-2-103,0-1 1,0-1 0,0-1 0,24-11-1,-25 9-90,-1 1 0,1 0 0,0 2 0,34-4 0,-55 9 133,0 0-1,0 0 1,0 0 0,0 1-1,0-1 1,-1 0 0,1 0-1,0 0 1,0 1 0,0-1-1,0 0 1,-1 1 0,1-1-1,0 1 1,0-1 0,-1 1-1,1-1 1,0 1 0,-1-1-1,1 1 1,-1 0 0,1-1-1,-1 1 1,1 0 0,-1 0-1,1-1 1,-1 1 0,0 0-1,1 0 1,-1 0 0,0-1-1,0 1 1,0 0 0,1 0-1,-1 0 1,0 0 0,0 0-1,0-1 1,0 1 0,-1 2-1,-7 46 477,3-24-83,6-24-376,-1-1 0,1 1 0,-1 0 0,1-1 0,0 1 0,-1-1 1,1 1-1,0-1 0,-1 0 0,1 1 0,0-1 0,0 0 1,-1 1-1,1-1 0,0 0 0,0 0 0,0 0 0,0 0 0,-1 0 1,1 0-1,0 0 0,0 0 0,0 0 0,0 0 0,0 0 0,27-3 189,30-17-706,-7 2-2810,-17 13-4826,-38 5 5581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281"/>
    </inkml:context>
    <inkml:brush xml:id="br0">
      <inkml:brushProperty name="width" value="0.025" units="cm"/>
      <inkml:brushProperty name="height" value="0.025" units="cm"/>
    </inkml:brush>
  </inkml:definitions>
  <inkml:trace contextRef="#ctx0" brushRef="#br0">1 3 17104,'0'0'5573,"57"-3"-7655,-31 16-3235,4-2-3459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624"/>
    </inkml:context>
    <inkml:brush xml:id="br0">
      <inkml:brushProperty name="width" value="0.025" units="cm"/>
      <inkml:brushProperty name="height" value="0.025" units="cm"/>
    </inkml:brush>
  </inkml:definitions>
  <inkml:trace contextRef="#ctx0" brushRef="#br0">225 0 11691,'0'0'3006,"-6"9"944,-7 6-2296,-2 0-1,0-1 1,-26 20 0,-22 20 1527,60-51-3079,-1 0-1,1 0 1,0 1 0,0-1-1,1 1 1,-1 0 0,1 0-1,-3 6 1,5-9-88,-1-1 1,1 1-1,0-1 0,0 1 1,0 0-1,0-1 0,0 1 1,0 0-1,0-1 0,0 1 1,0 0-1,0-1 1,0 1-1,1 0 0,-1-1 1,0 1-1,0-1 0,1 1 1,-1 0-1,0-1 0,1 1 1,-1-1-1,0 1 0,1 0 1,1 0 26,-1 0 1,1 0 0,-1-1-1,1 1 1,0 0 0,-1 0-1,1-1 1,0 1-1,-1-1 1,1 0 0,0 1-1,3-1 1,194 6-411,-170-6-917,-28 0 978,14-1-1689,-15 1 1834,0 0 0,0 0-1,1 0 1,-1 0 0,0 0 0,0 0 0,0 0 0,1 0-1,-1 0 1,0 0 0,0-1 0,0 1 0,1 0 0,-1 0 0,0 0-1,0 0 1,0 0 0,1 0 0,-1 0 0,0-1 0,0 1-1,0 0 1,0 0 0,0 0 0,1 0 0,-1-1 0,0 1 0,0 0-1,0 0 1,0 0 0,0-1 0,0 1 0,0 0 0,0 0-1,0 0 1,0-1 0,0 1 0,0 0 0,0 0 0,0-1 0,0 1-1,0 0 1,0 0 0,0 0 0,0-1 0,0 1 0,0 0-1,0 0 1,0 0 0,0-1 0,0 1 0,-1 0 0,1 0 0,0 0-1,0 0 1,0-1 0,0 1 0,-1 0 0,-8-8-7605</inkml:trace>
  <inkml:trace contextRef="#ctx0" brushRef="#br0" timeOffset="1">1 113 9577,'0'0'16976,"55"-25"-16688,-10 25-192,2 0-63,2 3-322,0-2-2081,-4-1-3812,-9 0-6278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6.396"/>
    </inkml:context>
    <inkml:brush xml:id="br0">
      <inkml:brushProperty name="width" value="0.025" units="cm"/>
      <inkml:brushProperty name="height" value="0.025" units="cm"/>
    </inkml:brush>
  </inkml:definitions>
  <inkml:trace contextRef="#ctx0" brushRef="#br0">0 349 15759,'0'0'10821,"11"6"-9705,-3-2-1017,-1 0 1,1-1-1,0 0 1,0 0 0,0 0-1,0-1 1,0 0 0,1-1-1,-1 0 1,1 0 0,-1-1-1,1 0 1,-1-1 0,9-1-1,2-2-156,0 0-1,-1-1 1,0-1-1,0-1 0,0-1 1,-1 0-1,0-1 1,0-1-1,-1-1 0,-1 0 1,0-1-1,0-1 1,20-23-1,-34 35 44,1-1 0,-1 1 0,0-1 0,1 1 0,-1-1 0,0 0 1,0 0-1,0 0 0,-1 0 0,1 0 0,0 0 0,-1 0 0,1 0 0,-1 0 0,0 0 0,1 0 0,-1 0 0,0 0 0,0 0 0,-1 0 0,1 0 0,-1-3 0,0 3-9,0 1 0,-1-1 1,1 1-1,0 0 0,-1 0 0,1-1 0,-1 1 0,1 0 0,-1 0 0,0 1 1,1-1-1,-1 0 0,0 1 0,0-1 0,1 1 0,-1-1 0,0 1 0,0 0 0,0-1 1,0 1-1,0 0 0,1 0 0,-4 1 0,-2 0 33,0 0 0,0 1-1,0-1 1,1 1 0,-1 1 0,1-1 0,-1 1-1,1 0 1,0 1 0,0 0 0,0 0-1,1 0 1,-1 0 0,1 1 0,0 0 0,0 0-1,-3 6 1,2-5 119,2 0 0,-1 0 1,1 0-1,0 1 0,0 0 0,1 0 0,0 0 0,0 0 0,1 0 0,0 1 1,0-1-1,0 1 0,1 0 0,0-1 0,1 10 0,0-15-110,0-1 0,1 0 1,-1 0-1,0 1 0,1-1 0,-1 0 0,1 0 0,-1 0 0,1 0 0,0 0 0,-1 1 1,1-1-1,0 0 0,0 0 0,0-1 0,0 1 0,0 0 0,0 0 0,0 0 1,0-1-1,0 1 0,0 0 0,2 0 0,1 0 18,0 1-1,1-1 1,-1 0 0,0 0-1,1-1 1,-1 1-1,6-1 1,3 0 28,-1-1 1,1-1-1,0 0 0,15-4 1,-4-3-40,0-1 1,-1-1-1,0-1 1,0-1-1,-2-1 1,31-25-1,-25 17-32,-1-2 0,-1-1 0,-2-1 0,27-36-1,-42 50-14,-4 8 3,0 0 1,-1-1 0,1 0-1,-1 0 1,0 0-1,-1 0 1,1 0-1,-1 0 1,0-1 0,0 1-1,-1-1 1,1 1-1,-1-1 1,0-9-1,-1 14 8,-1 0-1,1 1 1,-1-1-1,0 0 0,1 0 1,-1 0-1,0 1 1,1-1-1,-1 0 0,0 1 1,0-1-1,0 1 1,0-1-1,1 1 0,-1-1 1,0 1-1,0 0 1,0-1-1,0 1 0,0 0 1,0 0-1,0-1 1,0 1-1,0 0 0,0 0 1,0 0-1,0 1 1,0-1-1,0 0 1,0 0-1,0 0 0,0 1 1,0-1-1,-1 1 1,-37 11-143,21-2 179,1 0-1,0 1 0,0 1 0,1 0 1,1 1-1,0 1 0,-18 22 1,25-27 56,1-1 1,0 1 0,1 1 0,0-1 0,0 1 0,1 0 0,0 0 0,1 1 0,1-1 0,-1 1 0,1 0 0,1 0 0,0 0 0,0 22 0,2-30-77,1 1 0,-1-1 1,1 1-1,1-1 0,-1 0 0,0 1 1,1-1-1,-1 0 0,1 0 0,0 0 1,0 0-1,0-1 0,1 1 0,-1 0 1,1-1-1,-1 1 0,1-1 0,0 0 1,0 0-1,0 0 0,0-1 0,0 1 1,0-1-1,0 1 0,1-1 0,-1 0 1,1 0-1,-1 0 0,4 0 0,14 2-411,1 0-1,-1-1 0,35-2 0,-40 0-171,-13 0 521,0 0-1,0 0 1,0-1-1,0 1 1,0-1-1,0 0 0,-1 0 1,1 0-1,0 0 1,-1 0-1,1-1 1,0 1-1,-1-1 0,0 0 1,5-4-1,27-38 82,-3 4-25,-27 35 35,28-26 139,-31 30-84,1 0 0,-1-1 0,1 1 0,-1 0 0,1 0 1,0 0-1,0 0 0,0 0 0,0 0 0,-1 0 0,1 1 0,0-1 0,0 1 0,0 0 0,0-1 0,0 1 1,3 0-1,-4 4-37,-1 0 0,0 0 1,0 0-1,0 0 1,-1 0-1,0 0 0,-1 6 1,-16 28 97,15-33-142,-1 1 0,2-1 0,-1 0 0,1 1 0,0-1-1,0 1 1,0 0 0,1 0 0,-1 8 0,4-14 15,0 1 1,1-1-1,-1 0 0,0 0 1,1 0-1,-1 0 1,1 0-1,-1 0 1,1 0-1,-1-1 0,0 1 1,1-1-1,2-1 1,14-6-255,0-1 0,22-15 1,-30 17 22,1-1 1,0 2 0,0 0 0,1 0 0,-1 1 0,1 1-1,26-6 1,-39 10 200,0 0 0,0 0 0,0 0 0,0 0-1,1 0 1,-1 0 0,0 0 0,0 0 0,0 0-1,0 0 1,1 0 0,-1 0 0,0 1-1,0-1 1,0 0 0,0 0 0,1 0 0,-1 0-1,0 0 1,0 0 0,0 0 0,0 0 0,0 1-1,1-1 1,-1 0 0,0 0 0,0 0 0,0 0-1,0 1 1,0-1 0,0 0 0,0 0 0,0 0-1,0 0 1,0 1 0,0-1 0,0 0 0,0 0-1,0 0 1,0 0 0,0 1 0,0-1 0,0 0-1,0 0 1,0 0 0,0 0 0,0 1 0,-5 13 46,-10 12 330,15-25-355,-16 21 459,11-16-286,1-1 0,-1 1 0,1 0 0,1 0 0,-1 0 0,1 0 0,0 1 0,1-1 0,-1 1 0,-1 8 0,5-14-217,-1-1 1,1 1-1,0-1 1,-1 1-1,1-1 1,-1 0-1,1 1 1,0-1-1,-1 0 1,1 0-1,0 0 1,0 1-1,-1-1 1,1 0-1,0 0 1,-1 0-1,1 0 1,0 0-1,0 0 1,-1 0-1,1-1 1,0 1-1,-1 0 1,1 0-1,0 0 1,-1-1-1,1 1 1,0 0 0,-1-1-1,1 1 1,-1-1-1,2 0 1,22-9-3079,-4-9-3924,4-6-6912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072"/>
    </inkml:context>
    <inkml:brush xml:id="br0">
      <inkml:brushProperty name="width" value="0.025" units="cm"/>
      <inkml:brushProperty name="height" value="0.025" units="cm"/>
    </inkml:brush>
  </inkml:definitions>
  <inkml:trace contextRef="#ctx0" brushRef="#br0">25 77 17008,'0'0'11077,"-5"8"-9459,-14 25-561,19-32-1032,0 0 1,0-1 0,0 1-1,0-1 1,0 1 0,0 0-1,0-1 1,0 1-1,0-1 1,0 1 0,0 0-1,0-1 1,0 1 0,1-1-1,-1 1 1,0 0 0,0-1-1,1 1 1,-1-1-1,0 1 1,1-1 0,-1 1-1,1-1 1,-1 1 0,0-1-1,1 0 1,-1 1-1,1-1 1,-1 0 0,1 1-1,-1-1 1,1 0 0,0 1-1,-1-1 1,1 0 0,-1 0-1,1 0 1,0 0-1,-1 0 1,1 0 0,-1 1-1,1-1 1,0-1 0,0 1-1,32 2 285,-30-2-236,7 0-73,1 0-1,-1-1 1,1 0 0,-1-1-1,0 0 1,0 0-1,0-1 1,0-1 0,0 0-1,0 0 1,-1-1-1,0 0 1,0 0 0,0-1-1,-1-1 1,0 1-1,13-15 1,-20 21-33,1-1-1,-1 0 1,0 0 0,0 0 0,0-1-1,0 1 1,0 0 0,-1 0 0,1 0-1,0-1 1,0 1 0,-1-1 0,1 1-1,-1 0 1,1-1 0,-1 1 0,0-1 0,1 1-1,-1-1 1,0 1 0,0-1 0,0 1-1,0-1 1,0 1 0,-1-1 0,1 1-1,0-1 1,-1 1 0,1-1 0,-1 1-1,1 0 1,-1-1 0,0 1 0,1 0-1,-1-1 1,-2-1 0,1 2-35,0 0 0,-1 0 0,1 0-1,-1 0 1,1 0 0,0 0 0,-1 1 0,0-1 0,1 1 0,-1 0 0,1 0 0,-1 0 0,1 0 0,-1 0-1,0 0 1,1 1 0,-1-1 0,1 1 0,-1 0 0,1 0 0,-4 1 0,-4 4 34,-1 0 0,1 0 0,0 1 0,1 0 0,-1 1 0,2 0 0,-14 15 0,15-16 140,1 0 1,0 1-1,0 0 0,1 0 1,0 0-1,1 1 1,-1 0-1,2 0 1,-1 0-1,-1 10 1,4-18-90,1 0 0,0 0 0,0 1-1,0-1 1,0 0 0,0 1 0,0-1 0,0 0 0,1 0 0,-1 1 0,0-1 0,1 0 0,-1 0-1,1 1 1,-1-1 0,1 0 0,0 0 0,-1 0 0,1 0 0,0 0 0,0 0 0,0 0 0,0 0-1,0 0 1,0 0 0,0-1 0,0 1 0,0 0 0,0-1 0,0 1 0,0-1 0,1 1-1,-1-1 1,0 1 0,0-1 0,3 1 0,5 0 39,0 0-1,1 0 1,-1-1 0,12-1-1,-5 1 8,23-3-133,-1-2 0,1-2 0,-1-1 1,0-2-1,65-26 0,71-19-116,-174 55 183,0 0 0,0 0 0,0 1 0,0-1 0,-1 0 0,1 0 0,0 0 1,0 0-1,0 0 0,0 0 0,0 0 0,-1 0 0,1 1 0,0-1 0,0 0 0,0 0 0,0 0 0,0 0 0,0 1 0,0-1 0,0 0 0,0 0 1,-1 0-1,1 0 0,0 1 0,0-1 0,0 0 0,0 0 0,0 0 0,0 0 0,0 1 0,0-1 0,0 0 0,0 0 0,0 0 0,1 1 0,-1-1 1,0 0-1,0 0 0,0 0 0,0 0 0,0 1 0,0-1 0,0 0 0,0 0 0,0 0 0,1 0 0,-1 0 0,0 1 0,0-1 0,0 0 1,0 0-1,0 0 0,1 0 0,-1 0 0,0 0 0,0 0 0,0 0 0,0 0 0,1 0 0,-1 0 0,0 0 0,0 0 0,0 0 0,1 0 0,-1 0 1,0 0-1,-19 25 140,-29 24 410,48-49-547,-4 3 54,1 1 0,0-1-1,-1 1 1,1-1 0,1 1 0,-1 0-1,0 0 1,1 0 0,0 0 0,-3 8-1,6-11-48,-1-1-1,0 1 0,1-1 0,-1 1 0,1-1 0,-1 1 0,1-1 1,-1 0-1,1 1 0,-1-1 0,1 0 0,0 1 0,-1-1 0,1 0 1,-1 0-1,1 1 0,0-1 0,-1 0 0,1 0 0,0 0 1,-1 0-1,1 0 0,0 0 0,-1 0 0,1 0 0,0 0 0,-1 0 1,2-1-1,25 0 98,-27 1-99,24-3-339,0-2 1,0-1 0,-1 0 0,26-12 0,-24 8-342,1 2 1,-1 0 0,29-3-1,-53 11 648,-1 0 0,0-1 0,1 1-1,-1 0 1,0 0 0,1 0-1,-1 0 1,0 0 0,1 0-1,-1 0 1,0 0 0,1 0-1,-1 0 1,0 0 0,1 0-1,-1 0 1,0 0 0,1 0-1,-1 0 1,0 0 0,1 1-1,-1-1 1,0 0 0,1 0-1,-1 0 1,0 1 0,0-1-1,1 0 1,-1 0 0,0 0 0,0 1-1,1-1 1,-1 0 0,0 1-1,0-1 1,0 0 0,1 1-1,-1-1 1,0 0 0,0 0-1,0 1 1,0-1 0,0 1-1,0-1 1,0 1 0,-9 19-1295,-21 16-3434,7-16-993,2-3-4067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4:59.308"/>
    </inkml:context>
    <inkml:brush xml:id="br0">
      <inkml:brushProperty name="width" value="0.025" units="cm"/>
      <inkml:brushProperty name="height" value="0.025" units="cm"/>
    </inkml:brush>
  </inkml:definitions>
  <inkml:trace contextRef="#ctx0" brushRef="#br0">23 1 15214,'0'0'8163,"0"10"-7544,-10 100 716,-3 32-49,13-142-1272,0 1-1,0 0 0,0 0 1,0-1-1,0 1 0,0 0 1,1-1-1,-1 1 1,0 0-1,0 0 0,1-1 1,-1 1-1,0 0 1,1-1-1,-1 1 0,0 0 1,1-1-1,-1 1 1,1-1-1,-1 1 0,1-1 1,-1 1-1,1-1 0,0 1 1,-1-1-1,1 0 1,-1 1-1,1-1 0,1 1 1,24-2 174,-18-1-154,-1-1-1,1 0 1,-1 0 0,14-8-1,0-6-94,0-1 0,0-1 0,33-41 0,4-3-1350,-57 62 1192,-7 63-567,3-52 974,2 1 1,-1-1-1,1 1 1,1-1-1,0 1 0,0 0 1,4 20-1,-2-29-160,-1 0 0,0 0 0,1 0 0,-1 0-1,1 0 1,0 0 0,0 0 0,0-1 0,0 1 0,0-1-1,0 1 1,0-1 0,0 0 0,0 0 0,1 0 0,-1 0-1,0 0 1,1-1 0,-1 1 0,0-1 0,1 1 0,-1-1-1,1 0 1,3 0 0,3 0 84,1 0 0,-1 0-1,0-1 1,0 0 0,14-3 0,-15 1-101,-1 1 0,1-1 1,0 0-1,-1-1 0,1 0 0,-1 0 1,0-1-1,-1 1 0,1-1 0,-1-1 1,0 1-1,0-1 0,-1-1 1,1 1-1,-1-1 0,-1 1 0,1-1 1,-1-1-1,-1 1 0,1 0 0,-1-1 1,0 0-1,-1 0 0,0 0 0,0 0 1,0-11-1,-2 19-27,1-1 0,-1 1-1,0-1 1,0 1 0,0-1 0,0 1-1,0-1 1,0 1 0,0-1 0,0 1-1,0-1 1,0 1 0,0-1 0,-1 1 0,1-1-1,0 1 1,0-1 0,0 1 0,-1-1-1,1 1 1,0-1 0,0 1 0,-1 0-1,1-1 1,0 1 0,-1 0 0,1-1 0,-1 1-1,1 0 1,0-1 0,-1 1 0,1 0-1,-1 0 1,1-1 0,-1 1 0,1 0-1,-1 0 1,1 0 0,-1 0 0,1 0-1,-1-1 1,1 1 0,-1 0 0,1 0 0,-1 0-1,1 1 1,-1-1 0,1 0 0,-1 0-1,1 0 1,-1 0 0,1 0 0,-1 1-1,1-1 1,-1 0 0,1 0 0,0 1-1,-1-1 1,1 0 0,-1 1 0,1-1 0,0 0-1,-1 1 1,1-1 0,0 0 0,-1 1-1,1 0 1,-27 27-311,23-22 56,0 1 0,0 0 0,0 0 0,1 0 0,-3 9 0,1 21-5470,5-26-478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898"/>
    </inkml:context>
    <inkml:brush xml:id="br0">
      <inkml:brushProperty name="width" value="0.025" units="cm"/>
      <inkml:brushProperty name="height" value="0.025" units="cm"/>
    </inkml:brush>
  </inkml:definitions>
  <inkml:trace contextRef="#ctx0" brushRef="#br0">67 46 15695,'4'11'7306,"-3"55"-6562,-7-17-205,-25 93 1,-1 12 1178,31-152-1696,1-1 0,-1 1 0,1-1 0,0 1-1,0-1 1,0 1 0,0-1 0,0 1 0,0 0-1,0-1 1,0 1 0,1-1 0,-1 1 0,1-1-1,-1 0 1,1 1 0,-1-1 0,1 1 0,0-1-1,0 0 1,-1 1 0,1-1 0,0 0 0,2 2-1,-1-2 2,1-1-1,-1 1 0,0-1 0,1 0 1,-1 1-1,0-1 0,0 0 0,1-1 0,-1 1 1,0 0-1,1-1 0,-1 1 0,0-1 0,0 1 1,1-1-1,-1 0 0,3-2 0,24-12 185,-1-1 0,-1-1 0,0-2-1,47-43 1,-24 20 14,23-15 19,-18 16-100,-2-3 0,-2-2 0,51-59 1,-101 104-211,0 1 0,0-1 1,0 0-1,0 0 1,-1 0-1,1 0 0,0 0 1,0-1-1,-1 1 1,1 0-1,0 0 0,-1 0 1,0-1-1,1 1 1,-1 0-1,1 0 0,-1-1 1,0 1-1,0 0 1,0-1-1,0 1 0,0 0 1,0-2-1,-2 2-461,1 0 0,0 0 0,-1 0 1,1 1-1,-1-1 0,1 0 0,-1 1 0,0-1 0,1 1 0,-1 0 0,1 0 0,-1-1 0,0 1 1,1 0-1,-1 0 0,0 0 0,-2 1 0,-31-1-11955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228"/>
    </inkml:context>
    <inkml:brush xml:id="br0">
      <inkml:brushProperty name="width" value="0.025" units="cm"/>
      <inkml:brushProperty name="height" value="0.025" units="cm"/>
    </inkml:brush>
  </inkml:definitions>
  <inkml:trace contextRef="#ctx0" brushRef="#br0">1 1 15727,'0'0'5829,"35"51"-3843,-16-36-1185,9-2-353,3 0-287,4-3-129,7-2-1954,-4-1-2434,1-2-2211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606"/>
    </inkml:context>
    <inkml:brush xml:id="br0">
      <inkml:brushProperty name="width" value="0.025" units="cm"/>
      <inkml:brushProperty name="height" value="0.025" units="cm"/>
    </inkml:brush>
  </inkml:definitions>
  <inkml:trace contextRef="#ctx0" brushRef="#br0">166 23 12716,'0'0'8242,"-11"-5"-5503,7 2-2561,1 1-120,1 1-1,-1-1 1,0 1 0,0-1-1,0 1 1,1 0 0,-1 0-1,0 0 1,0 1 0,-1-1-1,1 0 1,0 1 0,0 0-1,0 0 1,0 0 0,0 0-1,0 1 1,0-1 0,0 1-1,0 0 1,0 0 0,0 0-1,0 0 1,0 0 0,0 0-1,0 1 1,1 0 0,-1-1-1,1 1 1,-1 0 0,-2 3-1,-3 4-42,0 0 0,1 1 0,0-1 0,-6 14-1,11-20-4,0 0 0,1 0-1,-1 0 1,1 0 0,0 0-1,0 1 1,0-1 0,0 1-1,1-1 1,-1 0-1,1 1 1,0-1 0,0 1-1,0-1 1,1 1 0,-1-1-1,1 1 1,0-1 0,1 4-1,-1-6 5,0 0 0,0-1 0,-1 1 0,1 0 0,0-1 0,0 1 0,0-1 0,0 1 0,1-1-1,-1 0 1,0 0 0,0 1 0,0-1 0,0 0 0,0 0 0,0 0 0,0 0 0,1 0 0,-1 0 0,0 0 0,0 0-1,1-1 1,28-6 323,-5-3-206,41-24 0,-52 25-138,0 1 1,0 0-1,1 2 1,0-1-1,1 2 0,-1 0 1,1 0-1,32-3 1,-47 8 9,0 0 1,0 0 0,0 0 0,-1 1-1,1-1 1,0 0 0,-1 1 0,1-1-1,0 0 1,0 1 0,-1-1 0,1 1-1,-1-1 1,1 1 0,0-1-1,-1 1 1,1 0 0,-1-1 0,1 1-1,-1 0 1,0-1 0,1 1 0,-1 0-1,0-1 1,1 1 0,-1 0 0,0 0-1,0-1 1,1 1 0,-1 0-1,0 0 1,0 0 0,0-1 0,0 1-1,0 0 1,-1 1 0,-3 38 802,2-22-304,2-17-458,0 0 0,0-1 0,0 1 0,0 0-1,0 0 1,0 0 0,0-1 0,0 1 0,1 0-1,-1 0 1,0-1 0,1 1 0,-1 0-1,0 0 1,1-1 0,-1 1 0,1 0 0,-1-1-1,1 1 1,-1-1 0,1 1 0,0-1 0,-1 1-1,1-1 1,-1 1 0,1-1 0,1 1-1,24 0 552,35-22-375,-50 17-195,6-2-194,1 1 0,-1 0-1,1 2 1,0 0 0,1 1 0,29 1-1,-46 0 163,-1 2 0,1-1 0,-1 0 0,1 0 0,-1 0 0,0 1 0,1-1 0,-1 1 0,1-1 0,-1 1 0,0 0 0,1-1 0,-1 1 0,0 0-1,0 0 1,0 0 0,0 0 0,1 0 0,-1 0 0,0 0 0,-1 0 0,1 0 0,0 1 0,0-1 0,0 0 0,-1 1 0,1-1 0,-1 0 0,1 3 0,-1-3 18,1 0 0,-1 0 0,1 0 0,-1 0 0,1 1 0,-1-1 0,1 0-1,0 0 1,-1 0 0,1 0 0,0 0 0,0 0 0,0-1 0,-1 1 0,1 0 0,0 0 0,0 0 0,0-1 0,1 1 0,-1-1 0,0 1 0,0-1 0,0 1 0,0-1 0,1 0 0,-1 1 0,0-1 0,2 0 0,9-1 38,1-1-1,-1-1 1,0 0 0,0-1 0,-1 0-1,1 0 1,-1-2 0,16-8 0,39-17-168,-55 27 73,1 1 0,0 0 0,0 0-1,0 1 1,24-1 0,-35 4 46,1-1 0,-1 0 0,0 1 0,0-1 0,0 1 0,0-1 0,0 1 0,1 0 0,-1-1 0,0 1 0,0 0 0,-1 0 0,1-1 0,0 1 0,0 0 0,0 0 0,0 0 0,-1 0 0,1 0 0,-1 1 0,1-1 0,-1 0 0,1 0 0,-1 0 0,1 0 0,-1 1 0,0-1 0,0 0 0,0 0 0,0 1 0,0-1 0,0 0 0,0 0 0,0 1 0,0 0 0,-6 58 306,3-45-308,3-12-10,0 18-95,0-20 28,0-1 1,0 1 0,0-1 0,0 0 0,0 1 0,0-1-1,1 0 1,-1 1 0,0-1 0,0 0 0,1 0 0,-1 1-1,0-1 1,0 0 0,1 1 0,-1-1 0,0 0-1,0 0 1,1 0 0,-1 1 0,0-1 0,1 0 0,-1 0-1,0 0 1,1 0 0,-1 0 0,1 0 0,-1 1 0,0-1-1,1 0 1,-1 0 0,0 0 0,1 0 0,-1 0-1,1-1 1,-1 1 0,0 0 0,1 0 0,-1 0 0,0 0-1,1 0 1,-1 0 0,0-1 0,1 1 0,0 0 0,15-10-6008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144"/>
    </inkml:context>
    <inkml:brush xml:id="br0">
      <inkml:brushProperty name="width" value="0.025" units="cm"/>
      <inkml:brushProperty name="height" value="0.025" units="cm"/>
    </inkml:brush>
  </inkml:definitions>
  <inkml:trace contextRef="#ctx0" brushRef="#br0">196 1 17328,'0'0'7688,"-6"10"-6028,-29 51-885,2 2 0,4 1 0,2 1 0,-33 125 1,59-186-752,0 1-8,0 1 0,0-1 1,0 0-1,1 0 0,0 1 1,0-1-1,0 0 0,1 7 0,-1-12-30,1 1 0,-1-1 0,0 0 0,0 1 0,1-1 0,-1 0-1,0 0 1,1 1 0,-1-1 0,0 0 0,1 0 0,-1 0 0,0 1-1,1-1 1,-1 0 0,1 0 0,-1 0 0,0 0 0,1 0 0,-1 0-1,0 0 1,1 0 0,-1 0 0,1 0 0,-1 0 0,0 0 0,1 0-1,-1 0 1,1 0 0,-1 0 0,0 0 0,1-1 0,-1 1 0,0 0-1,1 0 1,-1 0 0,0-1 0,1 1 0,-1 0 0,0-1-1,1 1 1,14-12-518,2-7 363,-2-1 0,-1-1 0,0 0 0,-1-1 0,-2 0 0,17-45 0,9-14 44,-33 72 83,14-26-160,25-38 1,-37 64 183,0 1 0,0-1 0,1 1 0,1 1 0,-1-1 0,1 1 0,0 0 0,1 1 0,13-8 1,-20 13 3,0-1 1,0 1 0,0 1 0,0-1 0,0 0 0,0 0 0,0 1 0,0-1-1,0 1 1,0 0 0,0 0 0,1-1 0,-1 1 0,0 1 0,0-1 0,0 0 0,3 1-1,-4 0 10,0-1-1,0 1 0,0 0 1,0 0-1,0-1 1,0 1-1,0 0 0,0 0 1,0 0-1,-1 0 0,1 0 1,0 0-1,-1 0 0,1 0 1,-1 0-1,1 0 1,-1 1-1,0-1 0,1 0 1,-1 0-1,0 0 0,0 2 1,0 3 108,0-1 0,0 1 1,-1-1-1,1 0 1,-1 1-1,-1-1 0,1 0 1,-1 1-1,0-1 1,0 0-1,0 0 0,-5 7 1,-6 6 497,-1 1 0,0-2 0,-27 26 0,37-39-616,-1 0 0,1 0-1,-1 0 1,0 0 0,0-1 0,-1 0 0,1 0 0,0 0 0,-1-1 0,0 0 0,0 0 0,0 0 0,0-1 0,0 1 0,0-1 0,0-1 0,0 0 0,-9 0-1,13 0-277,-1-1 0,1 1-1,0-1 1,0 0 0,0 0-1,0 0 1,0 0-1,0 0 1,0 0 0,1 0-1,-1-1 1,0 1-1,1 0 1,-1-1 0,1 0-1,-1 1 1,1-1-1,0 0 1,0 0 0,0 0-1,-2-2 1,-7-23-8495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773"/>
    </inkml:context>
    <inkml:brush xml:id="br0">
      <inkml:brushProperty name="width" value="0.025" units="cm"/>
      <inkml:brushProperty name="height" value="0.025" units="cm"/>
    </inkml:brush>
  </inkml:definitions>
  <inkml:trace contextRef="#ctx0" brushRef="#br0">194 4 13933,'0'0'3454,"-8"-1"315,3 0-3419,-1 0 0,0 1 0,1-1 0,-1 1 0,0 1 0,1-1 0,-1 1 0,1 0 0,-1 0 0,1 1 0,-1-1 0,1 1-1,0 1 1,0-1 0,0 1 0,0-1 0,-6 6 0,-39 38 826,46-42-1046,1 0-1,0 0 0,0 0 1,0 0-1,0 1 1,0-1-1,1 1 1,0-1-1,0 1 1,-2 10-1,4-15-117,0 1 1,1-1-1,-1 1 0,1-1 1,0 1-1,-1-1 0,1 1 0,-1-1 1,1 1-1,0-1 0,-1 0 1,1 1-1,0-1 0,-1 0 0,1 0 1,0 1-1,-1-1 0,1 0 1,0 0-1,-1 0 0,1 0 1,0 0-1,0 0 0,-1 0 0,1 0 1,0 0-1,0-1 0,-1 1 1,1 0-1,0 0 0,-1-1 0,1 1 1,0 0-1,-1-1 0,1 1 1,0-1-1,30-9 110,-4-2-252,114-45-586,-121 51 675,1 0-1,0 2 1,-1 0-1,2 1 1,24 1-1,-45 2 61,1 0 0,-1 0-1,1 1 1,-1-1 0,0 0-1,1 1 1,-1-1-1,0 1 1,0 0 0,1-1-1,-1 1 1,0 0 0,0 0-1,0 0 1,0 0 0,0 0-1,0 0 1,0 0 0,0 0-1,0 0 1,0 0 0,-1 0-1,1 1 1,-1-1 0,1 0-1,-1 0 1,1 1-1,-1-1 1,1 0 0,-1 1-1,0-1 1,0 1 0,0-1-1,0 0 1,0 1 0,0-1-1,0 1 1,-1 1 0,1 0 18,0 0 1,-1 0-1,1-1 1,-1 1-1,1 0 1,-1 0 0,0-1-1,0 1 1,0 0-1,-1-1 1,1 0-1,-1 1 1,1-1 0,-1 0-1,0 1 1,0-1-1,1 0 1,-2 0-1,-3 2 1,68-25-1276,-47 13 1046,2 0 0,-1 1 1,1 1-1,0 1 1,0 1-1,1 0 1,23-2-1,-41 6 207,1 0 0,-1 0 0,0 0 0,1 0 0,-1 0 0,1 1-1,-1-1 1,1 0 0,-1 0 0,1 0 0,-1 0 0,1 1 0,-1-1-1,0 0 1,1 0 0,-1 1 0,1-1 0,-1 0 0,0 1 0,1-1 0,-1 0-1,0 1 1,0-1 0,1 1 0,-1-1 0,0 0 0,0 1 0,1-1-1,-1 1 1,0-1 0,0 1 0,0-1 0,0 1 0,0 0 0,-2 23 718,-15 20 773,16-44-1536,1 0 1,0 0-1,0 1 0,0-1 0,-1 0 0,1 0 0,0 1 0,0-1 0,0 0 1,0 1-1,0-1 0,-1 0 0,1 1 0,0-1 0,0 0 0,0 1 0,0-1 0,0 0 1,0 1-1,0-1 0,0 0 0,0 1 0,0-1 0,1 0 0,-1 1 0,0-1 1,0 0-1,0 1 0,0-1 0,0 0 0,0 1 0,1-1 0,-1 0 0,0 0 1,0 1-1,1-1 0,-1 0 0,14 2-6265,-11-2 4074,8 0-7506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228"/>
    </inkml:context>
    <inkml:brush xml:id="br0">
      <inkml:brushProperty name="width" value="0.025" units="cm"/>
      <inkml:brushProperty name="height" value="0.025" units="cm"/>
    </inkml:brush>
  </inkml:definitions>
  <inkml:trace contextRef="#ctx0" brushRef="#br0">1 104 13901,'0'0'12754,"5"8"-11820,-3-5-881,0 0 1,1 0-1,-1 0 1,1 0 0,0 0-1,0-1 1,0 1-1,0-1 1,0 0-1,0 0 1,1 0 0,-1 0-1,1 0 1,-1-1-1,1 0 1,0 0-1,-1 0 1,1 0 0,0 0-1,0-1 1,0 1-1,-1-1 1,1 0-1,0-1 1,0 1 0,0-1-1,0 1 1,4-3-1,8 0 0,-2-1 0,1 0-1,0-2 1,-1 1 0,19-12 0,-25 13-71,0 0-1,-1-1 1,0 0 0,0-1 0,0 1 0,0-1 0,-1-1 0,0 1 0,-1-1 0,9-13 0,-13 20-3,0-1 1,-1 0-1,1 1 1,-1-1-1,1 0 1,-1 1-1,1-1 1,-1 0 0,0 0-1,1 1 1,-1-1-1,0 0 1,1 0-1,-1 0 1,0 1-1,0-1 1,0 0-1,0 0 1,0 0 0,0 0-1,0 0 1,0 1-1,0-1 1,-1 0-1,1 0 1,0 0-1,0 1 1,-1-1-1,1 0 1,0 0-1,-1 1 1,1-1 0,-1 0-1,1 0 1,-1 1-1,1-1 1,-1 1-1,0-1 1,1 0-1,-1 1 1,0-1-1,1 1 1,-1 0 0,0-1-1,0 1 1,1 0-1,-1-1 1,0 1-1,0 0 1,-1-1-1,-2 1-77,1 0 0,-1 0-1,1 0 1,-1 0-1,1 1 1,0 0 0,-1-1-1,1 1 1,-1 0 0,1 1-1,0-1 1,-3 2-1,-7 6 49,0 1-1,1 1 1,1 0-1,-1 0 1,2 1-1,0 1 1,0 0-1,1 0 1,1 0-1,0 1 1,1 1-1,0-1 1,2 1-1,-9 29 0,14-43 58,-1 1 0,1-1-1,-1 1 1,1 0 0,0-1-1,0 1 1,0 0 0,0-1-1,0 1 1,0 0-1,0-1 1,0 1 0,1 0-1,-1-1 1,0 1 0,1 0-1,0-1 1,-1 1 0,1-1-1,0 1 1,0-1-1,0 1 1,0-1 0,0 0-1,0 0 1,0 1 0,0-1-1,0 0 1,1 0 0,-1 0-1,1 0 1,-1 0 0,0 0-1,1-1 1,0 1-1,-1 0 1,1-1 0,-1 1-1,1-1 1,0 0 0,-1 1-1,1-1 1,3 0 0,4 0-100,0-1 0,-1 0 1,1 0-1,0-1 1,0 0-1,-1-1 1,12-5-1,6-4-2386,-1 0 0,41-30 1,-6-1-4062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914"/>
    </inkml:context>
    <inkml:brush xml:id="br0">
      <inkml:brushProperty name="width" value="0.025" units="cm"/>
      <inkml:brushProperty name="height" value="0.025" units="cm"/>
    </inkml:brush>
  </inkml:definitions>
  <inkml:trace contextRef="#ctx0" brushRef="#br0">291 0 10122,'0'0'7425,"-13"14"-4793,-16 18-1694,1 2-1,2 1 0,2 0 1,-34 65-1,44-66-436,0 1 0,-16 69 0,26-81-1335,0 1 1,0 42-1,2-87 635,-2-1-1,1 1 1,-2 0 0,-1 1-1,-17-40 1,65 76 3658,-26-11-3186,1-1 0,0-1-1,0 0 1,0-1 0,0 0-1,1-2 1,-1 0 0,33-5-1,-36 3-273,0 0 1,-1-1-1,0-1 0,0 0 1,0-1-1,0-1 0,-1 1 0,1-2 1,-1 0-1,-1 0 0,17-15 0,-15 6-43,-16 8-215,1 8 237,1 0 1,-1 1 0,0-1-1,0 0 1,0 1-1,0-1 1,1 1 0,-1-1-1,0 1 1,1 0-1,-1 0 1,0 0 0,1 0-1,-1 0 1,1 0-1,-3 3 1,-9 7 11,1 1 1,0 1-1,-17 24 1,25-32 55,1 0 0,-1 0 0,1 1 0,0-1 1,1 1-1,-1 0 0,1 0 0,0 0 1,1 0-1,0 0 0,-1 0 0,2 0 0,-1 11 1,1-16-32,1 0 0,-1 0-1,1-1 1,-1 1 0,1 0 0,-1 0 0,1 0 0,-1-1 0,1 1 0,0 0 0,0 0 0,-1-1 0,1 1 0,0-1 0,0 1 0,0-1-1,0 1 1,0-1 0,0 0 0,-1 1 0,1-1 0,0 0 0,0 1 0,0-1 0,0 0 0,0 0 0,0 0 0,0 0 0,0 0-1,2-1 1,33-2 353,-35 3-360,18-4 83,-1-1 1,0 0-1,0-2 1,29-14-1,70-45-477,-87 48 133,5-4 21,-21 12 201,0 1-1,0 1 0,1 0 1,1 1-1,20-7 1,-35 14 30,-1 0 0,0 0 0,1 0 0,-1 0 0,0 0 0,1 0 0,-1 0 0,0 0 0,1 0 0,-1 0 0,0 0 0,1 0 0,-1 0 0,0 1 0,1-1 0,-1 0 1,0 0-1,0 0 0,1 0 0,-1 0 0,0 1 0,0-1 0,1 0 0,-1 0 0,0 1 0,0-1 0,1 0 0,-1 0 0,0 1 0,0-1 0,0 0 0,0 0 0,1 1 1,-1-1-1,0 0 0,0 1 0,0-1 0,0 0 0,0 1 0,0-1 0,0 0 0,0 1 0,0-1 0,0 0 0,0 1 0,0-1 0,0 0 0,0 1 0,0-1 0,0 0 1,0 1-1,-1-1 0,1 0 0,0 0 0,0 1 0,-1-1 0,-7 21 263,-16 20 129,19-34-222,0 1 0,0 1 0,0-1 0,1 1 0,0-1 0,-4 15 1,9-23-160,-1 1 0,0-1 1,1 1-1,-1-1 0,0 1 1,1-1-1,-1 1 0,0-1 1,1 0-1,-1 1 0,1-1 1,-1 0-1,0 1 0,1-1 1,-1 0-1,1 0 0,-1 1 1,1-1-1,0 0 1,-1 0-1,1 0 0,-1 0 1,1 0-1,-1 0 0,1 0 1,-1 0-1,1 0 0,-1 0 1,1 0-1,-1 0 0,1 0 1,0 0-1,0-1 0,22-1 124,6-6-563,49-20-1,-61 20-484,1 1 0,0 1-1,0 0 1,0 2 0,0 0 0,1 1-1,27-1 1,-45 4 878,-1 0 0,1 0-1,0 0 1,0 0 0,0 0 0,-1 0-1,1 0 1,0 0 0,0 0 0,-1 1-1,1-1 1,0 0 0,0 1 0,-1-1-1,1 0 1,0 1 0,-1-1 0,1 1-1,-1-1 1,1 1 0,-1-1 0,1 1-1,-1 0 1,1-1 0,-1 1-1,1 0 1,-1-1 0,0 1 0,1 1-1,-3 24 105,-1-20-554,1 0 1,-1 0-1,0 0 0,0 0 1,-1-1-1,-7 10 0,-10 3-5066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1.706"/>
    </inkml:context>
    <inkml:brush xml:id="br0">
      <inkml:brushProperty name="width" value="0.025" units="cm"/>
      <inkml:brushProperty name="height" value="0.025" units="cm"/>
    </inkml:brush>
  </inkml:definitions>
  <inkml:trace contextRef="#ctx0" brushRef="#br0">230 19 13741,'0'0'12588,"-12"-5"-11280,10 4-1267,-2-1 8,0 0-1,0 0 0,0 1 0,0 0 1,-1-1-1,1 1 0,0 1 1,-1-1-1,1 1 0,-1-1 1,1 1-1,-1 0 0,1 1 1,0-1-1,-1 1 0,1 0 0,-1 0 1,1 0-1,0 1 0,0 0 1,0-1-1,0 1 0,0 1 1,-5 2-1,-1 2-21,1 0 0,-1 1 0,1 0 1,1 1-1,0 0 0,0 0 0,0 0 0,1 1 0,1 0 0,-1 1 0,-6 17 1,13-28-33,-1 1 0,1 0 0,0-1 1,0 1-1,0 0 0,0-1 0,0 1 0,0 0 1,0-1-1,0 1 0,0 0 0,0-1 1,0 1-1,0 0 0,0 0 0,1-1 0,-1 1 1,0-1-1,0 1 0,1 0 0,-1-1 1,0 1-1,1-1 0,-1 1 0,1-1 0,-1 1 1,1-1-1,-1 1 0,1-1 0,-1 1 1,2 0-1,25 3-380,-19-4 180,1-1-1,-1-1 1,0 0 0,16-4-1,-11-2-129,1 1 0,-1-2 0,-1 1 0,1-2 0,-2 0 0,1 0 0,-1-1-1,11-15 1,-25 33 468,-1-1-1,2 1 0,-1 0 0,1 0 0,-3 11 0,1-4 36,3-10-104,0-1-1,0 1 1,0-1 0,0 1-1,1-1 1,-1 1-1,1 0 1,0-1 0,0 1-1,1 5 1,0-8-24,-1 1 1,1-1-1,0 0 1,0 0 0,0 0-1,-1 0 1,1 0-1,0 0 1,0 0-1,1 0 1,-1 0-1,0 0 1,0 0 0,0-1-1,1 1 1,-1 0-1,0-1 1,1 1-1,-1-1 1,0 0 0,1 1-1,-1-1 1,1 0-1,-1 0 1,0 0-1,1 0 1,-1 0 0,1 0-1,1-1 1,13 0 17,0-1 1,1-1 0,-2-1-1,1-1 1,0 0 0,-1 0-1,0-2 1,26-14 0,13-5-16,-54 26-43,1-1 1,-1 1-1,0 0 1,0 0-1,1 0 1,-1-1-1,0 1 1,1 0-1,-1 0 1,0 0-1,1 0 1,-1 0-1,1 0 1,-1 0-1,0-1 1,1 1-1,-1 0 1,0 0-1,1 1 0,-1-1 1,1 0-1,-1 0 1,0 0-1,1 0 1,-1 0-1,0 0 1,1 0-1,-1 0 1,0 1-1,1-1 1,-1 0-1,0 0 1,1 0-1,-1 1 1,0-1-1,0 0 1,1 1-1,-1-1 1,0 0-1,0 0 1,0 1-1,1-1 0,-1 0 1,0 1-1,0-1 1,0 0-1,0 1 1,0-1-1,0 1 1,0-1-1,1 0 1,-1 1-1,0-1 1,0 0-1,0 1 1,-1-1-1,1 1 1,0-1-1,0 0 1,0 1-1,0-1 1,0 1-1,-10 36 81,1-4 32,51-33 677,23-20-5843,-48 14 2051,16-5-5513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288"/>
    </inkml:context>
    <inkml:brush xml:id="br0">
      <inkml:brushProperty name="width" value="0.025" units="cm"/>
      <inkml:brushProperty name="height" value="0.025" units="cm"/>
    </inkml:brush>
  </inkml:definitions>
  <inkml:trace contextRef="#ctx0" brushRef="#br0">154 57 15150,'0'0'10656,"-7"8"-10651,-24 28 6,28-31-10,1 0 1,-1 0 0,1 0-1,1 1 1,-1-1 0,1 1-1,0-1 1,0 1-1,1 0 1,-1-1 0,1 1-1,0 0 1,1-1 0,0 1-1,1 8 1,0-5-2,0 2-15,1-1 1,0 0-1,1 0 0,0 0 0,1 0 0,0-1 0,1 1 0,-1-1 0,10 10 0,-8-11 7,-2-1 0,1 1 1,-1 0-1,0 0 0,-1 0 0,0 1 0,0 0 1,-1 0-1,0 0 0,0 0 0,-1 0 0,1 12 1,-4-16 174,0 1 0,0 0 1,-1-1-1,0 0 0,0 1 1,0-1-1,0 0 0,-1 0 1,0 0-1,0 0 1,0 0-1,-1-1 0,0 0 1,-5 6-1,-4 3 408,0-1 0,-1-1 0,-20 14-1,31-23-545,1 0 0,0-1-1,-1 1 1,1-1-1,-1 0 1,1 0-1,-1 0 1,0 0 0,1 0-1,-1-1 1,0 1-1,0-1 1,0 1 0,1-1-1,-1 0 1,0 0-1,0-1 1,0 1-1,1 0 1,-5-2 0,5 1-32,-1-1 1,1 1 0,0-1 0,0 0 0,0 1 0,1-1 0,-1 0 0,0 0 0,1 0 0,-1 0 0,1-1 0,-1 1 0,1 0 0,0-1 0,0 1 0,0-1 0,1 1 0,-1-1 0,0 1 0,1-1 0,-1-4 0,0-4-207,0-1 0,0 1 0,1-1 0,0 1 0,1-1 0,1 0 0,-1 1 0,2 0 0,0-1 0,0 1 0,1 0 1,0 0-1,1 1 0,8-15 0,-1 9 59,0 0 0,1 0-1,1 1 1,0 1 0,1 0 0,0 1 0,28-18 0,69-35 136,-81 50 143,-1-1 0,-1-2 0,52-42 0,-80 60-54,1 0 0,-1 0 1,1-1-1,-1 1 0,0 0 1,0-1-1,0 1 0,1-1 0,-1 1 1,-1-1-1,1 1 0,0-1 1,0 0-1,0 0 0,-1 1 1,1-1-1,0-3 0,-2 4-38,1 0-1,-1 1 0,1-1 1,0 0-1,-1 1 1,1-1-1,-1 1 1,1-1-1,-1 1 0,1-1 1,-1 1-1,0-1 1,1 1-1,-1-1 0,0 1 1,1 0-1,-1-1 1,0 1-1,0 0 0,1 0 1,-1-1-1,0 1 1,0 0-1,1 0 1,-1 0-1,0 0 0,-1 0 1,-4 0 15,-1 0 0,1 0 1,0 1-1,-1 0 0,1 0 0,0 1 1,0 0-1,-10 3 0,0 4-60,0 1 0,0 1 0,1 0 0,-20 19-1,29-26 7,1 1 0,1 0 0,-1 0 0,1 0 0,0 0 0,0 1-1,1 0 1,-1 0 0,1 0 0,0 0 0,1 0 0,0 0 0,0 1 0,0-1-1,-1 12 1,3-17-36,1 0 0,-1 0 0,1 1-1,-1-1 1,1 0 0,0 0 0,-1 0-1,1 0 1,0-1 0,0 1 0,0 0 0,0 0-1,0 0 1,0-1 0,0 1 0,0 0-1,0-1 1,0 1 0,0-1 0,0 1 0,0-1-1,0 0 1,0 1 0,1-1 0,-1 0-1,0 0 1,0 0 0,0 0 0,1 0-1,-1 0 1,0 0 0,0 0 0,2-1 0,47-4-2741,-32-1-115,0 0 1,0-1 0,18-10-1,16-10-8023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651"/>
    </inkml:context>
    <inkml:brush xml:id="br0">
      <inkml:brushProperty name="width" value="0.025" units="cm"/>
      <inkml:brushProperty name="height" value="0.025" units="cm"/>
    </inkml:brush>
  </inkml:definitions>
  <inkml:trace contextRef="#ctx0" brushRef="#br0">212 0 13677,'0'0'3523,"-12"3"-875,-10 3-1325,0 2 0,-33 15-1,45-18-987,1 0-1,-1 0 1,1 1 0,0 0-1,1 1 1,-1 0-1,1 0 1,1 1-1,-9 10 1,16-18-328,-1 1 1,1-1 0,-1 1 0,1-1-1,-1 1 1,1 0 0,0-1-1,-1 1 1,1 0 0,0-1 0,0 1-1,-1 0 1,1-1 0,0 1-1,0 0 1,0-1 0,0 1 0,0 0-1,0 0 1,0-1 0,0 1-1,0 0 1,0-1 0,0 1 0,1 0-1,-1 0 1,0-1 0,0 1-1,1-1 1,-1 1 0,0 0 0,1-1-1,-1 1 1,1-1 0,-1 1-1,1 0 1,-1-1 0,1 0 0,-1 1-1,1-1 1,0 1 0,-1-1-1,1 0 1,-1 1 0,1-1 0,0 0-1,-1 1 1,1-1 0,0 0-1,0 0 1,-1 0 0,1 0 0,0 0-1,-1 0 1,1 0 0,0 0-1,1 0 1,58 0 108,-42-1-113,-2 0-9,48 4-71,-60-3 73,0 1 0,-1-1 0,1 1 0,0 0 0,0 0 0,-1 1 0,1-1 0,-1 1 0,1-1 0,-1 1 0,0 0 0,0 1 0,5 2 0,-8-4 24,1 0 0,0 0 0,-1 0 1,1-1-1,0 1 0,-1 0 0,1 0 0,-1 0 1,1 0-1,-1 0 0,0 0 0,1 0 0,-1 0 1,0 0-1,0 0 0,1 0 0,-1 0 0,0 0 1,0 0-1,0 0 0,0 0 0,-1 0 0,1 0 0,0 0 1,0 1-1,-1-1 0,0 1 0,0 0 95,-1 1-1,1-1 1,-1 0 0,0 1-1,0-1 1,0 0-1,0 0 1,0-1-1,-1 1 1,-2 1-1,-6 4 383,0-1-1,-1-1 1,-16 7-1,16-9-782,-1 1-1,1-2 1,-1 0-1,0 0 1,-21-1-1,24-3-4005,4-8-3769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236"/>
    </inkml:context>
    <inkml:brush xml:id="br0">
      <inkml:brushProperty name="width" value="0.025" units="cm"/>
      <inkml:brushProperty name="height" value="0.025" units="cm"/>
    </inkml:brush>
  </inkml:definitions>
  <inkml:trace contextRef="#ctx0" brushRef="#br0">223 308 7591,'0'0'12092,"1"-9"-9669,0 7-2346,-1-1 0,1 1-1,-1-1 1,0 0 0,1 1-1,-2-1 1,1 0 0,0 1 0,0-1-1,-1 0 1,1 1 0,-1-1-1,0 1 1,0-1 0,0 1-1,0-1 1,0 1 0,-1 0 0,1-1-1,-1 1 1,1 0 0,-1 0-1,0 0 1,0 0 0,0 1-1,0-1 1,0 0 0,0 1 0,0-1-1,-1 1 1,1 0 0,0 0-1,-1 0 1,1 0 0,-1 0-1,1 0 1,-1 1 0,0-1 0,1 1-1,-1 0 1,0 0 0,1 0-1,-1 0 1,0 0 0,1 0-1,-1 1 1,1 0 0,-6 1-1,1 0-89,0 1 0,0 0 0,1 0 0,-1 0 0,1 1-1,-1 0 1,1 0 0,0 1 0,1 0 0,-1 0 0,1 0-1,0 1 1,0 0 0,-4 6 0,3-4 39,0 1 0,1 0 0,0 0 1,0 0-1,1 1 0,0 0 0,0 0 0,1 0 0,-2 16 1,4-23-22,1 0 0,0 0 0,0 0 0,0 0 0,0 0 0,1 0 1,-1 0-1,1 0 0,0 0 0,0 0 0,0-1 0,0 1 0,0 0 1,1-1-1,-1 1 0,1-1 0,-1 1 0,5 3 0,-3-3-31,1 1 0,1-1-1,-1 0 1,0 0 0,1-1 0,-1 1-1,1-1 1,0 0 0,9 2-1,6 1-123,0-2-1,0 0 1,0-2-1,25 0 0,-26-2 130,0-1 0,0 0 0,-1-2 0,1 0 0,-1-1 0,0-1 0,0-1 0,-1 0 0,0-2 0,0 0 0,-1 0 0,0-2 0,22-18 0,-13 8 319,-2-1 0,0-1 1,-1-1-1,-2-1 1,-1-1-1,0-1 1,15-32-1,-28 49-176,-1-1 0,0 0 0,-1-1 0,0 1-1,-1-1 1,0 0 0,-1 0 0,0 0 0,-1 0 0,0 0 0,-2-19 0,1 31-128,0-1 1,0 1-1,0-1 1,0 1-1,0-1 1,0 1 0,0-1-1,0 0 1,0 1-1,0-1 1,0 1-1,-1-1 1,1 1-1,0-1 1,0 1 0,-1-1-1,1 1 1,0-1-1,-1 1 1,1 0-1,0-1 1,-1 1-1,1-1 1,-1 1-1,1 0 1,-1 0 0,1-1-1,-1 1 1,1 0-1,-1 0 1,1-1-1,-1 1 1,1 0-1,-1 0 1,1 0 0,-1 0-1,1 0 1,-1 0-1,0 0 1,1 0-1,-1 0 1,1 0-1,-1 0 1,1 0-1,-1 0 1,1 0 0,-1 0-1,1 1 1,-1-1-1,0 0 1,1 0-1,0 1 1,-1-1-1,1 0 1,-1 1 0,1-1-1,-1 1 1,1-1-1,0 0 1,-1 1-1,1-1 1,-1 1-1,-25 29-157,13-6 190,2 1 1,0 0 0,2 1 0,0 0-1,2 0 1,1 1 0,1 0 0,2 1-1,-1 30 1,4-56-16,0 1 0,0-1 0,0 0 0,1 1 1,-1-1-1,1 0 0,-1 0 0,1 1 0,0-1 0,0 0 0,0 0 0,0 0 0,0 0 0,0 0 0,1 0 0,-1 0 1,1 0-1,-1-1 0,1 1 0,0 0 0,-1-1 0,4 2 0,-1 0 2,1-1 1,-1 0-1,1-1 0,-1 1 0,1-1 1,0 0-1,0 0 0,0 0 1,-1-1-1,8 0 0,1 0 27,-1-1 0,1 0-1,-1-1 1,0 0-1,0-1 1,0-1 0,0 0-1,11-5 1,-3-3 141,-1 0 0,-1-1 0,0-1 1,-1 0-1,-1-2 0,0 0 0,24-31 0,-29 32-126,-1 0-1,0 0 1,-1-1-1,-1 0 1,0 0-1,-2-1 1,1 0-1,-2 0 1,6-35-1,-11 52-69,0 0 0,1 0-1,-1-1 1,0 1 0,0 0-1,0 0 1,0 0 0,0-1-1,0 1 1,0 0 0,0 0-1,0 0 1,0-1 0,0 1-1,0 0 1,0 0 0,0-1-1,0 1 1,0 0 0,0 0-1,0 0 1,0-1 0,0 1-1,0 0 1,0 0 0,0-1-1,0 1 1,0 0 0,-1 0-1,1 0 1,0 0-1,0-1 1,0 1 0,0 0-1,0 0 1,-1 0 0,1 0-1,0-1 1,0 1 0,0 0-1,-1 0 1,1 0 0,0 0-1,0 0 1,0 0 0,-1 0-1,1 0 1,0 0 0,0 0-1,-1 0 1,-11 9-357,-11 21 128,4 8 196,1 1 1,-20 67-1,34-89 40,-1-1 0,2 1 1,0 0-1,1 0 0,1 0 0,1 1 0,0-1 1,1 0-1,5 27 0,-5-41-72,0 0 1,0 0-1,0 0 0,0 0 0,1 0 1,-1 0-1,1-1 0,0 1 0,-1 0 1,1-1-1,0 0 0,1 1 0,-1-1 1,0 0-1,1 0 0,-1 0 0,1 0 1,0-1-1,4 3 0,-7-27-3311,-6 9 3201,0 0 0,-1 0 0,-1 1 0,0 1 0,-1-1 0,-18-20 0,-13-18 2105,38 47-1820,-5-4 283,2-1-1,-1 0 0,1-1 1,-6-18-1,10 27-336,0-1 0,1 1 0,-1-1 0,1 1 0,0-1 0,0 1 0,-1-1 0,1 0 0,0 1 0,0-1 0,0 1 0,1-1 0,-1 0 0,0 1 0,1-1 0,-1 1 0,1-1 0,-1 1 0,1-1 0,0 1 0,-1-1 0,1 1 0,0 0 0,0-1 0,0 1 0,0 0 0,0 0 0,0 0 0,1-1 0,-1 1 1,0 1-1,1-1 0,-1 0 0,0 0 0,1 0 0,-1 1 0,1-1 0,-1 1 0,1-1 0,-1 1 0,3-1 0,26-4-316,1 2 1,-1 1 0,0 1-1,32 4 1,18-1-3186,-4-5-3663,7-5-6992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035"/>
    </inkml:context>
    <inkml:brush xml:id="br0">
      <inkml:brushProperty name="width" value="0.025" units="cm"/>
      <inkml:brushProperty name="height" value="0.025" units="cm"/>
    </inkml:brush>
  </inkml:definitions>
  <inkml:trace contextRef="#ctx0" brushRef="#br0">1 184 12588,'0'0'17638,"5"0"-17013,5 2-549,0-2 0,0 0 1,0 0-1,0-1 0,1 0 1,-1 0-1,0-1 0,0-1 1,-1 0-1,1 0 0,-1-1 1,19-9-1,-18 7-69,0 1 1,0-2-1,0 0 0,-1 0 0,0 0 0,0-1 0,-1-1 0,0 1 0,-1-1 1,1-1-1,7-14 0,-14 23-11,0-1-1,0 1 1,0-1 0,0 1 0,-1-1-1,1 1 1,-1-1 0,1 1 0,-1-1 0,1 0-1,-1 1 1,0-1 0,0 1 0,0-1-1,0 0 1,0 1 0,0-1 0,0 0-1,-1 1 1,1-1 0,-2-2 0,2 3-14,-1 0 1,0 0-1,0 0 1,-1 0-1,1 1 0,0-1 1,0 0-1,0 1 1,0-1-1,-1 1 1,1-1-1,0 1 0,0-1 1,-1 1-1,1 0 1,0 0-1,-1 0 1,1 0-1,0 0 0,-3 0 1,-3 1-31,1-1 0,-1 2 1,0-1-1,1 1 0,-1 0 0,1 0 1,-1 1-1,1 0 0,-6 3 0,-2 5 22,-1 1-1,2 0 0,0 0 1,1 1-1,0 1 1,-15 21-1,20-24 56,0 0 0,1 1-1,0 0 1,1 0 0,0 0 0,1 0-1,0 1 1,1-1 0,-2 21 0,5-31-26,0-1 1,0 0-1,0 1 0,0-1 1,0 1-1,0-1 1,0 1-1,1-1 1,-1 0-1,1 1 0,-1-1 1,1 0-1,-1 1 1,1-1-1,0 0 1,0 0-1,0 1 0,0-1 1,0 0-1,0 0 1,0 0-1,0 0 1,0 0-1,2 0 0,0 1-55,1 0 0,-1 0 0,1-1 0,0 0 0,0 0-1,0 0 1,0 0 0,7 0 0,3-1-722,1 0 0,-1-1-1,0 0 1,19-5 0,-19 2-861,1-1-1,-1-1 1,-1 0 0,1 0-1,17-13 1,18-14-5171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399"/>
    </inkml:context>
    <inkml:brush xml:id="br0">
      <inkml:brushProperty name="width" value="0.025" units="cm"/>
      <inkml:brushProperty name="height" value="0.025" units="cm"/>
    </inkml:brush>
  </inkml:definitions>
  <inkml:trace contextRef="#ctx0" brushRef="#br0">237 58 9513,'-1'-8'4201,"0"6"-3827,1 0 0,0-1 0,-1 1 0,1 0 0,-1 0 0,0-1 0,0 1 0,1 0-1,-2 0 1,1 0 0,0 0 0,0 0 0,-1 0 0,1 0 0,-1 1 0,1-1 0,-1 0 0,0 1-1,0-1 1,1 1 0,-1 0 0,0 0 0,0-1 0,-1 1 0,1 1 0,0-1 0,-3-1 0,1 2-183,1 0 0,0 0 0,-1 0 0,1 0 0,0 0 0,-1 1 1,1 0-1,0-1 0,0 1 0,-5 2 0,-1 2 18,0 0-1,1 0 1,0 1-1,0 0 1,0 0-1,1 0 1,0 1-1,0 1 1,1-1-1,0 1 1,-6 9-1,4-4-47,-1 1-1,2 0 0,0 1 1,1 0-1,0 0 1,-4 18-1,8-27-146,1 1-1,0-1 1,0 1-1,1-1 1,-1 1-1,1 0 1,1-1 0,1 9-1,-2-13-10,1 0 0,-1 0 0,1 0 0,0 0 0,0 0 1,0-1-1,0 1 0,1 0 0,-1 0 0,0-1 0,1 1 0,-1-1 0,1 1 0,-1-1 0,1 1 0,0-1 0,0 0 0,-1 0 0,1 0 0,0 0 0,0 0 0,0-1 0,0 1 0,0 0 0,0-1 0,0 0 0,1 1 0,-1-1 0,2 0 1,13 0-207,-1-1 1,1-1 0,-1 0 0,1-2 0,-1 1 0,0-2 0,0 0 0,0-1 0,22-12 0,-20 9 87,0 1 0,1 1-1,0 1 1,0 1 0,33-5 0,-51 9 163,-1 1 0,1 0 0,0 0 0,-1 0 0,1 0 0,0 0 0,-1 0 0,1 0 0,0 0 0,-1 0 0,1 0 0,0 1 0,-1-1 0,1 0 0,-1 0 0,1 0 0,0 1 0,-1-1 0,1 0 1,-1 1-1,1-1 0,-1 1 0,1-1 0,-1 0 0,1 1 0,-1-1 0,1 1 0,-1 0 0,0-1 0,1 1 0,-1-1 0,0 1 0,0-1 0,1 1 0,-1 0 0,0-1 0,0 1 0,0 0 0,0-1 0,1 1 1,-1 0-1,0-1 0,0 1 0,0-1 0,-1 1 0,1 0 0,0-1 0,0 1 0,0 0 0,0-1 0,-1 1 0,1 0 0,0-1 0,0 1 0,-1-1 0,1 1 0,-1-1 0,1 1 0,-1 0 0,-24 38 1524,23-36-1478,-13 14 335,12-15-409,-1 1 0,1 0 0,0 1 0,0-1 0,1 1 0,-1-1 0,1 1 0,0 0 0,0 0 0,0 0 0,0 0 0,-1 6 0,3-10-226,0 1 1,1-1-1,-1 1 1,1-1 0,-1 0-1,0 0 1,1 1 0,-1-1-1,1 0 1,-1 1 0,1-1-1,-1 0 1,0 0 0,1 0-1,-1 0 1,1 0 0,-1 1-1,1-1 1,-1 0-1,1 0 1,-1 0 0,1 0-1,-1 0 1,1 0 0,-1-1-1,1 1 1,-1 0 0,2 0-1,1 0-1798,8 0-7279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4.439"/>
    </inkml:context>
    <inkml:brush xml:id="br0">
      <inkml:brushProperty name="width" value="0.025" units="cm"/>
      <inkml:brushProperty name="height" value="0.025" units="cm"/>
    </inkml:brush>
  </inkml:definitions>
  <inkml:trace contextRef="#ctx0" brushRef="#br0">19 126 13485,'0'0'11712,"12"0"-10692,-3 0-930,-1-1-1,1 0 1,-1-1 0,1 0 0,-1 0-1,0-1 1,1 0 0,12-7 0,-16 7-79,-1 1 0,1-1 0,-1 0 0,0 0 0,0 0 0,0-1 1,-1 1-1,1-1 0,-1 0 0,0 0 0,0 0 0,0 0 0,-1-1 0,1 1 1,-1-1-1,0 0 0,0 1 0,-1-1 0,2-8 0,-2 12-20,-1 0-1,0 1 1,0-1-1,0 1 1,0-1-1,0 1 1,0-1 0,0 0-1,0 1 1,0-1-1,0 1 1,0-1-1,-1 1 1,1-1-1,0 1 1,0-1-1,0 1 1,-1-1 0,1 1-1,0-1 1,-1 1-1,1-1 1,0 1-1,-1-1 1,1 1-1,-1 0 1,1-1 0,0 1-1,-1 0 1,1-1-1,-1 1 1,0-1-1,-22 2-215,-21 18 25,31-9 210,1 1 0,0 0 0,1 1 0,-13 16 0,20-23 74,-1 1 1,1 0-1,1 0 1,-1 0-1,1 0 1,0 0-1,1 1 1,-1 0-1,1-1 1,1 1-1,-1 0 1,0 8-1,3-14-59,-1 0-1,0 0 1,1 1-1,-1-1 1,1 0 0,0 0-1,-1 0 1,1 0-1,0 0 1,-1 0 0,1 0-1,0-1 1,0 1-1,0 0 1,0 0-1,0-1 1,0 1 0,0 0-1,0-1 1,0 1-1,0-1 1,0 1-1,0-1 1,1 0 0,-1 0-1,0 1 1,0-1-1,0 0 1,0 0-1,1 0 1,-1 0 0,0 0-1,0 0 1,0-1-1,2 1 1,48-7 350,-25 0-392,0-1 1,0-1-1,34-19 1,-35 16-190,-1 1-1,1 2 1,39-11 0,-64 20 200,0 1 0,0-1 0,0 0 0,1 0 0,-1 0 0,0 0 0,0 0 0,1 1 1,-1-1-1,0 0 0,0 0 0,0 0 0,0 1 0,1-1 0,-1 0 0,0 0 0,0 0 1,0 1-1,0-1 0,0 0 0,0 0 0,0 1 0,1-1 0,-1 0 0,0 0 1,0 1-1,0-1 0,0 0 0,0 0 0,0 1 0,0-1 0,0 0 0,0 0 0,-1 1 1,1-1-1,0 0 0,0 0 0,0 1 0,0-1 0,0 0 0,0 0 0,0 1 0,-1-1 1,1 0-1,0 0 0,0 0 0,-1 1 0,-4 12 171,-11 12 169,13-21-273,0 0-1,0 0 0,0 1 1,1-1-1,0 1 0,0-1 1,-3 9-1,6-12-47,-1 0 0,0-1 0,0 1 0,0-1 0,0 1 0,1-1 0,-1 1 0,0-1 0,1 1 0,-1-1 0,0 1 0,1-1 0,-1 1 0,1-1 0,-1 0 0,0 1 0,1-1 0,-1 0 0,1 1 0,-1-1 0,1 0 0,0 1 0,-1-1 0,1 0 0,-1 0 0,1 0 0,-1 0 0,1 0 0,-1 1 0,1-1 0,0 0 0,-1 0 0,1 0 0,-1-1 0,1 1 0,0 0 0,-1 0 0,1 0 0,-1 0 0,1 0 0,0-1 0,29-4 226,58-32-301,-71 28-136,1 1 0,0 1 0,0 0 0,0 2 0,27-5 0,-44 9 195,-1 1-1,1 0 1,-1 0-1,1 0 0,-1 0 1,1-1-1,-1 1 0,1 0 1,-1 0-1,1 0 1,-1 0-1,1 0 0,-1 0 1,1 1-1,-1-1 0,1 0 1,-1 0-1,1 0 1,-1 0-1,1 1 0,-1-1 1,0 0-1,1 0 0,-1 1 1,1-1-1,-1 0 1,0 1-1,1-1 0,-1 0 1,1 1-1,-1-1 0,0 1 1,0-1-1,1 1 1,-1-1-1,0 0 0,0 1 1,0-1-1,1 1 0,-1-1 1,0 1-1,0 0 1,-10 26 250,-26 23-1582,27-42-3235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510"/>
    </inkml:context>
    <inkml:brush xml:id="br0">
      <inkml:brushProperty name="width" value="0.025" units="cm"/>
      <inkml:brushProperty name="height" value="0.025" units="cm"/>
    </inkml:brush>
  </inkml:definitions>
  <inkml:trace contextRef="#ctx0" brushRef="#br0">50 35 12075,'0'0'13368,"-7"10"-12914,4-6-406,-2 2 24,1 0 1,-1 1-1,1 0 1,1 0-1,0 0 1,0 0-1,0 0 1,1 0-1,0 1 1,0-1-1,-1 15 1,3-19-8,-1-1 1,1 0 0,0 0 0,0 1-1,0-1 1,1 0 0,-1 0-1,0 1 1,1-1 0,0 0-1,-1 0 1,1 0 0,0 0 0,0 0-1,0 0 1,1 0 0,-1 0-1,0 0 1,1 0 0,-1-1 0,1 1-1,2 2 1,1-2 40,-1-1 0,1 1 0,0-1 1,0 0-1,0 0 0,0 0 0,0-1 0,0 0 1,8 0-1,0-1-75,0-1 0,0 0 0,0-1 0,-1 0 0,1-1 0,-1 0 0,0-1 1,0 0-1,-1-1 0,1-1 0,-1 0 0,-1 0 0,1-1 0,-1 0 0,0-1 0,14-17 0,-75 83-698,48-51 675,-1-1 0,1 1-1,0-1 1,1 1 0,-1 0 0,1 0 0,0 1-1,0-1 1,1 0 0,0 0 0,0 1 0,1 11-1,0-17 10,0-1-1,1 1 1,-1 0-1,1 0 1,-1-1-1,1 1 1,-1 0-1,1-1 1,-1 1-1,1-1 1,0 1-1,-1-1 1,1 1-1,0-1 1,-1 1-1,1-1 1,0 1-1,0-1 1,-1 0-1,1 0 1,0 1-1,0-1 1,0 0-1,0 0 0,-1 0 1,1 0-1,0 0 1,0 0-1,0 0 1,0 0-1,-1 0 1,1 0-1,0 0 1,1-1-1,31-9 582,-15 1-516,-1-2 0,-1 0 1,0-1-1,28-26 0,-37 32-83,0-1-1,-1 0 0,0-1 1,0 1-1,0-1 0,-1 0 1,0 0-1,-1-1 0,0 0 1,0 1-1,-1-1 0,3-12 1,-6 21-19,0 0 0,0 0 0,-1 0 1,1 0-1,0 0 0,0 0 0,0 0 0,0 0 1,0 0-1,0 0 0,0 0 0,0 0 1,0 0-1,-1 1 0,1-1 0,0 0 1,0 0-1,0 0 0,0 0 0,0-1 1,0 1-1,0 0 0,0 0 0,-1 0 1,1 0-1,0 0 0,0 0 0,0 0 0,0 0 1,0 0-1,0 0 0,0 0 0,0 0 1,0 0-1,0 0 0,0 0 0,-1 0 1,1 0-1,0 0 0,0-1 0,0 1 1,0 0-1,0 0 0,-11 18-193,-9 28 228,19-44 12,0 0 0,0 0 0,1 0 1,-1 1-1,0-1 0,1 0 0,-1 0 0,1 1 1,0-1-1,0 0 0,0 1 0,0-1 0,0 0 1,1 1-1,-1-1 0,1 0 0,-1 0 0,1 1 0,0-1 1,0 0-1,0 0 0,0 0 0,0 0 0,0 0 1,1 0-1,-1 0 0,4 3 0,-1-3 75,1 0 0,0 0 0,0-1 0,0 0 0,0 1 0,0-2 0,0 1 0,0 0 0,0-1 0,0 0 0,0 0 0,7-2 0,-3 1-44,1-1-1,0 0 1,-1-1-1,1 0 1,-1 0-1,0-1 1,0-1-1,-1 1 1,1-1-1,-1-1 1,11-8-1,-14 11-62,-1-1-1,1 0 0,-1 0 1,0 0-1,0 0 0,-1-1 1,1 1-1,-1-1 0,0 0 1,0 0-1,0 0 0,-1 0 1,0-1-1,0 1 0,0-1 1,-1 1-1,1-1 0,-1 0 1,-1 0-1,1-9 0,-1 14-5,-1 0-1,1 0 1,0 0-1,-1 0 1,1 1-1,-1-1 1,1 0-1,-1 0 1,1 0-1,-1 0 1,0 1-1,1-1 1,-1 0-1,0 1 1,0-1-1,0 0 1,1 1-1,-1-1 1,0 1-1,0-1 0,0 1 1,0 0-1,0-1 1,0 1-1,0 0 1,0 0-1,0 0 1,0-1-1,0 1 1,0 0-1,0 0 1,0 1-1,0-1 1,0 0-1,0 0 1,-1 1-1,-3-1-21,1 1 1,-1 0-1,1 0 0,0 1 0,0-1 0,-1 1 1,-6 4-1,2 0 14,0 2 1,1-1-1,0 1 1,0 0 0,1 1-1,-7 9 1,11-15 9,0 1 0,0 0 0,1 0 0,0 0 0,0 1 1,0-1-1,0 0 0,0 1 0,1-1 0,0 1 0,0-1 1,0 1-1,0 0 0,1-1 0,0 1 0,0 0 0,1 7 0,0-11 8,0 1-1,0-1 1,0 1-1,0-1 1,1 1-1,-1-1 1,0 1-1,1-1 1,-1 0-1,1 0 1,-1 0-1,1 0 1,0 0-1,-1 0 1,1 0-1,0 0 1,0-1-1,0 1 1,-1-1-1,1 1 1,0-1-1,0 0 1,3 0-1,55 2-26,-45-3-30,261 1-199,-276-2 391,0 0-1,-1-1 1,0 1-1,1-1 1,-1 1-1,0 0 1,-1 0-1,1-1 1,0 1-1,0 0 1,-3-2-1,4 3-117,-24-39-155,-31-77 0,55 117 20,0 0-1,0 0 0,-1 0 1,1 0-1,0 0 0,0 0 0,0 0 1,0 0-1,-1 0 0,1-1 1,0 1-1,0 0 0,0 0 1,0 0-1,0 0 0,0 0 0,-1-1 1,1 1-1,0 0 0,0 0 1,0 0-1,0 0 0,0-1 1,0 1-1,0 0 0,0 0 0,0 0 1,0-1-1,0 1 0,0 0 1,0 0-1,0 0 0,0 0 1,0-1-1,0 1 0,0 0 0,0 0 1,0 0-1,0-1 0,0 1 1,0 0-1,0 0 0,1 0 1,-1 0-1,0-1 0,0 1 0,0 0 1,0 0-1,0 0 0,0 0 1,1 0-1,-1 0 0,0 0 1,0-1-1,0 1 0,0 0 0,1 0 1,-1 0-1,0 0 0,0 0 1,0 0-1,1 0 0,-1 0 1,0 0-1,0 0 0,0 0 0,0 0 1,1 0-1,-1 0 0,14 9-4993,-7-4 3375,22 8-4791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901"/>
    </inkml:context>
    <inkml:brush xml:id="br0">
      <inkml:brushProperty name="width" value="0.025" units="cm"/>
      <inkml:brushProperty name="height" value="0.025" units="cm"/>
    </inkml:brush>
  </inkml:definitions>
  <inkml:trace contextRef="#ctx0" brushRef="#br0">216 216 14606,'0'0'4036,"-9"-7"-337,5 4-3545,0-1 0,0 1 0,0 1 0,0-1 0,0 0-1,0 1 1,-1 0 0,1 0 0,-1 0 0,0 1 0,1 0 0,-1 0 0,0 0 0,0 0 0,0 0-1,0 1 1,0 0 0,1 0 0,-1 1 0,0-1 0,0 1 0,0 0 0,0 1 0,1-1-1,-1 1 1,0-1 0,1 2 0,-7 2 0,5 0-62,1 0 1,-1 0-1,1 0 0,0 1 1,1 0-1,-1 0 1,1 0-1,0 0 0,0 1 1,1-1-1,0 1 0,0 0 1,1 0-1,0 0 0,0 0 1,0 0-1,1 1 0,0-1 1,1 11-1,0-17-73,0 0 0,0 1 0,0-1 0,0 0 0,0 0 1,1 1-1,-1-1 0,0 0 0,1 0 0,-1 0 0,1 1 0,0-1 0,-1 0 0,1 0 0,0 0 0,0 0 0,-1 0 0,1 0 0,0 0 0,0-1 1,0 1-1,0 0 0,0 0 0,2 0 0,1 1 35,-1-1 0,1 0 0,-1 0 0,1 0 0,0 0 0,0-1 0,-1 0 0,7 1 0,2-2 65,0 0 0,0-1 1,-1 0-1,22-7 0,13-10-84,-2-3 0,0-2 0,-2-2 0,-1-1 0,-1-2 0,68-65 0,-100 86-34,0 1-3,1 0 0,-2-1 0,1 0 1,-1 0-1,0 0 0,-1-1 0,0-1 0,8-16 0,-14 26-1,0 0-1,0-1 0,1 1 1,-1 0-1,0-1 1,0 1-1,0-1 0,0 1 1,0 0-1,0-1 0,0 1 1,0 0-1,0-1 0,-1 1 1,1-1-1,0 1 0,0 0 1,0-1-1,0 1 0,0 0 1,-1-1-1,1 1 0,0 0 1,0 0-1,-1-1 0,1 1 1,0 0-1,0-1 0,-1 1 1,1 0-1,0 0 1,-1 0-1,1-1 0,0 1 1,-1 0-1,1 0 0,0 0 1,-1 0-1,1 0 0,0 0 1,-1 0-1,1-1 0,-1 1 1,1 0-1,0 0 0,-1 1 1,1-1-1,0 0 0,-1 0 1,1 0-1,-1 0 0,1 0 1,0 0-1,-1 0 0,1 0 1,0 1-1,-1-1 1,1 0-1,0 0 0,-1 1 1,1-1-1,-27 11 17,10 0-2,1 2 1,0 0-1,0 0 0,2 1 1,-1 1-1,2 1 0,-19 27 1,24-31-2,0 1 1,0 0 0,1 0-1,1 1 1,0 0 0,1 0-1,1 0 1,0 1 0,1-1-1,0 1 1,0 16 0,3-29-102,0 0 0,0 0 1,0 0-1,0 0 0,1 0 1,-1 0-1,0 0 0,1-1 0,-1 1 1,1 0-1,0 0 0,0 0 0,0-1 1,0 1-1,0 0 0,0-1 1,0 1-1,0-1 0,1 1 0,2 1 1,26 7-4288,0-9-2680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6.439"/>
    </inkml:context>
    <inkml:brush xml:id="br0">
      <inkml:brushProperty name="width" value="0.025" units="cm"/>
      <inkml:brushProperty name="height" value="0.025" units="cm"/>
    </inkml:brush>
  </inkml:definitions>
  <inkml:trace contextRef="#ctx0" brushRef="#br0">0 77 17360,'0'0'14633,"12"5"-14366,-4-2-249,-1 0 0,1 0 1,0-1-1,0 0 0,0 0 0,0 0 1,0-1-1,1-1 0,-1 1 0,0-1 1,1-1-1,-1 0 0,0 0 1,0 0-1,0-1 0,0 0 0,0-1 1,8-3-1,26-20 25,-40 25-38,-1-1 0,1 1 1,0-1-1,-1 1 0,1-1 1,-1 0-1,1 0 0,-1 0 1,0 0-1,0 0 0,1 0 1,-2 0-1,1 0 0,0 0 1,0 0-1,-1-1 0,1 1 1,0-3-1,-2 4-11,1 0 0,-1 0 0,1 0 0,-1 0 0,1 0 0,-1 0 0,0 0 0,1 0 0,-1 0 0,0 0 0,0 1 0,0-1 0,0 0 0,0 0 0,0 1 0,0-1 0,0 1 0,0-1 0,0 1 0,0-1 0,0 1 0,0-1 0,0 1 0,0 0 0,0 0 0,-1 0 0,1 0 0,0 0 0,0 0 0,0 0 0,0 0 0,-1 0 0,1 0 0,-1 1 0,-46 6-120,39-2 138,-1-1 0,0 1 0,1 1-1,0-1 1,0 2 0,1-1 0,-1 1 0,2 0 0,-1 1 0,1 0 0,0 0 0,0 1 0,1 0 0,1 0 0,-1 0 0,1 1 0,1-1 0,0 1 0,0 0 0,-2 13 0,5-21-10,1 0-1,0-1 1,0 1 0,0 0 0,0 0 0,1 0 0,-1 0 0,0 0 0,1-1 0,0 1 0,-1 0 0,1 0 0,0-1 0,0 1 0,0 0 0,0-1 0,0 1 0,0-1-1,0 1 1,0-1 0,1 1 0,-1-1 0,1 0 0,-1 0 0,1 0 0,-1 0 0,1 0 0,0 0 0,-1 0 0,1 0 0,0-1 0,0 1 0,-1-1 0,1 1 0,0-1-1,2 0 1,10 2 4,0-1 0,-1 0-1,1-1 1,15-2 0,-8 0-5,19-2-40,-1-2 1,0-2-1,0-1 1,51-20-1,-47 14-12,2 2-1,68-11 1,-113 23 47,1 1 1,-1 0-1,1 0 0,0 0 0,-1 0 1,1 0-1,-1-1 0,1 1 0,0 0 1,-1 0-1,1 0 0,-1 1 0,1-1 1,0 0-1,-1 0 0,1 0 1,-1 0-1,1 1 0,-1-1 0,1 0 1,-1 0-1,1 1 0,-1-1 0,1 0 1,-1 1-1,1-1 0,-1 1 0,1 0 1,-7 14-13,-26 19 114,29-31-83,-14 11 36,3-2 10,1 1 1,0 0-1,0 0 1,-16 26-1,28-39-61,1 0 0,0 1 0,0-1 0,-1 0 0,1 1 0,0-1 0,0 0 0,0 1 0,-1-1 0,1 0 0,0 1 0,0-1 0,0 1 0,0-1 0,0 0 0,0 1 0,0-1 0,0 0 0,0 1 0,0-1 0,0 1 0,0-1 0,0 0 0,0 1 0,0-1 0,0 0 0,0 1 0,0-1 0,1 1 0,-1-1 0,0 0 0,0 1 0,0-1 0,1 0 0,-1 0 0,0 1 0,0-1 0,1 0 0,-1 1 0,0-1 0,1 0 0,-1 0 0,1 1 0,22-1 0,28-13 0,126-71-2107,-81 35 1144,-95 48 934,0 1-1,-1-1 0,1 0 0,0 1 0,0-1 0,0 1 0,0-1 0,0 1 0,0-1 0,1 1 1,-1 0-1,0 0 0,0 0 0,0-1 0,0 1 0,0 0 0,0 0 0,0 0 0,0 1 0,1-1 1,-1 0-1,0 0 0,1 1 0,-1 0 14,-1 0 1,0 0 0,0 0-1,0 0 1,0 1 0,0-1-1,0 0 1,-1 0 0,1 0-1,0 0 1,0 0 0,-1 0-1,1 0 1,-1 0 0,1 0-1,-1 0 1,1 0 0,-2 1-1,-43 60-596,37-53 199,-44 57-5907,35-43-2980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8:55.545"/>
    </inkml:context>
    <inkml:brush xml:id="br0">
      <inkml:brushProperty name="width" value="0.025" units="cm"/>
      <inkml:brushProperty name="height" value="0.025" units="cm"/>
    </inkml:brush>
  </inkml:definitions>
  <inkml:trace contextRef="#ctx0" brushRef="#br0">2054 158 3587,'-71'-10'1416,"-1"3"-1,1 3 1,-1 4-1,-85 9 1,-283 59 793,375-57-1604,-3 2-296,1 3 0,-97 36-1,123-35-316,1 1-1,1 3 1,0 1 0,2 1-1,-36 30 1,21-8 1,1 2-1,3 2 1,1 2 0,3 3 0,3 1-1,1 1 1,4 3 0,2 1-1,2 1 1,-39 110 0,62-142-19,0 1 1,2 0-1,1 0 1,2 0-1,0 0 1,2 1-1,2-1 1,6 58-1,-2-63 0,1 0 0,1 0 0,1-1-1,2 0 1,0-1 0,2 1 0,0-2-1,1 0 1,2 0 0,0-1 0,19 21-1,5-1 1,2-2 0,2-2 1,1-1-1,2-2 0,1-3 0,93 48 0,-27-26 45,3-5 1,122 34 0,-105-46 1,1-5 0,169 17 0,277-18-90,539-81-303,-956 31 448,0-7-1,-2-7 1,-2-7-1,279-113 1,-366 122 78,0-4 1,-3-3-1,120-89 1,-157 103-48,0-1 1,-3-1-1,0-2 1,-1 0-1,-2-2 0,-2-1 1,0-1-1,-2-1 0,25-57 1,-36 66 15,-2 0 1,0-1-1,-2 0 0,-1-1 1,-1 1-1,-1-1 0,-1 1 1,-2-1-1,0 0 1,-8-43-1,1 33-56,-2 1-1,-1 0 1,-2 0-1,-1 1 1,-2 1-1,-2 0 1,-20-31 0,-3 5 37,-2 2 0,-3 2 0,-2 1 0,-3 3 1,-1 2-1,-3 3 0,-78-54 0,54 50 29,-1 2 1,-3 5-1,-1 2 0,-2 5 1,-109-33-1,109 47-117,-2 3 0,0 4 0,-1 4 1,-1 4-1,-97 4 0,60 9-166,1 6 1,0 5-1,-123 33 0,-396 120-4313,445-122 1399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7.095"/>
    </inkml:context>
    <inkml:brush xml:id="br0">
      <inkml:brushProperty name="width" value="0.025" units="cm"/>
      <inkml:brushProperty name="height" value="0.025" units="cm"/>
    </inkml:brush>
  </inkml:definitions>
  <inkml:trace contextRef="#ctx0" brushRef="#br0">0 160 5285,'0'0'4602,"10"-4"-4469,11-2-105,0 1-1,1 1 1,0 1-1,0 1 1,36 2 0,456-15 652,1 0 722,315-8-1120,-188 1-84,325-8-93,591 0-50,-816 71-27,-176-5-24,581-10 58,-317-12 132,1237-65 1056,-2006 47-1074,-71 30 48,-3 8-2626,13-22-785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9.312"/>
    </inkml:context>
    <inkml:brush xml:id="br0">
      <inkml:brushProperty name="width" value="0.025" units="cm"/>
      <inkml:brushProperty name="height" value="0.025" units="cm"/>
    </inkml:brush>
  </inkml:definitions>
  <inkml:trace contextRef="#ctx0" brushRef="#br0">1 93 7815,'0'0'401,"13"-1"31,2578-91 1842,-1555 134-1760,-461-14 376,1704 0 393,-874-23-735,-1279-3-613,623 20-2053,-733-21 9,-9-1-1382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43.696"/>
    </inkml:context>
    <inkml:brush xml:id="br0">
      <inkml:brushProperty name="width" value="0.025" units="cm"/>
      <inkml:brushProperty name="height" value="0.025" units="cm"/>
    </inkml:brush>
  </inkml:definitions>
  <inkml:trace contextRef="#ctx0" brushRef="#br0">4002 548 12460,'-214'-71'464,"-338"-68"1,398 116-391,-192-4 0,-159 24 135,352 4-187,16 6-75,1 7 1,0 5 0,1 6-1,-150 48 1,197-45-282,0 4 0,3 4 0,1 3 0,-122 77 0,113-54 395,3 4 0,3 4 1,-111 115-1,169-154-18,1 0 0,2 2 0,1 1 0,2 1 0,-22 45 0,36-62-31,0 1 0,2 0 1,0 0-1,2 0 0,0 1 0,1 0 0,1 0 0,0 0 0,2 0 1,0 1-1,2-1 0,5 36 0,-2-38-8,2 0-1,0-1 1,1 0-1,0 0 1,2-1-1,0 0 1,20 27-1,1-5-1,61 61 0,-37-50-38,2-3-1,2-2 0,1-3 1,2-2-1,83 38 0,-15-19-77,234 72 0,-228-93 92,1-6 0,1-6 1,213 12-1,-159-32 32,0-9 0,197-28 0,376-111 77,-23-64 0,-151 14-52,-16-38 400,-494 194-378,-2-4 1,-1-4-1,111-84 1,-158 105 79,-1-2-1,-1 0 1,-2-2 0,0 0 0,-2-2 0,-1-1 0,-2-1-1,-1-1 1,-1 0 0,24-61 0,-37 75-93,-1-1-1,0 1 1,-1-1-1,-1 0 1,-1 0 0,-1 0-1,0 0 1,-2 0-1,0 0 1,-2 0 0,0 0-1,-1 0 1,-1 1-1,0 0 1,-2 0 0,0 0-1,-15-26 1,3 13 18,-1 1 0,-2 0 1,-1 2-1,-1 1 0,-2 1 0,-1 1 1,0 1-1,-51-34 0,5 11-75,-3 4 0,-1 3 0,-2 3 0,-1 4 0,-150-43-1,95 43-68,-2 6 0,-263-18 0,256 40-946,0 6 1,1 6 0,-1 7 0,-152 34 0,68 1-3270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0.954"/>
    </inkml:context>
    <inkml:brush xml:id="br0">
      <inkml:brushProperty name="width" value="0.025" units="cm"/>
      <inkml:brushProperty name="height" value="0.025" units="cm"/>
    </inkml:brush>
  </inkml:definitions>
  <inkml:trace contextRef="#ctx0" brushRef="#br0">6 107 16624,'-5'1'4254,"12"3"-2985,16 3-621,166 2 3383,98-17-2508,-258 7-1381,1021-72-1667,-747 48-1680,-229 18 555,-29 0-1880,-17 1-3018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35.739"/>
    </inkml:context>
    <inkml:brush xml:id="br0">
      <inkml:brushProperty name="width" value="0.025" units="cm"/>
      <inkml:brushProperty name="height" value="0.025" units="cm"/>
    </inkml:brush>
  </inkml:definitions>
  <inkml:trace contextRef="#ctx0" brushRef="#br0">1452 273 6502,'-16'5'-85,"-28"10"543,0-1-1,-1-3 1,-64 9 0,84-19-587,-23 1 707,0 2 1,0 2-1,0 2 1,1 2-1,-60 21 1,16 11-494,1 3 0,3 4 1,-97 73-1,149-97-68,2 1-1,1 1 1,1 2 0,2 1-1,1 1 1,-39 55-1,52-62-7,0 0-1,2 1 1,0 0-1,2 1 0,1 0 1,1 1-1,1 0 0,1 0 1,2 1-1,-4 50 0,8-47-28,2 0-1,0 0 0,3 0 0,0-1 0,2 1 0,1-1 0,1 0 0,2-1 0,1 0 0,1 0 0,2-2 0,0 1 0,22 28 0,-7-14 23,2-1-1,1-1 1,3-2 0,69 59-1,-75-74-9,1-1 0,2-2-1,0-1 1,1-2-1,1-1 1,0-2 0,51 14-1,40 3-24,181 22 0,133-13 14,-117-27 15,0-14 1,510-67-1,-42-69 4,-551 79 0,289-111 0,-379 113-17,-3-7 0,219-129-1,-305 153 15,-2-3 0,-2-2 0,55-56 0,-76 64 9,-2-2 1,-1-1-1,-2-2 0,-2 0 0,27-55 0,-45 78 12,-1-1 0,-1 0-1,-1-1 1,-1 1 0,-1-1-1,5-35 1,-9 48 30,-1-1 1,1 1-1,-2-1 1,1 1-1,-1-1 1,0 1-1,-1-1 1,1 1-1,-1 0 1,-1 0-1,0 0 1,0 0-1,0 0 1,-1 0-1,1 1 1,-2 0-1,1 0 1,-1 0-1,0 0 1,0 1-1,-8-7 1,-15-9 125,0 2-1,-2 1 1,-50-23 0,-102-33 94,150 62-206,-191-69 112,-4 9 1,-243-44-1,-383-27-445,570 109 6,-296 5 0,307 34-30,-303 44 0,400-22-663,1 7 0,-301 102 0,332-80-1370,3 7-1126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52.768"/>
    </inkml:context>
    <inkml:brush xml:id="br0">
      <inkml:brushProperty name="width" value="0.025" units="cm"/>
      <inkml:brushProperty name="height" value="0.025" units="cm"/>
    </inkml:brush>
  </inkml:definitions>
  <inkml:trace contextRef="#ctx0" brushRef="#br0">5231 579 5926,'0'0'1521,"1"-9"449,4-31-385,-5 38-1469,0-1-1,0 0 0,0 1 1,-1-1-1,1 0 0,-1 1 1,0-1-1,0 1 0,0-1 1,0 1-1,0-1 0,0 1 1,-1 0-1,1-1 0,-1 1 1,1 0-1,-1 0 0,0 0 1,0 0-1,0 1 0,0-1 1,0 0-1,0 1 0,-3-2 1,-6-3-13,0 0 1,-1 1 0,-19-7-1,27 11-75,-516-147 195,352 105-141,-125-26 208,-371-38 0,-307 39 448,427 61-699,0 44-30,429-20-14,2 5 0,-184 61 0,218-53-2,1 2 1,2 5-1,1 2 1,-101 72-1,130-78 32,2 2-1,2 1 1,1 3-1,1 1 1,-44 60 0,69-79-21,0 0 0,2 2-1,0-1 1,1 1 0,2 1 0,0 0 0,2 1 0,0 0 0,2 0 0,1 0 0,1 1 0,1 0 0,0 45 0,5-52-5,1-1 1,1 0-1,1 0 1,0 0-1,1 0 1,1-1-1,1 0 0,0 0 1,1-1-1,1 0 1,0 0-1,1-1 1,23 23-1,-6-10-15,0-1-1,2-2 1,1 0-1,1-2 1,53 28-1,-13-15 51,1-4-1,1-3 1,113 28 0,242 34 290,-286-64-334,695 114 117,8-79-124,53-107 140,-541-3-118,-3-16 1,605-191-1,-490 68-60,-388 146 83,-1-3 1,-2-4-1,105-84 1,-164 115 1,-1 0 1,0-1-1,-1-1 0,-2-1 1,0 0-1,0-2 0,-2 1 1,13-29-1,-22 40 24,0 0 0,-2 0 0,1 0 0,-1-1 0,-1 0 0,0 1 1,0-1-1,-1 0 0,0 0 0,-1 0 0,0 0 0,-1 0 0,0 0 0,-1 1 0,0-1 0,-1 0 0,0 1 0,-1 0 0,0-1 0,0 1 1,-10-16-1,-1 7-7,1 0 0,-2 0 0,-1 2 0,0 0 1,-1 1-1,-1 0 0,0 2 0,-1 0 0,-27-13 0,-13-4-24,-1 3-1,-70-22 1,-40-3 56,-2 8 1,-3 7 0,-215-18-1,-543 2-3584,818 50 2224,-86-5-3118,16-6-3214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1:42.837"/>
    </inkml:context>
    <inkml:brush xml:id="br0">
      <inkml:brushProperty name="width" value="0.025" units="cm"/>
      <inkml:brushProperty name="height" value="0.025" units="cm"/>
    </inkml:brush>
  </inkml:definitions>
  <inkml:trace contextRef="#ctx0" brushRef="#br0">98 139 2018,'-19'-1'2638,"-34"0"2897,52 1-5486,-1 0 0,0 0 0,1 1 0,-1-1-1,1 0 1,-1 1 0,1-1 0,-1 1-1,1 0 1,-1-1 0,1 1 0,-1 0 0,-2 2-1,4-3-24,0 0 0,0 0 0,0 1 0,0-1-1,0 0 1,0 0 0,0 0 0,-1 0 0,1 1-1,0-1 1,0 0 0,0 0 0,0 0 0,0 0 0,0 1-1,0-1 1,0 0 0,0 0 0,0 0 0,0 1-1,0-1 1,0 0 0,0 0 0,0 0 0,0 1 0,0-1-1,0 0 1,0 0 0,0 0 0,0 1 0,1-1 0,-1 0-1,0 0 1,0 0 0,0 0 0,0 0 0,0 1-1,0-1 1,1 0 0,-1 0 0,0 0 0,0 0 0,0 0-1,0 0 1,1 0 0,-1 1 0,16 3 750,24 0-4,-33-4-684,95 8 210,156 7 283,439-33 1775,475-44-1544,-238 6-477,-508 40-324,789-15 1204,-1210 30-1942,2 0-4441,3 1 1172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4:03.727"/>
    </inkml:context>
    <inkml:brush xml:id="br0">
      <inkml:brushProperty name="width" value="0.025" units="cm"/>
      <inkml:brushProperty name="height" value="0.025" units="cm"/>
    </inkml:brush>
  </inkml:definitions>
  <inkml:trace contextRef="#ctx0" brushRef="#br0">19 82 10922,'0'0'1532,"-3"-10"-1500,-2-3 3,3 8 19,0 1 0,1-1 0,-1 0 1,1 0-1,0 0 0,0 0 0,1 0 1,-1 0-1,2-8 1906,18 14-1853,185 15 2497,-124-7-2219,141-2-1,-62-23-332,51-2-7,101 34-19,-62 3 16,293-13 0,-294-8-51,395 23 52,-177-3-27,640 34 69,-131-22 124,-718-27-178,-90-2-9,255 14 266,-409-15-90,-12-5-888,-18-11-2742,9 9 1484,-13-11-4218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1.814"/>
    </inkml:context>
    <inkml:brush xml:id="br0">
      <inkml:brushProperty name="width" value="0.025" units="cm"/>
      <inkml:brushProperty name="height" value="0.025" units="cm"/>
    </inkml:brush>
  </inkml:definitions>
  <inkml:trace contextRef="#ctx0" brushRef="#br0">1826 333 6951,'-176'-22'969,"0"8"1,-227 12 0,330 5-459,0 4 1,1 2-1,-103 29 0,133-25-229,0 1-1,0 2 0,1 2 1,1 2-1,1 2 0,-67 49 0,72-45-192,1 1-1,1 1 1,2 2-1,1 1 0,2 2 1,0 0-1,3 2 0,-36 65 1,54-88-89,2 1 0,-1 0 0,1-1 0,1 2 1,0-1-1,1 0 0,0 0 0,1 1 0,1-1 0,0 1 0,1-1 0,0 0 1,5 18-1,-2-15-7,1 0 1,1 0-1,1 0 0,0 0 1,1-1-1,0 0 1,1-1-1,1 0 0,22 25 1,5-2 29,0-2 0,2-2 0,2-1 0,52 30 0,-25-22 10,2-3-1,77 29 1,-26-23-22,2-5-1,2-6 1,239 31 0,394-11 27,-714-51-39,1072 21-310,-4-91 195,-517-13 291,-406 47-49,206-66 0,-335 82 11,-2-3 0,0-1 0,-2-4 0,0-2 0,83-58 0,-118 72 62,-1-1 0,0-1 0,-2-1 0,0 0-1,0-1 1,-2-1 0,-1-1 0,0 0 0,-2-1-1,0-1 1,-1 0 0,-2 0 0,0-1-1,-2-1 1,0 0 0,5-31 0,-9 20 29,0 1 1,-2-1-1,-2 0 0,-2 1 1,-1-1-1,-1 1 1,-2 0-1,-12-38 1,10 46-160,-2 2 0,0-1 1,-2 2-1,-1-1 0,-1 2 1,-1 0-1,0 0 0,-2 1 1,-1 2-1,-1-1 0,-24-19 1,4 9-99,-2 2-1,-2 2 1,0 2 0,-2 1 0,0 3-1,-2 1 1,0 3 0,-1 2 0,-60-12-1,-28 3-1043,0 5 0,-156 0-1,85 14-1488,-3 4-1084</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4.266"/>
    </inkml:context>
    <inkml:brush xml:id="br0">
      <inkml:brushProperty name="width" value="0.025" units="cm"/>
      <inkml:brushProperty name="height" value="0.025" units="cm"/>
    </inkml:brush>
  </inkml:definitions>
  <inkml:trace contextRef="#ctx0" brushRef="#br0">0 199 6566,'0'0'6743,"8"-3"-6920,7-2-34,0 1 0,-1 1 0,1 0 0,0 1 0,0 1-1,1 0 1,-1 1 0,24 4 0,240 8-471,42 5 622,623 45 1058,540-90-3,-300 2-650,-108 19 808,840-13-240,514 8-473,-1655 13-367,263-36 278,-1 0 72,-705 36-248,916-20 312,1899-71 191,-3115 90-727,27-1-195,1 3 1,94 14-1,-135-10-544,-19-6 725,0 0 0,1 0 0,-1 0 0,0 0 0,0 0 0,1 0 0,-1 0 0,0 0 0,0 0 0,1 0 0,-1 0 0,0 0-1,0 0 1,0 0 0,1 0 0,-1 0 0,0 0 0,0 1 0,1-1 0,-1 0 0,0 0 0,0 0 0,0 0 0,0 0 0,1 1 0,-1-1-1,0 0 1,0 0 0,0 0 0,0 1 0,0-1 0,1 0 0,-1 0 0,0 0 0,0 1 0,0-1 0,0 0 0,0 0 0,0 1 0,0-1 0,0 0-1,0 0 1,0 1 0,0-1 0,0 0 0,0 0 0,0 1 0,0-1 0,0 0 0,0 0 0,0 0 0,0 1 0,-1-1 0,1 0 0,0 0-1,0 1 1,-19 5-4255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5.730"/>
    </inkml:context>
    <inkml:brush xml:id="br0">
      <inkml:brushProperty name="width" value="0.025" units="cm"/>
      <inkml:brushProperty name="height" value="0.025" units="cm"/>
    </inkml:brush>
  </inkml:definitions>
  <inkml:trace contextRef="#ctx0" brushRef="#br0">1 34 7687,'255'-6'5066,"21"0"-5188,548 0 190,779 11 622,279 21-98,171 46 1063,-791-13-2013,1137 40 497,-848-48 280,-259-12-32,1225-80 72,-1430-47-493,583-39-220,-18 27 292,-1368 91-86,-166 8-6145,-145 1 1127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6.927"/>
    </inkml:context>
    <inkml:brush xml:id="br0">
      <inkml:brushProperty name="width" value="0.025" units="cm"/>
      <inkml:brushProperty name="height" value="0.025" units="cm"/>
    </inkml:brush>
  </inkml:definitions>
  <inkml:trace contextRef="#ctx0" brushRef="#br0">0 70 7143,'1'1'146,"0"0"0,-1-1 0,1 1 0,0 0 1,0 0-1,0 0 0,0-1 0,0 1 0,0-1 1,0 1-1,0-1 0,0 1 0,0-1 0,0 1 0,0-1 1,0 0-1,1 0 0,-1 1 0,0-1 0,1 0 1,31 4 629,-30-3-634,347 21 1657,-176-14-1789,1122 19 16,-333-15 498,1857 3-108,-1308-57 1349,906-11-140,-1174 39-1030,86 0 439,-1307 14-1149,80-3-577,-92 2 126,0 0 1,-1-1-1,1 0 0,-1-1 0,1-1 0,18-8 0,-5-6-2989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7.962"/>
    </inkml:context>
    <inkml:brush xml:id="br0">
      <inkml:brushProperty name="width" value="0.025" units="cm"/>
      <inkml:brushProperty name="height" value="0.025" units="cm"/>
    </inkml:brush>
  </inkml:definitions>
  <inkml:trace contextRef="#ctx0" brushRef="#br0">5771 1012 8776,'13'-5'2947,"6"-1"-2642,75-29 217,-85 32-596,-1-1-1,-1 0 1,1-1 0,-1 1 0,1-1 0,-1-1 0,-1 0 0,1 0 0,9-11-1,-15 15 54,0 0-1,0 1 1,1-1-1,-2 0 1,1 0-1,0 0 1,0 0-1,-1 0 0,1 0 1,-1 0-1,0 0 1,1 0-1,-1 0 1,0 0-1,0-1 0,0 1 1,-1 0-1,1 0 1,0 0-1,-2-3 1,1 2 4,-1-1 1,0 1 0,0-1-1,0 1 1,-1 0 0,1 0 0,-1 0-1,1 0 1,-1 0 0,-5-3-1,-8-5 45,-1 1-1,-1 0 0,-29-12 1,29 14 30,-209-88 435,-4 10 0,-382-90 1,-502-39 1424,793 159-1766,-458-54-125,585 94-18,0 9 0,-202 19-1,257 4-11,2 6-1,-222 63 1,183-28-3,-253 119 1,358-142 4,0 3 0,-73 52 1,125-75 25,1 0 0,0 2 0,0 0 0,2 1 0,0 1 0,1 1 0,1 0 1,0 1-1,2 1 0,1 0 0,-14 30 0,21-37-20,0-1-1,1 2 1,1-1-1,1 0 1,-1 1-1,2 0 1,0-1 0,1 1-1,1 0 1,0-1-1,1 1 1,0-1-1,1 1 1,1-1 0,0 0-1,1 0 1,0-1-1,2 1 1,-1-1-1,1 0 1,1-1 0,1 0-1,-1 0 1,14 13-1,5 2 17,1 0 1,2-2-1,0-1 0,2-1 0,0-2 0,1-1 0,1-2 0,42 16 0,24 4 8,0-5 0,3-4-1,0-5 1,158 17 0,428-6 73,725-63-10,-11-128-35,-799 29-4,-486 94 12,-1-5-1,-3-6 0,110-57 0,-197 87-11,-2-1-1,0 0 1,-1-2 0,-1-1-1,0-1 1,-1-1 0,31-37-1,-46 49-19,-1 0-1,0-1 1,-1 0-1,0 0 1,0 0-1,-1-1 1,0 1-1,0-1 1,-1 0-1,-1 0 1,0-1-1,0 1 1,-1 0-1,0-1 0,0 1 1,-2 0-1,1-1 1,-1 1-1,-1-1 1,0 1-1,0 0 1,-1 0-1,0 0 1,-9-18-1,2 10 5,-1 1-1,-1 0 0,0 0 1,-1 2-1,-1-1 1,-1 2-1,0 0 1,0 1-1,-29-19 0,-1 3 12,-1 3 0,-82-34-1,33 23-38,-2 6 0,-1 3-1,-186-27 1,90 33-325,-211 5-1,157 25-1177,0 10-1,-287 60 0,159-6-2300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10.286"/>
    </inkml:context>
    <inkml:brush xml:id="br0">
      <inkml:brushProperty name="width" value="0.025" units="cm"/>
      <inkml:brushProperty name="height" value="0.025" units="cm"/>
    </inkml:brush>
  </inkml:definitions>
  <inkml:trace contextRef="#ctx0" brushRef="#br0">6089 369 8936,'-387'-94'4786,"277"61"-4717,-2 5-1,-167-19 1,-522 29-2810,59 5 2391,486-7 1073,-634-27 935,614 48-1615,0 12-1,-425 75 1,205 30 124,388-84-93,2 5 0,-149 75 1,228-100-55,0 1 0,1 2 0,1 0 0,1 1 0,1 2 1,-39 40-1,53-49-58,0 1 0,1 0 0,1 0 0,0 0 1,0 1-1,1 0 0,1 0 0,0 1 0,1-1 1,0 1-1,1 0 0,1 0 0,0 1 0,1-1 0,0 0 1,3 23-1,1-21-16,0 0 0,1 0-1,0-1 1,2 0 0,0 0 0,0 0 0,2-1 0,-1 0 0,2 0-1,0-1 1,1 0 0,0 0 0,0-1 0,15 12 0,10 8-17,2-2 1,1-1-1,65 37 0,-11-14 100,3-4-1,2-5 0,106 33 1,-60-34 18,238 40-1,-66-45-34,445-2-1,615-87 80,-559-56 108,-11-69-35,-626 122 231,251-113 0,-315 113-96,-3-5 0,-2-5 0,108-84 0,-179 119-38,-1-1 0,43-47 0,-72 69-140,0-1 0,-1 0 1,0-1-1,-1 1 1,0-1-1,-1-1 0,0 1 1,-1-1-1,0 0 0,-1-1 1,-1 1-1,0-1 1,3-22-1,-6 26-60,-1 1-1,0 0 1,0-1 0,-1 1-1,0 0 1,0 0 0,-1 0-1,0 1 1,0-1 0,-1 0-1,0 1 1,0 0-1,-1 0 1,0 0 0,0 1-1,-1 0 1,1 0 0,-2 0-1,-11-9 1,-7-3-41,-1 0 0,-1 2 0,-1 1 0,-30-12 0,-36-11-217,-2 5 0,-2 3 0,0 5 0,-142-18-1,-414-4-2990,357 43 609,-15 3-1873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008"/>
    </inkml:context>
    <inkml:brush xml:id="br0">
      <inkml:brushProperty name="width" value="0.025" units="cm"/>
      <inkml:brushProperty name="height" value="0.025" units="cm"/>
    </inkml:brush>
  </inkml:definitions>
  <inkml:trace contextRef="#ctx0" brushRef="#br0">0 129 16143,'0'0'2563,"5"-8"143,-1 1-2480,0 1 0,1 0 0,0 1 0,0-1 0,0 1 0,0 0 0,1 1 0,0-1 0,0 1 0,0 0 0,0 0 0,1 1 0,-1 0 0,1 0 0,0 0 0,0 1 0,0 0 0,0 1 0,0-1 0,9 1 0,-11 0-177,0 0 0,0 1 0,1 0-1,-1 0 1,0 1 0,0-1 0,0 1 0,0 0 0,0 1-1,0-1 1,0 1 0,0 0 0,0 0 0,0 0-1,-1 1 1,5 3 0,-6-3-80,0 0 1,0 0-1,0 1 0,0 0 0,0-1 1,-1 1-1,0 0 0,0 0 0,0 0 1,0 0-1,-1 1 0,0-1 0,0 0 0,0 1 1,0-1-1,0 1 0,-1-1 0,0 9 1,-1-5-51,0-1 0,0 1 0,0-1 0,-1 1 0,0-1 1,0 1-1,-1-1 0,0 0 0,-1 0 0,-7 12 0,5-9 18,0 0 0,1 1 0,-6 18-1,11-28 63,0-1-1,0 0 1,-1 1-1,1-1 1,0 0 0,0 1-1,0-1 1,0 1-1,0-1 1,0 1-1,0-1 1,0 0-1,0 1 1,0-1 0,0 1-1,0-1 1,0 1-1,0-1 1,0 0-1,0 1 1,0-1-1,1 1 1,-1-1-1,0 0 1,0 1 0,0-1-1,1 0 1,-1 1-1,0-1 1,1 0-1,-1 1 1,0-1-1,1 1 1,15-3 91,16-14 184,-17 3-23,-1 0 0,0-1 0,-1-1 0,16-22 0,-23 30-311,-1-1 1,-1 1-1,1-1 1,-1 0-1,-1 0 0,0 0 1,0 0-1,0-1 0,-1 0 1,0 1-1,0-11 0,-2 26 20,0 6 19,0-1 0,1 1 0,0 0 0,1 0 0,4 15 0,-5-25 33,0 1-1,0-1 1,1 0-1,0 0 1,-1 0 0,1 0-1,0 0 1,0 0-1,1 0 1,-1-1-1,1 1 1,-1-1-1,1 1 1,0-1 0,0 0-1,0 0 1,0 0-1,0-1 1,0 1-1,0-1 1,1 0 0,-1 0-1,1 0 1,5 1-1,4 0 31,-1-1-1,1-1 0,0 0 1,0 0-1,-1-1 1,1-1-1,0 0 0,-1-1 1,0 0-1,1-1 1,-1 0-1,21-12 0,-28 14 30,1-2 0,0 1 0,-1-1 0,0 0-1,0 0 1,0 0 0,0-1 0,-1 0 0,0 0 0,0 0-1,0 0 1,0 0 0,-1-1 0,0 0 0,0 0-1,0 0 1,-1 0 0,0 0 0,0 0 0,-1-1 0,0 1-1,0 0 1,0-1 0,-1 1 0,0-1 0,-1-12-1,1 17-80,0 0-1,0 0 0,-1 0 0,1 0 1,0 0-1,-1 0 0,1 1 0,-1-1 1,0 0-1,1 0 0,-1 0 0,0 1 1,0-1-1,0 0 0,0 1 0,-1-1 1,1 1-1,0-1 0,-1 1 0,1 0 0,-1 0 1,1 0-1,-1-1 0,1 1 0,-1 0 1,0 1-1,0-1 0,1 0 0,-1 1 1,0-1-1,0 0 0,0 1 0,0 0 1,0 0-1,0-1 0,0 1 0,0 0 0,1 1 1,-1-1-1,0 0 0,-4 1 0,-2 2-16,1-1-1,-1 1 1,1 0 0,0 0-1,0 1 1,0 0-1,0 0 1,-11 11-1,12-10 39,1 0-1,-1 1 1,1-1-1,1 1 1,-1 1-1,1-1 1,-4 9-1,7-14-17,0 1 0,0-1 1,1 0-1,-1 1 0,1 0 0,-1-1 0,1 1 0,0-1 0,-1 1 0,1 0 0,0-1 0,0 1 0,0 0 1,0-1-1,0 1 0,1-1 0,-1 1 0,0 0 0,1-1 0,-1 1 0,1-1 0,0 1 0,-1-1 1,1 1-1,0-1 0,0 0 0,0 1 0,0-1 0,0 0 0,0 0 0,0 0 0,1 1 0,-1-1 0,0-1 1,1 1-1,-1 0 0,1 0 0,-1 0 0,3 0 0,20 8-390,48 12 0,-57-18 323,-1 0 1,1 1 0,-1 0 0,0 2-1,0-1 1,-1 2 0,0-1 0,0 2-1,20 15 1,-32-22 166,1 0 0,-1 0 0,0 0-1,0 0 1,0 1 0,0-1 0,0 0-1,-1 1 1,1-1 0,0 1 0,-1-1 0,1 1-1,-1-1 1,1 1 0,-1-1 0,1 1 0,-1 0-1,0-1 1,0 1 0,0 2 795,0-24 1888,37-172-2274,-36 184-611,0 0-220,0 0 0,1 1 0,-1-1 1,7-14-1,-8 21 150,1-1 1,0 0-1,0 1 0,0-1 1,0 1-1,0-1 0,1 1 1,-1-1-1,0 1 0,1 0 1,-1-1-1,1 1 0,-1 0 1,1 0-1,-1 0 0,1 0 1,0 1-1,0-1 0,-1 0 1,1 1-1,0-1 0,0 1 1,0 0-1,0-1 0,-1 1 1,3 0-1,123 0-10081,-81-2 5599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34.335"/>
    </inkml:context>
    <inkml:brush xml:id="br0">
      <inkml:brushProperty name="width" value="0.025" units="cm"/>
      <inkml:brushProperty name="height" value="0.025" units="cm"/>
    </inkml:brush>
  </inkml:definitions>
  <inkml:trace contextRef="#ctx0" brushRef="#br0">1 105 1345,'0'0'7495,"11"-2"-5973,298-43 3245,-257 37-4459,28-5 299,133-4-1,358 37-600,393 9 1730,-688-27-1465,332 25-115,65 1-82,-23-4 666,-65 0-642,-296-22-87,519 14 42,794-42-21,-71-26 16,-786 33-32,-43 5-49,328-13 66,78-22 31,-940 44-75,-195 18-4110,9-10 582,-3-2-2915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10.756"/>
    </inkml:context>
    <inkml:brush xml:id="br0">
      <inkml:brushProperty name="width" value="0.025" units="cm"/>
      <inkml:brushProperty name="height" value="0.025" units="cm"/>
    </inkml:brush>
  </inkml:definitions>
  <inkml:trace contextRef="#ctx0" brushRef="#br0">1 105 11211,'0'0'-273,"12"3"-394,-5-1 644,0 0 43,0 0-1,0-1 0,-1 0 1,1 0-1,0 0 1,0-1-1,0 0 1,0-1-1,0 1 0,0-1 1,0-1-1,9-2 1,49-19 93,3-2 210,103-24 0,-148 45-279,0 0 0,0 2 1,1 0-1,-1 1 1,0 2-1,1 0 0,-1 2 1,40 9-1,-44-7-42,69 20 181,2-3-1,151 16 1,400-28 553,40 2-244,-241 31-344,286 17 19,83-58 128,200 10-35,439-14 231,158-6 28,-482 13-574,-108-55-158,-434 15 192,-346 22 26,596-5 139,-795 23-129,-32-4-242,1 1 0,-1-1 0,1 0 0,-1-1 0,1 0 0,0 0 0,-1 0 0,1 0 0,-1-1 0,8-1 0,-7-6-4108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3.487"/>
    </inkml:context>
    <inkml:brush xml:id="br0">
      <inkml:brushProperty name="width" value="0.025" units="cm"/>
      <inkml:brushProperty name="height" value="0.025" units="cm"/>
    </inkml:brush>
  </inkml:definitions>
  <inkml:trace contextRef="#ctx0" brushRef="#br0">664 448 15983,'-7'-16'-256,"-6"-19"413,2 1 1,1-1-1,-6-37 1,-9-84-53,1 57 2705,37 124-2730,2 0 1,1 0 0,19 22-1,18 27-103,-9-6-660,-4 2 0,44 102 0,-64-122 329,-3 1 1,-1 0-1,-3 2 0,10 84 1,-14-15 436,-6 1 0,-5-1 0,-21 156 0,-89 362 528,21-151-620,2 311-503,56-452 661,11-193-58,-7-2-1,-85 265 1,96-363-86,3 0 1,3 1-1,-10 96 0,21-141-18,1-1 0,1 1 0,-1 0 0,2 0 0,-1-1 0,1 1 0,1-1-1,0 1 1,1-1 0,-1 0 0,2 0 0,0-1 0,9 15 0,-5-12-105,1 0 1,0-1 0,1 0 0,0-1 0,1 0-1,0 0 1,0-1 0,27 13 0,11 2-921,79 26 0,-71-30-30,60 31 0,-101-42 1033,-1 0 0,-1 0 0,0 2 0,0 0 0,-1 0 0,0 2 0,-1 0 0,12 15 0,-19-20 234,0 0 0,-1 0 0,0 1 0,-1 0 0,0 0 0,0 0 0,-1 0 0,0 1 0,0-1 0,-1 1 0,2 19 0,-4-15 167,-1 1 0,0-1 0,0 0 1,-1 1-1,-1-1 0,-1 0 0,-6 18 0,-9 11 595,-2 0 0,-2-2 0,-51 71 0,71-108-951,-269 442 711,242-392-1186,-2-2 0,-2-1-1,-73 82 1,75-99 414,-1-2 0,-1-1 0,-2-1 0,-1-3 0,-67 39 0,91-58 160,-1-1 1,0-1 0,0 0 0,-22 5 0,34-10-177,0-1 1,-1 1-1,0 0 1,1-1-1,-1 0 0,1 0 1,-1 1-1,1-2 1,-1 1-1,0 0 1,1 0-1,-1-1 1,1 1-1,-1-1 0,1 0 1,-1 0-1,1 0 1,0 0-1,-1 0 1,1-1-1,0 1 1,0-1-1,0 1 1,0-1-1,0 0 0,0 1 1,1-1-1,-1 0 1,0 0-1,1-1 1,0 1-1,-1 0 1,-1-5-1,-10-45-4113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4.790"/>
    </inkml:context>
    <inkml:brush xml:id="br0">
      <inkml:brushProperty name="width" value="0.025" units="cm"/>
      <inkml:brushProperty name="height" value="0.025" units="cm"/>
    </inkml:brush>
  </inkml:definitions>
  <inkml:trace contextRef="#ctx0" brushRef="#br0">17 0 3171,'-17'19'4347,"17"-18"-4234,0-1-1,0 1 1,1-1-1,-1 1 1,0-1-1,0 0 0,0 1 1,0-1-1,1 1 1,-1-1-1,0 1 0,1-1 1,-1 0-1,0 1 1,0-1-1,1 1 1,-1-1-1,1 0 0,-1 0 1,0 1-1,1-1 1,-1 0-1,1 0 1,-1 1-1,1-1 0,-1 0 1,1 0-1,-1 0 1,1 0-1,-1 0 1,0 0-1,1 1 0,-1-1 1,1 0-1,-1-1 1,1 1-1,-1 0 1,1 0-1,-1 0 0,1 0 1,-1 0-1,1 0 1,0-1-1,1 13-4052,-2-8-261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184"/>
    </inkml:context>
    <inkml:brush xml:id="br0">
      <inkml:brushProperty name="width" value="0.025" units="cm"/>
      <inkml:brushProperty name="height" value="0.025" units="cm"/>
    </inkml:brush>
  </inkml:definitions>
  <inkml:trace contextRef="#ctx0" brushRef="#br0">1 24 15022,'0'0'12588,"66"-23"-11659,-30 23-513,5 0-352,0 0-32,5 0 1,-5 5-418,1-1-448,-12 1-1313,-9 1 192,-6 1-640,-15-1-1186,-4-2-544,-21 0-608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517"/>
    </inkml:context>
    <inkml:brush xml:id="br0">
      <inkml:brushProperty name="width" value="0.025" units="cm"/>
      <inkml:brushProperty name="height" value="0.025" units="cm"/>
    </inkml:brush>
  </inkml:definitions>
  <inkml:trace contextRef="#ctx0" brushRef="#br0">0 1 11499,'0'0'9513,"49"19"-7143,-7-19-448,-1 0-1442,10 0-384,0 0-256,0 0-1922,-2-4-2498,-8-10-5317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848"/>
    </inkml:context>
    <inkml:brush xml:id="br0">
      <inkml:brushProperty name="width" value="0.025" units="cm"/>
      <inkml:brushProperty name="height" value="0.025" units="cm"/>
    </inkml:brush>
  </inkml:definitions>
  <inkml:trace contextRef="#ctx0" brushRef="#br0">21 0 14862,'0'0'5701,"9"1"-5087,89 15 582,-86-14-1145,-1 1-1,0 1 1,0 0 0,0 0 0,0 2-1,0-1 1,12 10 0,-20-13-31,-1-1-1,0 1 1,0 1 0,0-1-1,0 0 1,-1 0 0,1 1-1,-1-1 1,1 1 0,-1-1-1,0 1 1,0 0 0,0-1-1,0 1 1,-1 0 0,1 0-1,-1 0 1,1 0 0,-1-1 0,0 1-1,0 0 1,0 0 0,-1 0-1,1 0 1,-1 0 0,0-1-1,1 1 1,-1 0 0,0 0-1,-1-1 1,1 1 0,0-1-1,-3 4 1,-4 7 388,-1 1-1,-1-2 1,-1 1-1,-16 15 1,25-26-318,-74 61 2085,59-51-2593,0 1 0,1 1 0,1 0 1,-18 22-1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538"/>
    </inkml:context>
    <inkml:brush xml:id="br0">
      <inkml:brushProperty name="width" value="0.025" units="cm"/>
      <inkml:brushProperty name="height" value="0.025" units="cm"/>
    </inkml:brush>
  </inkml:definitions>
  <inkml:trace contextRef="#ctx0" brushRef="#br0">185 57 8872,'0'0'14505,"-11"-6"-13459,4 1-908,5 4-122,1-1 1,-1 0-1,0 1 0,0 0 0,0-1 0,0 1 1,0 0-1,0 0 0,0 0 0,0 0 0,0 0 1,-1 0-1,1 1 0,0-1 0,0 1 0,-1 0 1,1 0-1,0-1 0,-1 1 0,1 1 0,0-1 1,-1 0-1,1 1 0,0-1 0,-1 1 1,1-1-1,0 1 0,0 0 0,0 0 0,0 0 1,-3 2-1,-10 11 141,2 1 0,-22 29 0,30-37-101,1-1 0,1 1-1,-1 0 1,1 0 0,0 0-1,0 1 1,1-1-1,0 1 1,1-1 0,-2 11-1,3-17-37,0 0 0,0 0 0,0 0 0,1 0 0,-1 1 0,0-1 0,0 0 0,1 0 0,-1 0-1,0 0 1,1 0 0,-1 0 0,1-1 0,-1 1 0,1 0 0,0 0 0,-1 0 0,1 0 0,0 0-1,-1-1 1,1 1 0,0 0 0,0-1 0,0 1 0,0-1 0,0 1 0,0-1 0,0 1 0,0-1-1,0 0 1,0 1 0,0-1 0,0 0 0,0 0 0,0 0 0,0 1 0,0-1 0,0-1 0,0 1-1,0 0 1,0 0 0,0 0 0,0 0 0,0-1 0,0 1 0,1-1 0,5 0 144,0-1 0,0 0 1,-1 0-1,1-1 0,11-6 0,-1-2 21,-1 0-1,0-1 1,-1-1-1,14-15 0,-22 20-143,0 1-1,-1-1 1,0 0-1,0 0 1,-1-1 0,0 0-1,0 0 1,-1 0-1,5-18 1,-10 18-153,-7 17-21,-9 16 10,16-22 129,-22 42-31,22-42 40,0 0 0,0 0 1,0 0-1,1 1 1,-1-1-1,0 0 1,1 0-1,0 1 1,-1-1-1,1 1 1,0-1-1,0 0 1,0 1-1,1-1 1,-1 0-1,0 1 0,2 3 1,0-5 25,-1 0 0,0 0 0,1 0 0,-1 0 0,1-1 0,-1 1-1,1 0 1,-1-1 0,1 1 0,0-1 0,-1 0 0,1 1 0,-1-1 0,1 0 0,0 0 0,-1 0 0,1 0 0,0-1 0,-1 1 0,1 0 0,0-1 0,2 0 0,38-13 869,-31 8-862,0 0-1,0-1 1,0 0 0,-1-1-1,0 0 1,0 0-1,-1-1 1,0 0-1,-1-1 1,0 0 0,0 0-1,8-16 1,-21 37-169,1 1 0,1-1 0,0 1 1,0 0-1,-1 22 0,4-33 131,1 0-1,-1 0 1,1 0-1,-1 0 1,1 0-1,-1-1 1,1 1-1,0 0 1,-1 0-1,1-1 1,0 1-1,0 0 1,0-1 0,-1 1-1,1-1 1,0 1-1,0-1 1,0 1-1,0-1 1,0 0-1,0 1 1,0-1-1,0 0 1,0 0-1,0 0 1,0 0-1,0 0 1,0 0-1,0 0 1,0 0 0,0 0-1,0 0 1,0 0-1,0-1 1,2 0-1,39-10 384,-32 6-392,-1 0 0,0-1 1,-1 0-1,0-1 0,0 0 0,0 0 0,-1 0 1,0-1-1,0 0 0,-1-1 0,0 1 0,6-13 0,-30 66-649,-5 13 780,21-55-105,1 1 0,1 0-1,-1 0 1,0-1 0,1 1 0,0 0 0,0 0 0,0 0-1,0 0 1,1-1 0,0 1 0,1 6 0,-1-8-23,0-1 1,0 0-1,1 0 1,-1 0 0,0 0-1,0 1 1,1-2-1,-1 1 1,1 0-1,-1 0 1,1 0-1,-1-1 1,1 1-1,-1 0 1,1-1-1,0 0 1,-1 1-1,1-1 1,-1 0-1,1 0 1,0 0 0,-1 0-1,1 0 1,0 0-1,-1 0 1,1-1-1,2 0 1,0 1-133,1-1 1,0 0 0,-1 0-1,0-1 1,1 1 0,-1-1-1,0 0 1,0 0 0,4-3-1,-2 0-606,-1 0 0,0 0 0,-1-1 0,1 0-1,5-9 1,13-38-7557,-9 5-1162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917"/>
    </inkml:context>
    <inkml:brush xml:id="br0">
      <inkml:brushProperty name="width" value="0.025" units="cm"/>
      <inkml:brushProperty name="height" value="0.025" units="cm"/>
    </inkml:brush>
  </inkml:definitions>
  <inkml:trace contextRef="#ctx0" brushRef="#br0">66 1 11435,'0'0'12844,"-1"12"-12582,-25 179 1906,12-106-1165,-5 116 0,17-150-962,0-35-29,1 0 0,0 0 0,1 0 0,1 0 0,0 0 0,2 0 0,-1 0 1,10 26-1,-12-41 3,0-1 1,0 1 0,0 0 0,0-1-1,0 1 1,1-1 0,-1 1 0,0-1-1,0 1 1,1-1 0,-1 1 0,0-1 0,1 1-1,-1-1 1,1 0 0,-1 1 0,0-1-1,1 1 1,-1-1 0,1 0 0,-1 1-1,1-1 1,-1 0 0,1 0 0,-1 1-1,1-1 1,0 0 0,-1 0 0,1 0-1,0 0 1,6-15 665,-2-28-35,-3-10-976,-2 0 0,-3 0 0,-2 1 0,-12-53 0,17 105 165,1-1-1,-1 1 0,0 0 1,1-1-1,-1 1 0,0 0 1,1 0-1,-1 0 1,1-1-1,-1 1 0,0 0 1,1 0-1,-1 0 1,1 0-1,-1 0 0,1-1 1,-1 1-1,0 0 0,1 0 1,-1 0-1,1 0 1,-1 0-1,1 1 0,-1-1 1,0 0-1,1 0 1,-1 0-1,1 0 0,-1 0 1,0 1-1,1-1 0,-1 0 1,1 0-1,-1 0 1,1 1-1,28 9-2366,-15-6 34,16 2-2637,2-5-2899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385"/>
    </inkml:context>
    <inkml:brush xml:id="br0">
      <inkml:brushProperty name="width" value="0.025" units="cm"/>
      <inkml:brushProperty name="height" value="0.025" units="cm"/>
    </inkml:brush>
  </inkml:definitions>
  <inkml:trace contextRef="#ctx0" brushRef="#br0">91 1 7559,'0'0'14334,"-10"7"-13416,0 0-522,1 1 0,1 1 1,-15 17-1,19-21-250,0-1 0,1 1-1,0 0 1,1 0 0,-1 1 0,1-1 0,0 1-1,0-1 1,0 1 0,1-1 0,0 1 0,-1 11 0,2-16-143,0 0 0,1 0 0,-1 0 1,0 0-1,1 0 0,-1 0 0,1 0 1,-1 0-1,1 0 0,-1 0 0,1 0 1,0 0-1,-1 0 0,1-1 0,0 1 1,0 0-1,-1 0 0,1-1 0,0 1 1,0-1-1,0 1 0,0 0 0,0-1 1,0 0-1,0 1 0,2 0 0,35 7-140,-23-5-54,-4 0-16,-1 0 0,1 0-1,0 1 1,18 10 0,-26-12 164,0 0-1,0 0 1,0-1 0,-1 1 0,1 1 0,-1-1 0,0 0-1,1 1 1,-1-1 0,0 1 0,-1 0 0,1 0 0,0-1 0,-1 1-1,1 0 1,-1 0 0,0 1 0,0-1 0,0 0 0,-1 0 0,1 5-1,-1 0 21,0-1 0,-1 1 0,1-1 0,-2 1 0,1-1 0,-1 0 0,-4 10-1,5-15 80,1 1-1,-1-1 0,0 0 1,0 0-1,0 0 0,0 0 0,-1 0 1,1-1-1,0 1 0,-1 0 1,0-1-1,1 1 0,-1-1 0,0 1 1,1-1-1,-1 0 0,0 1 1,0-1-1,0 0 0,0-1 0,0 1 1,-1 0-1,1 0 0,0-1 0,0 1 1,0-1-1,-1 0 0,1 0 1,-2 0-1,3 0-24,0 0 1,0-1-1,1 1 1,-1-1-1,0 1 1,1-1-1,-1 1 1,1-1-1,-1 1 1,1-1-1,-1 1 1,1-1-1,-1 0 1,1 1-1,-1-1 1,1 0-1,0 0 1,-1 1-1,1-1 1,0 0-1,0 0 1,-1 1-1,1-1 1,0 0-1,0 0 1,0 0-1,0 0 1,-1-28 89,1 24-67,1-10-65,0 1 0,1-1 0,0 1 0,1-1 0,1 1 1,9-25-1,-10 32-50,1-1 0,0 1 0,0-1 0,0 1 0,0 0 0,1 1 0,1-1 0,-1 1 1,1 0-1,0 0 0,0 1 0,1 0 0,10-7 0,-15 10 42,0 1 1,0 0-1,1 0 0,-1 1 1,0-1-1,0 0 1,0 1-1,0-1 0,1 1 1,-1 0-1,0-1 0,1 1 1,-1 0-1,0 1 1,0-1-1,1 0 0,-1 1 1,0-1-1,0 1 0,4 1 1,-1 1-60,0 0 0,-1 1 0,1-1 1,-1 1-1,0 0 0,6 7 0,-8-7 46,2-1 0,-1 1-1,0 0 1,1-1 0,0 0-1,0 0 1,0 0 0,0 0-1,0-1 1,1 0 0,-1 0-1,7 3 1,-3-4-326,0 1 1,1-2-1,-1 1 1,0-1-1,9-1 0,-6 0-682,-1-1 0,1-1 0,-1 0 0,0 0 0,0-1 0,0 0 0,-1-1 0,1 0 0,-1 0 0,12-10 0,1 1-6002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2.341"/>
    </inkml:context>
    <inkml:brush xml:id="br0">
      <inkml:brushProperty name="width" value="0.025" units="cm"/>
      <inkml:brushProperty name="height" value="0.025" units="cm"/>
    </inkml:brush>
  </inkml:definitions>
  <inkml:trace contextRef="#ctx0" brushRef="#br0">216 72 9129,'0'-8'3747,"0"-27"-1291,0 33-2395,0 1 1,0 0 0,0 0-1,0 0 1,0 0-1,0 0 1,0 0 0,-1 0-1,1 0 1,0 0-1,-1 0 1,1 0 0,-1 0-1,1 0 1,-1 0-1,1 0 1,-1 1 0,1-1-1,-1 0 1,0 0 0,0 0-1,1 1 1,-1-1-1,0 0 1,0 1 0,0-1-1,0 1 1,0-1-1,0 1 1,0-1 0,0 1-1,0 0 1,0 0-1,0-1 1,0 1 0,0 0-1,0 0 1,0 0-1,0 0 1,0 0 0,0 0-1,0 0 1,0 1-1,0-1 1,0 0 0,0 0-1,0 1 1,0-1-1,0 1 1,0-1 0,0 1-1,0-1 1,0 1-1,0 0 1,1-1 0,-1 1-1,0 0 1,0-1-1,1 1 1,-1 0 0,1 0-1,-2 2 1,-9 15 351,0 1-1,1 1 1,1-1 0,1 2-1,0-1 1,-3 23 0,-7 13 1321,2-12-227,-37 121 2762,48-148-4103,2 1-1,0-1 1,1 1-1,1 0 1,0 0-1,2 0 0,3 25 1,-4-40-162,1 0 1,0 0-1,-1 0 1,1-1-1,0 1 1,1 0-1,-1 0 1,0-1-1,1 1 0,0-1 1,-1 1-1,1-1 1,0 0-1,0 1 1,0-1-1,1 0 1,1 1-1,-2-8-36,-1 0-1,0 0 1,-1 0 0,1-1 0,-1 1-1,-1-9 1,1 9-158,0-57-3868,0 4-3821,0 9-2296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794"/>
    </inkml:context>
    <inkml:brush xml:id="br0">
      <inkml:brushProperty name="width" value="0.025" units="cm"/>
      <inkml:brushProperty name="height" value="0.025" units="cm"/>
    </inkml:brush>
  </inkml:definitions>
  <inkml:trace contextRef="#ctx0" brushRef="#br0">1 237 3107,'0'0'8509,"8"5"-6827,25 11-64,-32-15-1569,0-1 0,-1 1 0,1 0 0,0-1 0,0 1 0,0-1 0,1 1 0,-1-1-1,0 0 1,0 0 0,0 1 0,0-1 0,0 0 0,0 0 0,0 0 0,1 0 0,-1 0 0,0 0 0,0 0 0,0-1 0,0 1 0,0 0 0,0-1 0,0 1 0,0 0 0,0-1 0,0 0 0,0 1 0,0-1 0,0 1 0,0-1 0,0 0 0,0 0 0,-1 0 0,1 1 0,0-1 0,-1 0 0,1 0 0,0-1 0,-2 2-11,0 0 0,0 0 0,0 0-1,0 0 1,0 0 0,0 1 0,0-1 0,0 0 0,0 1 0,0-1 0,0 1 0,0-1 0,0 1 0,0-1 0,1 1 0,-1-1 0,-1 2 0,-2 1 269,1 0 0,-1 1 1,1-1-1,0 1 0,0 0 0,0 0 1,0 0-1,1 0 0,-1 0 0,1 0 1,0 1-1,1-1 0,-1 1 1,1 0-1,0-1 0,0 1 0,-1 8 1,3-11-226,0-1 1,0 0 0,0 0-1,0 0 1,0 1 0,0-1-1,0 0 1,1 0 0,-1-1-1,0 1 1,1 0 0,-1 0 0,0-1-1,1 1 1,-1 0 0,1-1-1,-1 0 1,1 1 0,-1-1-1,1 0 1,-1 0 0,1 0 0,-1 0-1,1 0 1,2 0 0,42-4 1589,-31 0-1472,1 0 0,-1-1 0,0-1 0,0-1 1,-1 0-1,0-1 0,0 0 0,16-13 0,-9 4-144,0-1 1,-1-1-1,-1 0 0,17-23 0,-26 30-133,-1 0 0,0 0 0,-1-1 0,-1 0 0,0-1 1,-1 0-1,0 0 0,-1 0 0,5-21 0,-10 35 67,0 0 1,0-1-1,0 1 1,0-1-1,0 1 1,0-1-1,0 1 1,0-1-1,0 1 0,0 0 1,0-1-1,0 1 1,0-1-1,0 1 1,0-1-1,0 1 0,0 0 1,-1-1-1,1 1 1,0-1-1,0 1 1,0 0-1,-1-1 1,1 1-1,0 0 0,-1-1 1,1 1-1,0 0 1,-1-1-1,1 1 1,0 0-1,-1 0 0,1-1 1,-1 1-1,1 0 1,0 0-1,-1 0 1,1 0-1,-1 0 1,1 0-1,0-1 0,-1 1 1,1 0-1,-1 0 1,1 0-1,-1 0 1,1 0-1,-1 1 0,1-1 1,0 0-1,-1 0 1,0 0-1,-24 12-268,15-5 325,0 1 0,0 1 0,1-1 0,0 2 0,0-1 0,1 1 0,0 0 0,-9 17 0,12-18 58,1-1 0,-1 1 0,2 0 0,-1 0 0,1 0 0,0 1 0,1-1-1,0 1 1,1-1 0,0 1 0,1 19 0,1-24-91,0-1 0,0 0 0,0 0-1,1 0 1,0 0 0,0 0 0,0 0 0,0 0 0,1 0 0,0-1 0,-1 1 0,1-1-1,0 0 1,1 0 0,-1 0 0,1 0 0,-1-1 0,1 1 0,0-1 0,0 0 0,0 0 0,0 0-1,0-1 1,0 0 0,0 1 0,5 0 0,12 2-434,0 0 0,0-1 0,0 0 0,23-2 1,32-3-4792,5-11-5893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456"/>
    </inkml:context>
    <inkml:brush xml:id="br0">
      <inkml:brushProperty name="width" value="0.025" units="cm"/>
      <inkml:brushProperty name="height" value="0.025" units="cm"/>
    </inkml:brush>
  </inkml:definitions>
  <inkml:trace contextRef="#ctx0" brushRef="#br0">150 177 11691,'0'0'6572,"-8"-9"-4159,-23-29-940,29 37-1404,1 0 0,-1 0 0,1-1 0,-1 1 0,1 0 1,-1 1-1,0-1 0,1 0 0,-1 0 0,0 1 0,0-1 0,1 1 0,-1 0 0,0-1 0,0 1 0,0 0 1,0 0-1,1 0 0,-1 0 0,0 0 0,0 1 0,0-1 0,0 1 0,1-1 0,-1 1 0,0-1 0,0 1 1,1 0-1,-1 0 0,1 0 0,-3 2 0,-1 0 18,0 1-1,1 0 1,0 0-1,0 0 1,0 1 0,0-1-1,-4 8 1,6-9 47,0 1 0,0 0 0,0 0 0,0 0 0,1 0 0,0 0 0,0 1 1,0-1-1,-1 8 0,2-10-101,0-1 0,0 0 0,0 0 0,1 1 0,-1-1 0,0 0 0,1 0 0,-1 1 0,1-1 0,-1 0 0,1 0 0,0 0 0,-1 0 0,1 0 0,0 0 0,0 0 0,0 0 0,0 0 0,0 0 0,0 0 0,0-1 0,0 1 0,0 0 0,0-1 0,0 1 0,0-1 0,0 1 0,1-1 0,-1 1 0,0-1 0,0 0 0,1 0 0,-1 1 0,0-1 0,0 0 0,3-1 0,12 2 148,0-2 0,0 0 0,-1-1-1,1-1 1,0 0 0,-1-1-1,1-1 1,-1-1 0,-1 0-1,1 0 1,-1-2 0,16-10 0,-12 7-202,0-2 1,-1 0 0,-1-1 0,0 0 0,-1-1-1,-1-1 1,0 0 0,19-32 0,-22 27-541,-11 21 550,0 0 0,0 0 0,0 0 0,-1 0 0,1 0 0,0 0 0,0 0 0,0 1 0,0-1 0,0 0 1,0 0-1,0 0 0,0 0 0,0 0 0,0 0 0,0 0 0,0 0 0,-1 0 0,1 0 0,0 0 0,0 1 0,0-1 0,0 0 1,0 0-1,0 0 0,0 0 0,0 0 0,-1 0 0,1 0 0,0 0 0,0 0 0,0 0 0,0 0 0,0 0 0,0 0 0,0 0 1,-1 0-1,1 0 0,0 0 0,0 0 0,0-1 0,0 1 0,0 0 0,0 0 0,0 0 0,-1 0 0,1 0 0,0 0 0,0 0 1,0 0-1,0 0 0,0 0 0,0 0 0,0 0 0,0-1 0,0 1 0,0 0 0,0 0 0,0 0 0,0 0 0,0 0 0,0 0 0,0 0 1,0-1-1,0 1 0,0 0 0,0 0 0,0 0 0,0 0 0,-30 30-494,12-8 468,-1 0 421,-26 42-1,41-58-272,1 0 0,-1 1 0,1 0 0,1-1 0,-1 1 0,1 0 0,0 0 0,1 1 0,-1-1 0,1 0 0,1 0 0,0 9-1,0-15-89,0 0-1,0 0 0,1 1 0,-1-1 0,0 0 0,1 0 0,-1 0 0,1 1 0,0-1 0,-1 0 0,1 0 0,0 0 0,0 0 0,-1 0 0,1 0 0,0-1 0,0 1 0,0 0 0,0 0 0,0 0 0,0-1 0,2 1 0,34 8 420,-26-9-369,-1 0 1,1-1-1,0 0 1,-1 0-1,12-4 1,-10 0-133,-1-1-1,1 1 1,-1-2 0,-1 0 0,1 0-1,-1-1 1,-1 0 0,1-1 0,-2 0-1,1 0 1,-1-1 0,0 0 0,-1-1-1,0 1 1,-1-1 0,0-1 0,-1 1-1,7-25 1,-11 36 56,-1-1 1,0 1-1,0-1 1,0 1-1,0-1 1,1 1-1,-1-1 1,0 1-1,0-1 1,0 1-1,0-1 1,0 1-1,0-1 1,0 1-1,-1-1 1,1 1-1,0-1 1,0 1-1,0-1 0,0 1 1,-1-1-1,1 1 1,0 0-1,0-1 1,-1 1-1,1-1 1,0 1-1,-1 0 1,1-1-1,-1 1 1,1 0-1,0-1 1,-1 1-1,1 0 1,-1-1-1,1 1 0,-1 0 1,0 0-1,-23 6-160,-21 24 128,42-28 53,-11 10 162,1 1-1,-20 22 1,31-33-164,0 1 1,0-1-1,0 1 1,0 0-1,0 0 0,0 0 1,1 0-1,0 0 1,-1 0-1,1 0 1,0 0-1,0 1 0,1-1 1,-1 0-1,1 1 1,0-1-1,0 0 1,0 1-1,0-1 1,0 0-1,1 1 0,0 2 1,1-4-12,-1 0-1,0 0 1,1-1 0,0 1-1,-1-1 1,1 1 0,0-1-1,0 1 1,0-1 0,0 0 0,0 0-1,0 0 1,0 0 0,0-1-1,0 1 1,1 0 0,-1-1-1,0 0 1,0 1 0,3-1 0,54 2-1351,-50-2 562,34-2-3783,5-7-3177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804"/>
    </inkml:context>
    <inkml:brush xml:id="br0">
      <inkml:brushProperty name="width" value="0.025" units="cm"/>
      <inkml:brushProperty name="height" value="0.025" units="cm"/>
    </inkml:brush>
  </inkml:definitions>
  <inkml:trace contextRef="#ctx0" brushRef="#br0">149 5 13837,'0'0'4580,"-11"-1"-901,2 0-3124,-7-1 914,1 1 0,-30 2 0,41-1-1278,0 1 0,0-1 0,1 1 1,-1 0-1,0 0 0,1 1 0,-1-1 0,-3 3 0,6-4-191,0 1 0,0 0 0,0 0 0,0 0-1,0 0 1,0 0 0,0 0 0,0 0 0,0 0-1,0 0 1,1 0 0,-1 0 0,0 1 0,1-1-1,-1 0 1,1 0 0,0 1 0,-1-1 0,1 0-1,0 1 1,0-1 0,0 2 0,0-1-52,1-1 0,-1 1 0,1-1 0,0 1 0,-1-1 0,1 0 0,0 1 1,0-1-1,0 0 0,0 0 0,0 0 0,0 1 0,0-1 0,1 0 0,-1-1 0,0 1 0,1 0 0,-1 0 0,0 0 1,1-1-1,-1 1 0,1-1 0,-1 1 0,3-1 0,48 13-393,-38-10 373,36 6 21,-33-7 1,-1 1-1,1 0 1,-1 1 0,0 1 0,28 13 0,-43-18 47,0 1 1,-1-1 0,1 0-1,0 1 1,0-1 0,-1 1 0,1-1-1,0 1 1,0-1 0,-1 1 0,1-1-1,-1 1 1,1 0 0,-1-1-1,1 1 1,-1 0 0,1 0 0,-1-1-1,1 1 1,-1 0 0,0 0-1,1 0 1,-1-1 0,0 1 0,0 0-1,0 0 1,0 0 0,0 1 0,0-1 34,-1 1 1,0-1 0,1 0 0,-1 0-1,0 0 1,0 0 0,0 1-1,0-1 1,0 0 0,0-1 0,0 1-1,-1 0 1,1 0 0,0 0 0,-2 0-1,-56 21 1259,54-21-1219,-98 25 1423,33-20-5200,57-8-2488,4-6-4959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274"/>
    </inkml:context>
    <inkml:brush xml:id="br0">
      <inkml:brushProperty name="width" value="0.025" units="cm"/>
      <inkml:brushProperty name="height" value="0.025" units="cm"/>
    </inkml:brush>
  </inkml:definitions>
  <inkml:trace contextRef="#ctx0" brushRef="#br0">50 0 16976,'0'0'3652,"-29"80"-1378,20-42-769,3 2-416,1 1-224,5-5-353,0 0-351,5-9-97,9-2-192,-1-7-641,-4-7-160,-1-6-544,-6-5-1186,-4-14-6502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605"/>
    </inkml:context>
    <inkml:brush xml:id="br0">
      <inkml:brushProperty name="width" value="0.025" units="cm"/>
      <inkml:brushProperty name="height" value="0.025" units="cm"/>
    </inkml:brush>
  </inkml:definitions>
  <inkml:trace contextRef="#ctx0" brushRef="#br0">1 91 14478,'0'0'13805,"73"-45"-13197,-24 41-415,8 2-129,11-1-64,3-3-609,5-2-2050,-8-2-2177,-2-3-6983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236"/>
    </inkml:context>
    <inkml:brush xml:id="br0">
      <inkml:brushProperty name="width" value="0.025" units="cm"/>
      <inkml:brushProperty name="height" value="0.025" units="cm"/>
    </inkml:brush>
  </inkml:definitions>
  <inkml:trace contextRef="#ctx0" brushRef="#br0">217 127 15663,'0'0'6785,"-5"-8"-4730,1 2-1886,0 1 1,0 0-1,0 0 0,-1 0 0,0 1 0,0-1 0,0 1 1,-1 1-1,1-1 0,-8-3 0,10 5-163,0 1-1,-1-1 1,1 1 0,-1 0-1,0 0 1,1 0 0,-1 0-1,0 1 1,0-1 0,1 1-1,-1 0 1,0 0 0,0 0-1,1 1 1,-1-1 0,0 1-1,1 0 1,-1 0-1,0 1 1,1-1 0,-1 1-1,1-1 1,-5 4 0,3-1 2,0 0 1,1 0-1,-1 1 1,0 0-1,1 0 1,0 0 0,1 0-1,-1 1 1,1-1-1,0 1 1,0 0-1,1 0 1,-1 0-1,1 0 1,1 0-1,-1 1 1,1-1 0,0 1-1,0 7 1,2-12 3,-1 0-1,0 0 1,1 0 0,0-1 0,-1 1 0,1 0 0,0 0 0,0-1 0,0 1 0,0 0 0,0-1 0,0 1 0,1-1 0,-1 0 0,0 1 0,1-1 0,-1 0-1,1 0 1,0 0 0,-1 0 0,1 0 0,0 0 0,-1 0 0,1-1 0,0 1 0,0-1 0,0 1 0,0-1 0,-1 0 0,1 1 0,0-1 0,0 0 0,0 0-1,2-1 1,6 2 98,0-1-1,-1-1 0,1 0 0,0 0 0,16-4 1,-12 0-71,0-1 1,0 0 0,0-1-1,-1 0 1,0-1 0,-1-1-1,0 0 1,0-1-1,0 0 1,-2-1 0,1 0-1,-1 0 1,9-14 0,-12 8-160,-13 15-208,-17 25 103,-5 23 629,27-43-318,-1-1 0,1 1 0,0 0-1,0-1 1,0 1 0,1 0 0,-1 0 0,1 0 0,-1 0-1,1-1 1,0 1 0,0 0 0,0 0 0,1 0 0,-1 0-1,2 4 1,-1-6-58,-1 0-1,1 0 0,0 0 1,1 0-1,-1-1 0,0 1 1,0 0-1,0-1 0,0 1 1,1 0-1,-1-1 0,0 0 1,0 1-1,1-1 0,-1 0 1,0 1-1,1-1 0,-1 0 1,0 0-1,1 0 0,1 0 1,32-3 549,-33 3-528,8-2 30,0 0 1,0-1-1,0 0 0,-1-1 0,1 0 1,-1 0-1,0-1 0,0 0 0,0-1 1,15-12-1,-7 3-98,0-2 0,-1 0 0,23-31-1,-30 32-253,-7 11-65,-4 8-481,-12 23 632,9-18 268,-1 1-1,2 0 1,-1 0-1,1 0 1,1 0-1,0 1 1,0 0-1,1-1 1,0 1 0,-1 12-1,3-21-64,1 1 0,-1-1 0,1 0 0,-1 0 0,1 0 0,-1 0 1,1 0-1,-1 0 0,1 0 0,0-1 0,0 1 0,0 0 0,-1 0 0,1 0 0,0-1 0,0 1 0,0-1 0,0 1 0,0 0 0,0-1 0,0 0 0,0 1 0,0-1 1,1 0-1,-1 1 0,0-1 0,0 0 0,0 0 0,0 0 0,0 0 0,0 0 0,1 0 0,0 0 0,46-5 591,-34 0-524,0 0-1,-1 0 0,1-2 1,-1 0-1,0 0 1,-1-1-1,22-18 1,-13 8-399,-2 0 0,0-1 1,24-33-1,-58 73-46,1 0 1,-14 29-1,24-42 444,0-1-1,1 2 1,0-1-1,0 0 1,1 1-1,0-1 1,1 1-1,0 0 1,0-1-1,0 1 1,2 12-1,0-19-103,0 0 0,0 0 0,0-1 0,0 1 0,0-1 0,0 1 0,1-1 0,-1 0 0,1 1-1,-1-1 1,1 0 0,-1 0 0,1 0 0,-1 0 0,1 0 0,0 0 0,0-1 0,-1 1 0,1 0 0,0-1 0,0 0-1,0 1 1,0-1 0,0 0 0,0 0 0,0 0 0,0 0 0,-1 0 0,3-1 0,4 1-815,-1 0 1,0-1-1,0 0 1,0 0-1,0-1 1,13-4-1,11-14-6637,0-6-3288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722"/>
    </inkml:context>
    <inkml:brush xml:id="br0">
      <inkml:brushProperty name="width" value="0.025" units="cm"/>
      <inkml:brushProperty name="height" value="0.025" units="cm"/>
    </inkml:brush>
  </inkml:definitions>
  <inkml:trace contextRef="#ctx0" brushRef="#br0">149 1 14061,'0'0'5590,"-9"4"-3359,-101 65-288,107-68-1937,67-16 1654,-65 19-1430,1 0 0,0 1 1,-1-1-1,0 0 0,0 0 1,-3 8-1,1-4 56,-1-1 0,2 1 0,-1 0 0,1 1-1,-2 13 1,4-18-205,0 0-1,0 0 0,1 0 1,0 0-1,0 0 0,0 0 1,0 0-1,0 0 0,1-1 1,0 1-1,-1 0 0,2-1 1,3 7-1,1-1-70,-5-7 4,-1 0-1,1 1 0,0-1 0,-1 1 0,1-1 0,-1 1 0,0 0 0,1 0 0,0 3 0,-9 3 74,-15-7-11,11-1-229,-31-1 537,41 0-506,0 1 0,0-1-1,0 0 1,0 0 0,0 0-1,0 0 1,0 0 0,0-1 0,0 1-1,0 0 1,0 0 0,0-1 0,0 1-1,0 0 1,0-1 0,0 1-1,0-1 1,1 1 0,-1-1 0,0 0-1,0 1 1,1-1 0,-1 0 0,0 1-1,1-1 1,-1 0 0,1 0-1,-2-1 1,7-1-1495,0 0 0,0 1-1,1-1 1,-1 1 0,0 0 0,1 1-1,-1-1 1,9 0 0,-8 0 45,27-6-4332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147"/>
    </inkml:context>
    <inkml:brush xml:id="br0">
      <inkml:brushProperty name="width" value="0.025" units="cm"/>
      <inkml:brushProperty name="height" value="0.025" units="cm"/>
    </inkml:brush>
  </inkml:definitions>
  <inkml:trace contextRef="#ctx0" brushRef="#br0">165 269 9769,'0'0'7495,"8"-9"-4847,21-25-443,-29 34-2172,1 0-1,-1 0 1,0 0-1,0-1 1,0 1 0,0 0-1,0 0 1,1 0-1,-1-1 1,0 1 0,0 0-1,0 0 1,0-1-1,0 1 1,0 0 0,0 0-1,0-1 1,0 1-1,0 0 1,0 0 0,0-1-1,0 1 1,0 0-1,0 0 1,0-1 0,0 1-1,0 0 1,-1 0-1,1 0 1,0-1 0,0 1-1,0 0 1,0 0-1,0 0 1,0-1 0,-1 1-1,1 0 1,0 0-1,0 0 1,0 0 0,-1-1-1,1 1 1,0 0-1,0 0 1,0 0 0,-1 0-1,1 0 1,0 0-1,0 0 1,-1 0 0,1 0-1,0 0 1,0 0-1,-1 0 1,1 0 0,0 0-1,0 0 1,-1 0-1,1 0 1,0 0 0,-19 1 601,16-1-476,-7 2 13,0 0 0,1 1-1,-1 0 1,1 0 0,0 1 0,0 1-1,0-1 1,0 2 0,1-1-1,-11 9 1,14-10 3,0 0-1,0 0 1,0 0-1,1 1 1,0-1 0,0 1-1,0 0 1,0 0-1,1 1 1,-1-1-1,2 1 1,-1 0-1,0 0 1,1-1 0,0 2-1,1-1 1,-2 8-1,3-13-160,1 1 1,-1-1-1,1 0 0,-1 0 0,1 0 0,0 0 0,-1 0 0,1 0 0,0 0 0,0 0 0,0 0 1,0 0-1,0 0 0,0-1 0,0 1 0,0 0 0,0-1 0,0 1 0,0-1 0,0 1 1,0-1-1,1 1 0,-1-1 0,0 0 0,0 0 0,0 1 0,1-1 0,-1 0 0,0 0 1,0 0-1,1 0 0,0-1 0,47-1 323,-38 0-312,-1-1 1,1 0-1,0 0 1,-1-1-1,0-1 0,0 0 1,0 0-1,0-1 1,-1 0-1,0-1 0,15-14 1,-5 4-138,-2-1 0,0-1 0,-2-1 0,17-25 0,-26 35-156,0 1 0,-1-2 0,0 1 0,-1 0 1,1-1-1,-2 0 0,0 0 0,0 0 0,-1 0 1,0-1-1,-1 1 0,-1 0 0,0-14 0,0 23 237,0 1-1,-1-1 1,1 0-1,-1 1 0,1-1 1,-1 1-1,1-1 1,-1 1-1,0-1 1,0 1-1,0 0 0,0-1 1,0 1-1,0 0 1,0-1-1,0 1 1,0 0-1,-1 0 1,1 0-1,0 0 0,-1 0 1,1 1-1,-1-1 1,-1 0-1,-1 0 5,1 0 0,-1 1 0,1-1 0,-1 1 0,1 0 0,-1 0 0,0 1 0,1-1 0,-1 1 0,-6 1 0,-2 2 112,0 1 0,0 0 0,0 1-1,1 0 1,-13 10 0,15-10 55,1 1 0,0 0 0,0 0 1,-8 11-1,14-16-126,1 0 1,0-1 0,0 1 0,0 0-1,0 0 1,0-1 0,0 1-1,1 0 1,-1 0 0,1 0-1,-1 0 1,1 0 0,-1 3 0,2-4-12,-1 0 1,0 0 0,0 0-1,1 0 1,-1 0 0,1 0 0,-1 0-1,1 0 1,-1 0 0,1 0-1,0 0 1,-1 0 0,1 0 0,0-1-1,0 1 1,-1 0 0,1 0-1,0-1 1,0 1 0,0-1 0,0 1-1,0-1 1,0 1 0,0-1-1,0 1 1,2-1 0,35 13 91,-26-10-303,-1 1 1,1 0-1,-1 0 1,0 2-1,0-1 1,11 8-1,-19-10 162,-1-1 0,1 1 0,0 0-1,-1 0 1,1 0 0,-1 0 0,0 0-1,0 0 1,0 1 0,-1-1 0,1 1-1,-1-1 1,0 1 0,0 0 0,0-1 0,0 1-1,-1 0 1,1 0 0,-1 0 0,0 0-1,0-1 1,0 1 0,-1 0 0,0 4-1,-1-1-20,0 0 0,0 0 0,-1 0 0,0 0 0,0 0-1,-1-1 1,-6 11 0,-4 7-4597,9-14-3214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510"/>
    </inkml:context>
    <inkml:brush xml:id="br0">
      <inkml:brushProperty name="width" value="0.025" units="cm"/>
      <inkml:brushProperty name="height" value="0.025" units="cm"/>
    </inkml:brush>
  </inkml:definitions>
  <inkml:trace contextRef="#ctx0" brushRef="#br0">80 1 14606,'0'0'8776,"-53"48"-5925,44-28-833,-3 0-1089,8 2-513,3 2-256,1 1-128,1-2-32,15 4-801,-7-8-1249,6-2-1377,-4-7-2562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851"/>
    </inkml:context>
    <inkml:brush xml:id="br0">
      <inkml:brushProperty name="width" value="0.025" units="cm"/>
      <inkml:brushProperty name="height" value="0.025" units="cm"/>
    </inkml:brush>
  </inkml:definitions>
  <inkml:trace contextRef="#ctx0" brushRef="#br0">1 31 14382,'0'0'9545,"87"-21"-8552,-44 21-801,12 0-160,7 0-737,4-2-2562,5-5-6790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5:03.608"/>
    </inkml:context>
    <inkml:brush xml:id="br0">
      <inkml:brushProperty name="width" value="0.025" units="cm"/>
      <inkml:brushProperty name="height" value="0.025" units="cm"/>
    </inkml:brush>
  </inkml:definitions>
  <inkml:trace contextRef="#ctx0" brushRef="#br0">1 430 5445,'11'6'1837,"7"2"-941,1-1 1,-1 0 0,2-1 0,-1-2 0,1 0 0,-1 0-1,27 0 1,-35-4 81,0 0 0,-1-1 0,1 0-1,0-1 1,0 0 0,0-1 0,19-7-1,-26 8-753,-1 0-1,1 0 0,-1 0 0,0 0 0,0 0 0,0-1 0,0 0 0,0 1 1,-1-1-1,1 0 0,-1 0 0,0 0 0,0-1 0,0 1 0,0 0 1,0-1-1,-1 0 0,0 1 0,0-1 0,0 0 0,0 1 0,0-1 0,-1 0 1,1 0-1,-1-6 0,0 6-198,-1 1 0,1-1 0,-1 1 0,1-1 0,-1 1 0,0-1-1,0 1 1,-1 0 0,1 0 0,-1 0 0,1 0 0,-1 0 0,0 0 0,0 0 0,0 0 0,-1 0 0,1 1 0,-1 0 0,-5-5 0,6 6-68,0 0 0,0-1 1,0 1-1,-1 0 1,1 1-1,0-1 0,-1 0 1,1 1-1,0-1 1,-1 1-1,1 0 0,-1-1 1,1 1-1,-1 1 1,1-1-1,0 0 0,-1 0 1,1 1-1,-1 0 0,1-1 1,0 1-1,-1 0 1,1 0-1,0 0 0,0 0 1,0 1-1,0-1 1,0 1-1,0-1 0,-2 3 1,0 0 43,-1 1-1,1 0 1,0 0 0,1 1 0,-1-1 0,1 1-1,0-1 1,0 1 0,1 0 0,0 1 0,0-1 0,0 0-1,-1 11 1,3-14 12,-1 0 0,1 0 0,-1 0 0,1 0 0,0 0 0,1 1 0,-1-1 0,0 0 1,1 0-1,0 0 0,-1 0 0,1 0 0,1 0 0,-1 0 0,0 0 0,1 0 0,-1-1 0,1 1 0,0 0 0,0-1 0,0 1 0,0-1 0,0 0 0,1 0 0,-1 0 0,1 0 0,-1 0 0,5 2 0,3 0 3,0-1 0,0-1 0,0 1 0,0-2 0,0 1 0,0-1 0,0-1 0,0 0 0,1 0 0,18-4 0,-11 1 6,-1-1 1,0-1-1,0 0 0,-1-1 1,22-12-1,-22 9-4,0 0 0,-1-2 0,-1 0 0,0 0 0,0-1 0,22-27 0,-29 31-113,-1 0 0,0 0 1,0-1-1,-1 0 0,0 0 0,-1 0 0,0-1 1,0 0-1,-1 1 0,0-1 0,-1 0 1,0-1-1,1-13 0,-3 23 87,0 1 1,0 0-1,0 0 1,0 0-1,0-1 1,0 1-1,0 0 1,0 0-1,0 0 1,0-1-1,0 1 1,1 0-1,-1 0 1,0-1-1,0 1 1,-1 0-1,1 0 1,0 0-1,0-1 1,0 1-1,0 0 1,0 0-1,0 0 1,0-1-1,0 1 0,0 0 1,0 0-1,0 0 1,-1-1-1,1 1 1,0 0-1,0 0 1,0 0-1,0 0 1,-1 0-1,1-1 1,0 1-1,0 0 1,0 0-1,-1 0 1,1 0-1,0 0 1,0 0-1,0 0 1,-1 0-1,1 0 1,0 0-1,0 0 1,0 0-1,-1 0 1,1 0-1,0 0 0,0 0 1,-1 0-1,1 0 1,0 0-1,0 0 1,0 0-1,-1 0 1,1 0-1,0 0 1,0 0-1,0 1 1,0-1-1,-1 0 1,1 0-1,0 0 1,0 1-1,-9 13 281,8-13-214,1 1-1,0-1 1,-1 1 0,1-1-1,0 1 1,0 0-1,0-1 1,0 1-1,0-1 1,0 1-1,0-1 1,1 1-1,-1-1 1,1 1-1,-1-1 1,1 1 0,-1-1-1,1 0 1,0 1-1,0-1 1,-1 0-1,1 1 1,0-1-1,0 0 1,0 0-1,1 0 1,-1 0-1,2 2 1,1-2 10,-1 0 0,1-1 0,0 1 0,0-1 0,0 1 0,0-1-1,0 0 1,0-1 0,0 1 0,8-2 0,3-2-37,1-1-1,0 0 1,-1-1 0,0-1 0,-1 0-1,1-1 1,-1-1 0,-1 0-1,0-1 1,0 0 0,-1-1-1,0 0 1,-1-1 0,0-1 0,14-21-1,-23 30-43,0 1-1,0-1 0,-1 0 0,0 0 1,0 0-1,0 0 0,0-1 1,0 1-1,-1 0 0,0 0 0,0 0 1,0-1-1,0 1 0,-2-5 1,2 7-13,-1 1 0,1-1 0,-1 1 1,0 0-1,1-1 0,-1 1 0,0 0 1,0-1-1,0 1 0,0 0 0,0 0 1,0 0-1,0 0 0,-1 0 0,1 0 1,0 0-1,0 0 0,-1 1 0,1-1 1,-1 0-1,1 1 0,-1-1 0,1 1 1,0 0-1,-1-1 0,0 1 1,1 0-1,-1 0 0,1 0 0,-1 0 1,1 0-1,-1 0 0,1 0 0,-1 1 1,1-1-1,-1 1 0,1-1 0,-1 1 1,1-1-1,0 1 0,-1 0 0,-1 1 1,-5 2-2,0 1 0,-1 0 0,2 0 0,-1 1 0,1 0 0,0 0 0,0 1 0,-7 7-1,-48 66 79,56-72-45,-9 12 304,1 2 0,-23 44 0,33-55-194,0-1-1,0 0 0,1 1 1,0-1-1,1 1 1,0 0-1,1 0 1,0 0-1,2 16 1,-1-23-111,0-1 1,1 1-1,0-1 1,-1 0-1,1 0 1,1 1-1,-1-1 1,0 0-1,1 0 1,0 0-1,-1 0 1,1 0-1,0-1 1,1 1-1,-1-1 1,0 1-1,4 2 1,0-1-57,-1-1 0,0 0 0,1 0 0,0 0 0,-1-1 0,1 1 0,0-1 0,0-1 0,7 2 0,1-1-572,0-1 0,0 0 0,1-1 0,-1 0-1,0-1 1,0-1 0,28-6 0,-29 3-625,0 0-1,1-1 1,-2-1 0,1 0-1,-1 0 1,0-1 0,0-1 0,-1 0-1,12-13 1,-14 13 490,0-2 0,0 1 0,-1-1 0,-1 0 0,9-16-1,-12 18 1420,-1 1-1,1-1 0,-2 0 1,4-15-1,-6 24-504,0 0 0,0 0 0,0 0 0,1-1-1,-1 1 1,0 0 0,0 0 0,0 0 0,0-1 0,0 1 0,0 0 0,0 0 0,0 0 0,0-1 0,0 1 0,0 0 0,0 0 0,0 0 0,-1-1-1,1 1 1,0 0 0,0 0 0,0 0 0,0-1 0,0 1 0,0 0 0,0 0 0,0 0 0,-1 0 0,1 0 0,0-1 0,0 1 0,0 0-1,0 0 1,-1 0 0,1 0 0,0 0 0,0 0 0,0 0 0,-1 0 0,1-1 0,0 1 0,0 0 0,0 0 0,-1 0 0,1 0 0,-13 5 2002,-11 13-1151,14-8-568,1 1-1,0 1 1,1 0-1,0 0 0,1 0 1,-7 16-1,12-23-333,0-1-1,0 1 1,1-1 0,0 1-1,0 0 1,0 0-1,1-1 1,-1 1-1,1 0 1,0 0-1,1 0 1,-1 0-1,1-1 1,0 1 0,0 0-1,0-1 1,1 1-1,0 0 1,0-1-1,0 0 1,0 1-1,4 4 1,50 59-612,-39-48 238,0 1 0,-1 0-1,-1 1 1,14 26 0,-28-47 300,-1 1 1,1-1-1,0 1 0,-1-1 1,1 1-1,0 0 1,-1-1-1,0 1 0,1 0 1,-1-1-1,0 1 1,0 0-1,0-1 0,0 1 1,0 0-1,-1-1 0,1 1 1,0 0-1,-1-1 1,1 1-1,-1 0 0,0-1 1,1 1-1,-1-1 1,0 1-1,-1 1 0,-1-1 54,1 0 0,-1 0 0,0 0-1,0 0 1,0 0 0,0-1-1,0 1 1,0-1 0,0 0 0,0 0-1,0 0 1,-6 0 0,-3 1 129,1-1 0,0 0 0,0-1 0,-1-1 1,1 1-1,0-2 0,-17-3 0,25 4-225,1 0 0,-1 1-1,0-1 1,0-1 0,1 1 0,-1 0-1,1-1 1,-1 1 0,1-1-1,0 0 1,-1 0 0,1 1 0,0-2-1,0 1 1,0 0 0,1 0 0,-1-1-1,0 1 1,1-1 0,0 1 0,-1-1-1,1 1 1,0-1 0,0 0 0,1 0-1,-1 0 1,0 1 0,1-1-1,0 0 1,0 0 0,0 0 0,0 0-1,0 0 1,1-4 0,1 0-121,0 0 0,0 0 0,1 0 0,0 0 1,0 0-1,1 0 0,0 1 0,0 0 0,0 0 0,1 0 0,-1 0 0,9-6 0,3-3-195,122-110-130,179-208 0,-309 323 521,-3 5-2,-1 0 0,0 0 0,0 0 0,0 0 0,-1-1 0,0 1 0,0-1 1,0 0-1,-1 0 0,1 0 0,0-8 0,-3 13-53,0 1 1,0 0-1,0-1 1,0 1-1,0 0 0,-1 0 1,1-1-1,0 1 0,0 0 1,0 0-1,-1-1 1,1 1-1,0 0 0,0 0 1,-1 0-1,1-1 0,0 1 1,-1 0-1,1 0 1,0 0-1,0 0 0,-1 0 1,1 0-1,0 0 0,-1-1 1,1 1-1,0 0 1,-1 0-1,1 0 0,0 0 1,-1 1-1,1-1 0,0 0 1,-1 0-1,1 0 0,0 0 1,-1 0-1,1 0 1,0 0-1,0 0 0,-1 1 1,1-1-1,0 0 0,0 0 1,-1 0-1,1 1 1,0-1-1,0 0 0,-1 0 1,1 1-1,0-1 0,0 0 1,-1 1-1,-18 12-9,8-1 96,1 0 1,0 1 0,0 0-1,2 1 1,-1-1 0,2 2-1,0-1 1,1 1 0,0 0-1,-7 30 1,9-25 31,0 1-1,1-1 1,1 1-1,1 0 1,0 0-1,2 0 1,1 0 0,4 22-1,-3-33-113,0-1 1,0 0-1,1 0 1,0 0-1,0 0 0,1 0 1,1-1-1,-1 0 1,1 0-1,1-1 0,-1 1 1,16 12-1,-16-15-53,0 0 0,1 0 0,0-1-1,0 0 1,0 0 0,1-1 0,0 1 0,-1-2-1,1 1 1,0-1 0,0 0 0,0-1 0,0 0-1,0 0 1,15-1 0,-21 0-32,-1 0-1,1-1 1,-1 0 0,1 1-1,0-1 1,-1 0-1,0 0 1,1 1 0,-1-1-1,1 0 1,-1 0 0,0-1-1,0 1 1,0 0-1,1 0 1,-1-1 0,-1 1-1,1 0 1,0-1 0,0 1-1,0-1 1,-1 1 0,1-1-1,-1 0 1,1 1-1,-1-1 1,0 0 0,1 1-1,-1-1 1,0 0 0,0 1-1,0-1 1,0 0 0,-1 1-1,1-3 1,-1-3-6,1 0 0,-1 0 1,-1 0-1,1 0 0,-1 0 0,-1 1 1,-3-10-1,-13-13 496,0 0 0,-2 2-1,-1 0 1,-43-38 0,-29-36 1330,94 100-1727,-1 1 0,0-1 1,1 0-1,-1 1 0,1-1 0,-1 0 1,1 0-1,-1 1 0,1-1 0,-1 0 1,1 0-1,0 0 0,-1 0 0,1 1 0,0-1 1,0 0-1,0 0 0,0 0 0,0 0 1,0 0-1,0 0 0,0 0 0,0 1 1,0-1-1,0 0 0,0 0 0,1-1 0,0 0-6,0 1 0,0 1-1,1-1 1,-1 0-1,0 0 1,0 0-1,1 1 1,-1-1 0,1 0-1,-1 1 1,0-1-1,1 1 1,-1 0-1,1-1 1,2 1 0,71 1-14,-57 0 12,178 16-195,11 1-2069,-71-17-3607,15-1-8478</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180"/>
    </inkml:context>
    <inkml:brush xml:id="br0">
      <inkml:brushProperty name="width" value="0.025" units="cm"/>
      <inkml:brushProperty name="height" value="0.025" units="cm"/>
    </inkml:brush>
  </inkml:definitions>
  <inkml:trace contextRef="#ctx0" brushRef="#br0">48 1 13293,'0'0'4948,"-5"10"-3373,-4 17-562,1 1 0,1 0-1,1 0 1,2 1 0,1 0 0,0 29-1,2-31-563,0-17-288,0 0 1,1-1-1,1 1 0,-1 0 1,2 0-1,2 13 0,-3-21-109,0 1-1,0-1 1,1 1-1,-1-1 1,1 0-1,-1 0 1,1 1 0,0-1-1,-1 0 1,1-1-1,0 1 1,1 0-1,-1-1 1,0 1 0,0-1-1,1 1 1,-1-1-1,1 0 1,-1 0-1,1 0 1,-1 0 0,1-1-1,0 1 1,-1-1-1,1 1 1,0-1-1,4 0 1,5-1 94,-1 0 0,1 0 0,-1-1 0,0 0 0,0-1 0,0 0 0,0-1 0,0 0 0,0-1 0,-1 0 1,0-1-1,0 0 0,12-10 0,8-8 103,0-2 0,41-45 0,-56 55-348,0 0 0,-1-1 1,-1 0-1,-1-1 0,-1-1 0,0 0 1,12-29-1,-23 48 47,0-1 1,0 1-1,0 0 1,0 0-1,0 0 0,0-1 1,0 1-1,0 0 1,0 0-1,0 0 1,0-1-1,0 1 0,0 0 1,0 0-1,0 0 1,0-1-1,0 1 1,0 0-1,0 0 0,0 0 1,-1-1-1,1 1 1,0 0-1,0 0 1,0 0-1,0 0 0,0-1 1,-1 1-1,1 0 1,0 0-1,0 0 1,0 0-1,0 0 0,-1 0 1,1 0-1,0-1 1,0 1-1,0 0 1,0 0-1,-1 0 0,1 0 1,0 0-1,0 0 1,-1 0-1,1 0 1,0 0-1,0 0 0,0 0 1,-1 0-1,1 0 1,0 0-1,0 0 1,0 0-1,-1 1 0,1-1 1,0 0-1,0 0 1,0 0-1,0 0 1,-1 0-1,1 0 0,0 0 1,0 1-1,-13 5-2274,-18 26-4192,15-8-988,7-2-3619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572"/>
    </inkml:context>
    <inkml:brush xml:id="br0">
      <inkml:brushProperty name="width" value="0.025" units="cm"/>
      <inkml:brushProperty name="height" value="0.025" units="cm"/>
    </inkml:brush>
  </inkml:definitions>
  <inkml:trace contextRef="#ctx0" brushRef="#br0">172 134 14414,'0'0'12641,"-2"-8"-11883,2 5-735,-1 1 0,1-1 0,-1 1 0,0-1 0,0 1 0,0 0 0,0 0 0,0-1 0,-1 1 0,1 0 0,-1 0 0,1 0 0,-1 0 0,0 1 0,-1-3 0,0 3-25,1 0-1,0 0 1,0 0-1,-1 1 1,1-1-1,-1 1 1,1-1 0,0 1-1,-1 0 1,1 0-1,-1 0 1,1 0 0,-1 0-1,1 1 1,0-1-1,-1 1 1,1-1 0,0 1-1,-1 0 1,1 0-1,-3 2 1,-5 2 20,-1 0 0,1 1-1,-17 13 1,24-17 23,0 0 0,0 0-1,0 1 1,1-1 0,0 1-1,-1-1 1,1 1 0,0 0 0,0 0-1,0 0 1,1 0 0,-1 0-1,1 0 1,-1 0 0,1 1 0,-1 6-1,2-10-23,1 1 0,-1 0 0,1-1-1,-1 1 1,1-1 0,0 1 0,-1-1 0,1 1-1,0-1 1,-1 1 0,1-1 0,0 0 0,0 1-1,-1-1 1,1 0 0,0 0 0,0 1-1,0-1 1,-1 0 0,1 0 0,0 0 0,0 0-1,0 0 1,-1 0 0,2-1 0,31 1 227,-26 0-140,106-9 325,-85 6-485,-1 0 0,1 1 0,0 2 0,43 5 1,-66-4 241,-8-1 1237,-12-13-160,5-5-1292,0 0 1,2-1 0,-12-34 0,13 5-4920,8 48 4529,0-1 0,0 0 0,0 1 0,0-1 1,0 0-1,0 1 0,0 0 0,0-1 0,0 1 0,0-1 1,0 1-1,0 0 0,0 0 0,0 0 0,0 0 0,1 0 1,-1 0-1,0 0 0,0 0 0,2 0 0,31 1-5127,-31 0 4748,30 2-5934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217"/>
    </inkml:context>
    <inkml:brush xml:id="br0">
      <inkml:brushProperty name="width" value="0.025" units="cm"/>
      <inkml:brushProperty name="height" value="0.025" units="cm"/>
    </inkml:brush>
  </inkml:definitions>
  <inkml:trace contextRef="#ctx0" brushRef="#br0">169 81 12332,'0'0'6507,"-12"-1"-3971,7 0-2355,0 0-19,-1 0 0,0 0 0,1 1-1,-1-1 1,0 1 0,0 1 0,0-1-1,1 1 1,-1 0 0,0 0 0,1 0-1,-1 1 1,1 0 0,-1 0 0,1 1-1,0-1 1,0 1 0,0 0 0,-7 6-1,8-5 24,0 0-1,1-1 0,0 1 0,0 1 1,0-1-1,0 0 0,1 1 0,0-1 1,-4 10-1,6-12-164,-1 0 0,1-1 0,0 1 0,0-1 1,0 1-1,0 0 0,0-1 0,0 1 0,1 0 0,-1-1 0,0 1 0,1-1 0,0 1 1,-1 0-1,1-1 0,0 1 0,-1-1 0,1 0 0,0 1 0,0-1 0,0 0 0,0 0 1,1 1-1,-1-1 0,0 0 0,0 0 0,1 0 0,-1 0 0,1-1 0,-1 1 0,1 0 1,-1 0-1,1-1 0,1 1 0,66 22-324,-54-20-59,-1 1 0,1 0 0,-1 1 0,0 1 0,-1 1 0,0 0 0,23 15 0,-36-22 381,0 0 1,1 0-1,-1 1 1,0-1-1,1 0 1,-1 0 0,0 0-1,0 0 1,0 1-1,1-1 1,-1 0-1,0 0 1,0 1 0,0-1-1,1 0 1,-1 0-1,0 1 1,0-1-1,0 0 1,0 0 0,0 1-1,0-1 1,0 0-1,0 1 1,0-1-1,0 0 1,0 1 0,0-1-1,0 0 1,0 0-1,0 1 1,0-1-1,0 0 1,0 1 0,0-1-1,0 0 1,0 0-1,0 1 1,0-1-1,-1 0 1,1 1 0,0-1-1,0 0 1,-1 1-1,-17 4 721,-32-3 438,45-3-971,-42 1 653,47 0-888,0 0 0,-1 0-1,1 0 1,0 0 0,0 0-1,0 0 1,0 0 0,0-1-1,0 1 1,0 0 0,0 0-1,-1 0 1,1 0 0,0 0-1,0-1 1,0 1 0,0 0-1,0 0 1,0 0 0,0 0-1,0 0 1,0-1 0,0 1-1,0 0 1,0 0-1,0 0 1,0 0 0,0-1-1,0 1 1,0 0 0,0 0-1,0 0 1,1 0 0,-1 0-1,0-1 1,0 1 0,0 0-1,0 0 1,0 0 0,0 0-1,0 0 1,0 0 0,1-1-1,-1 1 1,0 0 0,0 0-1,0 0 1,0 0 0,0 0-1,0 0 1,1 0 0,-1 0-1,0 0 1,0 0-1,0 0 1,0 0 0,1 0-1,-1 0 1,0 0 0,0 0-1,0 0 1,1 0 0,8-7-1107,59-31-3062,-52 28 3936,0 0-1,33-13 0,-32 19 3700,-16 3-3355,0 1 0,0 0 0,0 0 1,0-1-1,0 1 0,0-1 1,0 1-1,0-1 0,0 1 0,0-1 1,0 0-1,0 1 0,0-1 1,0 0-1,0 0 0,0 0 1,-1 1-1,1-1 0,0 0 0,-1 0 1,1 0-1,-1 0 0,1 0 1,-1-1-1,1 1 0,-1 0 0,0 0 1,0 0-1,1 0 0,-1 0 1,0-3-1,6-16-524,-2 0-1,0-1 1,3-39-1,-6 6 4258,-4 59-3781,-1 1 0,1-1 0,1 1 1,-1 0-1,1 0 0,0 0 0,0 0 1,1 0-1,0 0 0,0 0 0,0 8 1,-2 10 178,0 1 199,1-1 0,1 1 0,1 0 0,1 0 0,7 43 0,-7-66-400,-1 1 0,1-1 0,0 1 0,1 0 0,-1-1 0,0 0 0,1 1 0,-1-1 0,1 0 0,0 0 0,-1 0 1,1 0-1,0 0 0,1 0 0,-1 0 0,0-1 0,0 1 0,1-1 0,4 3 0,-6-4-44,0 0 1,0 0-1,0 0 1,0 1-1,0-1 1,0 0-1,0 0 1,0 0-1,-1-1 1,1 1-1,0 0 1,0 0-1,0 0 0,0-1 1,0 1-1,0 0 1,0-1-1,0 1 1,0-1-1,-1 1 1,2-2-1,0 0-141,-1 1 0,1-1 1,-1 0-1,0 0 0,0 0 0,0 1 0,0-1 1,0 0-1,0-1 0,-1 1 0,1 0 0,-1 0 1,1-4-1,3-29-3932,1-9-3001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567"/>
    </inkml:context>
    <inkml:brush xml:id="br0">
      <inkml:brushProperty name="width" value="0.025" units="cm"/>
      <inkml:brushProperty name="height" value="0.025" units="cm"/>
    </inkml:brush>
  </inkml:definitions>
  <inkml:trace contextRef="#ctx0" brushRef="#br0">1 0 16656,'0'0'7495,"62"46"-8392,-41-24-2082,-3-2-3299,5 2-5349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101"/>
    </inkml:context>
    <inkml:brush xml:id="br0">
      <inkml:brushProperty name="width" value="0.025" units="cm"/>
      <inkml:brushProperty name="height" value="0.025" units="cm"/>
    </inkml:brush>
  </inkml:definitions>
  <inkml:trace contextRef="#ctx0" brushRef="#br0">162 241 11275,'0'0'8055,"-11"0"-5765,5 0-2075,-1 0 0,1 1-1,-1-1 1,1 1-1,0 1 1,-1-1-1,1 1 1,0 0-1,0 1 1,0-1 0,0 1-1,1 0 1,-1 1-1,1-1 1,-1 1-1,1 0 1,1 0-1,-1 1 1,0 0-1,-5 7 1,7-8-95,0 1 0,1-1 0,-1 0-1,1 1 1,0 0 0,0 0 0,0-1 0,1 1 0,-1 0-1,1 0 1,1 1 0,-1-1 0,1 9 0,0-12-98,0-1-1,0 1 1,1-1 0,-1 0-1,0 1 1,1-1 0,0 1 0,-1-1-1,1 0 1,0 1 0,0-1 0,-1 0-1,1 0 1,0 0 0,0 0-1,1 0 1,-1 0 0,0 0 0,2 1-1,-1 0 32,1-1-1,0 0 0,0-1 1,-1 1-1,1 0 1,0-1-1,0 1 0,0-1 1,0 0-1,0 0 0,-1 0 1,1-1-1,5 0 0,0-1 34,0-1 0,0 0 0,0 0 0,0-1 0,0 0 0,-1 0 0,1-1 0,-1 0 0,-1 0 0,12-11 0,3-5-145,32-40 0,-44 50-294,0-1 0,-1 1 0,-1-1 1,0-1-1,0 1 0,-1-1 0,-1 0 0,0-1 1,-1 1-1,5-26 0,-9 37 315,0 0 1,0 1-1,0-1 1,1 0-1,-1 1 1,-1-1-1,1 0 1,0 1-1,0-1 1,-1 0-1,1 1 1,-1-1-1,1 1 1,-1-1-1,0 0 0,1 1 1,-1 0-1,0-1 1,0 1-1,0-1 1,0 1-1,0 0 1,-1 0-1,1 0 1,0 0-1,0 0 1,-1 0-1,1 0 1,-1 0-1,1 0 1,-1 0-1,1 1 1,-1-1-1,1 1 1,-1-1-1,0 1 0,1 0 1,-1-1-1,0 1 1,1 0-1,-1 0 1,0 0-1,1 1 1,-1-1-1,0 0 1,-2 1-1,-3 0 62,0 1 0,0-1-1,0 1 1,0 1 0,0-1-1,1 1 1,-1 0 0,1 1-1,-11 7 1,11-6 68,1-1 1,1 1-1,-1 0 0,1 0 0,0 1 1,0-1-1,0 1 0,1 0 0,0 0 1,-3 8-1,5-12-78,0 0-1,1 0 1,-1 0 0,1 0 0,0 0-1,-1 0 1,1 1 0,0-1 0,0 0 0,0 0-1,1 0 1,-1 0 0,1 0 0,-1 0-1,1 0 1,-1 0 0,1 0 0,0 0 0,0 0-1,0 0 1,0 0 0,0 0 0,1-1 0,-1 1-1,1 0 1,-1-1 0,1 1 0,-1-1-1,1 0 1,0 1 0,0-1 0,-1 0 0,1 0-1,0 0 1,4 1 0,17 8-525,0-1 1,1-1-1,0-2 1,0 0-1,1-1 1,0-2-1,25 1 1,-47-4 467,0-1 0,0 0 0,0 0 0,0-1 0,0 1 0,-1 0 0,1-1 0,0 0 0,-1 0 0,1 0 0,-1 0 0,0 0 0,0 0 0,1 0 0,-2-1 0,1 1 0,0-1 0,0 0 0,1-4 0,28-56-442,-25 46 575,0-1 0,-2 0 0,0 0 0,-1 0 0,-1 0 0,0-32 0,-1 50-63,-1-1 1,0 1-1,0-1 0,0 0 1,0 1-1,0-1 1,0 1-1,0-1 1,0 1-1,0-1 1,0 1-1,0-1 1,0 0-1,0 1 1,0-1-1,0 1 1,-1-1-1,1 1 0,0-1 1,0 1-1,-1-1 1,1 1-1,0-1 1,-1 1-1,1 0 1,0-1-1,-1 1 1,1-1-1,-1 1 1,1 0-1,0-1 0,-1 1 1,1 0-1,-1 0 1,1-1-1,-1 1 1,1 0-1,-1 0 1,0 0-1,1 0 1,-1-1-1,1 1 1,-1 0-1,1 0 1,-1 0-1,1 0 0,-2 1 1,1-1-3,-1 1 1,1 0-1,-1-1 0,1 1 1,-1 0-1,1 0 1,0 0-1,-1 1 0,1-1 1,0 0-1,0 0 0,0 1 1,0-1-1,0 0 1,-1 3-1,-5 13 138,1 1 1,0 0-1,2 0 0,0 0 1,1 1-1,1-1 0,1 1 1,0 0-1,1-1 0,1 1 1,1 0-1,1-1 1,0 0-1,2 1 0,0-1 1,1-1-1,0 1 0,2-1 1,9 17-1,-16-33-172,-1 0-85,1 1 1,0 0 0,0-1 0,0 1 0,0 0-1,0-1 1,0 1 0,0-1 0,1 0-1,-1 1 1,0-1 0,1 0 0,-1 0 0,1 0-1,-1 0 1,1 0 0,0 0 0,-1 0-1,4 0 1,-4-4-18,0 0-1,0-1 1,-1 1-1,0-1 0,1 0 1,-1 1-1,-1-1 1,1 1-1,-1-5 1,-3-8-58,-1-1 1,0 1-1,-1 1 1,-1-1 0,0 1-1,-1 0 1,-1 1-1,-11-15 1,-27-51 925,118 115-730,-51-28-1937,-1 0 0,0-2 0,1 0 0,39 3 0,-6-6-5244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478"/>
    </inkml:context>
    <inkml:brush xml:id="br0">
      <inkml:brushProperty name="width" value="0.025" units="cm"/>
      <inkml:brushProperty name="height" value="0.025" units="cm"/>
    </inkml:brush>
  </inkml:definitions>
  <inkml:trace contextRef="#ctx0" brushRef="#br0">163 11 5541,'0'0'11649,"-12"-3"-8847,1 1-2200,1 0-1,-1 0 1,0 1-1,1 1 1,-1 0-1,-15 1 1,23 0-475,0-1 0,0 1 0,0-1 1,1 1-1,-1 0 0,0 0 0,1 0 1,-1 1-1,1-1 0,-1 0 0,1 1 1,-1 0-1,1 0 0,0-1 0,0 1 1,0 1-1,0-1 0,0 0 0,0 0 1,1 1-1,-1-1 0,1 1 0,0-1 1,-1 1-1,1 0 0,0-1 0,1 1 1,-1 0-1,0 0 0,1 0 0,0-1 1,-1 1-1,1 0 0,1 3 0,-1-2-118,0-1 0,0 0-1,1 0 1,-1 0 0,1 0-1,0 0 1,0 0 0,0 0-1,0 0 1,0 0 0,1 0-1,-1-1 1,1 1 0,0-1-1,0 1 1,0-1 0,3 4-1,3 0-195,0 0-1,0 0 0,1 0 0,9 4 0,-10-6-551,0 0-1,0 1 0,0 0 1,-1 1-1,10 8 1,-16-13 502,0 0 1,0 0 0,0 0 0,0 0 0,0 0 0,0 1 0,-1-1 0,1 0 0,0 0 0,-1 1-1,1-1 1,-1 0 0,1 1 0,-1-1 0,0 0 0,1 1 0,-1-1 0,0 1 0,0-1 0,0 1-1,0-1 1,0 1 0,0-1 0,-1 0 0,1 1 0,0-1 0,-1 1 0,0 1 0,-1-1-48,1 1 0,-1-1 0,0 0 0,0 0 0,-1 0 0,1 0 0,0 0 0,-1-1 0,1 1 0,-1 0 0,1-1 0,-5 2 1,-20 7-5088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584"/>
    </inkml:context>
    <inkml:brush xml:id="br0">
      <inkml:brushProperty name="width" value="0.025" units="cm"/>
      <inkml:brushProperty name="height" value="0.025" units="cm"/>
    </inkml:brush>
  </inkml:definitions>
  <inkml:trace contextRef="#ctx0" brushRef="#br0">2 0 11627,'-2'20'11517,"4"30"-9780,0-9-956,-3-19-514,1-15-128,-1 0 1,1 0-1,1 0 0,-1 0 0,1 0 0,3 10 0,-4-15-100,1 0 1,0 0-1,0-1 0,0 1 1,0 0-1,0-1 0,0 1 0,1-1 1,-1 0-1,0 1 0,1-1 1,-1 0-1,1 0 0,0 0 0,-1 0 1,1 0-1,0 0 0,-1 0 1,1 0-1,0-1 0,0 1 0,0-1 1,0 1-1,0-1 0,0 0 1,0 0-1,0 0 0,2 0 1,7-1 29,0-1 1,0 1 0,-1-2 0,1 0 0,-1 0 0,0-1 0,0 0 0,0 0-1,0-1 1,-1-1 0,0 0 0,0 0 0,0-1 0,-1 0 0,0 0 0,0-1 0,-1 0-1,0 0 1,0-1 0,-1 0 0,8-14 0,-19 31-202,-1-1 278,1 1 1,1-1 0,-1 1 0,1 0-1,1 0 1,0 1 0,0-1-1,0 1 1,-2 17 0,6-25-131,-1 0 1,0-1 0,1 1 0,-1 0 0,1 0-1,-1-1 1,1 1 0,-1 0 0,1 0 0,0-1-1,-1 1 1,1-1 0,0 1 0,-1-1 0,1 1 0,0-1-1,0 1 1,0-1 0,-1 0 0,1 1 0,0-1-1,0 0 1,0 0 0,0 0 0,0 1 0,0-1-1,-1 0 1,1 0 0,0 0 0,0-1 0,1 1 0,35-1 179,-33 0-162,2 1-169,-1-2 1,1 1-1,0 0 0,0-1 0,-1 0 0,1-1 0,-1 1 0,0-1 0,0 0 0,0 0 1,0-1-1,9-7 0,23-34-9354,-29 31 1636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930"/>
    </inkml:context>
    <inkml:brush xml:id="br0">
      <inkml:brushProperty name="width" value="0.025" units="cm"/>
      <inkml:brushProperty name="height" value="0.025" units="cm"/>
    </inkml:brush>
  </inkml:definitions>
  <inkml:trace contextRef="#ctx0" brushRef="#br0">110 126 6182,'0'0'11872,"0"-9"-9309,1-28-1287,-1 36-1247,0 1 1,0-1 0,0 0-1,0 1 1,0-1-1,0 0 1,0 1 0,0-1-1,0 0 1,0 1 0,-1-1-1,1 1 1,0-1-1,-1 0 1,1 1 0,0-1-1,-1 1 1,1-1 0,-1 1-1,1-1 1,-1 1-1,1-1 1,-1 1 0,1-1-1,-1 1 1,1 0 0,-1-1-1,1 1 1,-1 0-1,0-1 1,1 1 0,-1 0-1,0 0 1,1 0-1,-1 0 1,0 0 0,1-1-1,-1 1 1,0 0 0,1 0-1,-1 1 1,0-1-1,1 0 1,-2 0 0,-25 11 190,21-6-100,0 1 0,1 0-1,-1 0 1,1 1 0,0-1-1,1 1 1,-7 14 0,8-17 46,1 0 1,0 0-1,1 0 0,-1 1 1,1-1-1,0 1 0,0-1 1,0 1-1,0-1 0,1 1 1,0 0-1,0-1 1,0 1-1,1 0 0,1 6 1,-2-10-129,1 0 0,0 0 1,0 0-1,-1-1 1,1 1-1,0 0 1,0 0-1,0-1 1,0 1-1,0-1 0,0 1 1,0-1-1,0 1 1,0-1-1,0 0 1,0 1-1,0-1 0,0 0 1,0 0-1,0 0 1,0 0-1,0 0 1,1 0-1,-1 0 1,0 0-1,0 0 0,0-1 1,0 1-1,1-1 1,32-11 623,-23 3-575,-1 0 1,0 0-1,0-1 0,-1 0 1,0-1-1,10-17 1,8-26-2414,-25 47 803,1 1 0,-2-1 0,1 0-1,-1 0 1,0-13 0,11 10-10974,1 1 7895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640"/>
    </inkml:context>
    <inkml:brush xml:id="br0">
      <inkml:brushProperty name="width" value="0.025" units="cm"/>
      <inkml:brushProperty name="height" value="0.025" units="cm"/>
    </inkml:brush>
  </inkml:definitions>
  <inkml:trace contextRef="#ctx0" brushRef="#br0">58 135 6118,'3'-11'3011,"1"2"-2237,16-55 2063,-13 13 2638,-27 80-4109,10-12-705,1 1-1,0 0 0,2 0 1,0 1-1,1 0 0,1 0 1,-3 29-1,2 8-66,2 76-1,4-132-571,0 1-1,0-1 0,0 0 0,0 1 1,-1-1-1,1 0 0,0 0 1,0 1-1,0-1 0,0 0 0,0 1 1,0-1-1,0 0 0,0 0 1,0 1-1,0-1 0,0 0 0,1 1 1,-1-1-1,0 0 0,0 0 1,0 1-1,0-1 0,0 0 0,1 0 1,-1 1-1,0-1 0,0 0 1,0 0-1,1 1 0,-1-1 0,0 0 1,0 0-1,0 0 0,1 0 1,-1 1-1,0-1 0,1 0 0,-1 0 1,0 0-1,0 0 0,1 0 1,-1 0-1,0 0 0,1 0 0,-1 0 1,0 0-1,1 0 0,-1 0 1,0 0-1,0 0 0,1 0 0,-1 0 1,0 0-1,1 0 0,-1 0 1,0 0-1,0 0 0,1-1 0,-1 1 1,0 0-1,0 0 0,1 0 1,-1-1-1,0 1 0,0 0 0,0 0 1,1 0-1,-1-1 0,15-17 1014,-9 4-989,-1 1-1,-1-1 0,0 0 1,0 0-1,-2 0 1,0 0-1,1-24 0,11 69 164,-14-29-165,0 1 1,0-1 0,1 0 0,-1 0-1,0 0 1,1 0 0,-1 0 0,1 0 0,0-1-1,0 1 1,0 0 0,0 0 0,0 0-1,0-1 1,0 1 0,0 0 0,1-1-1,-1 1 1,1-1 0,-1 0 0,3 2 0,-2-3-10,-1 0 1,1-1 0,-1 1 0,1-1-1,-1 1 1,1-1 0,-1 1-1,1-1 1,-1 0 0,1 0 0,-1 0-1,0 0 1,0 0 0,1 0 0,-1 0-1,0 0 1,0 0 0,0-1 0,0 1-1,0 0 1,0-1 0,-1 1 0,1-1-1,0 1 1,-1-1 0,1 1 0,0-3-1,12-26-7,11-23 14,-17 42-141,-7 20-154,-7 21 289,2 1 1,-1 40 0,5-64 3,1 1-1,0-1 1,0 1 0,1-1 0,0 1 0,0-1-1,1 1 1,0-1 0,0 0 0,1 0 0,0 0 0,0 0-1,0 0 1,1-1 0,6 8 0,-10-13-34,1-1 1,-1 1-1,0-1 0,0 1 1,1-1-1,-1 1 0,0-1 1,1 1-1,-1-1 0,1 1 1,-1-1-1,0 0 0,1 1 1,-1-1-1,1 0 1,-1 1-1,1-1 0,-1 0 1,1 0-1,0 0 0,-1 1 1,1-1-1,-1 0 0,1 0 1,-1 0-1,1 0 0,0 0 1,-1 0-1,1 0 0,-1 0 1,1 0-1,-1 0 0,1 0 1,-1-1-1,1 1 1,0 0-1,-1 0 0,1-1 1,-1 1-1,1 0 0,-1 0 1,1-1-1,-1 1 0,0-1 1,1 1-1,-1 0 0,1-1 1,-1 1-1,0-1 0,1 1 1,-1-1-1,0 1 1,0-1-1,1 1 0,-1-1 1,0 1-1,0-1 0,0 1 1,0-1-1,1 0 0,-1 1 1,0-1-1,0 1 0,0-1 1,0 1-1,0-1 0,-1 0 1,1 0-1,1-52-3041,-1 45 1505,0-25-4246,-2-5-3235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989"/>
    </inkml:context>
    <inkml:brush xml:id="br0">
      <inkml:brushProperty name="width" value="0.025" units="cm"/>
      <inkml:brushProperty name="height" value="0.025" units="cm"/>
    </inkml:brush>
  </inkml:definitions>
  <inkml:trace contextRef="#ctx0" brushRef="#br0">0 27 8040,'0'0'18289,"51"-27"-19827,-43 39-1312,3-3-1602,2 1-129,2 0-1537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1:42.086"/>
    </inkml:context>
    <inkml:brush xml:id="br0">
      <inkml:brushProperty name="width" value="0.025" units="cm"/>
      <inkml:brushProperty name="height" value="0.025" units="cm"/>
    </inkml:brush>
  </inkml:definitions>
  <inkml:trace contextRef="#ctx0" brushRef="#br0">7456 752 7911,'-877'-552'3518,"823"522"-3458,-1 2 0,-2 2 0,-1 3 0,0 3 0,-2 2 0,0 2 0,-1 4 0,-96-8 0,-9 13-59,0 8 0,0 8 0,-320 58 0,-478 171-5,30 69 12,40 105-13,672-286-6,-375 284 0,436-278-2,6 6-1,-236 272 1,300-299-4,5 4-1,5 4 1,-87 169 0,128-205 10,4 1 0,3 1 0,4 2 0,3 1 0,5 1 0,-14 120 0,28-124-17,4 1 0,3-1-1,4 0 1,4 0-1,3 0 1,4-2 0,4 1-1,4-2 1,3-1-1,3-1 1,4-1 0,3-2-1,78 121 1,-46-98 3,5-3 0,4-4 0,146 138-1,-70-95 38,230 157-1,-210-180-24,5-7-1,4-8 1,4-8-1,4-8 1,316 90-1,-251-106-16,3-12 1,2-12-1,518 18 0,-348-58 116,528-65-1,-742 34 137,-1-10 0,-2-9 0,-2-9-1,275-114 1,-387 127-182,-2-4-1,-2-4 0,-2-5 1,121-97-1,-149 100-1,-3-3 0,-3-3 1,-2-2-1,-3-3 0,-2-2 0,52-91 1,-48 52 24,-4-2 1,-5-2 0,-4-2-1,-6-1 1,25-132 0,-14-8-10,19-338 1,-53 373-13,-29-408 0,0 488-36,-6 1-1,-6 1 0,-6 2 0,-55-144 1,46 171-75,-6 2 0,-4 1 0,-4 4 0,-5 1 1,-3 4-1,-126-142 0,117 160 12,-2 4 0,-4 3 1,-2 3-1,-4 4 0,-2 4 1,-2 4-1,-140-64 0,111 71-545,-2 4 0,-2 6 0,-1 6 1,-2 4-1,-1 7 0,-172-9 0,43 19-2904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336"/>
    </inkml:context>
    <inkml:brush xml:id="br0">
      <inkml:brushProperty name="width" value="0.025" units="cm"/>
      <inkml:brushProperty name="height" value="0.025" units="cm"/>
    </inkml:brush>
  </inkml:definitions>
  <inkml:trace contextRef="#ctx0" brushRef="#br0">113 66 9289,'0'0'7975,"-11"11"-4451,2-2-2903,-4 2 553,0 2 0,1 0 0,1 0 0,0 1 1,-14 23-1,24-35-1110,0 0 1,0 0 0,0 0 0,0 1 0,1-1 0,-1 0 0,1 0 0,-1 0-1,1 1 1,0-1 0,0 0 0,0 0 0,0 1 0,0-1 0,0 0-1,1 0 1,0 5 0,0-6-9,0 1 0,0-1 0,0 0 1,0 1-1,0-1 0,0 0 0,1 0 0,-1 0 0,0 0 0,1 0 0,-1 0 0,0 0 0,1 0 0,-1 0 0,1-1 0,0 1 1,-1-1-1,4 1 0,0 0-25,0 0 1,0-1-1,0 1 1,0-1 0,0-1-1,0 1 1,0-1-1,0 0 1,0 0-1,0 0 1,0-1-1,0 1 1,-1-1 0,8-4-1,4-5-457,0 0 0,-1-1 0,-1 0 0,17-18 0,-26 25 299,-1-1 0,1 1 0,-1-1 0,0 0 0,0 0 0,-1 0-1,1-1 1,-1 1 0,-1-1 0,1 0 0,-1 1 0,-1-1 0,1 0 0,0-9 0,-2 15 121,0 0-1,0 0 1,1 0-1,-1 0 0,0 0 1,0 0-1,-1 1 0,1-1 1,0 0-1,0 0 1,0 0-1,-1 0 0,1 0 1,0 0-1,-1 1 1,1-1-1,0 0 0,-1 0 1,1 1-1,-1-1 1,0 0-1,1 1 0,-1-1 1,1 0-1,-1 1 1,0-1-1,0 1 0,1-1 1,-1 1-1,0-1 1,0 1-1,0 0 0,1-1 1,-1 1-1,0 0 1,0 0-1,0 0 0,0-1 1,0 1-1,0 0 1,1 0-1,-1 0 0,0 1 1,0-1-1,0 0 1,0 0-1,0 0 0,-1 1 1,0 0 5,0 0 1,0-1 0,0 1-1,0 0 1,1 0 0,-1 1-1,0-1 1,1 0 0,-1 0-1,0 1 1,1-1 0,0 1-1,-1 0 1,1-1 0,0 1-1,0 0 1,0 0 0,0 0-1,0-1 1,0 1 0,0 4-1,0-5 27,1 0 0,0 0 0,0 0 1,0 0-1,0 0 0,0 0 0,0 0 0,0 0 0,0 0 0,0 0 0,0 0 0,0 0 0,0 0 0,1 0 0,-1-1 0,1 1 0,-1 0 0,0 0 0,1 0 0,-1 0 0,1 0 0,0 0 0,-1-1 0,1 1 1,0 0-1,-1-1 0,1 1 0,0 0 0,0-1 0,0 1 0,0-1 0,-1 1 0,1-1 0,0 1 0,0-1 0,0 0 0,0 0 0,0 1 0,0-1 0,0 0 0,0 0 0,0 0 0,0 0 0,0 0 0,0 0 0,0 0 1,0 0-1,0-1 0,0 1 0,0 0 0,0-1 0,1 1 0,2-1 1,0 0 0,0-1-1,0 1 1,0-1 0,0 1 0,0-1 0,0 0 0,-1-1 0,1 1-1,-1-1 1,0 1 0,5-5 0,-5 3-36,0 0 0,0 0 0,0-1 0,-1 1 0,0-1 0,1 1 0,-2-1 0,1 0 0,0 1 0,-1-1 0,0 0 0,1-7 0,-3 12-2,1-1 0,-1 1 0,1 0 0,-1 0 1,1 0-1,-1-1 0,1 1 0,-1 0 0,1 0 0,-1 0 1,1 0-1,-1 0 0,1 0 0,-1 0 0,1 0 1,-1 0-1,1 0 0,-1 1 0,1-1 0,-1 0 1,1 0-1,-1 0 0,1 0 0,-1 1 0,1-1 1,-1 0-1,1 1 0,0-1 0,-1 0 0,1 1 1,-1-1-1,0 1 0,-16 11 154,12-1 1267,4-6-4257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712"/>
    </inkml:context>
    <inkml:brush xml:id="br0">
      <inkml:brushProperty name="width" value="0.025" units="cm"/>
      <inkml:brushProperty name="height" value="0.025" units="cm"/>
    </inkml:brush>
  </inkml:definitions>
  <inkml:trace contextRef="#ctx0" brushRef="#br0">197 70 8808,'0'0'10608,"5"-9"-6935,1 1-2738,-4 6-689,0-1 0,0 1-1,-1-1 1,1 1 0,0-1 0,-1 0 0,0 0 0,0 0-1,0 0 1,0 0 0,0 0 0,0 0 0,-1 0-1,1 0 1,-1-3 0,0 5-238,-1 1-1,1 0 0,0-1 1,-1 1-1,1 0 1,0-1-1,-1 1 1,1 0-1,0 0 1,-1 0-1,1-1 0,-1 1 1,1 0-1,0 0 1,-1 0-1,1 0 1,-1 0-1,1 0 0,-1 0 1,1 0-1,0 0 1,-1 0-1,1 0 1,-1 0-1,1 0 1,-1 0-1,1 0 0,0 0 1,-1 0-1,1 1 1,-1-1-1,1 0 1,0 0-1,-1 0 1,1 1-1,0-1 0,-1 0 1,1 1-1,-1-1 1,-14 9-23,10-6 24,0 1-1,0 0 1,1 0 0,-1 0-1,1 0 1,0 1 0,1 0-1,-1 0 1,1 0 0,0 0-1,-3 7 1,5-9-5,1-1 0,-1 0 0,1 1 0,-1-1 0,1 1-1,0-1 1,0 1 0,1-1 0,-1 0 0,0 1 0,1-1 0,-1 1 0,1-1-1,0 0 1,0 1 0,0-1 0,0 0 0,0 0 0,0 0 0,1 0 0,-1 0-1,1 0 1,-1 0 0,1 0 0,0-1 0,0 1 0,-1-1 0,1 1 0,0-1-1,3 2 1,60 31-224,-53-30 120,-1 1 1,0 1-1,0 0 0,0 1 1,-1 0-1,10 8 0,-20-14 106,1-1-1,-1 1 1,1-1 0,-1 1-1,0-1 1,1 1-1,-1-1 1,0 1 0,0 0-1,1-1 1,-1 1-1,0 0 1,0-1 0,0 1-1,0 0 1,0-1 0,0 1-1,0 0 1,0-1-1,0 1 1,0 0 0,0-1-1,0 1 1,0 0-1,-1-1 1,1 1 0,0-1-1,0 1 1,-1 0 0,1-1-1,-1 1 1,1-1-1,0 1 1,-1-1 0,1 1-1,-1-1 1,1 1 0,-1-1-1,1 0 1,-1 1-1,1-1 1,-1 0 0,0 1-1,1-1 1,-1 0-1,0 0 1,1 1 0,-1-1-1,1 0 1,-1 0 0,-1 0-1,-40 13 1275,38-13-1154,-151 28 3216,51-22-8147,96-6-2685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9.378"/>
    </inkml:context>
    <inkml:brush xml:id="br0">
      <inkml:brushProperty name="width" value="0.025" units="cm"/>
      <inkml:brushProperty name="height" value="0.025" units="cm"/>
    </inkml:brush>
  </inkml:definitions>
  <inkml:trace contextRef="#ctx0" brushRef="#br0">35 430 15855,'0'0'7949,"-6"10"-6636,-18 29-272,23-38-994,1-1-1,-1 1 1,1-1 0,0 1 0,-1 0-1,1-1 1,0 1 0,0 0-1,-1-1 1,1 1 0,0 0-1,0-1 1,0 1 0,0 0-1,0 0 1,0-1 0,0 1 0,0 0-1,0-1 1,0 1 0,1 0-1,-1-1 1,0 1 0,0 0-1,1-1 1,-1 1 0,0 0 0,1-1-1,-1 1 1,1 0 0,22 7 930,-17-8-751,1 0-1,-1-1 1,0 1 0,0-1 0,11-3 0,-8-1-82,-1 0 1,1 0-1,-1 0 1,-1-1-1,1-1 1,-1 1-1,0-1 1,8-11-1,-11 14-139,-1 0-1,0 0 1,0-1-1,0 1 1,0-1-1,-1 0 1,0 0-1,0 0 1,0 0-1,-1 0 1,1 0-1,-1 0 1,0-1-1,-1 1 1,1 0-1,-2-11 1,1 15-29,0 0 0,0 0 1,-1 0-1,1 0 0,-1 0 0,1 0 0,-1 0 0,1 0 1,-1 0-1,1 0 0,-1 0 0,0 0 0,0 1 1,1-1-1,-1 0 0,0 1 0,0-1 0,0 0 0,0 1 1,0-1-1,0 1 0,1-1 0,-1 1 0,-1 0 1,1-1-1,0 1 0,0 0 0,0 0 0,0-1 0,0 1 1,0 0-1,0 0 0,0 0 0,0 1 0,0-1 1,0 0-1,0 0 0,0 0 0,-2 1 0,0 0-61,-1 0-1,1 0 0,0 1 1,-1-1-1,1 1 0,0-1 1,0 1-1,0 0 0,0 0 0,-4 5 1,2-1 61,0 1-1,0 0 1,1 0 0,-1 0 0,2 1 0,-1-1-1,1 1 1,-3 12 0,6-19 24,-1 1 0,1 0 0,-1 0 0,1 0 1,0-1-1,-1 1 0,1 0 0,0 0 0,0 0 0,0 0 0,1 0 0,-1 0 0,0 0 0,1-1 1,-1 1-1,1 0 0,0 0 0,-1-1 0,1 1 0,0 0 0,0-1 0,0 1 0,0-1 0,1 1 1,-1-1-1,0 1 0,1-1 0,-1 0 0,0 0 0,1 1 0,0-1 0,-1 0 0,1-1 0,0 1 1,-1 0-1,1 0 0,0-1 0,0 1 0,0-1 0,-1 1 0,5-1 0,17 3 43,0-2-1,0 0 1,27-4-1,-37 2-12,-1 0-1,1-1 1,-1-1-1,0 0 1,1-1-1,-1 0 1,16-9-1,-27 11 67,0 1 0,1-1 0,-2 0-1,1 1 1,0-1 0,0 0 0,0 1 0,-1-1 0,1 0-1,-1 0 1,1 0 0,-1 0 0,0 0 0,0 0 0,0 1-1,0-1 1,0 0 0,0 0 0,-1-3 0,-6-37 577,7 41-669,-4-18 23,1-1 0,1 0 0,1-23-1,28 39-3715,-20 2 2919,0-1 0,0 1 0,-1-1 0,1 0 0,-1-1-1,0 0 1,0 0 0,0 0 0,-1 0 0,1-1-1,-1 0 1,0 0 0,-1-1 0,1 1 0,-1-1-1,0 0 1,0 0 0,4-11 0,16-49-2804,-11 3 5771,-3 19 6585,-20 78-8004,-27 109 2249,33-124-2517,2-1 0,0 1 0,1 0 0,1 0 0,4 33 0,-4-50-484,0 1 0,1-1 0,-1 0-1,1 0 1,0 0 0,0 0 0,0 0-1,0 0 1,0 0 0,0 0 0,0 0-1,0 0 1,1-1 0,-1 1 0,1 0-1,0-1 1,-1 1 0,1-1 0,0 0-1,0 1 1,0-1 0,0 0-1,0 0 1,0 0 0,0 0 0,0-1-1,0 1 1,0-1 0,0 1 0,1-1-1,-1 0 1,0 0 0,0 0 0,1 0-1,-1 0 1,0 0 0,0 0 0,1-1-1,-1 1 1,2-2 0,4 0 33,0 0 1,-1 0-1,0-1 0,1 0 1,-1-1-1,0 0 0,0 0 1,-1 0-1,1-1 0,6-6 1,-5 1-35,-6 7-28,0 0 0,0 0 0,1 1 0,-1-1 0,1 0 0,-1 1 0,1 0 0,0-1-1,5-2 1,-8 37-354,-10 14 340,8-40 45,0 0-1,1 0 0,-1 0 0,1 0 1,0 0-1,1 0 0,0 0 0,0 1 1,1 11-1,0-17-42,-1-1 1,1 1-1,-1-1 0,1 1 1,0-1-1,-1 1 0,1-1 1,0 1-1,-1-1 0,1 1 1,0-1-1,0 0 0,-1 0 1,1 1-1,0-1 0,0 0 1,0 0-1,-1 0 0,1 0 1,0 0-1,0 0 0,0 0 1,0 0-1,-1 0 0,1 0 1,0-1-1,0 1 0,0 0 1,-1 0-1,1-1 0,0 1 1,0-1-1,0 0 0,28-13-2358,7-19-3402,-5-6-3499,-10 7-1515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0.535"/>
    </inkml:context>
    <inkml:brush xml:id="br0">
      <inkml:brushProperty name="width" value="0.025" units="cm"/>
      <inkml:brushProperty name="height" value="0.025" units="cm"/>
    </inkml:brush>
  </inkml:definitions>
  <inkml:trace contextRef="#ctx0" brushRef="#br0">92 184 4869,'0'0'10046,"-6"9"-6997,-10 11-1494,4-7-146,2 1 0,0 0 0,0 0 0,1 1 0,-7 17 0,15-31-1396,1-1 0,0 1 0,0-1 1,-1 1-1,1-1 0,0 1 0,0 0 0,0-1 0,0 1 0,0-1 0,0 1 0,0 0 1,0-1-1,0 1 0,0-1 0,0 1 0,0 0 0,0-1 0,1 1 0,-1-1 1,0 1-1,0-1 0,1 1 0,-1 0 0,0-1 0,1 0 0,-1 1 0,0-1 0,1 1 1,-1-1-1,1 1 0,-1-1 0,1 0 0,-1 1 0,1-1 0,-1 0 0,1 1 0,-1-1 1,1 0-1,-1 0 0,1 0 0,0 1 0,-1-1 0,1 0 0,-1 0 0,1 0 0,0 0 1,-1 0-1,1 0 0,-1 0 0,1 0 0,0 0 0,-1-1 0,1 1 0,-1 0 0,1 0 1,-1 0-1,1-1 0,0 1 0,0-1 0,35-16 223,-25 5-211,-10 9-88,1 1 0,-1 0 0,1 0 0,0 0 0,0 0 0,0 1 0,0-1 0,0 0 0,0 1 0,0-1-1,3 0 1,-6 30-684,-7-3 732,6-21 98,0 0-1,0 1 1,1-1-1,-1 0 1,1 0-1,0 1 1,1-1-1,-1 1 1,1-1-1,0 1 1,0-1-1,0 1 1,0-1-1,3 9 1,-3-12-63,1 0 1,1-1 0,-1 1-1,0 0 1,0 0 0,0-1-1,0 1 1,0 0 0,1-1-1,-1 1 1,0-1 0,1 0 0,-1 1-1,0-1 1,1 0 0,-1 0-1,0 0 1,1 0 0,-1 0-1,3 0 1,29-4 623,-20-1-532,1 0 0,-2 0 0,1-1 0,-1-1-1,0 0 1,0-1 0,-1 0 0,0-1 0,0 0 0,-1-1 0,11-12 0,6-10-10,-1-1 0,30-52 0,-48 75-206,-1-1-1,-1 0 1,0-1-1,-1 0 0,0 0 1,0 0-1,-2 0 0,1 0 1,2-22-1,-6 34 97,0 0 1,0-1-1,0 1 0,0-1 0,-1 1 1,1 0-1,0-1 0,0 1 0,0-1 1,0 1-1,0 0 0,-1-1 0,1 1 1,0 0-1,0-1 0,-1 1 0,1 0 1,0-1-1,-1 1 0,1 0 0,0 0 1,-1-1-1,1 1 0,0 0 0,-1 0 1,1 0-1,0-1 0,-1 1 0,1 0 1,-1 0-1,1 0 0,0 0 0,-1 0 1,1 0-1,-1 0 0,1 0 0,0 0 0,-1 0 1,1 0-1,-1 0 0,1 0 0,-1 0 1,1 0-1,0 1 0,-1-1 0,1 0 1,0 0-1,-1 1 0,-22 9-167,8 1 236,-1 1 0,1 0 1,1 1-1,0 0 0,1 1 0,1 1 1,-21 31-1,28-38-26,-1 0 1,1 1-1,1 0 0,0 0 1,0 0-1,1 1 0,0-1 1,1 1-1,-1 0 0,2-1 1,0 1-1,0 0 1,1 0-1,0 0 0,0 0 1,1 0-1,3 12 0,-2-18-32,0 0 0,0 0-1,1 0 1,-1-1 0,1 1-1,0-1 1,0 0 0,0 0-1,0 0 1,1 0 0,-1 0-1,1-1 1,0 1 0,0-1-1,-1 0 1,2 0 0,-1-1-1,0 1 1,0-1 0,0 0-1,1 0 1,-1 0 0,0-1 0,7 1-1,1 0 11,0 0-1,1-1 0,-1-1 1,0 1-1,0-2 0,0 0 0,22-6 1,-17 0 10,-1 0-1,1-1 1,-2-1 0,1-1 0,-1 0-1,-1 0 1,0-2 0,17-19 0,-10 9-1,-2-1 0,0 0 0,-2-2 0,18-34 0,-11 3 19,-23 54-50,0-1-1,1 1 1,-2 0 0,1-1 0,0 1 0,-1 0 0,0-1 0,1 1-1,-1-1 1,-1 1 0,1-1 0,0 1 0,-1 0 0,-1-7 0,1 9-1,0 0 0,1 1 0,-1-1 1,1 0-1,-1 1 0,0-1 0,1 1 0,-1-1 1,0 1-1,0-1 0,1 1 0,-1-1 1,0 1-1,0 0 0,0-1 0,0 1 0,1 0 1,-1 0-1,0 0 0,0 0 0,0 0 1,0 0-1,0 0 0,0 0 0,0 0 0,1 0 1,-1 0-1,0 0 0,0 1 0,0-1 0,0 0 1,0 0-1,1 1 0,-1-1 0,0 1 1,0-1-1,0 2 0,-26 22-125,18-8 155,1 0 1,1 1 0,1-1 0,0 2 0,1-1 0,1 1 0,-4 30 0,2 129 446,6-149-466,0-27 2,0 0 0,0 1 0,0-1 1,0 0-1,0 0 0,1 0 0,-1 0 0,0 0 1,1 0-1,-1 0 0,1 0 0,-1 0 0,1 0 0,0-1 1,-1 1-1,1 0 0,0 0 0,0 0 0,-1-1 1,2 2-1,-1-2 1,-1 0 1,0 0-1,1 1 0,-1-1 1,1 0-1,-1 0 1,0 0-1,1 0 1,-1 0-1,1 0 0,-1 0 1,1 0-1,-1 0 1,0 0-1,1 0 1,-1 0-1,1 0 0,-1-1 1,1 1-1,-1 0 1,0 0-1,1 0 1,-1-1-1,0 1 0,1 0 1,-1 0-1,0-1 1,1 1-1,-1 0 1,0 0-1,1-1 0,-1 1 1,0 0-1,0-1 1,0 1-1,1-1 1,-1 1-1,0 0 0,0-1 1,0 1-1,0-1 1,0 1-1,1 0 1,-1-1-1,0 1 0,0-1 1,0 1-1,0-1 1,-1 0-1,4-15 26,-1 0 1,-1 0-1,-1 0 0,0 0 1,-3-22-1,2 28-133,-1 0 0,0 0 0,0 0 0,-1 1 0,-1-1 0,1 1-1,-1-1 1,-1 1 0,-10-15 0,17 33-317,4 16 349,0-19 80,1 0-1,-1 0 0,1-1 1,1 0-1,-1 0 1,0-1-1,1 0 0,0 0 1,0-1-1,1 0 0,-1 0 1,0-1-1,1 0 1,0 0-1,-1-1 0,1-1 1,14 1-1,-11-1 13,-1 0 0,0-1 0,0 0 0,0 0 0,1-1-1,-1-1 1,-1 0 0,1 0 0,0-1 0,-1 0 0,0-1 0,0 0-1,13-10 1,-6-3-28,-17 18 6,0-1 0,0 1 1,0 0-1,0 0 0,0 0 0,0 0 1,0-1-1,0 1 0,0 0 1,0 0-1,0 0 0,0 0 1,0-1-1,0 1 0,0 0 1,0 0-1,0 0 0,0 0 1,0 0-1,0-1 0,0 1 0,-1 0 1,1 0-1,0 0 0,0 0 1,0 0-1,0-1 0,0 1 1,0 0-1,-1 0 0,1 0 1,0 0-1,0 0 0,0 0 1,0 0-1,-1 0 0,1 0 1,0 0-1,0 0 0,0 0 0,0 0 1,-1 0-1,1 0 0,0 0 1,0 0-1,0 0 0,0 0 1,-1 0-1,1 0 0,0 0 1,0 0-1,0 0 0,0 0 1,-1 0-1,-2 1-5,-1 0 0,1 0-1,-1 0 1,1 0 0,0 1 0,0-1 0,-1 1 0,1 0 0,-4 3-1,-42 41 528,45-42-468,1-1-1,0 1 1,0 0 0,0 0 0,0 0-1,1 0 1,-1 1 0,1-1-1,0 1 1,0-1 0,-1 7 0,4-11-41,-1 1 1,1 0 0,-1 0 0,1-1 0,-1 1 0,1 0-1,-1-1 1,1 1 0,-1 0 0,1-1 0,0 1 0,-1-1-1,1 1 1,0-1 0,0 1 0,-1-1 0,1 0-1,0 1 1,0-1 0,0 0 0,0 0 0,-1 1 0,1-1-1,0 0 1,0 0 0,0 0 0,0 0 0,0 0 0,0 0-1,-1 0 1,1-1 0,0 1 0,0 0 0,0 0 0,1-1-1,37-7 338,36-26-350,-59 25 0,-1 1 0,1 1 0,1 0 0,28-6 0,-44 13 0,-1 0 0,1 0 0,-1 0 0,1 0 0,-1 0 0,0 0 0,1 0 0,-1 0 0,1 0 0,-1 0 0,0 0 0,1 1 0,-1-1 0,1 0 0,-1 0 0,0 0 0,1 1 0,-1-1 0,0 0 0,1 1 0,-1-1 0,0 0 0,0 1 0,1-1 0,-1 0 0,0 1 0,0-1 0,0 0 0,1 1 0,-1-1 0,0 1 0,5 22 0,-6 35 0,1-43 0,4-14-280,0 0 1,0 0-1,0-1 1,1 0-1,-1 0 1,0 0-1,0 0 1,0 0-1,0-1 1,7-1-1,15-9-7215,3-6-8712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594"/>
    </inkml:context>
    <inkml:brush xml:id="br0">
      <inkml:brushProperty name="width" value="0.025" units="cm"/>
      <inkml:brushProperty name="height" value="0.025" units="cm"/>
    </inkml:brush>
  </inkml:definitions>
  <inkml:trace contextRef="#ctx0" brushRef="#br0">1 177 12204,'0'-1'501,"0"-1"1,-1 0 0,1 1 0,0-1 0,0 1 0,0-1 0,1 0 0,-1 1-1,0-1 1,0 1 0,1-1 0,-1 1 0,1-1 0,0 1 0,-1-1 0,1 1 0,1-3-1,25-19 3014,-13 16-3135,0 1-1,28-9 1,-28 10 688,4-1-742,0 0 1,0 0-1,1 2 1,0 0-1,28-1 1,-47 5-330,1 0-1,-1 0 1,1 0 0,-1 0 0,1 0-1,-1 0 1,1 0 0,-1 0-1,1 0 1,-1 0 0,1 0-1,0 0 1,-1 1 0,1-1 0,-1 0-1,1 0 1,-1 1 0,0-1-1,1 0 1,-1 1 0,1-1-1,-1 0 1,0 1 0,1-1 0,-1 0-1,1 1 1,-1-1 0,0 1-1,0-1 1,1 1 0,-1-1-1,0 1 1,0-1 0,0 1 0,1 0-1,-8 22-86,-29 29 83,30-43 68,-6 6-10,7-8-46,-1-1-1,1 1 1,0 1 0,0-1-1,1 1 1,0 0 0,0 0-1,1 0 1,0 0 0,1 0-1,-3 18 1,5-25 5,1-1-1,-1 1 1,1-1-1,0 1 1,-1-1-1,1 1 1,0-1-1,0 1 1,-1-1-1,1 1 1,0-1-1,0 0 1,0 1 0,0-1-1,-1 0 1,1 0-1,0 0 1,0 0-1,0 0 1,0 0-1,0 0 1,0 0-1,-1 0 1,1 0-1,0 0 1,0-1 0,1 1-1,28-6 306,-10-1-350,-1-1 0,0-2 0,-1 0 0,0 0 0,0-2 1,-1 0-1,0-1 0,-1-1 0,-1-1 0,-1 0 0,0-1 0,0 0 0,-2-1 1,14-23-1,-20 23-568,-13 20-3,-16 25 416,17-21 382,0 1 0,0 1-1,1-1 1,1 1 0,-1 0 0,1 0-1,1 0 1,0 1 0,0-1 0,1 1 0,0 0-1,-1 17 1,3-26-153,1 1 0,-1-1 0,1 0 1,0 0-1,-1 1 0,1-1 0,0 0 0,0 0 0,0 0 0,0 0 0,0 0 1,0 0-1,0 0 0,0 0 0,0-1 0,1 1 0,-1 0 0,0-1 0,0 1 1,1-1-1,-1 1 0,0-1 0,1 0 0,-1 1 0,0-1 0,1 0 1,-1 0-1,1 0 0,-1 0 0,2 0 0,46-4 617,-37 1-622,-1-1 1,0 0-1,0 0 1,0-1 0,-1-1-1,1 0 1,-1 0 0,0-1-1,-1 0 1,16-16-1,-17 16-108,-1-1 0,0 0 0,0 0 0,-1-1 0,0 1 0,-1-1 0,0-1 0,0 1 0,-1-1 0,0 0 0,-1 0 0,4-13 0,-7 22 48,0 0 1,0 0-1,1 0 1,-1 0-1,0 0 1,0 0-1,0 0 1,0 0-1,0 0 1,0 0-1,0 0 1,-1 0 0,1 0-1,0 0 1,0 1-1,-1-1 1,1 0-1,-1 0 1,1 0-1,-1 0 1,1 0-1,-2-1 1,1 2 11,1 0-1,-1-1 1,0 1 0,0 0 0,0 0 0,1 0 0,-1 0 0,0 0-1,0 0 1,0 0 0,0 0 0,1 0 0,-1 0 0,0 0-1,0 1 1,0-1 0,1 0 0,-1 1 0,0-1 0,-1 1 0,-36 29-102,-4 24 516,40-51-340,0 1-1,0-1 1,0 1-1,1 0 1,-1 0-1,1-1 0,0 1 1,0 0-1,1 0 1,-1 0-1,1 0 1,0 0-1,0 1 1,1 4-1,0-7-48,0-1 0,0 1 0,0-1 1,0 0-1,0 0 0,1 0 0,-1 0 0,0 0 0,1 0 0,-1 0 0,1 0 0,-1 0 0,1-1 0,0 1 0,-1 0 1,1-1-1,0 0 0,-1 1 0,1-1 0,0 0 0,-1 0 0,1 0 0,0 0 0,0 0 0,1-1 0,48-3 96,-36-1-182,1 0-1,-1-1 1,-1-1-1,1 0 0,-1-1 1,-1-1-1,0 0 1,0-1-1,0 0 1,-1-1-1,-1-1 1,14-16-1,-31 36 40,0 0 0,1 1 0,0-1-1,0 1 1,1 1 0,0-1 0,1 0 0,0 1 0,1 0 0,0 0-1,0 0 1,0 13 0,2-22 44,0 0 0,1 0-1,-1 0 1,1 0 0,-1 0-1,1 0 1,-1 0 0,1 0-1,0 0 1,-1 0 0,1-1-1,0 1 1,0 0 0,0 0-1,-1-1 1,1 1 0,0-1 0,0 1-1,0-1 1,0 1 0,0-1-1,0 1 1,0-1 0,0 0-1,0 0 1,0 1 0,0-1-1,0 0 1,2 0 0,40 1 128,-32-2-118,112-9-249,-61 3 141,-68 4 196,0 0-1,0-1 0,0 0 0,0-1 1,1 1-1,0-1 0,0 0 0,0 0 0,1 0 1,0-1-1,0 0 0,0 0 0,-4-8 1,8 13-109,0 0 0,0-1 1,0 1-1,0 0 1,0 0-1,1 0 1,-1-1-1,0 1 0,0 0 1,1 0-1,-1 0 1,1 0-1,-1 0 0,1 0 1,-1 0-1,1 0 1,0 0-1,-1 0 0,1 0 1,0 0-1,0 0 1,0 1-1,0-1 0,0 0 1,0 0-1,0 1 1,0-1-1,0 1 0,0-1 1,0 1-1,0-1 1,0 1-1,0 0 1,0 0-1,2-1 0,57-5-1056,-14 2-2534,-22-9-1206,-4-6-2942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971"/>
    </inkml:context>
    <inkml:brush xml:id="br0">
      <inkml:brushProperty name="width" value="0.025" units="cm"/>
      <inkml:brushProperty name="height" value="0.025" units="cm"/>
    </inkml:brush>
  </inkml:definitions>
  <inkml:trace contextRef="#ctx0" brushRef="#br0">0 1 11659,'0'0'9705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479"/>
    </inkml:context>
    <inkml:brush xml:id="br0">
      <inkml:brushProperty name="width" value="0.025" units="cm"/>
      <inkml:brushProperty name="height" value="0.025" units="cm"/>
    </inkml:brush>
  </inkml:definitions>
  <inkml:trace contextRef="#ctx0" brushRef="#br0">6 149 10954,'0'0'16400,"10"4"-15290,-3-2-1054,-1 0-1,0-1 1,0 1 0,1-1-1,-1-1 1,1 1-1,-1-1 1,1 0-1,-1-1 1,0 0 0,1 0-1,-1 0 1,0 0-1,1-1 1,-1 0-1,0-1 1,0 1-1,-1-1 1,1 0 0,-1 0-1,11-9 1,-12 8-106,0 1-1,0-1 1,0-1 0,0 1 0,-1-1 0,1 1 0,-1-1-1,-1 0 1,1 0 0,-1 0 0,0-1 0,0 1-1,0-1 1,1-8 0,-2 12-21,-1 0 0,0 0 0,0 1 0,0-1 0,0 0 0,0 0 0,0 0 0,-1 1 0,1-1 0,0 0 0,-1 1 0,0-1-1,1 0 1,-1 1 0,0-1 0,0 0 0,0 1 0,0-1 0,-2-1 0,2 2-12,-1-1 1,0 1-1,-1 0 0,1 0 1,0 0-1,0 0 0,0 1 1,-1-1-1,1 1 0,0-1 0,0 1 1,-1 0-1,1-1 0,0 1 1,-1 1-1,1-1 0,-1 0 1,1 0-1,-3 2 0,-2 0 37,0 1 0,0 0 0,0 0 0,1 0 0,-1 1 0,1 0 0,0 1 0,0-1 0,0 1 0,1 0 0,-1 1-1,1-1 1,-6 10 0,3-5 230,1 0-1,0 0 0,1 1 1,0 0-1,0 0 1,1 0-1,-4 18 0,8-27-104,0 1-1,0 0 1,1-1-1,-1 1 1,1 0-1,0 0 0,-1 0 1,1-1-1,1 1 1,-1 0-1,0 0 1,1 0-1,0-1 1,-1 1-1,1 0 1,0-1-1,0 1 1,0 0-1,3 3 0,-1-3-14,0-1 0,0 0 0,0 0-1,0 0 1,0-1 0,1 1 0,-1-1-1,0 0 1,1 1 0,-1-2 0,1 1-1,-1 0 1,1-1 0,-1 1 0,6-1-1,21 1 149,0-2-1,1 0 0,-1-3 1,0 0-1,0-2 0,44-14 1,168-76-512,-223 89-105,-15 10-238,-21 19-152,9-13 989,-1 1-165,3-4 53,0-1-1,1 1 1,0 0-1,0 1 1,0-1-1,1 1 1,0 0-1,0 0 1,1 0-1,0 0 1,0 1-1,-3 14 1,7-22-62,-1 1-1,0-1 1,1 1 0,-1 0 0,0-1 0,1 1 0,-1-1 0,1 1 0,-1-1 0,1 1 0,-1-1 0,1 0 0,-1 1 0,1-1 0,-1 0 0,1 1 0,-1-1-1,1 0 1,0 1 0,-1-1 0,1 0 0,0 0 0,-1 0 0,1 0 0,0 0 0,-1 0 0,1 0 0,0 0 0,-1 0 0,1 0 0,1 0 0,27-2 357,-26 2-319,23-5 6,1-1-1,-1-1 1,-1-1 0,36-17 0,-36 14-726,1 1 0,0 1 1,1 1-1,28-4 0,-54 12 644,-1 0 1,1 0-1,-1 0 0,1 0 1,-1 0-1,1 0 0,-1 0 1,0 0-1,1 0 0,-1 0 1,1 1-1,-1-1 1,0 0-1,1 0 0,-1 0 1,1 1-1,-1-1 0,0 0 1,1 1-1,-1-1 0,0 0 1,1 1-1,-1-1 0,0 0 1,0 1-1,1-1 0,-1 0 1,0 1-1,0-1 0,0 1 1,0-1-1,1 0 0,-1 1 1,0-1-1,0 1 0,0-1 1,0 1-1,0-1 0,0 1 1,0-1-1,0 0 0,0 1 1,0-1-1,-1 1 0,1-1 1,0 1-1,0-1 0,0 0 1,0 1-1,-1-1 0,1 1 1,0-1-1,0 0 0,-1 1 1,1-1-1,-17 34 98,12-25-73,4-7 15,-9 32 734,10-33-728,0 0-1,0 0 1,0-1-1,0 1 1,0 0-1,0 0 0,1-1 1,-1 1-1,0 0 1,0 0-1,1-1 1,-1 1-1,1 0 1,-1-1-1,1 1 1,-1 0-1,1-1 1,-1 1-1,1-1 1,-1 1-1,1-1 1,0 1-1,-1-1 1,1 1-1,0-1 1,-1 0-1,1 1 1,0-1-1,0 0 1,-1 0-1,1 1 1,0-1-1,0 0 1,0 0-1,-1 0 1,1 0-1,0 0 1,0 0-1,-1 0 1,1 0-1,1-1 0,15 1-131,0-2-1,0 0 0,-1-1 0,1 0 0,29-11 0,-29 8-2317,-1-2 0,30-17 0,-16 5-4144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856"/>
    </inkml:context>
    <inkml:brush xml:id="br0">
      <inkml:brushProperty name="width" value="0.025" units="cm"/>
      <inkml:brushProperty name="height" value="0.025" units="cm"/>
    </inkml:brush>
  </inkml:definitions>
  <inkml:trace contextRef="#ctx0" brushRef="#br0">0 1 21076,'0'0'8200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3.878"/>
    </inkml:context>
    <inkml:brush xml:id="br0">
      <inkml:brushProperty name="width" value="0.025" units="cm"/>
      <inkml:brushProperty name="height" value="0.025" units="cm"/>
    </inkml:brush>
  </inkml:definitions>
  <inkml:trace contextRef="#ctx0" brushRef="#br0">0 202 13421,'0'0'10959,"9"7"-10067,-2-2-750,0 0 0,0-1 0,0 0 0,1 0 0,-1 0 0,1-1 0,0-1 0,0 1 0,0-1 0,1 0 0,-1-1 0,0 0 0,1 0 0,13-1 0,-1-1-28,0 0 0,0-1 1,0-2-1,0 0 0,-1-1 0,28-10 0,-37 11-74,0-1-1,-1 0 0,0 0 1,0-1-1,0 0 1,-1-1-1,0 0 0,0-1 1,-1 1-1,0-2 0,0 1 1,-1-1-1,10-16 1,-15 22-55,0 0 1,0 0 0,-1 0 0,1-1 0,-1 1-1,0 0 1,0-1 0,0 1 0,0-1 0,-1 0-1,0 1 1,1-1 0,-1 1 0,0-1 0,-1 1-1,0-6 1,0 7-14,0 0 0,0-1 0,0 1 0,0 0 0,0 0 0,-1 0 0,1 0 1,-1 0-1,1 0 0,-1 0 0,0 1 0,0-1 0,0 1 0,0-1 0,0 1 0,0-1 0,0 1 0,-4-1 0,1 0-13,-1 0 0,1 1 0,-1 0-1,1 0 1,-1 0 0,0 1 0,0 0 0,1 0 0,-1 0 0,0 1 0,1-1 0,-1 1 0,0 1 0,1-1-1,-1 1 1,1 0 0,0 0 0,-10 7 0,3-2 119,2 2 0,-1-1 0,1 1 0,1 1-1,0 0 1,0 0 0,-8 14 0,14-20-8,1 0 0,0 0 0,0 1 1,0-1-1,0 1 0,1-1 0,-1 1 0,1-1 1,0 1-1,0 7 0,1-10-34,0 1 0,1 0 1,-1-1-1,1 1 0,-1-1 1,1 1-1,0-1 0,0 1 0,0-1 1,0 0-1,0 1 0,1-1 1,-1 0-1,1 0 0,-1 0 0,1 0 1,0 0-1,0 0 0,0-1 1,2 3-1,10 5 81,0 0 0,0-2 1,1 1-1,0-2 0,0 0 0,0-1 1,23 5-1,40 3-2198,-3-9-6679,-32-4-7682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163"/>
    </inkml:context>
    <inkml:brush xml:id="br0">
      <inkml:brushProperty name="width" value="0.025" units="cm"/>
      <inkml:brushProperty name="height" value="0.025" units="cm"/>
    </inkml:brush>
  </inkml:definitions>
  <inkml:trace contextRef="#ctx0" brushRef="#br0">59 14 17264,'-6'96'4752,"-18"46"-3535,-1 25-278,23-146-149,6-34 26,2-9-852,35-158 74,-3 11-1021,-37 165 933,0 0 1,0 1 0,1-1-1,-1 0 1,1 1 0,0-1-1,0 1 1,0 0 0,0 0-1,1 0 1,-1 0 0,1 0-1,4-4 1,-5 6 33,-1 1-1,1-1 1,0 0 0,-1 1 0,1-1-1,0 1 1,-1 0 0,1 0 0,0-1-1,-1 1 1,1 0 0,0 0-1,-1 1 1,1-1 0,0 0 0,0 1-1,-1-1 1,1 0 0,-1 1 0,1 0-1,0-1 1,-1 1 0,1 0 0,-1 0-1,0 0 1,1 0 0,-1 0 0,0 0-1,0 1 1,1-1 0,-1 0-1,0 0 1,1 2 0,6 7 7,0-1 0,0 1 0,-1 0 0,0 1 0,-1 0 0,8 17 1,-13-24 83,1-1 1,-1 1 0,0 0 0,0-1 0,0 1 0,0 0 0,-1 0 0,1-1 0,-1 1 0,0 0 0,-1 0-1,1 0 1,0 0 0,-1-1 0,0 1 0,0 0 0,0 0 0,0-1 0,-1 1 0,0-1 0,1 1-1,-1-1 1,0 0 0,-1 0 0,-3 5 0,-2-1 27,0 0 0,-1 0 0,0-1 0,0 0 0,0-1 0,0 0 0,-1 0 0,0-1 0,0 0 0,-1-1 0,1 0 0,-1-1 0,1 0 0,-1-1 0,0 0 0,-17-1 0,27 0-225,-1 0-1,1 0 1,-1 0 0,1-1-1,-1 1 1,1-1-1,-1 1 1,1-1 0,0 1-1,-1-1 1,1 0 0,0 0-1,-1 0 1,1 0-1,0 0 1,0 0 0,0 0-1,0 0 1,0 0 0,0 0-1,0-1 1,-1-1-1,1 1-439,0-1-1,1 1 0,-1 0 1,0-1-1,1 1 0,-1 0 0,1-1 1,0 1-1,0-1 0,0 1 0,0-1 1,1 1-1,0-5 0,7-13-5101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1:48.040"/>
    </inkml:context>
    <inkml:brush xml:id="br0">
      <inkml:brushProperty name="width" value="0.025" units="cm"/>
      <inkml:brushProperty name="height" value="0.025" units="cm"/>
    </inkml:brush>
  </inkml:definitions>
  <inkml:trace contextRef="#ctx0" brushRef="#br0">5118 455 8072,'-199'33'1382,"-403"12"1,459-46-1205,-246 6 24,287 1-218,-182 35-1,52 18-948,2 10 1,-308 137 0,390-136 977,3 6 1,3 6 0,-259 201 0,201-115 340,-312 339 0,407-388-188,5 5 0,6 3 0,5 5 1,-82 165-1,121-195-82,5 3 0,4 2 0,5 1 0,5 2 1,4 1-1,-18 176 0,35-184-74,4 1 0,6-1 0,3 1 1,6-1-1,24 119 0,-23-174-19,3 0-1,2-1 1,2 0 0,2-1 0,2-1 0,2-1-1,1-1 1,3-1 0,1-2 0,3 0 0,0-2-1,70 64 1,-38-52 7,2-2-1,2-4 0,124 62 0,235 75-55,-15-39-6,6-18 0,694 112 0,-782-192 72,1-15 0,0-15 0,2-13 0,-1-16 0,528-90 0,1192-365 622,-1728 369-625,514-238 1,-644 242-26,-4-7-1,-5-9 1,292-235 0,-381 267 13,-5-5 0,-3-3 0,-4-4 0,-4-3 0,-4-4 0,79-142 0,-115 169 14,-3-2 1,-4-1-1,-3-1 0,22-99 0,-37 112 46,-3-1 0,-2 0 0,-4 0 0,-2 0 0,-12-124-1,2 136 9,-3 0-1,-2 0 0,-2 1 0,-3 1 1,-27-60-1,10 43-3,-2 1 1,-3 2-1,-55-70 1,-3 19 47,-4 4 1,-6 4 0,-143-111 0,18 36 189,-8 10 1,-7 11-1,-372-182 0,362 225-848,-5 10 0,-4 13 0,-453-102 0,138 111-2201,281 69 288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496"/>
    </inkml:context>
    <inkml:brush xml:id="br0">
      <inkml:brushProperty name="width" value="0.025" units="cm"/>
      <inkml:brushProperty name="height" value="0.025" units="cm"/>
    </inkml:brush>
  </inkml:definitions>
  <inkml:trace contextRef="#ctx0" brushRef="#br0">144 67 15118,'0'0'8189,"-8"-1"-6080,3 1-2010,0-1 1,0 1-1,0 0 1,0 0-1,0 0 1,0 1-1,0-1 1,0 1-1,0 1 1,0-1-1,1 1 0,-1-1 1,0 1-1,1 1 1,-1-1-1,1 1 1,0-1-1,0 1 1,0 0-1,0 1 1,1-1-1,-1 1 0,1 0 1,0-1-1,0 1 1,-3 7-1,4-8-61,0 0-1,0 0 0,0 0 0,1 0 1,0 0-1,0 1 0,-1-1 0,2 0 1,-1 1-1,0-1 0,1 1 1,0-1-1,0 1 0,0-1 0,0 1 1,0-1-1,1 1 0,0 4 0,0-7-25,1 1 0,-1 0-1,1 0 1,-1-1 0,1 1-1,-1 0 1,1-1 0,0 0-1,0 1 1,0-1 0,-1 0-1,1 0 1,0 0 0,1 0-1,-1 0 1,0-1 0,0 1-1,0-1 1,0 1 0,1-1-1,-1 0 1,0 0 0,0 0-1,0 0 1,1 0 0,-1 0-1,0-1 1,3 0 0,1 0 10,-1 0 0,1-1 0,0 0-1,-1 0 1,0 0 0,1-1 0,-1 1 0,0-1 0,0 0 0,-1-1 0,1 1 0,-1-1 0,1 0 0,-1 0 0,-1-1 0,1 1 0,5-8 0,-5 4-5,1 1 0,-1-1 0,0 1 0,-1-1-1,1 0 1,-2 0 0,1-1 0,-1 1 0,0 0 0,-1-1 0,1-11-1,-3 18-22,1 0-1,-1 0 0,0-1 0,0 1 1,0 0-1,0 0 0,0 0 1,0 0-1,0 0 0,-1 0 0,1 0 1,-1 0-1,0 1 0,1-1 0,-1 0 1,0 1-1,0 0 0,0-1 0,0 1 1,0 0-1,0 0 0,0 0 0,0 0 1,-1 0-1,1 1 0,0-1 0,-1 1 1,1-1-1,-3 1 0,3 0-233,-1-1 0,1 1-1,0 0 1,0 0 0,0 0-1,-1 0 1,1 1 0,0-1 0,0 1-1,0-1 1,0 1 0,0 0-1,-1 0 1,-1 1 0,3-1-169,0-1 0,0 1 0,0 0 0,0 0 0,0 0 0,0 0 0,0 1 1,1-1-1,-1 0 0,0 0 0,1 0 0,-1 1 0,1-1 0,-1 0 0,1 1 0,-1-1 0,1 0 1,0 1-1,0-1 0,0 0 0,0 1 0,0-1 0,0 1 0,0 0 0,2 8-6531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848"/>
    </inkml:context>
    <inkml:brush xml:id="br0">
      <inkml:brushProperty name="width" value="0.025" units="cm"/>
      <inkml:brushProperty name="height" value="0.025" units="cm"/>
    </inkml:brush>
  </inkml:definitions>
  <inkml:trace contextRef="#ctx0" brushRef="#br0">98 0 7207,'0'0'16693,"-10"4"-16047,2 0-536,0-1 0,0 1-1,1 1 1,0-1 0,-12 10 0,16-11-73,0-1-1,1 0 1,0 1-1,-1 0 1,1 0-1,0-1 0,0 1 1,0 1-1,1-1 1,-1 0-1,1 0 1,0 1-1,0-1 1,0 0-1,0 1 1,0-1-1,1 1 1,-1-1-1,1 1 1,1 5-1,-1-8-31,1 0-1,-1 0 1,1 0 0,0 0-1,-1 0 1,1-1-1,0 1 1,0 0 0,0-1-1,0 1 1,0-1-1,0 1 1,-1-1-1,1 1 1,0-1 0,0 1-1,1-1 1,-1 0-1,0 0 1,0 1 0,0-1-1,0 0 1,0 0-1,0 0 1,1-1-1,37 2 66,-31-1-67,24-1-7,-18 0-47,0 1 1,0 0-1,0 1 1,0 0 0,-1 1-1,27 7 1,-39-8 47,0-1 0,0 0 0,0 0 0,-1 1 1,1-1-1,0 0 0,0 1 0,0-1 0,0 1 0,-1-1 1,1 1-1,0-1 0,-1 1 0,1 0 0,0-1 0,-1 1 1,1 0-1,-1 0 0,1-1 0,-1 1 0,1 0 0,-1 0 1,0 0-1,1-1 0,-1 1 0,0 0 0,0 0 0,1 0 1,-1 1-1,-1 0 49,1 0 1,-1-1 0,0 1-1,1-1 1,-1 1-1,0-1 1,0 1 0,0-1-1,0 1 1,0-1-1,0 0 1,-1 0 0,1 1-1,-2 0 1,-6 5 349,0-1 1,0 0-1,-18 8 0,21-12-275,-8 5 110,1-1 1,-1 0-1,0-2 0,-1 1 0,1-2 0,-1 0 0,-15 1 0,29-4-265,1 0-1,0 0 1,-1 0-1,1 0 1,-1 0 0,1 0-1,0 0 1,-1 0-1,1 0 1,0 0-1,-1 0 1,1 0 0,0 0-1,-1 0 1,1 0-1,0-1 1,0 1 0,-1 0-1,1 0 1,0 0-1,-1-1 1,1 1 0,0 0-1,0 0 1,0-1-1,-1 1 1,1 0 0,0 0-1,0-1 1,0 1-1,-1 0 1,1-1-1,0 1 1,0 0 0,0-1-1,0 1 1,4-16-1961,16-11-3118,5 3-2003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182"/>
    </inkml:context>
    <inkml:brush xml:id="br0">
      <inkml:brushProperty name="width" value="0.025" units="cm"/>
      <inkml:brushProperty name="height" value="0.025" units="cm"/>
    </inkml:brush>
  </inkml:definitions>
  <inkml:trace contextRef="#ctx0" brushRef="#br0">61 0 7911,'0'0'13037,"-13"68"-9290,-4-34-928,2 3-929,7-5-513,3-2-576,3-6-449,2-7-256,0-3-64,11-10-96,-2-4-608,3 0-898,-1-6-1601,-3-15-2178,7-8-4164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949"/>
    </inkml:context>
    <inkml:brush xml:id="br0">
      <inkml:brushProperty name="width" value="0.025" units="cm"/>
      <inkml:brushProperty name="height" value="0.025" units="cm"/>
    </inkml:brush>
  </inkml:definitions>
  <inkml:trace contextRef="#ctx0" brushRef="#br0">80 0 16496,'0'0'7201,"-6"12"-5247,-7 18-959,1 1 0,2 0 0,1 0 1,-8 50-1,11-38-686,2 1 1,1-1-1,5 55 1,-2-97-308,4 29 48,-4-29-48,0 0 0,0-1 0,0 1 0,1 0-1,-1-1 1,0 1 0,0 0 0,0-1 0,1 1-1,-1 0 1,0-1 0,1 1 0,-1-1 0,0 1-1,1 0 1,-1-1 0,1 1 0,-1-1 0,1 0-1,-1 1 1,1-1 0,0 1 0,-1-1 0,1 0-1,-1 1 1,1-1 0,0 0 0,-1 0 0,1 1-1,0-1 1,-1 0 0,1 0 0,0 0 0,-1 0-1,2 0 1,0-2-2,-1 0 0,0 0 0,0 0 0,1 0 0,-1 0 1,0 0-1,-1 0 0,1-1 0,0 1 0,-1 0 0,1 0 0,-1-1 0,0 1 0,1-1 0,-1-2 0,1-2-22,2-11-204,-1 0 0,0 0 0,-1 0 0,-1 0 0,0 0 0,-2 1 0,0-1 0,-4-18 0,6 37 139,1 3 52,1-1 0,-1 1 0,1-1 0,0 0-1,0 0 1,0 1 0,0-1 0,1-1 0,-1 1 0,1 0 0,0-1 0,-1 1 0,1-1 0,0 0 0,1 0 0,3 3 0,-2-3 51,1 0 0,-1 0 0,1 0 0,-1-1 0,1 0 0,0 0 0,0 0 0,-1-1 0,1 0 0,0 0 0,0 0 0,0-1-1,-1 0 1,1 0 0,9-4 0,2-1 61,-2-1 0,1-1-1,25-18 1,-22 14-63,-19 12-7,0 0-1,1-1 1,-1 1 0,0 0-1,1-1 1,-1 1 0,0 0-1,1 0 1,-1-1-1,1 1 1,-1 0 0,1 0-1,-1 0 1,1-1-1,-1 1 1,1 0 0,-1 0-1,1 0 1,-1 0-1,0 0 1,1 0 0,-1 0-1,1 0 1,-1 0 0,1 0-1,-1 0 1,1 1-1,-1-1 1,1 0 0,-1 0-1,1 0 1,-1 1-1,1-1 1,-1 0 0,0 0-1,1 1 1,-1-1 0,0 0-1,1 1 1,-1-1-1,0 0 1,1 1 0,-1-1-1,0 1 1,0-1-1,1 1 1,-1-1 0,0 0-1,0 1 1,0-1-1,0 1 1,1-1 0,-1 1-1,0-1 1,0 1 0,0-1-1,0 1 1,-2 43 724,2-8-282,4-36-411,-1 0 0,1 1 0,0-1 0,-1 0 0,1 0 0,0-1 0,0 1 0,4-2 0,36-20-393,-39 18 178,1 1-1,0-1 1,1 1 0,-1 0 0,0 1 0,1 0 0,7-2 0,-13 6 231,0 1 1,-1 0-1,1-1 1,-1 1-1,0 0 1,0-1-1,0 1 1,0 0-1,0-1 1,0 1-1,-1 0 1,1-1 0,-2 5-1,0 6 314,2-12-333,0 1 0,0-1 0,0 0 0,0 1 0,0-1-1,0 1 1,0-1 0,1 0 0,-1 1 0,0-1 0,1 0 0,-1 1-1,1-1 1,0 0 0,-1 0 0,1 1 0,0-1 0,0 0 0,0 0-1,0 0 1,0 0 0,0 0 0,0 0 0,0 0 0,0 0-1,2 0 1,0 0 33,1 0-1,-1 0 0,1-1 1,-1 1-1,0-1 0,1 0 1,-1 0-1,1 0 0,-1-1 1,7-1-1,1-1-70,-1 0 1,0-1-1,0 0 1,0-1-1,0 0 1,0 0-1,-1-1 1,11-9-1,-4 2-32,-1 0-1,-1 0 0,21-27 1,-32 37-6,-1 0 0,0 0 0,0 0 0,0 0 0,-1-1 0,1 1 0,-1 0 0,0-1 0,1 1 0,-2-1 0,1 0 0,0 1 0,-1-1 1,1-6-1,-2 10 35,1-1 0,0 1 0,-1-1 0,1 1 0,-1 0 0,1-1 0,0 1 0,-1-1 0,1 1 0,-1 0 0,1 0 0,-1-1 0,1 1 0,-1 0 0,0 0 0,1 0 0,-1-1-1,1 1 1,-1 0 0,1 0 0,-1 0 0,0 0 0,1 0 0,-1 0 0,1 0 0,-1 0 0,1 0 0,-1 1 0,0-1 0,1 0 0,-1 0 0,1 0 0,-1 1 0,1-1 0,-1 0 0,1 1 0,-1-1 0,1 0 0,0 1 0,-1-1 0,0 1 0,-20 15 264,20-16-248,1 1 0,-1-1 0,0 1 0,1 0 0,-1-1 0,1 1 0,-1 0 0,1-1 0,-1 1 0,1 0 0,0 0 0,-1-1 0,1 1 0,0 0 0,0 0 0,-1 0 0,1-1 0,0 1 0,0 0 0,0 0 0,0 0 0,0 0 0,0-1 0,0 1 0,0 0 0,0 0 0,1 0 0,-1 0 0,0-1 0,1 1 0,-1 0 0,0 0 0,1-1 0,-1 1 0,1 0 0,-1 0 0,1-1 0,-1 1 0,1-1 0,0 2 0,36 6 103,-34-8-153,0 0 1,-1 0 0,1 0 0,0 1-1,-1-1 1,1 1 0,-1 0 0,1 0-1,0-1 1,-1 1 0,0 1 0,1-1-1,3 3 1,-5 0 18,-1 0 1,1 0-1,-1 0 0,0-1 0,0 1 0,-1 0 1,1 0-1,-1 0 0,0 0 0,0 0 1,-2 5-1,-2 19 46,7-20-564,3-13-1901,2-17-5135,-6 0-1922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339"/>
    </inkml:context>
    <inkml:brush xml:id="br0">
      <inkml:brushProperty name="width" value="0.025" units="cm"/>
      <inkml:brushProperty name="height" value="0.025" units="cm"/>
    </inkml:brush>
  </inkml:definitions>
  <inkml:trace contextRef="#ctx0" brushRef="#br0">766 107 16464,'0'0'12876,"11"52"-13485,-11-43-2978,-2-3-4389</inkml:trace>
  <inkml:trace contextRef="#ctx0" brushRef="#br0" timeOffset="1">0 1 17200,'0'0'10827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715"/>
    </inkml:context>
    <inkml:brush xml:id="br0">
      <inkml:brushProperty name="width" value="0.025" units="cm"/>
      <inkml:brushProperty name="height" value="0.025" units="cm"/>
    </inkml:brush>
  </inkml:definitions>
  <inkml:trace contextRef="#ctx0" brushRef="#br0">261 1 12620,'0'0'13661,"-3"9"-12385,-3 11-972,-2-1-1,0-1 1,-1 1 0,-1-2 0,-1 1-1,0-1 1,-20 21 0,-110 112-2029,120-129 924,20-20-897,7-18-4968,14-10 1264,-15 21 3510,26-30-6452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046"/>
    </inkml:context>
    <inkml:brush xml:id="br0">
      <inkml:brushProperty name="width" value="0.025" units="cm"/>
      <inkml:brushProperty name="height" value="0.025" units="cm"/>
    </inkml:brush>
  </inkml:definitions>
  <inkml:trace contextRef="#ctx0" brushRef="#br0">130 1 8456,'0'0'12748,"-2"13"-11413,-8 23-640,-1 0 1,-24 51 0,26-69-339,1 1 0,1-1 0,1 2 0,1-1 0,0 1 0,1-1 0,-1 29 0,5-48-393,0 0 1,0 0-1,0 0 0,0 0 1,0-1-1,0 1 0,0 0 1,0 0-1,1 0 0,-1 0 1,0 0-1,0 0 0,0 0 1,0 0-1,0 0 0,0 0 1,1 0-1,-1 0 0,0 0 1,0 0-1,0 0 0,0 0 1,0 0-1,1 0 0,-1 0 1,0 0-1,0 0 0,0 0 1,0 0-1,0 0 0,0 0 1,1 0-1,-1 0 0,0 0 1,0 0-1,0 0 0,0 0 1,0 0-1,0 0 0,1 0 0,-1 1 1,0-1-1,0 0 0,6-15-2211,-5 4 379,0 0-1,0 0 1,-1 0 0,-1 0-1,-3-21 1,1 18 2033,-1-1 1,-1 1-1,-11-24 0,16 37 139,-1 1-1,1-1 1,0 0-1,-1 1 1,1-1-1,0 0 1,-1 0-1,1 1 1,0-1-1,0 0 1,0 0-1,0 1 1,0-1-1,0 0 1,0 0-1,0 1 1,0-1-1,0 0 1,0 0-1,1 1 1,-1-1-1,1-1 1,14-3 2578,39 15-3641,-20-3 154,20-7-7189,-27-2 988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382"/>
    </inkml:context>
    <inkml:brush xml:id="br0">
      <inkml:brushProperty name="width" value="0.025" units="cm"/>
      <inkml:brushProperty name="height" value="0.025" units="cm"/>
    </inkml:brush>
  </inkml:definitions>
  <inkml:trace contextRef="#ctx0" brushRef="#br0">136 0 13741,'0'0'5354,"-7"11"-3581,5-7-1673,-47 85 2762,42-76-2279,1 1 1,1 0 0,-1 1 0,2-1 0,-4 22 0,8-35-572,0 1 1,0-1-1,0 0 1,0 1-1,1-1 1,-1 0 0,0 0-1,1 1 1,-1-1-1,1 0 1,-1 0-1,1 0 1,-1 1 0,1-1-1,0 0 1,0 0-1,-1 0 1,1 0 0,0 0-1,0 0 1,0-1-1,0 1 1,0 0-1,0 0 1,0-1 0,1 1-1,-1 0 1,0-1-1,0 1 1,0-1-1,1 0 1,-1 1 0,0-1-1,1 0 1,-1 0-1,2 0 1,61 1-187,-39-2-315,-19 2 349,1-1 1,-1 1-1,0 1 1,0-1-1,0 1 1,7 3-1,-12-5 138,0 0 0,-1 0-1,1 1 1,-1-1 0,1 0-1,-1 1 1,1-1 0,-1 0-1,1 1 1,-1-1 0,1 0-1,-1 1 1,0-1 0,1 1-1,-1-1 1,0 1 0,1-1-1,-1 1 1,0-1 0,1 1-1,-1-1 1,0 1 0,0 0-1,0-1 1,0 1 0,0-1-1,1 2 1,-2-1 43,0 0 0,0 1 0,0-1 0,1 0 0,-1 0 0,0 0 0,0 0 0,-1 0 0,1 0 0,0 0 0,0 0 0,0 0 0,-1-1 0,1 1 0,0 0 0,-1-1 0,-1 1 0,-9 4-44,-1 0 1,1-1-1,-1 0 1,0-1 0,0 0-1,0-1 1,0-1-1,0 0 1,0-1-1,-25-2 1,37 1-314,-1 1 1,0 0-1,1-1 0,-1 1 1,1-1-1,-1 0 0,1 1 0,-1-1 1,1 0-1,-1 0 0,1 0 1,0 0-1,-1 0 0,1 0 1,0-1-1,0 1 0,0 0 1,0-1-1,0 1 0,0 0 0,-1-3 1,-3-16-6988</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250"/>
    </inkml:context>
    <inkml:brush xml:id="br0">
      <inkml:brushProperty name="width" value="0.025" units="cm"/>
      <inkml:brushProperty name="height" value="0.025" units="cm"/>
    </inkml:brush>
  </inkml:definitions>
  <inkml:trace contextRef="#ctx0" brushRef="#br0">90 0 14574,'0'0'3667,"-1"13"-154,-3 16-2093,-1 0 0,-1 0 0,-1-1 0,-17 41 0,19-57-1125,-1 0-138,0 0 0,1 0 0,0 1 1,1 0-1,1-1 0,0 2 0,1-1 0,0 0 0,1 0 0,0 20 0,1-33-155,1 1 0,-1 0-1,1 0 1,-1-1 0,0 1 0,1-1-1,-1 1 1,1 0 0,-1-1-1,1 1 1,0-1 0,-1 1 0,1-1-1,-1 0 1,1 1 0,0-1 0,0 0-1,-1 1 1,1-1 0,0 0-1,-1 0 1,1 1 0,0-1 0,0 0-1,-1 0 1,1 0 0,0 0 0,0 0-1,0 0 1,-1 0 0,1 0-1,0-1 1,0 1 0,-1 0 0,1 0-1,0-1 1,-1 1 0,2-1 0,28-13-251,-17 4-407,-1-1 0,0-1 0,-1 0 0,0-1 0,-1 0 1,12-20-1,-22 35-279,5 27-21,-4-27 967,-1 0 0,0-1 0,1 1-1,-1 0 1,1-1 0,0 1-1,0-1 1,-1 1 0,1-1-1,0 1 1,0-1 0,0 0 0,0 1-1,1-1 1,-1 0 0,0 0-1,3 2 1,4-1-41,1 0-1,-1 0 1,1-1 0,0 0-1,-1-1 1,1 1 0,0-2-1,14-1 1,69-20-4122,-75 17 3419,64-23-1345,-32-1 9581,-47 66-5400,5-35-2027,0-1-1,1 0 0,-1 0 1,0 0-1,1-1 0,-1-1 1,0 1-1,1-1 0,-1 0 1,0-1-1,0 0 0,7-3 0,50-6-2815,-64 12 2719,1-1 0,0 0 0,0 1 0,0-1 0,-1 0 0,1 1 0,0-1 0,0 1 0,-1 0 0,1-1 0,0 1 0,-1-1 0,1 1 0,-1 0 0,1-1-1,-1 1 1,1 0 0,-1 0 0,1 0 0,-1-1 0,0 1 0,0 0 0,1 0 0,-1 0 0,0 0 0,0 0 0,0-1 0,0 1 0,0 0 0,0 0 0,0 0 0,0 0 0,0 0 0,0 0 0,-1-1 0,1 2 0,-7 36 404,-45 180 3663,50-212-4033,0-1 0,0 1 0,-1-1 0,0 0 0,0 0-1,0 0 1,-7 8 0,9-12-4,0 1 0,0-1 0,0 1 1,-1-1-1,1 0 0,-1 0 0,1 0 0,-1 0 0,0 0 0,1 0 0,-1 0 0,0-1 0,1 1 0,-1-1 1,0 1-1,0-1 0,0 1 0,0-1 0,1 0 0,-1 0 0,0 0 0,0 0 0,0 0 0,0-1 1,0 1-1,1 0 0,-4-2 0,4 2 1,0-1 1,0 0 0,0 0-1,0 1 1,1-1 0,-1 0-1,0 0 1,0 0 0,1 0-1,-1 0 1,0 0 0,1 0-1,-1 0 1,1 0-1,-1 0 1,1-1 0,0 1-1,-1 0 1,1 0 0,0 0-1,0-2 1,-1-29-71,1 25-13,1-6-67,1-1-1,0 1 1,1 0-1,0 0 0,1 0 1,1 1-1,0-1 1,1 1-1,0 0 1,0 1-1,1-1 1,1 1-1,0 1 1,16-17-1,2 0 6,2 1 0,1 1 0,61-41 0,-26 31 29,-68 40 438,0-1 0,0 1 0,0 0 0,1 0 0,0 0 0,0 0 0,-3 9 0,-2 0 353,4-7-485,1 0 0,-1 0 0,1 0 0,1 0-1,-1 1 1,1 0 0,0-1 0,1 1 0,0 0 0,0 0-1,1 0 1,0 0 0,1 11 0,0-18-210,-1 1-1,0-1 1,1 0 0,-1 0 0,1 0-1,-1 0 1,1 0 0,0 0 0,-1 0 0,1 0-1,0 0 1,0 0 0,0 0 0,0-1 0,0 1-1,0 0 1,0-1 0,0 1 0,0 0 0,0-1-1,0 1 1,0-1 0,0 0 0,0 1-1,0-1 1,1 0 0,-1 0 0,0 1 0,0-1-1,0 0 1,1 0 0,-1-1 0,0 1 0,0 0-1,0 0 1,1 0 0,-1-1 0,0 1-1,0-1 1,0 1 0,0-1 0,1 0 0,2-1-437,0 0 1,0 0 0,0 0-1,0 0 1,0-1-1,-1 1 1,1-1 0,-1 0-1,0 0 1,4-5 0,7-18-4823,0-5-3235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585"/>
    </inkml:context>
    <inkml:brush xml:id="br0">
      <inkml:brushProperty name="width" value="0.025" units="cm"/>
      <inkml:brushProperty name="height" value="0.025" units="cm"/>
    </inkml:brush>
  </inkml:definitions>
  <inkml:trace contextRef="#ctx0" brushRef="#br0">4 0 10762,'0'0'2595,"-4"53"-2339,8-34-576,11-3-2883,-2-2-3972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2:57.012"/>
    </inkml:context>
    <inkml:brush xml:id="br0">
      <inkml:brushProperty name="width" value="0.025" units="cm"/>
      <inkml:brushProperty name="height" value="0.025" units="cm"/>
    </inkml:brush>
  </inkml:definitions>
  <inkml:trace contextRef="#ctx0" brushRef="#br0">1053 114 7207,'-80'51'187,"1"4"0,4 4-1,2 2 1,2 4 0,4 3 0,2 3 0,4 2 0,3 3-1,-68 117 1,87-121-157,4 3 0,2 0 0,4 3-1,-28 114 1,23-35-203,-19 208 0,41-238 92,6 0 1,18 219-1,-3-269 106,3 0-1,4-1 0,3-1 0,3 0 0,55 122 1,-32-109-52,4-2 0,4-2 1,3-2-1,4-3 0,74 75 1,17-1 98,215 166 0,-247-226-81,3-5 0,4-6 0,4-5 0,2-6 0,214 81 0,269 39 601,10-39 70,-625-151-661,437 89 308,2-19 1,4-20 0,543-5-1,196-83-367,2577-231-2441,-2280 187 2649,2 33 158,163-7-40,1750-235 837,-760-89-662,-1437 166-1019,-851 134 288,473-173-1,-482 107 369,-304 128-62,-1-1 0,-1-2 0,-1-1 0,-1-2 0,0 0 0,-2-2 0,44-53 0,-60 63 22,-1-2 0,0 1 0,-2-1-1,0 0 1,0-1 0,-2 0-1,0 0 1,-2-1 0,0 1 0,-1-1-1,0 0 1,-2 0 0,0 0-1,-1 0 1,-1 0 0,-1 0 0,0 0-1,-8-26 1,-5-8 118,-2 0 0,-3 1 0,-2 1 0,-2 1 0,-32-50 0,9 26-214,-3 1 0,-3 3 0,-3 2-1,-3 2 1,-3 4 0,-3 2 0,-2 2-1,-90-57 1,28 34-370,-4 5 0,-2 6 0,-277-100 0,-63 16 246,-646-121-1,-514 17 1818,47 94-1189,-6 51-371,411 31 332,-3888-147 168,906 124 533,3663 82-1116,-593-16 81,3 85-400,524 34-83,-223 19-502,733-94 361,0-4 0,0-2 0,0-2 0,-70-14 1,86 6-1664,-56-23 0,93 32 2023</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944"/>
    </inkml:context>
    <inkml:brush xml:id="br0">
      <inkml:brushProperty name="width" value="0.025" units="cm"/>
      <inkml:brushProperty name="height" value="0.025" units="cm"/>
    </inkml:brush>
  </inkml:definitions>
  <inkml:trace contextRef="#ctx0" brushRef="#br0">176 321 10250,'0'0'3934,"0"8"70,-2 10-2483,0-1 1,0 1-1,-2-1 1,0 0 0,-9 21-1,5-14-917,-2-1 1,-1 0-1,-20 31 1,30-52-571,0 0 0,0 0-1,-1 0 1,1 0 0,0-1 0,-1 1 0,0 0 0,1-1 0,-1 1-1,0-1 1,0 1 0,0-1 0,0 0 0,0 0 0,0 0 0,0 0 0,0 0-1,-1-1 1,1 1 0,0-1 0,0 1 0,-1-1 0,1 0 0,0 0-1,-1 0 1,-3 0 0,4-1-100,0 0-1,0 0 1,0 0 0,0 0-1,0-1 1,0 1-1,0-1 1,1 1 0,-1-1-1,1 1 1,-1-1-1,1 0 1,-1 0 0,1 0-1,0 0 1,0 0-1,0 0 1,0 0 0,0 0-1,1 0 1,-1 0-1,1-1 1,-1 1 0,1 0-1,0 0 1,0-1-1,0-2 1,0 1-111,0-1 0,0 1 0,1-1 0,0 0 0,0 1 0,0 0 0,0-1 0,1 1 0,-1 0 0,1-1 0,1 1 0,-1 0 0,0 0 0,1 1 0,5-8 0,5-2-99,1 0 1,25-19-1,-5 5-1254,-4 0-1333,-1 0 0,-2-2-1,-1-1 1,-1-1 0,36-59 0,-48 66 1804,-1-1 0,15-46 1,-24 58 1483,0-6 5964,-7 11-202,-8 17-3488,-5 12-1544,2 2-1,0 0 1,2 0 0,0 1-1,2 1 1,1 0 0,0 1-1,2 0 1,-5 32 0,11-54-1055,2 0 0,-1 1 1,0-1-1,1 0 0,0 1 0,0-1 0,0 1 1,2 7-1,-1-10-56,-1-1-1,1 0 1,0 0-1,0 0 1,0 1 0,0-1-1,0 0 1,0 0 0,0 0-1,0 0 1,0 0-1,0-1 1,0 1 0,0 0-1,1 0 1,-1-1 0,0 1-1,1-1 1,-1 1 0,1-1-1,-1 0 1,0 1-1,1-1 1,-1 0 0,1 0-1,-1 0 1,1 0 0,2-1-1,6 0-33,0 0-1,0-1 1,0 0-1,0-1 1,-1 0-1,1-1 1,-1 0-1,0 0 1,0-1 0,0 0-1,0-1 1,-1 0-1,10-9 1,9-8-19,-2-2 0,33-41 0,-49 56-125,-1 2-595,-1-1 0,0 0 0,0 0 0,-1-1 0,0 0 1,-1 0-1,0 0 0,7-20 0,-14 26-5218,-7 6 1974,-6 7-329,-6 10-4378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288"/>
    </inkml:context>
    <inkml:brush xml:id="br0">
      <inkml:brushProperty name="width" value="0.025" units="cm"/>
      <inkml:brushProperty name="height" value="0.025" units="cm"/>
    </inkml:brush>
  </inkml:definitions>
  <inkml:trace contextRef="#ctx0" brushRef="#br0">1 1 12139,'0'0'8553,"5"48"-5639,5-35-928,5-4-705,2-2-864,2-6-321,3-1-224,3 0-1698,1-11-2434,-1-8-4773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872"/>
    </inkml:context>
    <inkml:brush xml:id="br0">
      <inkml:brushProperty name="width" value="0.025" units="cm"/>
      <inkml:brushProperty name="height" value="0.025" units="cm"/>
    </inkml:brush>
  </inkml:definitions>
  <inkml:trace contextRef="#ctx0" brushRef="#br0">72 239 12748,'0'0'2562,"-8"7"978,1-2-3075,-33 34 4187,38-37-4371,0 0 1,0 1 0,1 0-1,-1-1 1,1 1 0,0 0-1,-1 0 1,1 0 0,1-1-1,-1 1 1,0 0 0,1 1-1,-1-1 1,1 0 0,0 0-1,0 0 1,0 0 0,1 6-1,0-8-242,0 0 0,0 0-1,-1 0 1,1 0-1,0 0 1,0 0-1,0 0 1,0-1 0,0 1-1,0 0 1,0 0-1,0-1 1,1 1-1,-1 0 1,0-1 0,0 0-1,0 1 1,1-1-1,-1 0 1,0 1-1,0-1 1,1 0 0,-1 0-1,0 0 1,3 0-1,37-2 689,-35 0-774,0 1 0,0-1 1,0 0-1,0 0 0,0-1 0,-1 1 0,1-1 1,-1-1-1,0 1 0,0-1 0,0 0 0,0 0 1,-1 0-1,0-1 0,1 1 0,-2-1 0,1 0 1,0 0-1,-1-1 0,0 1 0,0-1 0,-1 1 1,0-1-1,0 0 0,0 0 0,0 0 0,-1 0 1,0 0-1,0-9 0,-1 15 28,0 0 0,0-1 0,0 1 1,0 0-1,0-1 0,0 1 0,0 0 0,0-1 0,0 1 0,0 0 1,0 0-1,0-1 0,-1 1 0,1 0 0,0-1 0,0 1 0,0 0 1,0 0-1,-1-1 0,1 1 0,0 0 0,0 0 0,0-1 0,-1 1 1,1 0-1,0 0 0,0 0 0,-1 0 0,1-1 0,0 1 0,-1 0 1,1 0-1,0 0 0,0 0 0,-1 0 0,1 0 0,0 0 0,-1 0 1,-16 5-215,-10 13 213,13-4 354,1 1 0,-14 21 0,24-32-229,1 0 0,-1 0 1,1 0-1,0 1 0,0-1 0,0 1 1,0-1-1,1 1 0,0-1 0,0 1 0,0 0 1,1 0-1,-1-1 0,1 1 0,1 6 1,0-9-96,0-1 0,0 0 0,0 1 0,0-1 1,0 0-1,1 0 0,-1 0 0,0 1 0,1-1 1,-1-1-1,1 1 0,-1 0 0,1 0 0,-1-1 1,1 1-1,0 0 0,-1-1 0,1 0 0,0 1 1,0-1-1,-1 0 0,1 0 0,0 0 0,0 0 1,-1 0-1,3-1 0,49-3 152,-38 0-363,0 0-1,0-1 1,-1-1-1,0 0 1,0-1-1,0 0 1,-1-1-1,24-19 0,-21 14-1088,-2 0-1,1-1 0,18-25 0,-24 25 765,-14 15 1111,-17 21 819,21-21-1294,0 0 0,0 0 1,0 0-1,0 1 0,0-1 0,0 0 0,1 0 1,-1 1-1,0-1 0,1 1 0,-1-1 1,1 1-1,-1-1 0,1 1 0,0-1 0,0 1 1,0-1-1,0 1 0,0-1 0,0 1 1,0-1-1,1 3 0,0-3-53,0 0 0,0-1 0,0 1 0,0-1 0,0 1 1,0-1-1,0 1 0,0-1 0,0 0 0,0 0 0,1 1 0,-1-1 0,0 0 0,0 0 0,0 0 0,1 0 0,-1 0 1,0-1-1,0 1 0,0 0 0,2-1 0,10-3 87,0 1 0,-1-2 0,22-10 0,-7-1-261,0-1 0,-1-1 0,33-30 1,-47 38-186,-1-1 1,0-1 0,0 0 0,-1-1 0,-1 0 0,0 0 0,-1-1 0,10-24 0,-13 11-71,-5 27 372,0 0 1,0 0-1,-1-1 1,1 1-1,0 0 1,0 0-1,-1 0 1,1 0-1,0-1 1,-1 1-1,1 0 1,0 0-1,-1 0 1,1 0-1,0 0 1,-1 0-1,1 0 1,0 0-1,-1 0 0,1 0 1,0 0-1,-1 0 1,1 0-1,0 0 1,0 0-1,-1 0 1,1 0-1,0 1 1,-1-1-1,1 0 1,0 0-1,-1 0 1,1 0-1,0 1 1,0-1-1,-1 0 1,1 0-1,0 1 1,-38 36 336,18-10 206,1 0-1,1 2 0,2 0 0,-14 34 1,22-45-318,1 1-1,1 1 1,1-1 0,0 1 0,2 0 0,0 0 0,2 0 0,0 22-1,1-42-218,-1 1-1,1 0 1,0 0-1,0 0 1,0 0-1,0 0 1,1-1-1,-1 1 1,0 0-1,0 0 1,0 0-1,1 0 1,-1-1-1,0 1 1,1 0-1,-1 0 1,1-1-1,-1 1 1,1 0-1,-1-1 1,1 1-1,0 0 1,-1-1-1,1 1 1,0-1-1,-1 1 1,1-1-1,0 1 0,-1-1 1,1 0-1,0 1 1,0-1-1,0 0 1,0 0-1,-1 0 1,1 1-1,0-1 1,0 0-1,0 0 1,0 0-1,-1 0 1,1 0-1,0 0 1,0-1-1,1 1 1,0-1-11,0 1 0,-1-1 0,1 0 0,0 1 1,0-1-1,-1 0 0,1 0 0,0-1 0,-1 1 0,1 0 0,-1 0 1,1-1-1,-1 1 0,0-1 0,0 1 0,1-1 0,-1 0 0,1-1 1,0-4-134,0 0 1,0 0 0,0 0 0,-1 0-1,0-1 1,0 1 0,-1-14 0,-1 11-642,-1 0-1,0 1 1,0-1 0,-1 1 0,0 0-1,-1 0 1,0 0 0,-8-15 0,0 6-1076,-1-1 1,-28-29 0,-6-1 3335,51 48 2247,20 6-2524,20 11 117,48 11-1,-74-23-2079,1-1 0,-1-1 0,20 0 0,-19-5-3981,-5-9-3540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2.220"/>
    </inkml:context>
    <inkml:brush xml:id="br0">
      <inkml:brushProperty name="width" value="0.025" units="cm"/>
      <inkml:brushProperty name="height" value="0.025" units="cm"/>
    </inkml:brush>
  </inkml:definitions>
  <inkml:trace contextRef="#ctx0" brushRef="#br0">1 1 15855,'0'0'10154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089"/>
    </inkml:context>
    <inkml:brush xml:id="br0">
      <inkml:brushProperty name="width" value="0.025" units="cm"/>
      <inkml:brushProperty name="height" value="0.025" units="cm"/>
    </inkml:brush>
  </inkml:definitions>
  <inkml:trace contextRef="#ctx0" brushRef="#br0">169 187 5926,'0'0'8189,"1"-8"-3118,0 1-4314,2-26 2757,-3 32-3425,0 0-1,0 0 1,0 0 0,-1 0 0,1 0-1,0 0 1,-1 0 0,1 0 0,-1 0-1,1 1 1,-1-1 0,0 0 0,1 0 0,-1 0-1,0 1 1,1-1 0,-1 0 0,0 1-1,0-1 1,1 1 0,-1-1 0,0 1 0,0-1-1,0 1 1,0-1 0,0 1 0,0 0-1,0 0 1,0-1 0,0 1 0,0 0-1,0 0 1,0 0 0,-2 0 0,-4 2-71,1-1 0,-1 1 0,0 0 0,1 1 0,0-1 0,-1 1-1,1 1 1,0-1 0,0 1 0,1 0 0,-1 0 0,1 1 0,0 0 0,0 0 0,1 0 0,-1 0 0,-4 9 0,4-9-18,1 0-1,0 1 1,1-1-1,-1 1 1,1 0-1,0 0 1,1 0-1,-1 1 1,1-1 0,0 1-1,1-1 1,0 1-1,0 0 1,0-1-1,1 1 1,0 0 0,0-1-1,2 10 1,-1-15 2,0 0 0,0 0 0,0 0 0,0 0 0,0 0 0,0 0 0,0 0 0,0 0 1,1-1-1,-1 1 0,0 0 0,1-1 0,-1 1 0,0-1 0,1 1 0,-1-1 0,0 0 0,1 0 0,-1 0 0,1 0 1,-1 0-1,1 0 0,-1 0 0,3 0 0,38-7 95,-28 1-83,-1 1 0,0-2 0,-1 0 0,0-1 0,0 0 0,0 0 0,-1-1 0,20-21 0,-9 5 33,-1 0 0,33-52 0,-49 69-28,0-1 0,-1 1 0,1-1 0,-1 0 0,-1 0 0,0 0 0,0 0 0,-1 0 0,0-1-1,0-9 1,-21 40-462,5 4 409,2 2 0,-10 29 0,18-44 96,0-1 0,2 2 1,-1-1-1,1 0 0,1 0 0,0 1 0,1 18 0,1-29-53,-1-1 0,0 1 0,1 0 0,-1-1 0,1 1-1,-1-1 1,1 1 0,0-1 0,-1 1 0,1-1 0,0 1-1,0-1 1,0 1 0,0-1 0,1 0 0,-1 0 0,0 0 0,0 0-1,1 0 1,-1 0 0,3 2 0,0-2 7,0 1 0,0-1 0,-1 0 0,1 0-1,0 0 1,1-1 0,-1 1 0,8-1 0,-4 0 20,1-1 0,-1 0 0,0 0 0,0-1 0,0 0 0,0 0 0,0-1 0,12-6 0,-15 7-21,0-1 0,-1 0 0,1 0 0,-1-1 0,0 1 0,0-1 0,0 0 0,0 0 0,-1 0 0,1-1 0,-1 1 0,0-1 0,-1 0 0,1 0-1,-1 0 1,0 0 0,0 0 0,-1-1 0,2-5 0,-3 10-17,0 1-1,0-1 1,0 1 0,0 0-1,0-1 1,0 1 0,0-1-1,0 1 1,0 0 0,0-1-1,0 1 1,0-1-1,0 1 1,0 0 0,0-1-1,0 1 1,0 0 0,-1-1-1,1 1 1,0 0 0,0-1-1,-1 1 1,1 0-1,0-1 1,0 1 0,-1 0-1,1 0 1,0-1 0,-1 1-1,1 0 1,0 0-1,-1-1 1,1 1 0,0 0-1,-1 0 1,0 0 0,-13 7-156,-12 20 14,21-21 199,1 0 0,0 1 1,1 0-1,0 0 1,0 0-1,0 0 1,1 1-1,0-1 0,1 1 1,-1-1-1,1 1 1,1 13-1,1-20-27,-1 0-1,1 1 0,0-1 1,1 0-1,-1 0 0,0 0 1,0 0-1,0 0 0,1 0 1,-1 0-1,0-1 0,1 1 1,-1 0-1,1-1 0,-1 1 1,1-1-1,-1 0 1,1 1-1,-1-1 0,1 0 1,0 0-1,-1 0 0,1 0 1,-1 0-1,4-1 0,43-2 164,-31-1-164,1-1-1,-1 0 1,0-1-1,29-15 1,-37 16-2,0 0 1,0 0 0,0-1 0,-1 0-1,0 0 1,0-1 0,-1 0 0,0-1-1,11-14 1,-16 20 31,-1 1 0,0-1 0,0 0 0,0 0 1,-1 0-1,1 0 0,0 0 0,-1 0 0,1-1 0,-1 1 0,0 0 0,0 0 0,0 0 0,0 0 0,0-1 0,0 1 1,0 0-1,-1 0 0,1 0 0,-1 0 0,1 0 0,-1 0 0,0 0 0,0 0 0,0 0 0,0 0 0,0 0 1,-1 1-1,1-1 0,0 0 0,-1 1 0,1-1 0,-1 1 0,0-1 0,0 1 0,1 0 0,-4-2 0,-1 0-52,0-1 0,0 1-1,0 1 1,-1-1 0,1 1-1,-1 0 1,0 0 0,1 1 0,-1 0-1,-10 0 1,28 12-309,2-5-374,-1-1 0,1-1 0,0 0 0,0 0 0,15 1 0,36 2-8163,-8-6-6907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951"/>
    </inkml:context>
    <inkml:brush xml:id="br0">
      <inkml:brushProperty name="width" value="0.025" units="cm"/>
      <inkml:brushProperty name="height" value="0.025" units="cm"/>
    </inkml:brush>
  </inkml:definitions>
  <inkml:trace contextRef="#ctx0" brushRef="#br0">335 131 13485,'4'-9'4105,"-2"3"-3713,0-1 494,1-1 0,-1 0 0,-1 1 0,1-1 0,-1 0 0,0-10 0,-1 16-743,0 0-1,0 0 1,-1 0-1,1 0 0,-1-1 1,1 1-1,-1 0 1,0 0-1,0 0 1,0 0-1,0 1 0,0-1 1,0 0-1,-1 0 1,1 0-1,0 1 0,-1-1 1,0 1-1,1-1 1,-1 1-1,0 0 1,1 0-1,-1 0 0,0-1 1,0 2-1,0-1 1,0 0-1,0 0 1,0 1-1,0-1 0,-4 0 1,-2 0-125,0 0-1,-1 1 1,1 0 0,-1 0 0,1 1 0,0 0 0,-1 0-1,1 1 1,0 0 0,0 0 0,0 1 0,0 0-1,0 0 1,1 1 0,-1 0 0,1 1 0,0 0 0,0 0-1,1 0 1,-8 8 0,-3 4-17,1 0-1,1 1 1,1 0 0,1 1-1,0 1 1,-12 25 0,22-38 6,-1 0 0,1 0 0,0 0 0,1 1-1,-1 0 1,2-1 0,-1 1 0,1 0 0,0 0 0,0 11 0,2-16-6,-1 0 0,1 0 1,0 0-1,0 0 0,0 0 0,0-1 0,0 1 1,0 0-1,1-1 0,0 1 0,-1-1 0,1 1 1,0-1-1,0 0 0,0 0 0,0 0 0,1 0 1,-1 0-1,0 0 0,1-1 0,0 1 0,-1-1 1,1 0-1,0 0 0,-1 0 0,1 0 0,0 0 1,0 0-1,5 0 0,9 2 1,-1-1 0,0-1 1,1 0-1,-1-1 0,1-1 0,-1-1 1,0 0-1,1-1 0,-1 0 0,0-2 1,-1 0-1,1 0 0,-1-2 0,0 0 1,-1 0-1,1-2 0,-1 0 0,14-12 1,-27 20-1,1 0 1,-1 0 0,1 0-1,-1-1 1,0 1 0,1-1-1,-1 1 1,0-1 0,0 0-1,0 1 1,0-1 0,0 0-1,-1 0 1,1 1 0,0-5-1,-1 5-3,0 1 0,0-1 0,0 0-1,-1 0 1,1 1 0,0-1 0,-1 0-1,1 1 1,-1-1 0,1 0-1,-1 1 1,1-1 0,-1 1 0,1-1-1,-1 1 1,0-1 0,1 1 0,-1-1-1,0 1 1,1-1 0,-1 1 0,0 0-1,1 0 1,-1-1 0,0 1 0,0 0-1,1 0 1,-1 0 0,0 0-1,0 0 1,0 0 0,1 0 0,-1 0-1,0 0 1,0 0 0,0 0 0,0 1-1,-11-1-17,1 1 1,-1 0-1,0 1 0,1 0 0,-17 6 0,22-6 13,0 0 1,1 1-1,-1 0 0,1-1 1,0 1-1,-1 1 0,1-1 1,1 1-1,-1 0 0,0 0 1,1 1-1,-5 5 1,9-9 5,0-1 0,0 0 0,0 0 0,-1 0 1,1 0-1,0 0 0,0 1 0,0-1 1,0 0-1,0 0 0,0 0 0,0 0 1,0 0-1,0 1 0,0-1 0,0 0 0,0 0 1,0 0-1,0 0 0,0 1 0,0-1 1,0 0-1,0 0 0,0 0 0,0 0 1,0 0-1,0 1 0,0-1 0,1 0 0,-1 0 1,0 0-1,0 0 0,0 0 0,0 0 1,0 1-1,0-1 0,0 0 0,1 0 1,-1 0-1,0 0 0,0 0 0,0 0 0,0 0 1,0 0-1,1 0 0,-1 0 0,0 0 1,0 0-1,0 0 0,0 0 0,1 1 1,13 0 27,15-5 28,43-18-14,-57 16-109,-1 1 1,1 0 0,0 1 0,0 1-1,0 1 1,18-2 0,-32 4 43,0 1 0,0-1-1,1 0 1,-1 0 0,0 0 0,0 1 0,0-1-1,0 1 1,0-1 0,0 1 0,1-1 0,-1 1-1,0 0 1,-1-1 0,1 1 0,0 0 0,0 0 0,0 0-1,0 0 1,-1-1 0,1 1 0,0 0 0,-1 0-1,2 2 1,7 35-141,-8-24 182,-1 0 0,0-1-1,-4 24 1,-3-10 485,4-17-1273,4-30-12314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470"/>
    </inkml:context>
    <inkml:brush xml:id="br0">
      <inkml:brushProperty name="width" value="0.025" units="cm"/>
      <inkml:brushProperty name="height" value="0.025" units="cm"/>
    </inkml:brush>
  </inkml:definitions>
  <inkml:trace contextRef="#ctx0" brushRef="#br0">1 295 14221,'0'0'12498,"9"2"-11714,-3-1-734,-1 0 0,0 0 0,1-1 1,-1 0-1,1 0 0,-1 0 0,1 0 0,-1-1 0,1 0 0,-1 0 0,0 0 0,0-1 0,1 0 0,-1 0 0,5-3 0,0-1-47,0-1-1,0 0 1,-1 0 0,0-1-1,15-18 1,-21 23-28,0-1 1,0 1-1,0-1 1,-1 0-1,1-1 0,-1 1 1,0 0-1,-1 0 0,1-1 1,-1 1-1,1-1 1,-2 0-1,1 1 0,0-1 1,-1 0-1,0 1 1,0-10-1,-1 13 6,1 1-1,0-1 1,-1 0 0,1 1 0,-1-1-1,1 1 1,0-1 0,-1 0-1,0 1 1,1-1 0,-1 1-1,1-1 1,-1 1 0,1 0 0,-1-1-1,0 1 1,1 0 0,-1-1-1,0 1 1,0 0 0,1 0-1,-1 0 1,0-1 0,0 1 0,1 0-1,-1 0 1,0 0 0,0 0-1,1 0 1,-1 0 0,0 1-1,1-1 1,-1 0 0,0 0 0,0 0-1,1 1 1,-1-1 0,0 0-1,1 1 1,-1-1 0,0 1-1,0 0 1,-30 17-117,18-5 223,0 0 0,1 1-1,1 1 1,0 0 0,0 0 0,2 1 0,0 0 0,1 1 0,1 0-1,-11 35 1,18-50-72,-1-1 0,1 0 0,0 1 0,0-1-1,-1 0 1,1 1 0,0-1 0,0 1 0,0-1-1,1 0 1,-1 1 0,0-1 0,0 0 0,1 1-1,-1-1 1,1 0 0,-1 0 0,1 1 0,0-1-1,-1 0 1,1 0 0,0 0 0,0 0 0,0 0-1,0 0 1,2 2 0,-1-2 20,1 0 1,-1 0-1,1 0 0,-1 0 0,1-1 1,-1 1-1,1-1 0,0 0 0,0 0 1,-1 1-1,1-2 0,5 1 0,2-2 111,1 0-1,-1-1 0,0 0 0,0 0 0,0-1 0,11-6 0,6-7-26,0-1-1,-1-1 0,-1-2 1,44-46-1,-54 51-122,-1-1 0,-1 0 0,-1-1 0,0-1 0,-1 0 0,-1 0-1,-1-1 1,8-26 0,-16 44-19,-1 1 1,1-1-1,-1 1 0,1-1 0,-1 0 0,1 1 0,-1-1 1,0 0-1,0 1 0,0-1 0,0 0 0,0 1 0,0-1 1,-1 0-1,1 1 0,-1-1 0,0-2 0,1 4 11,-1 0 0,0-1 0,1 1-1,-1 0 1,0 0 0,1-1 0,-1 1 0,1 0 0,-1 0-1,0 0 1,1 0 0,-1 0 0,0 0 0,1 0 0,-1 0-1,0 0 1,1 0 0,-1 0 0,0 1 0,1-1 0,-1 0-1,0 0 1,1 1 0,-1-1 0,1 0 0,-1 1 0,0 0-1,-8 4-14,1 1 1,1 0-1,-1 1 0,-7 8 0,-7 8 55,1 1 0,2 2 0,-22 35 0,34-50-20,1 1 0,0 0 1,1 0-1,0 1 0,1 0 1,1-1-1,0 1 0,0 0 0,1 1 1,0 21-1,2-33-168,0 0-1,1 0 1,-1 0-1,1 0 1,-1 0 0,1-1-1,0 1 1,-1 0 0,1 0-1,0 0 1,0-1-1,0 1 1,0-1 0,1 1-1,-1-1 1,0 1-1,1-1 1,-1 0 0,1 1-1,-1-1 1,1 0 0,0 0-1,-1 0 1,1 0-1,0-1 1,0 1 0,0 0-1,0-1 1,0 1-1,1-1 1,4 2-1135,0-1 1,-1-1-1,1 1 0,-1-1 1,1-1-1,-1 1 1,1-1-1,7-2 0,21-10-8138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805"/>
    </inkml:context>
    <inkml:brush xml:id="br0">
      <inkml:brushProperty name="width" value="0.025" units="cm"/>
      <inkml:brushProperty name="height" value="0.025" units="cm"/>
    </inkml:brush>
  </inkml:definitions>
  <inkml:trace contextRef="#ctx0" brushRef="#br0">125 223 8712,'0'0'9866,"-10"6"-8126,-2 4-1192,0-1 0,0 2 0,1 0 1,-13 15-1,19-20-201,0 0-1,1 0 1,0 0 0,0 0 0,1 1 0,-1 0 0,1 0-1,1 0 1,0 0 0,0 0 0,0 0 0,0 0 0,1 9-1,1-15-334,0 0 0,0 0 0,1 0-1,-1 0 1,1 0 0,-1 0-1,1-1 1,-1 1 0,1 0 0,-1 0-1,1-1 1,0 1 0,-1 0-1,1 0 1,0-1 0,-1 1 0,1-1-1,0 1 1,0-1 0,0 1 0,0-1-1,0 0 1,0 1 0,-1-1-1,1 0 1,0 0 0,0 1 0,0-1-1,0 0 1,0 0 0,0 0-1,0 0 1,0 0 0,0-1 0,0 1-1,0 0 1,0 0 0,1-1 0,42-10 587,-25 1-546,0 0-1,0-1 0,-1-2 1,-1 1-1,0-2 1,-1 0-1,0-1 0,20-26 1,-12 10-62,-1-1 1,-1-1 0,30-62-1,-50 91-6,1-1-27,0 1 0,-1-1 0,0 0 0,0 0 0,-1 1 0,1-1 1,-1 0-1,0-1 0,0 1 0,-1 0 0,1-9 0,-26 32-203,4 5 525,1 2 0,1 0 1,1 1-1,1 1 0,2 1 0,0 0 1,-15 45-1,28-68-283,0 1 0,0 0 1,1 0-1,0 0 0,0 0 1,0 0-1,1 0 0,0 0 1,0 0-1,1 9 0,0-13-124,-1 0-1,1-1 1,-1 1-1,1 0 1,0-1-1,0 1 1,0 0 0,0-1-1,0 1 1,0-1-1,0 0 1,1 1-1,-1-1 1,3 2-1,-2-1-306,1-1 1,-1 0-1,1 0 0,0 0 0,-1 0 0,1 0 0,0-1 0,-1 1 0,1-1 1,0 1-1,5-1 0,17-1-5294,1-3-2483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179"/>
    </inkml:context>
    <inkml:brush xml:id="br0">
      <inkml:brushProperty name="width" value="0.025" units="cm"/>
      <inkml:brushProperty name="height" value="0.025" units="cm"/>
    </inkml:brush>
  </inkml:definitions>
  <inkml:trace contextRef="#ctx0" brushRef="#br0">61 1 13293,'0'0'15000,"-9"8"-13964,5-4-924,0-1-6,0 0-1,0 0 1,1 1 0,0-1-1,-1 1 1,1 0 0,0 0-1,1 0 1,-1 0-1,1 0 1,0 1 0,0-1-1,0 1 1,0 0 0,1-1-1,0 1 1,0 0 0,0 6-1,1-11-101,0 1 0,1-1 0,-1 1 0,0-1-1,1 1 1,-1-1 0,1 1 0,-1-1-1,1 1 1,-1-1 0,0 0 0,1 1 0,0-1-1,-1 0 1,1 1 0,-1-1 0,1 0-1,-1 0 1,1 1 0,0-1 0,-1 0 0,1 0-1,-1 0 1,1 0 0,0 0 0,-1 0-1,2 0 1,23 0 53,-19-1-22,10 0-9,-1-2 1,0 1-1,1-2 0,-1 0 1,0-1-1,21-11 0,-22 10-44,0 0 0,1 1 0,-1 0 0,1 1 1,0 1-1,30-3 0,-45 6 14,1 0 1,-1 0 0,1 0 0,-1 0-1,0 0 1,1 0 0,-1 0 0,1 0-1,-1 0 1,0 1 0,1-1-1,-1 0 1,0 0 0,1 0 0,-1 0-1,0 1 1,1-1 0,-1 0 0,0 0-1,1 1 1,-1-1 0,0 0-1,0 0 1,1 1 0,-1-1 0,0 0-1,0 1 1,1-1 0,-1 0 0,0 1-1,0-1 1,0 0 0,0 1-1,0-1 1,0 1 0,-3 17 51,-17 18 151,19-35-195,-14 18 133,13-17-108,-1 1-1,1-1 1,-1 1 0,1 0-1,0 0 1,0 0-1,0 0 1,1 0 0,-1 0-1,1 0 1,-2 6 0,6-9-778,-1 0 0,1 0 0,0 0 0,-1-1-1,1 1 1,0-1 0,-1 0 0,1 1 0,-1-1 0,1-1 0,-1 1 0,4-2 0,15-11-7034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522"/>
    </inkml:context>
    <inkml:brush xml:id="br0">
      <inkml:brushProperty name="width" value="0.025" units="cm"/>
      <inkml:brushProperty name="height" value="0.025" units="cm"/>
    </inkml:brush>
  </inkml:definitions>
  <inkml:trace contextRef="#ctx0" brushRef="#br0">165 31 641,'0'0'22901,"-10"1"-20317,-1 0-2083,-1 1-1,1 1 1,0 0 0,0 1-1,-20 9 1,26-11-397,1 0-1,0 0 1,-1 1 0,1-1-1,0 1 1,0 0 0,1 0-1,-1 0 1,1 1-1,-1-1 1,1 1 0,0 0-1,0 0 1,1 0 0,-1 0-1,1 1 1,0-1 0,0 1-1,-2 7 1,4-11-95,0 0-1,0 0 1,1 0-1,-1 0 1,0-1 0,1 1-1,-1 0 1,0 0 0,1 0-1,-1 0 1,1 0 0,0 0-1,-1-1 1,1 1 0,0 0-1,-1 0 1,1-1 0,0 1-1,0 0 1,-1-1 0,1 1-1,0-1 1,0 1 0,0-1-1,0 0 1,0 1 0,0-1-1,0 0 1,0 0 0,0 1-1,0-1 1,0 0 0,0 0-1,0 0 1,0 0 0,0 0-1,0 0 1,1-1 0,43-3 187,-33 0-189,0-1-1,0 0 1,-1-1 0,0 0 0,0 0 0,18-16 0,54-53-525,-67 57 302,-16 18 210,0 0 0,0 0 1,0 0-1,0 0 0,0 0 0,0 0 0,0-1 0,0 1 0,0 0 1,0 0-1,0 0 0,0 0 0,-1 0 0,1 0 0,0 0 1,0 0-1,0 0 0,0 0 0,0 0 0,0 0 0,0 0 0,0 0 1,0 0-1,0 0 0,0 0 0,0 0 0,0-1 0,0 1 0,0 0 1,0 0-1,0 0 0,0 0 0,0 0 0,0 0 0,0 0 0,0 0 1,0 0-1,0 0 0,0 0 0,0 0 0,0-1 0,0 1 0,0 0 1,-31 29-136,25-23 131,1 0 1,0 0-1,0 1 1,0-1-1,1 1 0,0 1 1,0-1-1,1 0 1,0 1-1,0 0 0,1 0 1,0 0-1,0 0 0,0 8 1,2-15-136,1 0 0,-1 0 0,1 0-1,-1 0 1,1 0 0,0 0 0,-1 0 0,1 0 0,0 0 0,-1 0 0,1 0 0,0 0-1,0-1 1,0 1 0,0 0 0,0-1 0,0 1 0,0 0 0,0-1 0,0 0-1,0 1 1,0-1 0,0 1 0,1-1 0,-1 0 0,0 0 0,0 0 0,0 0 0,0 0-1,0 0 1,1 0 0,-1 0 0,0 0 0,0 0 0,0-1 0,2 0 0,46-10-6476,-16-7-41,2-4-4779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425"/>
    </inkml:context>
    <inkml:brush xml:id="br0">
      <inkml:brushProperty name="width" value="0.025" units="cm"/>
      <inkml:brushProperty name="height" value="0.025" units="cm"/>
    </inkml:brush>
  </inkml:definitions>
  <inkml:trace contextRef="#ctx0" brushRef="#br0">12 1 14830,'0'0'918,"-1"10"598,-7 121 2792,6 83-3331,2-214-978,-1 1-1,1 0 0,0-1 0,0 1 0,0 0 1,0 0-1,1-1 0,-1 1 0,0 0 0,0-1 0,0 1 1,0 0-1,1-1 0,-1 1 0,0-1 0,1 1 1,-1 0-1,0-1 0,1 1 0,-1-1 0,1 1 1,-1-1-1,1 1 0,-1-1 0,1 1 0,-1-1 1,1 0-1,0 1 0,-1-1 0,1 0 0,-1 1 1,1-1-1,1 0 0,0 1 26,1-1 1,-1-1-1,1 1 0,-1 0 1,1-1-1,-1 1 1,0-1-1,1 0 0,-1 0 1,3-1-1,59-37 828,-58 35-736,25-18 102,40-27 1344,130-69 0,-191 112-2266,-11 4-3218,-16 2-4793,-3 7-1487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3:15.522"/>
    </inkml:context>
    <inkml:brush xml:id="br0">
      <inkml:brushProperty name="width" value="0.025" units="cm"/>
      <inkml:brushProperty name="height" value="0.025" units="cm"/>
    </inkml:brush>
  </inkml:definitions>
  <inkml:trace contextRef="#ctx0" brushRef="#br0">5019 106 3075,'-471'-23'3003,"-329"-11"-876,48 6-1120,442 15-968,70 6-71,-1 10 0,-469 68 0,580-48 26,1 6-1,1 6 0,1 4 1,-122 59-1,188-68-226,1 2 0,2 4 0,-96 75 0,114-77-56,2 2-1,1 2 1,2 2 0,1 1-1,-43 70 1,55-76 290,3 1-1,0 0 1,3 1-1,1 1 1,-20 79-1,31-96 31,1 0 0,1 0-1,0 1 1,2-1 0,0 1-1,2-1 1,0 0 0,2 1-1,0-1 1,1 0 0,1-1-1,1 0 1,10 22 0,14 15-21,1-3 1,3 0 0,2-3-1,3 0 1,2-3 0,60 55 0,26 9-78,158 108 0,-150-126 17,4-5 1,154 70-1,-176-105 30,2-5 0,2-5 0,146 31-1,785 86 186,-813-132-138,1317 151 41,189 24 147,422-71 100,-558-142 615,-2-80-525,112-129-179,-12-86-591,-814 113 50,1136-399 0,-1997 578 260,348-139-296,-340 130 267,0-1 0,-1-1 0,-2-3 1,0-1-1,-2-2 0,57-58 0,-83 76 81,-1 0 0,0-1 0,0 0 0,-1-1-1,-1 0 1,0 0 0,-1 0 0,-1-1 0,0 0 0,0 0-1,-2 0 1,0-1 0,0 0 0,-1 1 0,-1-1 0,-1 0-1,0 0 1,-1 1 0,0-1 0,-1 0 0,-1 1 0,0-1-1,-1 1 1,-1 0 0,0 0 0,0 1 0,-2-1-1,0 1 1,0 0 0,-1 1 0,-16-18 0,-5-3-1,-2 2 0,-1 1 0,-2 1 0,-1 3 0,-1 0 0,-1 2-1,-1 2 1,-72-30 0,-7 6 89,-222-55 0,23 30 236,-393-35 0,-334 31 121,-1035 24 479,941 34-342,-2050-11-237,2364 30-591,-1403 28-1953,1270 7-1081,660-28 1308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851"/>
    </inkml:context>
    <inkml:brush xml:id="br0">
      <inkml:brushProperty name="width" value="0.025" units="cm"/>
      <inkml:brushProperty name="height" value="0.025" units="cm"/>
    </inkml:brush>
  </inkml:definitions>
  <inkml:trace contextRef="#ctx0" brushRef="#br0">102 232 5189,'0'0'10298,"-11"10"-7362,4-3-2539,-45 48 3063,48-51-3009,0 1 0,1 0 0,0 0 0,0 1 0,0-1 0,1 1 1,0-1-1,0 1 0,0 0 0,1 0 0,0 0 0,-1 10 0,2-16-421,0 1 1,0 0-1,0-1 0,0 1 1,1-1-1,-1 1 1,0 0-1,0-1 0,0 1 1,1 0-1,-1-1 0,0 1 1,1-1-1,-1 1 0,0-1 1,1 1-1,-1-1 1,1 1-1,-1-1 0,1 1 1,-1-1-1,1 1 0,-1-1 1,1 0-1,-1 1 1,1-1-1,0 0 0,-1 0 1,1 1-1,0-1 0,0 0 1,30-1 633,-23 0-536,1-2 1,0 1 0,-1-1 0,15-8-1,-5-1-121,0-1-1,-1 0 0,0-2 0,-1 0 0,-1-1 0,-1 0 0,19-27 0,-25 31-341,0 0-1,-1-1 0,-1 0 1,0 0-1,0-1 1,-1 1-1,-1-1 1,-1 0-1,0 0 1,0-1-1,-2 1 1,1-17-1,-2 29 289,0 0-1,0 0 1,0 0-1,0 1 1,0-1 0,-1 0-1,1 0 1,-1 1-1,1-1 1,-1 0 0,1 1-1,-1-1 1,0 0 0,0 1-1,0-1 1,0 1-1,0-1 1,0 1 0,0 0-1,-1-1 1,1 1-1,0 0 1,-3-2 0,2 3 21,-1-1 0,1 0 0,0 1 1,-1-1-1,1 1 0,-1 0 0,1 0 1,0 0-1,-1 0 0,1 0 1,-1 0-1,1 1 0,-1-1 0,1 1 1,-3 1-1,-4 1 83,0 1 0,0 0-1,1 1 1,-1-1 0,1 2 0,0-1 0,-11 12 0,9-7 323,1 1 1,0 0-1,0 0 0,1 1 1,-8 18-1,14-27-341,0 0-1,1 0 1,-1 0-1,1 0 0,0 1 1,0-1-1,0 0 1,0 1-1,0-1 0,1 1 1,0-1-1,0 1 0,0-1 1,0 1-1,0-1 1,1 1-1,-1-1 0,1 0 1,0 1-1,0-1 1,0 0-1,1 1 0,-1-1 1,1 0-1,0 0 1,-1 0-1,4 3 1,39 32-1051,-31-28 130,-1 1 0,0 1 0,18 21 0,-10 7-4202,-18-35 3820,-1 1 0,0-1 0,0 1 1,-1 0-1,1-1 0,-2 11 0,-2 6-3963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6.579"/>
    </inkml:context>
    <inkml:brush xml:id="br0">
      <inkml:brushProperty name="width" value="0.025" units="cm"/>
      <inkml:brushProperty name="height" value="0.025" units="cm"/>
    </inkml:brush>
  </inkml:definitions>
  <inkml:trace contextRef="#ctx0" brushRef="#br0">231 1 12139,'-5'9'3631,"-40"91"2414,-10 71-1817,11-33-1065,30-97-2429,0-6-267,1 0 1,3 1 0,0 0-1,3 1 1,-6 67 0,13-104-468,0 1 1,-1 0-1,1 0 0,0 0 1,0-1-1,0 1 1,0 0-1,0 0 1,1 0-1,-1-1 1,0 1-1,0 0 1,0 0-1,1-1 0,-1 1 1,0 0-1,1 0 1,-1-1-1,1 1 1,-1 0-1,1-1 1,-1 1-1,1-1 0,-1 1 1,1 0-1,-1-1 1,1 1-1,0-1 1,-1 0-1,1 1 1,0-1-1,0 0 1,-1 1-1,1-1 0,0 0 1,0 0-1,-1 1 1,1-1-1,0 0 1,0 0-1,0 0 1,-1 0-1,1 0 1,0 0-1,0 0 0,0-1 1,-1 1-1,1 0 1,0 0-1,0-1 1,-1 1-1,1 0 1,0-1-1,0 1 0,-1 0 1,1-1-1,-1 1 1,2-2-1,4-1-1,1-1 1,-1 0-1,0-1 0,0 0 0,5-5 0,33-41 7,50-73 1,-12 14-84,-79 105-50,0 1 0,0 0-1,1 0 1,-1 1 0,1-1 0,0 1 0,0 0 0,0 0 0,1 0-1,7-4 1,-11 7 98,-1 1 1,1-1-1,-1 0 0,1 1 0,-1-1 0,0 0 1,1 1-1,-1-1 0,1 0 0,-1 1 0,0-1 0,1 1 1,-1-1-1,0 1 0,1-1 0,-1 1 0,0-1 1,0 1-1,0-1 0,1 1 0,-1-1 0,0 1 0,0-1 1,0 1-1,0 0 0,0-1 0,0 1 0,0-1 1,0 1-1,0-1 0,0 1 0,0-1 0,0 1 0,-1 0 1,1-1-1,-1 2 0,-3 24 6,-22 21 163,24-44-68,0 0 0,0 0 0,0-1 0,-1 1 0,1-1 0,-1 1 0,1-1 0,-1 0 0,0 0 0,0 0 0,0 0 0,0-1 0,-5 3 0,8-5-53,0 1 0,-1-1 0,1 1-1,0-1 1,0 0 0,-1 1 0,1-1 0,0 0 0,0 1 0,0-1-1,0 1 1,0-1 0,0 0 0,0 1 0,0-1 0,0 0 0,0 1 0,0-1-1,0 1 1,0-1 0,1 0 0,-1 1 0,0-1 0,0 1 0,1-1-1,-1 0 1,0 1 0,1-1 0,9-23-70,88-145-205,-98 168 247,1-1 1,0 1-1,0 0 0,0 0 0,0 0 0,0 0 0,0 1 0,0-1 1,0 0-1,0 0 0,0 0 0,0 1 0,0-1 0,1 1 1,-1-1-1,0 1 0,0-1 0,1 1 0,-1 0 0,0 0 0,1-1 1,-1 1-1,0 0 0,1 0 0,-1 0 0,0 1 0,1-1 1,-1 0-1,2 1 0,44 19-302,-16-5-1184,10-6-3125,2-4-4229,-13-5 345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7.334"/>
    </inkml:context>
    <inkml:brush xml:id="br0">
      <inkml:brushProperty name="width" value="0.025" units="cm"/>
      <inkml:brushProperty name="height" value="0.025" units="cm"/>
    </inkml:brush>
  </inkml:definitions>
  <inkml:trace contextRef="#ctx0" brushRef="#br0">178 107 14798,'0'0'4757,"-10"-2"-684,2 0-3530,-1 1 0,0 0 0,1 0 1,-1 1-1,0 0 0,-10 1 0,15 0-413,-1 0-1,1 0 0,0 1 0,0-1 0,0 1 1,0 0-1,0 0 0,0 0 0,1 1 0,-1-1 1,1 1-1,-1 0 0,1 0 0,0 0 1,0 0-1,0 0 0,-2 5 0,-19 40 512,23-47-636,1 0 1,-1 0-1,1 0 1,-1 0 0,1-1-1,0 1 1,-1 0-1,1 0 1,0 0-1,0 0 1,0 0 0,0 0-1,0 1 1,0-1-1,0 0 1,0 0-1,0 0 1,1 0 0,-1-1-1,0 1 1,1 0-1,-1 0 1,0 0-1,1 0 1,-1 0-1,1 0 1,0 0 0,-1-1-1,1 1 1,0 0-1,-1 0 1,1-1-1,0 1 1,0 0 0,0-1-1,-1 1 1,1-1-1,0 1 1,0-1-1,0 0 1,0 1 0,0-1-1,0 0 1,0 1-1,0-1 1,2 0-1,5 0-71,1-1-1,0 1 0,-1-2 0,1 1 1,-1-1-1,0 0 0,0-1 1,0 0-1,0 0 0,0-1 0,0 0 1,-1-1-1,11-7 0,-4 2-863,-1-1-1,0-1 0,0 0 1,-2-1-1,18-23 0,-29 34-3,-8 9 813,-12 14 439,17-18-163,0 1 0,0 0 0,0 0 0,0 0 0,1 1-1,0-1 1,0 1 0,0-1 0,0 1 0,1 0-1,0 0 1,-2 8 0,4-12-126,-1 0-1,1-1 1,-1 1 0,0-1 0,1 0-1,-1 1 1,1-1 0,-1 1-1,1-1 1,-1 0 0,1 1 0,0-1-1,-1 0 1,1 0 0,-1 1-1,1-1 1,0 0 0,-1 0-1,1 0 1,0 0 0,-1 0 0,1 0-1,-1 0 1,1 0 0,0 0-1,-1 0 1,1 0 0,1 0 0,21-3 526,-6-2-625,-1 0 0,1-2 0,-2 0 0,1 0 0,-1-2 0,24-16-1,-23 14-1610,-1-2-1,27-27 0,-56 58 2297,1 1 0,0 0-1,2 1 1,0 0 0,1 1 0,1 0-1,1 1 1,1 0 0,1 0-1,1 0 1,1 1 0,-2 27 0,10 20-480,-1-48-137,-2 1 0,-1 0 0,-3 27 1,3-48 67,0 0 0,0 0 1,-1-1-1,1 1 0,0 0 1,-1-1-1,1 1 0,-1 0 1,0-1-1,1 1 0,-1-1 1,0 1-1,0-1 0,0 1 1,0-1-1,0 0 0,-1 0 1,1 1-1,0-1 0,-1 0 1,1 0-1,0 0 0,-1 0 0,0 0 1,-1 0-1,3-4 2,-1 1 1,0-1-1,1 0 0,0 1 1,0-1-1,0 0 0,0 0 1,0 1-1,1-5 0,7-24-188,1 1 0,2 0 0,1 0 0,1 1 0,1 1 0,20-28-1,-31 50 76,20-32-432,1 1-1,2 1 0,45-47 1,-43 55-867,1 1 0,34-25 1,-48 41 2494,-29 19 271,-30 22 425,38-25-1663,0 1 0,1 0 0,-1 0 0,1 0 1,0 0-1,1 1 0,-1 0 0,1 0 0,0 0 1,1 0-1,0 1 0,0 0 0,1-1 0,0 1 0,0 0 1,1 0-1,-1 11 0,2-16-181,1-1 0,0 1 0,-1-1-1,1 1 1,0-1 0,0 1 0,1-1 0,-1 0 0,0 0 0,1 1-1,-1-1 1,1 0 0,0 0 0,0-1 0,0 1 0,0 0 0,0 0-1,0-1 1,0 0 0,0 1 0,1-1 0,-1 0 0,0 0 0,1 0-1,-1 0 1,1-1 0,3 2 0,9 2-7,1 0 0,0-2 0,17 2 0,-14-2-586,0-1 0,0-1 0,20-2 0,13-9-5570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8.959"/>
    </inkml:context>
    <inkml:brush xml:id="br0">
      <inkml:brushProperty name="width" value="0.025" units="cm"/>
      <inkml:brushProperty name="height" value="0.025" units="cm"/>
    </inkml:brush>
  </inkml:definitions>
  <inkml:trace contextRef="#ctx0" brushRef="#br0">1 105 10858,'0'-5'884,"1"-1"-1,-1 1 0,1 0 1,0 0-1,1 0 0,0 0 1,-1 0-1,1 0 1,1 1-1,-1-1 0,1 1 1,0-1-1,6-7 0,-7 10-737,0 0 0,0-1 0,1 1 0,-1 0 0,1 0 0,0 0 0,-1 0 0,1 0 0,0 1 0,0-1 0,0 1 0,0 0 0,0 0 0,0 0 0,0 0 0,1 1 0,-1-1 0,0 1 0,0 0 0,1 0 0,-1 0 0,0 0 0,4 1 0,-5 0-149,-1 0-1,1-1 1,-1 1-1,0 1 1,1-1-1,-1 0 1,0 0 0,1 0-1,-1 1 1,0-1-1,0 0 1,0 1-1,0-1 1,-1 1-1,1 0 1,0-1-1,-1 1 1,1 0-1,-1-1 1,1 1-1,-1 0 1,0-1 0,1 1-1,-1 0 1,0 0-1,-1 2 1,0 51 86,0-51-57,-10 44 45,9-42-64,-1 1 0,1-1 0,1 1 0,-1 0 0,1 0-1,0-1 1,1 1 0,-1 0 0,2 0 0,-1 0 0,1 0 0,2 10-1,-2-15 1,1 0 0,-1 0 0,1 0-1,0 0 1,-1-1 0,1 1-1,0-1 1,0 1 0,0-1-1,0 0 1,0 0 0,1 0-1,-1 0 1,0 0 0,1 0-1,-1 0 1,0-1 0,1 1 0,-1-1-1,1 0 1,3 0 0,56-1 230,-61 1-232,6-2 49,0 1 1,-1-1-1,1 0 0,-1-1 0,1 1 1,-1-1-1,0-1 0,0 1 1,0-1-1,-1 0 0,0 0 0,1 0 1,-1-1-1,-1 0 0,1 0 0,4-7 1,-5 7-22,0-1 0,0 1 0,-1 0 1,0-1-1,0 0 0,0 0 1,-1 0-1,0 0 0,0 0 0,0 0 1,-1 0-1,0-1 0,0 1 0,-1-1 1,0 1-1,0-1 0,-1-9 1,0 14-34,0-1 0,0 1 1,0 0-1,0 0 0,-1-1 1,1 1-1,-1 0 0,1 0 1,-1 0-1,0 1 0,0-1 1,0 0-1,0 1 0,0-1 1,0 1-1,0 0 0,0-1 1,0 1-1,-4-1 0,1 0-34,0 0 0,0 1 0,0-1 0,0 1 0,0 1 1,0-1-1,-1 0 0,-7 1 0,12 0-8,0 0 0,1 0 0,-1 0 0,0 0 0,1 1 0,-1-1 0,1 0 0,-1 0 0,0 0 0,1 0-1,-1 1 1,1-1 0,-1 0 0,0 1 0,1-1 0,-1 0 0,1 1 0,-1-1 0,1 0 0,-1 1 0,1-1 0,0 1 0,-1-1 0,1 1 0,-1 0 0,1-1 0,0 1 0,0-1 0,-1 1 0,1-1 0,0 1 0,0 0 0,0-1 0,-1 1 0,1 0 0,0-1 0,0 1 0,0 0 0,0-1 0,0 1 0,0-1 0,1 1 0,-1 0 0,0-1 0,0 1 0,0 0 0,1-1 0,-1 1 0,0-1 0,0 1 0,1 0 0,0 1-342,0 0 0,0 0 0,1 0 0,-1 0 0,1 0 0,-1 0 0,1-1 1,-1 1-1,1 0 0,0-1 0,0 1 0,0-1 0,0 0 0,3 2 0,23 4-5349,4-2-1837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467"/>
    </inkml:context>
    <inkml:brush xml:id="br0">
      <inkml:brushProperty name="width" value="0.025" units="cm"/>
      <inkml:brushProperty name="height" value="0.025" units="cm"/>
    </inkml:brush>
  </inkml:definitions>
  <inkml:trace contextRef="#ctx0" brushRef="#br0">78 1 5765,'0'0'13667,"-9"8"-11110,3-3-2275,0 1 0,0-1 0,1 1 0,0 0 0,0 0 0,0 1 0,1-1 0,0 1 0,0 0 0,1 0 0,0 1 0,0-1 0,0 1 0,1-1 0,0 1 0,0 10 0,2-17-252,0 0 0,0 0 0,1 0 0,-1 0 0,1 0 0,-1 0 0,1-1-1,-1 1 1,1 0 0,-1 0 0,1 0 0,0 0 0,-1-1 0,1 1 0,0 0 0,0-1 0,0 1 0,-1-1 0,1 1 0,0-1 0,0 1 0,0-1 0,0 1 0,0-1 0,0 0 0,0 0 0,0 1 0,0-1 0,0 0 0,0 0 0,0 0 0,0 0 0,0 0 0,0 0 0,0-1 0,0 1 0,0 0 0,2-1 0,42-9 701,-4-6-583,-27 9-162,1 1 0,1 0 1,-1 2-1,1 0 0,0 0 0,0 2 0,19-2 1,-34 4 29,0 1 0,0-1 0,1 0 1,-1 1-1,0-1 0,0 1 0,0 0 1,0-1-1,0 1 0,0 0 0,0-1 1,0 1-1,0 0 0,0 0 0,-1 0 1,1 0-1,0 0 0,0 0 0,-1 0 1,1 0-1,-1 0 0,1 0 1,-1 1-1,1-1 0,-1 0 0,0 0 1,0 0-1,1 1 0,-1-1 0,0 0 1,0 0-1,0 0 0,0 1 0,-1-1 1,1 1-1,0-1 65,0 0 1,-1 1-1,1-1 1,0 0 0,0 0-1,0 0 1,0 0-1,1 0 1,-1 0-1,0 0 1,0 0-1,1 0 1,-1 0-1,0 0 1,1 0-1,-1 0 1,1 0-1,-1 0 1,1-1-1,0 1 1,-1 0-1,1 0 1,0 0-1,-1-1 1,1 1-1,0 0 1,0-1-1,0 1 1,0-1-1,2 2 1,7-3-3,-1-1 1,1 1-1,0-2 0,0 1 1,-1-1-1,1-1 0,-1 1 1,15-10-1,39-12 141,-63 25-220,9-3-90,-1 1 0,1 1 0,-1-1 0,18 1 0,-25 1 78,1 0 0,-1 0 0,1 0 1,-1 0-1,0 1 0,0-1 0,1 0 1,-1 1-1,0-1 0,1 1 0,-1 0 1,0-1-1,0 1 0,0 0 0,0 0 1,0-1-1,0 1 0,0 0 0,0 0 1,0 0-1,0 0 0,0 0 0,-1 1 1,1-1-1,0 0 0,-1 0 0,1 0 1,-1 1-1,1-1 0,-1 0 0,0 1 1,0-1-1,1 0 0,-1 1 0,0-1 1,0 0-1,0 3 0,-1-3 7,1 0 0,0 0 0,0 1-1,0-1 1,0 0 0,1 0 0,-1 1 0,0-1-1,0 0 1,1 0 0,-1 0 0,1 0 0,-1 1 0,1-1-1,-1 0 1,1 0 0,0 0 0,0 0 0,-1 0-1,1 0 1,0 0 0,0-1 0,0 1 0,0 0 0,0 0-1,0-1 1,0 1 0,0-1 0,0 1 0,1-1-1,-1 1 1,0-1 0,0 1 0,0-1 0,0 0 0,1 0-1,-1 0 1,0 0 0,0 0 0,1 0 0,0 0-1,10-1-83,-1-1-1,0-1 0,0 1 0,12-6 1,30-5-254,-52 13 323,0-1-1,1 1 1,-1 0-1,0 0 0,0 0 1,0 0-1,1 1 1,-1-1-1,0 0 1,0 0-1,0 1 1,1-1-1,-1 1 1,0-1-1,0 1 0,0 0 1,0-1-1,0 1 1,0 0-1,0 0 1,0-1-1,0 1 1,1 2-1,1 25-1626,-3-22 803,1-2-4147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831"/>
    </inkml:context>
    <inkml:brush xml:id="br0">
      <inkml:brushProperty name="width" value="0.025" units="cm"/>
      <inkml:brushProperty name="height" value="0.025" units="cm"/>
    </inkml:brush>
  </inkml:definitions>
  <inkml:trace contextRef="#ctx0" brushRef="#br0">57 1 12204,'0'0'9577,"-23"72"-6118,14-37-865,5 1-1184,-8 0-513,9-3-321,-3-1-192,6-7-255,0-5-65,0-3-193,0-7-799,0-3-738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211"/>
    </inkml:context>
    <inkml:brush xml:id="br0">
      <inkml:brushProperty name="width" value="0.025" units="cm"/>
      <inkml:brushProperty name="height" value="0.025" units="cm"/>
    </inkml:brush>
  </inkml:definitions>
  <inkml:trace contextRef="#ctx0" brushRef="#br0">1 14 16207,'0'0'10570,"64"-14"-8808,-36 14-481,2 0-544,6 0-481,-4 0-128,4 0-96,-6 0-32,-2 0-256,-9 1-1121,-9 0-1538,-5-1-1569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569"/>
    </inkml:context>
    <inkml:brush xml:id="br0">
      <inkml:brushProperty name="width" value="0.025" units="cm"/>
      <inkml:brushProperty name="height" value="0.025" units="cm"/>
    </inkml:brush>
  </inkml:definitions>
  <inkml:trace contextRef="#ctx0" brushRef="#br0">1 62 17008,'0'0'12716,"77"-11"-10890,-41-1-801,2-1-833,-1 1-192,-3 3 0,-5 4 0,-5 5-512,-13 0-2275,-5 0-2786</inkml:trace>
  <inkml:trace contextRef="#ctx0" brushRef="#br0" timeOffset="1">61 174 13229,'0'0'15054,"53"18"-14798,-23-18-192,0-6-320,6-6-1218,-9 1-768,1-3-1121,-4-1-1858,-5-3-64,2 1 96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979"/>
    </inkml:context>
    <inkml:brush xml:id="br0">
      <inkml:brushProperty name="width" value="0.025" units="cm"/>
      <inkml:brushProperty name="height" value="0.025" units="cm"/>
    </inkml:brush>
  </inkml:definitions>
  <inkml:trace contextRef="#ctx0" brushRef="#br0">33 235 2306,'0'0'21087,"-5"11"-19406,-2-2-1190,5-5-335,0-1-1,-1 0 0,1 1 0,1-1 0,-1 1 1,0-1-1,1 1 0,0 0 0,0 0 0,0 0 1,0 0-1,0 0 0,1 4 0,1-7-98,-1 0 0,1 0 0,0 0-1,-1 0 1,1 0 0,0-1 0,0 1 0,0 0-1,0 0 1,0-1 0,0 1 0,0 0 0,0-1-1,0 1 1,0-1 0,0 0 0,0 1 0,0-1-1,0 0 1,1 1 0,-1-1 0,0 0 0,0 0-1,0 0 1,0 0 0,1 0 0,-1 0 0,0-1-1,0 1 1,0 0 0,2-1 0,43-7 677,23-19-451,-55 21-283,-1 0 1,1 0 0,0 2-1,0-1 1,0 2 0,1 0 0,17-1-1,-31 4-1,-1 0-1,1 0 0,-1 0 1,1 0-1,-1 0 0,1 0 1,0 1-1,-1-1 0,1 0 1,-1 0-1,1 1 1,-1-1-1,1 0 0,-1 0 1,0 1-1,1-1 0,-1 1 1,1-1-1,-1 0 0,0 1 1,1-1-1,-1 1 0,0-1 1,1 1-1,-1-1 0,0 1 1,0-1-1,0 1 1,1-1-1,-1 1 0,0-1 1,0 1-1,0-1 0,0 2 1,0 26 213,0 2 377,0-29-556,0 0-1,0-1 1,0 1 0,0 0 0,1-1 0,-1 1 0,0 0-1,0-1 1,1 1 0,-1 0 0,0-1 0,1 1-1,-1-1 1,0 1 0,1-1 0,-1 1 0,1-1 0,-1 1-1,1-1 1,-1 1 0,1-1 0,0 0 0,-1 1-1,1-1 1,-1 0 0,1 1 0,0-1 0,-1 0 0,1 0-1,0 0 1,0 1 0,3-1-157,1 1 1,-1-1-1,0 0 0,0-1 1,0 1-1,0 0 0,1-1 0,-1 0 1,0 0-1,0 0 0,7-4 1,-7 3-945,-1-1 0,1 1 1,-1-1-1,0 0 0,1 0 1,-1 0-1,4-6 0,8-13-8594</inkml:trace>
  <inkml:trace contextRef="#ctx0" brushRef="#br0" timeOffset="1">414 1 18866,'0'0'12203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357"/>
    </inkml:context>
    <inkml:brush xml:id="br0">
      <inkml:brushProperty name="width" value="0.025" units="cm"/>
      <inkml:brushProperty name="height" value="0.025" units="cm"/>
    </inkml:brush>
  </inkml:definitions>
  <inkml:trace contextRef="#ctx0" brushRef="#br0">15 0 14670,'0'0'4180,"1"9"-876,3 20-1372,-1 0 0,-1 48-1,-23 135 981,20-208-2911,0 1 91,0-1-1,1 1 1,-1 0 0,1 0-1,0 0 1,0 0 0,2 7 0,-1-11-69,-1 0 0,1 0 0,-1 0 0,1 0 0,0 0 0,-1-1 1,1 1-1,0 0 0,0 0 0,0-1 0,0 1 0,0 0 0,0-1 1,0 1-1,0-1 0,0 1 0,0-1 0,0 0 0,0 1 1,0-1-1,0 0 0,0 0 0,0 0 0,0 0 0,0 0 0,1 0 1,-1 0-1,0 0 0,0 0 0,0 0 0,0-1 0,0 1 0,0 0 1,0-1-1,0 1 0,2-2 0,7-1 6,0-1-1,-1 0 1,1-1-1,-1 0 1,0-1-1,14-11 1,51-48 74,-44 37-91,-8 10-244,57-57-3189,-73 69 2896,-1 0 0,0-1 0,0 1 0,0-1 0,-1 0 0,0 0 0,0 0 0,-1-1 0,0 0 0,3-10 0,-6 4-8176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3:19.771"/>
    </inkml:context>
    <inkml:brush xml:id="br0">
      <inkml:brushProperty name="width" value="0.025" units="cm"/>
      <inkml:brushProperty name="height" value="0.025" units="cm"/>
    </inkml:brush>
  </inkml:definitions>
  <inkml:trace contextRef="#ctx0" brushRef="#br0">0 23 9289,'0'0'-433,"10"-2"780,10-3-221,1 2 0,-1 0 0,0 1-1,1 2 1,-1 0 0,1 1 0,-1 1-1,34 7 1,-5 3-51,1-1 0,0-3 0,0-2 0,1-3 0,51-2 0,71 6 991,960 38 279,-775-44-1230,397-3 384,-258-38-376,12 0-91,358 39 653,-88 1 760,-386-9-1140,-418-5-5462,6 6 64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702"/>
    </inkml:context>
    <inkml:brush xml:id="br0">
      <inkml:brushProperty name="width" value="0.025" units="cm"/>
      <inkml:brushProperty name="height" value="0.025" units="cm"/>
    </inkml:brush>
  </inkml:definitions>
  <inkml:trace contextRef="#ctx0" brushRef="#br0">0 0 13933,'0'0'12620,"45"55"-12300,-16-52-256,-1-3-1409,4 0-1409,2 0-1635,-4-5-1184,-2-7-961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051"/>
    </inkml:context>
    <inkml:brush xml:id="br0">
      <inkml:brushProperty name="width" value="0.025" units="cm"/>
      <inkml:brushProperty name="height" value="0.025" units="cm"/>
    </inkml:brush>
  </inkml:definitions>
  <inkml:trace contextRef="#ctx0" brushRef="#br0">174 7 4740,'0'0'16982,"-10"-2"-14724,6 1-2139,0 0 1,0 0-1,0 0 0,0 1 0,-1-1 1,1 1-1,0 0 0,0 1 1,-1-1-1,1 1 0,0 0 1,0 0-1,0 0 0,0 0 0,0 1 1,0-1-1,0 1 0,0 0 1,1 0-1,-1 1 0,1-1 0,-1 1 1,1 0-1,0 0 0,-4 4 1,5-4-55,-38 42 1246,38-43-1252,0 0 1,1 0-1,-1 0 0,1 0 1,0 1-1,0-1 0,-1 1 0,1-1 1,1 1-1,-1-1 0,0 1 1,1-1-1,-1 1 0,1 0 1,0-1-1,0 1 0,0 0 0,0-1 1,1 5-1,0-7-23,0 1-1,0 0 1,0 0-1,0-1 1,0 1 0,0-1-1,0 1 1,0-1-1,0 1 1,0-1 0,0 0-1,1 1 1,-1-1-1,0 0 1,0 0 0,0 0-1,1 0 1,-1 0-1,0 0 1,2-1-1,27-2 446,-4-5-457,0-1 0,-1-1 0,0-1 0,28-17 0,-1 1-230,-26 14 116,-17 7 29,1 1-1,1 0 1,-1 1-1,1 0 1,12-3-1,-23 8 51,0-1 0,1 0 0,-1 1 0,0-1 0,1 1 0,-1-1 0,0 1 0,0-1 0,1 1 0,-1-1-1,0 1 1,0-1 0,0 1 0,0-1 0,0 1 0,1-1 0,-1 1 0,0-1 0,0 1 0,-1-1 0,1 1 0,0-1-1,0 1 1,0 0 0,0-1 0,0 1 0,0-1 0,-1 1 0,1-1 0,0 0 0,-1 1 0,1-1 0,0 1 0,0-1 0,-1 1-1,1-1 1,-1 1 0,-14 30 84,13-27-93,-5 9-22,-4 13 789,11-26-723,0 1 0,0 0-1,1-1 1,-1 1-1,0-1 1,0 1-1,1 0 1,-1-1-1,0 1 1,1-1 0,-1 1-1,0-1 1,1 1-1,-1-1 1,1 0-1,-1 1 1,1-1-1,-1 1 1,1-1-1,-1 0 1,1 1 0,0-1-1,-1 0 1,1 0-1,-1 0 1,1 1-1,0-1 1,-1 0-1,1 0 1,0 0-1,-1 0 1,1 0 0,-1 0-1,1 0 1,0 0-1,-1 0 1,1-1-1,0 1 1,-1 0-1,2-1 1,12-1 34,1-1 1,-1-1 0,0 0-1,0-1 1,0-1-1,21-11 1,27-11-384,-57 27 290,43-11-357,-48 14 390,0-1 0,0 1 1,0 0-1,0-1 0,0 1 0,-1-1 0,1 1 0,0-1 0,-1 1 0,1-1 0,-1 1 0,1-1 0,-2 3 1,-4 6 105,3-7-17,1 1 1,0-1-1,0 0 1,0 0-1,0 1 1,1-1-1,-1 1 1,1 0-1,0-1 1,0 1-1,0 0 1,1 0-1,-1 4 1,5-7-72,-1-1 0,1 1 0,0-1 0,-1 0 0,1 0 0,0-1 0,0 1 0,-1-1 0,1 0 0,4-1 0,26-10-29,37-18-1,-43 17-21,1 1-1,33-8 1,-62 19 26,0 1 0,1 0 1,-1 0-1,0-1 1,0 1-1,1 0 0,-1 0 1,0 0-1,1 0 1,-1 0-1,0-1 0,1 1 1,-1 0-1,0 0 1,1 0-1,-1 0 0,1 0 1,-1 0-1,0 0 1,1 0-1,-1 0 0,0 0 1,1 1-1,-1-1 1,0 0-1,1 0 0,-1 0 1,0 0-1,1 0 1,-1 1-1,0-1 0,0 0 1,1 0-1,-1 0 1,0 1-1,0-1 1,1 0-1,-1 1 0,0-1 1,0 0-1,0 0 1,1 1-1,-1-1 0,0 0 1,0 1-1,0-1 1,0 0-1,0 1 0,0-1 1,0 0-1,0 1 1,0-1-1,0 0 0,0 1 1,0-1-1,0 1 1,0-1-1,0 0 0,0 1 1,-14 29 88,12-27-111,1-1-1,-1 1 1,1 0 0,-1 0-1,1-1 1,0 1 0,0 0-1,0 0 1,0 0 0,1 0-1,-1 5 1,3-7-936,0-1 0,0 0 0,0 0 0,0 0 0,1 0 0,-1 0 0,0 0 0,0-1 0,0 1 1,0-1-1,0 1 0,0-1 0,0 0 0,2-1 0,17-11-13116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491"/>
    </inkml:context>
    <inkml:brush xml:id="br0">
      <inkml:brushProperty name="width" value="0.025" units="cm"/>
      <inkml:brushProperty name="height" value="0.025" units="cm"/>
    </inkml:brush>
  </inkml:definitions>
  <inkml:trace contextRef="#ctx0" brushRef="#br0">106 1 17328,'0'0'8846,"-11"6"-6049,6-3-2469,-50 35 1953,52-36-2215,0 1 0,0 0 0,1 0 0,-1 0 0,1 0 0,-1 0 0,1 0 0,0 1-1,0-1 1,0 1 0,1 0 0,-1-1 0,1 1 0,0 0 0,0 0 0,0 0 0,0 4 0,2-7-66,0 0 0,0 0 0,0 0 0,0 0 0,0 0 0,0 0 0,0 0 0,1-1 0,-1 1 0,0 0 0,0-1 0,1 1 0,-1-1 0,0 1 0,1-1 0,-1 0 0,0 0 0,1 1 0,-1-1 0,0 0 0,1 0 0,-1 0 0,1-1 0,2 1 0,39-3 0,-28-1-176,0 0 0,0-2 1,-1 1-1,0-2 0,0 0 0,14-10 0,47-21-542,-74 38 612,-16 28-156,5-16 343,8-11-8,1 1 0,-1 0 0,0 0 1,1 0-1,-1 0 0,1 0 0,0 0 0,0 0 0,0 1 1,0-1-1,0 0 0,0 1 0,0 2 0,2-4-36,1-1-1,-1 1 0,1-1 1,-1 1-1,1-1 1,-1 1-1,1-1 1,0 0-1,-1 0 0,1 0 1,-1 0-1,1 0 1,0 0-1,-1-1 1,1 1-1,2-1 0,14-4-103,0-1 0,0-1 0,30-15 1,-32 13-386,0 2 1,0 0-1,0 1 1,31-7-1,-47 13 448,0 0-1,1 0 0,-1 0 1,0 0-1,1 0 0,-1 0 0,0 0 1,1 0-1,-1 0 0,0 0 1,0 0-1,1 1 0,-1-1 0,0 0 1,0 0-1,1 0 0,-1 0 1,0 1-1,0-1 0,1 0 1,-1 0-1,0 0 0,0 1 0,0-1 1,0 0-1,1 0 0,-1 1 1,0-1-1,0 0 0,0 1 0,0-1 1,0 0-1,0 0 0,0 1 1,0-1-1,0 0 0,0 1 1,0-1-1,0 0 0,0 1 0,0-1 1,0 0-1,0 0 0,0 1 1,0-1-1,0 0 0,0 1 0,0-1 1,-1 0-1,1 0 0,0 1 1,0-1-1,0 0 0,0 0 0,-1 1 1,1-1-1,0 0 0,0 0 1,-1 0-1,1 0 0,0 1 1,-1-1-1,-11 18 109,6-11-239,1-2 10,0 0-1,1 1 1,-1-1 0,1 1-1,0-1 1,1 1 0,-1 0 0,1 1-1,0-1 1,1 1 0,-2 7-1,7-14-5348,9 0 394,5-3-5938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079"/>
    </inkml:context>
    <inkml:brush xml:id="br0">
      <inkml:brushProperty name="width" value="0.025" units="cm"/>
      <inkml:brushProperty name="height" value="0.025" units="cm"/>
    </inkml:brush>
  </inkml:definitions>
  <inkml:trace contextRef="#ctx0" brushRef="#br0">51 98 16560,'0'0'15321,"9"5"-15054,-6-3-258,0-1 0,0 1 0,0-1 0,0 1-1,1-1 1,-1 0 0,0 0 0,1-1 0,-1 1 0,1-1 0,-1 0 0,1 0 0,-1 0 0,0 0 0,1 0 0,-1-1 0,1 1 0,-1-1 0,0 0 0,1 0 0,-1-1 0,0 1 0,0-1 0,0 1-1,0-1 1,0 0 0,0 0 0,-1 0 0,1 0 0,-1-1 0,1 1 0,-1-1 0,3-3 0,-3 3-116,1 1-1,-1-1 1,0 0 0,0 0-1,-1 0 1,1 1-1,-1-2 1,1 1 0,-1 0-1,0 0 1,0 0-1,0-1 1,0 1 0,-1 0-1,0-1 1,1 1 0,-1-5-1,-1 7 32,1 0 0,0 0 0,0 0 0,-1 0 1,1 0-1,-1 0 0,1 1 0,-1-1 0,1 0 0,-1 0 0,1 0 0,-1 0 0,0 1 0,0-1 0,1 0 0,-1 1 1,0-1-1,0 0 0,0 1 0,0-1 0,1 1 0,-3-1 0,1 0 33,-1 1 1,0-1-1,1 1 0,-1 0 1,0 0-1,1 0 1,-1 0-1,0 0 0,1 1 1,-1-1-1,0 1 0,-2 1 1,-5 2 133,0 1 0,1 0 1,0 1-1,0 0 0,1 1 1,-1 0-1,1 0 0,1 0 1,0 1-1,0 0 0,0 1 1,1 0-1,0 0 1,1 0-1,0 1 0,0-1 1,-4 16-1,8-23-54,1-1-1,0 1 1,0-1 0,0 1-1,0-1 1,0 0 0,0 1-1,0-1 1,1 1 0,-1-1 0,0 1-1,1-1 1,-1 0 0,1 1-1,0-1 1,-1 0 0,1 1-1,0-1 1,0 0 0,0 0 0,0 0-1,0 0 1,0 0 0,0 0-1,0 0 1,0 0 0,1 0-1,-1 0 1,0-1 0,0 1 0,1-1-1,-1 1 1,0-1 0,1 1-1,-1-1 1,1 0 0,-1 1-1,1-1 1,-1 0 0,3 0-1,8 1 31,1 0 0,-1-1-1,22-3 1,-25 3 20,21-5-208,-1 0 0,0-2 1,0-2-1,-1 0 0,0-2 1,-1 0-1,0-2 0,-1-2 1,30-21-1,-63 40 174,1 0-1,0 1 0,0-1 0,0 1 1,0 0-1,1 1 0,0-1 1,0 1-1,0 0 0,1 0 1,0 1-1,0-1 0,1 1 1,-5 13-1,7-20-40,1 0 0,0 1 0,0-1 0,1 1 0,-1-1 0,0 0 0,0 1 0,0-1 0,0 0 0,0 1 0,0-1 0,0 0 0,1 1 0,-1-1 0,0 0 0,0 1-1,0-1 1,1 0 0,-1 1 0,0-1 0,0 0 0,1 0 0,-1 1 0,0-1 0,1 0 0,-1 0 0,0 0 0,1 0 0,-1 1 0,0-1 0,1 0 0,-1 0 0,0 0 0,1 0 0,-1 0 0,0 0 0,1 0 0,23 1 187,21-9-170,186-79-4075,-231 87 4040,0 0 0,0 1 0,0-1 0,0 0-1,1 0 1,-1 0 0,0 1 0,0-1 0,0 0 0,0 0 0,0 0 0,0 1 0,0-1 0,0 0 0,0 0 0,0 0 0,0 1 0,0-1 0,0 0-1,0 0 1,0 1 0,0-1 0,0 0 0,0 0 0,0 1 0,0-1 0,0 0 0,0 0 0,0 0 0,0 1 0,0-1 0,0 0 0,-1 0 0,1 0-1,0 1 1,0-1 0,0 0 0,0 0 0,-1 0 0,1 0 0,0 0 0,0 1 0,-1-1 0,-41 41 1039,34-35-960,1 0 1,-1 0-1,1 1 0,1 1 0,-1-1 0,1 1 1,1 0-1,-7 11 0,12-19-118,0 0 1,0 0-1,0 0 0,0 0 1,0 0-1,-1 1 0,1-1 0,0 0 1,0 0-1,0 0 0,0 0 1,0 0-1,0 1 0,0-1 0,0 0 1,0 0-1,-1 0 0,1 1 1,0-1-1,0 0 0,0 0 1,0 0-1,0 0 0,0 1 0,0-1 1,0 0-1,0 0 0,1 0 1,-1 1-1,0-1 0,0 0 0,0 0 1,0 0-1,0 0 0,0 1 1,0-1-1,0 0 0,0 0 1,0 0-1,1 0 0,-1 0 0,0 0 1,0 1-1,0-1 0,0 0 1,0 0-1,1 0 0,-1 0 0,0 0 1,0 0-1,0 0 0,0 0 1,1 0-1,-1 0 0,0 0 0,0 0 1,0 0-1,1 0 0,-1 0 1,12-4-4240,8-12-4114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457"/>
    </inkml:context>
    <inkml:brush xml:id="br0">
      <inkml:brushProperty name="width" value="0.025" units="cm"/>
      <inkml:brushProperty name="height" value="0.025" units="cm"/>
    </inkml:brush>
  </inkml:definitions>
  <inkml:trace contextRef="#ctx0" brushRef="#br0">234 1 18321,'0'0'7559,"-49"56"-4868,26-28-545,4 2-961,6 4-480,-2-1-545,7 2-160,5 1 0,1-2-1537,2-6-3396,0-6-6534</inkml:trace>
  <inkml:trace contextRef="#ctx0" brushRef="#br0" timeOffset="1">0 613 22037,'0'0'10730,"25"-22"-30717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2.158"/>
    </inkml:context>
    <inkml:brush xml:id="br0">
      <inkml:brushProperty name="width" value="0.025" units="cm"/>
      <inkml:brushProperty name="height" value="0.025" units="cm"/>
    </inkml:brush>
  </inkml:definitions>
  <inkml:trace contextRef="#ctx0" brushRef="#br0">1 357 12107,'0'0'6423,"10"-1"-5986,85-4 753,115 9 0,-30 2-676,711-71 77,-398 17-398,996-7-129,-1012 46-58,1085-55 294,-871 30-210,-516 25-455,0-7 0,187-43 0,-351 57-1318,0 2-3578,-8 0 2890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8.789"/>
    </inkml:context>
    <inkml:brush xml:id="br0">
      <inkml:brushProperty name="width" value="0.025" units="cm"/>
      <inkml:brushProperty name="height" value="0.025" units="cm"/>
    </inkml:brush>
  </inkml:definitions>
  <inkml:trace contextRef="#ctx0" brushRef="#br0">74 0 3523,'0'0'1378,"-9"1"-455,-6 0-462,-30 2 3279,45-3-3679,-1 0 0,1 0 0,0 0-1,0 0 1,0 0 0,0 0-1,-1 0 1,1 0 0,0 0-1,0 0 1,0 0 0,0 0-1,0 1 1,-1-1 0,1 0-1,0 0 1,0 0 0,0 0-1,0 0 1,0 0 0,0 0-1,0 1 1,-1-1 0,1 0 0,0 0-1,0 0 1,0 0 0,0 1-1,0-1 1,0 0 0,0 0-1,0 0 1,0 0 0,0 0-1,0 1 1,0-1 0,0 0-1,0 0 1,0 0 0,0 0-1,0 1 1,0-1 0,0 0-1,0 0 1,0 0 0,0 0-1,1 1 1,-1-1 0,0 0 0,0 0-1,0 0 1,0 0 0,0 0-1,0 0 1,0 1 0,0-1-1,1 0 1,-1 0 0,0 0-1,0 0 1,0 0 0,0 0-1,1 0 1,-1 0 0,0 0-1,0 0 1,0 0 0,12 9-360,25-4 612,-1-1 0,1-2-1,71-4 1,-24-1-240,2136 18 162,-350-11-10,-917-9-71,-581 1-48,278 4 140,-648 0-273,0 0 0,0 0-1,0 0 1,0 0 0,0 1 0,0-1-1,0 0 1,0 1 0,0 0 0,0-1-1,0 1 1,0 0 0,0 0-1,-1 0 1,3 2 0,-7 4-537,-17-1-245,13-6-1951,1 0-2088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6.320"/>
    </inkml:context>
    <inkml:brush xml:id="br0">
      <inkml:brushProperty name="width" value="0.025" units="cm"/>
      <inkml:brushProperty name="height" value="0.025" units="cm"/>
    </inkml:brush>
  </inkml:definitions>
  <inkml:trace contextRef="#ctx0" brushRef="#br0">0 236 9865,'0'0'3193,"4"0"-2457,224-5 2206,-34 3-2931,284-32 51,1161-52 676,-275 77-483,116-1 72,-1160 4-149,1157-38 66,-1240 29-234,739-10 7,-413 74-23,423-18 34,-334-14-18,-195-14 41,-264-4-44,-250 0-4123,25 1-443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9.660"/>
    </inkml:context>
    <inkml:brush xml:id="br0">
      <inkml:brushProperty name="width" value="0.025" units="cm"/>
      <inkml:brushProperty name="height" value="0.025" units="cm"/>
    </inkml:brush>
  </inkml:definitions>
  <inkml:trace contextRef="#ctx0" brushRef="#br0">137 168 9321,'0'0'2087,"33"-12"-1473,-12 7-143,0 1 1,1 1-1,-1 1 1,1 0-1,0 2 1,35 3-1,8-1-306,575-34 201,-234 6-295,1682-8 1435,-1560 45-1403,1 0-25,312-11 494,-1086-9-167,79 1-351,-1182-5-353,615 12 155,-894 45-1495,1382-24 1639,-779 49 267,960-69 37,508-16-462,-134 2-1093,3357-25 1160,-3347 47 199,346-6 360,-648-3-425,16 1 28,1-2 1,0-2-1,-1-1 0,0-1 0,60-21 0,-93 27-66,1 0 1,-1-1-1,1 1 1,-1-1-1,0 0 0,0 1 1,1-1-1,-1 0 0,0 0 1,0 0-1,0 0 0,0 0 1,0 0-1,0 0 0,0 0 1,0 0-1,0 0 0,0-2 1,-1 2-1,0 0 1,0 1-1,0-1 1,0 0-1,0 1 0,-1-1 1,1 0-1,0 1 1,0-1-1,-1 0 1,1 1-1,-1-1 1,1 1-1,0-1 1,-1 1-1,1-1 0,-1 1 1,1-1-1,-1 1 1,1-1-1,-1 1 1,0-1-1,1 1 1,-1 0-1,0-1 0,-7-2 12,1 0-1,-1 0 1,1 0-1,-1 1 0,-8-1 1,-110-11 34,0 5 0,-167 10 1,180 1-99,-1092 101-5569,921-65 1825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1.100"/>
    </inkml:context>
    <inkml:brush xml:id="br0">
      <inkml:brushProperty name="width" value="0.025" units="cm"/>
      <inkml:brushProperty name="height" value="0.025" units="cm"/>
    </inkml:brush>
  </inkml:definitions>
  <inkml:trace contextRef="#ctx0" brushRef="#br0">581 208 10025,'1'-6'532,"0"-1"-1,-1 1 0,1 0 0,-1-1 0,0 1 0,-1 0 0,0 0 0,0-1 0,0 1 0,-1 0 0,0 0 0,0 0 0,0 0 0,-1 0 0,0 1 0,0-1 0,-5-6 0,4 8-365,0 0 0,0 0 0,-1 0 0,1 0-1,-1 0 1,0 1 0,0 0 0,0 0 0,-1 1 0,1-1 0,-1 1 0,1 0 0,-1 1 0,0-1 0,0 1-1,0 0 1,0 1 0,-10-1 0,6 2-125,0 0 0,0 1 0,0 0 0,0 0 0,0 1-1,0 0 1,0 1 0,1 0 0,0 1 0,0 0 0,0 0 0,1 1 0,-11 8 0,-12 13 43,-54 58 0,78-77-61,-18 19-6,2 2 0,1 0 0,1 2 0,-23 43 1,37-61-17,0 1 1,1 0 0,1 0 0,1 0 0,-1 1 0,2-1 0,0 1 0,1 0-1,1 0 1,0 0 0,1 0 0,0 0 0,4 22 0,-2-32 13,0 0 1,0 0 0,0 0 0,1 0-1,-1 0 1,1 0 0,0-1-1,0 1 1,1-1 0,0 0 0,-1 0-1,1 0 1,1-1 0,-1 1 0,0-1-1,1 0 1,0 0 0,0-1-1,-1 1 1,2-1 0,-1 0 0,0 0-1,9 1 1,10 2 337,0 0 0,1-2-1,45 1 1,-33-4-133,1-1 0,-1-2 0,1-2 0,-1-2-1,-1 0 1,1-3 0,-1-1 0,-1-2 0,0-1 0,-1-2 0,-1-1 0,0-1-1,-1-2 1,-2-2 0,38-33 0,-57 45-172,-1 0 1,-1-1-1,0 0 0,0 0 0,-1-1 1,-1-1-1,0 1 0,-1-1 0,0 0 1,-1-1-1,0 1 0,-1-1 0,-1 0 1,3-24-1,-5 28-20,-1 0 0,0 0 0,-1-1 0,0 1 0,-1 0 0,0 0 0,0 1 0,-1-1 0,0 0 0,-1 1 0,0 0 0,0 0 0,-1 0 0,-1 0 0,1 1 0,-1 0 0,-1 0 0,1 0 0,-1 1 0,-1 0 0,-11-9 0,0 3-46,0 1 0,-1 0-1,0 2 1,-1 0 0,-1 1 0,1 2 0,-1 0 0,-43-7-1,21 7-1031,0 3-1,0 1 0,-75 6 0,61 5-3417,12 2-2702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35.956"/>
    </inkml:context>
    <inkml:brush xml:id="br0">
      <inkml:brushProperty name="width" value="0.025" units="cm"/>
      <inkml:brushProperty name="height" value="0.025" units="cm"/>
    </inkml:brush>
  </inkml:definitions>
  <inkml:trace contextRef="#ctx0" brushRef="#br0">4121 464 10314,'-56'-13'224,"0"-1"0,0-3 0,-67-31 0,-149-91 444,208 105-610,-2 3 0,-1 3 0,-2 2 0,0 4 1,-1 3-1,-1 2 0,-1 4 0,-86-4 0,-1021-9 673,986 39-721,0 8-1,2 8 0,-260 75 1,392-89-95,1 3 0,0 3 0,1 1 0,1 4 0,-91 56 0,128-69 51,1 1 1,1 1-1,0 0 1,0 2-1,2 0 1,0 0-1,-23 38 1,29-39 51,2 0 1,-1 0-1,2 0 1,0 1 0,1 0-1,1 0 1,1 0-1,0 1 1,1 0-1,1-1 1,2 27 0,0-33-14,1 0 0,0 0 0,1 0 1,0-1-1,1 1 0,0-1 0,1 0 0,0 0 1,0-1-1,1 1 0,1-1 0,-1 0 1,1-1-1,1 0 0,0 0 0,0 0 0,16 11 1,5 2-10,2-1 0,0-2 0,1-1 0,39 15 0,37 9-75,222 55 1,123-12-250,-153-45 308,310 0 0,305-43 471,650-109-120,-1550 111-322,264-46 53,-239 39-55,0-2 0,-1-2 0,-1-1 0,65-35 0,-95 44 45,0 1-1,-1-2 0,0 1 0,0-1 1,0 0-1,0 0 0,-1-1 0,9-12 0,-13 15 16,0 1 0,0 0 0,0-1 0,-1 1 0,1-1 0,-1 0 0,0 0-1,0 1 1,-1-1 0,1 0 0,-1 0 0,0 0 0,0 1 0,0-1-1,0 0 1,-1 0 0,0 0 0,1 0 0,-1 1 0,-1-1 0,1 0 0,0 1-1,-4-6 1,-2-3 130,-1 0 0,-1 1 0,0-1-1,-1 2 1,0-1 0,-1 1-1,-20-15 1,-93-54 664,-13 4-274,-3 7 1,-3 6 0,-269-77 0,119 65-859,-301-35 0,196 67-4603,189 33 1084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9.214"/>
    </inkml:context>
    <inkml:brush xml:id="br0">
      <inkml:brushProperty name="width" value="0.025" units="cm"/>
      <inkml:brushProperty name="height" value="0.025" units="cm"/>
    </inkml:brush>
  </inkml:definitions>
  <inkml:trace contextRef="#ctx0" brushRef="#br0">357 85 8136,'0'0'4356,"-11"0"-3070,-5 3-1168,-1 0-1,2 0 1,-1 2-1,0 0 1,1 1-1,0 0 0,0 1 1,1 1-1,-17 11 1,12-5 315,0 1 0,1 1 0,0 1 0,2 0 0,-18 23 0,28-32-215,0 0-1,0 1 1,1 0-1,0 0 1,1 0-1,0 0 1,0 1 0,1 0-1,1-1 1,-1 1-1,2 0 1,-1 0-1,1 1 1,1 18-1,1-24-129,1 0 0,-1 0 1,1 0-1,0-1 0,0 1 0,1 0 0,0-1 0,-1 0 0,1 1 0,1-1 0,-1-1 0,1 1 0,-1 0 0,1-1 0,0 1 0,0-1 0,0 0 0,1-1 0,-1 1 0,1-1 0,0 0 1,9 3-1,9 3 386,0-1 1,0 0-1,37 4 1,-20-6 70,0-1 0,-1-2 0,1-2-1,0-1 1,0-2 0,42-9 0,-66 9-448,1-1 0,-1-1 0,0 0 0,0-1-1,-1-1 1,0 0 0,0-1 0,0-1 0,-1 0 0,-1-1 0,1 0 0,-2-1 0,1-1 0,-2 0-1,1 0 1,17-28 0,-24 33-84,-1 0 0,0 0 0,-1-1 0,0 0 0,0 1 0,-1-1 0,1 0 0,-2 0 0,1 0 0,-1-1 0,-1 1 1,1 0-1,-1 0 0,-1-1 0,1 1 0,-1 0 0,-1 0 0,0 0 0,0 0 0,-4-10 0,1 7-35,-1 1-1,0-1 1,-1 1 0,0 1 0,0-1 0,-1 1-1,0 0 1,-1 1 0,0 0 0,0 0-1,-1 1 1,0 0 0,-13-6 0,0 1-280,-1 1 1,0 2 0,0 0-1,-1 2 1,-1 0 0,1 2-1,-1 1 1,-31-1-1,-31 4-3385,3 11-3686,37 2-3251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230"/>
    </inkml:context>
    <inkml:brush xml:id="br0">
      <inkml:brushProperty name="width" value="0.025" units="cm"/>
      <inkml:brushProperty name="height" value="0.025" units="cm"/>
    </inkml:brush>
  </inkml:definitions>
  <inkml:trace contextRef="#ctx0" brushRef="#br0">152 0 14478,'-1'13'9375,"-13"61"-8426,-116 449 2873,126-501-3907,1-10-2244,5-24-1620,3-16-1864,0-10-3620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701"/>
    </inkml:context>
    <inkml:brush xml:id="br0">
      <inkml:brushProperty name="width" value="0.025" units="cm"/>
      <inkml:brushProperty name="height" value="0.025" units="cm"/>
    </inkml:brush>
  </inkml:definitions>
  <inkml:trace contextRef="#ctx0" brushRef="#br0">22 331 10602,'0'0'8109,"-5"9"-6192,-11 26-118,16-34-1706,0 0 0,0-1 0,1 1 0,-1 0 1,1-1-1,-1 1 0,1 0 0,-1-1 0,1 1 1,-1-1-1,1 1 0,-1-1 0,1 1 0,0-1 1,-1 1-1,1-1 0,0 1 0,-1-1 1,1 0-1,0 0 0,0 1 0,-1-1 0,1 0 1,0 0-1,0 0 0,0 0 0,-1 0 0,1 0 1,0 0-1,0 0 0,-1 0 0,1 0 0,0 0 1,0 0-1,0-1 0,33-1 1906,-20-2-1665,0 0-1,0-1 1,0-1 0,-1 0-1,1-1 1,-2 0 0,1-1 0,14-11-1,12-13-174,36-37-1,-35 27-87,43-60 0,-32 37-79,-50 64 7,-1 1-1,0-1 1,0 1 0,0 0 0,0-1 0,1 1-1,-1 0 1,0-1 0,0 1 0,1 0-1,-1-1 1,0 1 0,1 0 0,-1-1-1,0 1 1,1 0 0,-1 0 0,0 0 0,1-1-1,-1 1 1,1 0 0,-1 0 0,0 0-1,1 0 1,-1 0 0,1 0 0,-1 0 0,0 0-1,1 0 1,-1 0 0,1 0 0,-1 0-1,1 0 1,-1 0 0,0 0 0,1 0 0,-1 0-1,1 1 1,5 18-102,-6 46-108,0-46 183,8 243-111,0-221-1734,6-17-5868,-3-17-2685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017"/>
    </inkml:context>
    <inkml:brush xml:id="br0">
      <inkml:brushProperty name="width" value="0.025" units="cm"/>
      <inkml:brushProperty name="height" value="0.025" units="cm"/>
    </inkml:brush>
  </inkml:definitions>
  <inkml:trace contextRef="#ctx0" brushRef="#br0">1 1 15983,'0'0'9091,"10"1"-7260,35 7-802,0 2-1,-1 2 0,50 21 0,136 66-887,-62-24 20,171 53-1,-356-132-2482,13 4 1712,-1-1 0,1 0 0,-1 0 1,1 0-1,0 0 0,0-1 0,-5-2 0,-18-13-5716,-6-3-3491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536"/>
    </inkml:context>
    <inkml:brush xml:id="br0">
      <inkml:brushProperty name="width" value="0.025" units="cm"/>
      <inkml:brushProperty name="height" value="0.025" units="cm"/>
    </inkml:brush>
  </inkml:definitions>
  <inkml:trace contextRef="#ctx0" brushRef="#br0">11 290 9897,'0'0'2734,"-2"8"351,1-4-2918,-1 2 609,0 1 0,1-1 0,0 0 1,0 0-1,1 0 0,-1 8 0,2-12-545,-1 1 0,1-1-1,-1 0 1,1 1 0,0-1-1,-1 0 1,1 0 0,1 1 0,-1-1-1,0 0 1,0 0 0,1 0-1,-1 0 1,1-1 0,0 1 0,-1 0-1,1-1 1,0 1 0,0-1-1,0 1 1,0-1 0,3 1 0,1 1 62,-1 0 1,1-1 0,-1 1-1,1-2 1,0 1 0,0-1-1,0 1 1,0-2 0,0 1 0,0-1-1,0 0 1,11-1 0,-14 1-224,0-1 1,0 0 0,0 0-1,0 0 1,0 0-1,0-1 1,0 1-1,-1-1 1,1 1 0,-1-1-1,1 0 1,-1 0-1,0 0 1,1-1-1,-1 1 1,0 0 0,-1-1-1,1 1 1,0-1-1,-1 0 1,1 0 0,-1 1-1,0-1 1,0 0-1,1-6 1,2-17-16,0 0 0,-3 0-1,0 0 1,-1 0 0,-2 0 0,0 0 0,-12-49-1,1-4-1,12 78-53,1 0 0,0 0 0,0 1 0,0-1 0,0 0 0,0 0 0,0 1 0,0-1 0,0 0 0,0 0 0,0 1 0,1-1 0,-1 0 0,0 1 0,0-1 0,1 0 0,-1 1 0,0-1 0,1 0 0,-1 1 0,1-1 0,-1 0 0,1 1 0,-1-1 0,1 1 0,-1-1 0,1 1 0,0 0 0,-1-1 0,1 1 0,0-1 0,0 1 0,31-1 0,34 22 0,103 61-1123,-37-18-1074,-102-52-2085,-3-7-2562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010"/>
    </inkml:context>
    <inkml:brush xml:id="br0">
      <inkml:brushProperty name="width" value="0.025" units="cm"/>
      <inkml:brushProperty name="height" value="0.025" units="cm"/>
    </inkml:brush>
  </inkml:definitions>
  <inkml:trace contextRef="#ctx0" brushRef="#br0">41 101 15150,'0'-3'595,"0"0"-1,0 0 1,1-1-1,-1 1 1,1 0-1,0 0 1,0 0-1,1-1 0,-1 1 1,0 0-1,1 1 1,0-1-1,0 0 1,0 0-1,0 1 1,4-5-1,-1 3-170,0 0 0,0 0-1,1 0 1,-1 1 0,1 0-1,0 0 1,0 0 0,8-2 0,-5 2-321,-1 1 1,1 0 0,0 0 0,0 1-1,0 0 1,0 0 0,0 1-1,0 0 1,0 1 0,0 0 0,0 0-1,15 5 1,-22-5-99,1 0 0,-1 0 1,0 1-1,1-1 0,-1 0 0,0 1 0,0 0 0,0 0 0,0-1 1,0 1-1,0 0 0,-1 0 0,1 1 0,0-1 0,-1 0 0,0 0 1,0 1-1,1-1 0,0 5 0,-1-2 2,0-1 0,-1 1 0,1 0 0,-1 0 1,0 0-1,0 0 0,-1 0 0,1 0 0,-3 9 0,-2 1 6,0-2 1,0 1-1,-1 0 0,-1-1 0,0 0 1,-9 12-1,-16 15 26,-2-2 1,-39 36-1,-8 8 3,79-81-41,0 1 0,1-1 0,-1 1 0,1-1 0,-1 1 0,1 0 0,0 0-1,0 0 1,0-1 0,0 1 0,0 0 0,0 0 0,1 0 0,-1 0 0,0 1 0,1-1 0,0 0-1,0 0 1,-1 4 0,2-5 1,0 0 0,-1 1 0,1-1 0,0 0 0,0 0 0,0 0 0,0 0 0,0 0 0,0 0 0,0 0-1,0 0 1,0 0 0,0 0 0,0-1 0,1 1 0,-1 0 0,0-1 0,1 1 0,-1-1 0,0 1 0,3-1 0,12 3 15,0-1 0,0-1 0,0 0 0,18-2 0,-16 0-8,-2 1 86,0-1-1,1-1 1,-1-1 0,24-7 0,-34 8-493,0 0 1,0 0-1,0-1 1,-1 0 0,1 0-1,8-6 1,-13 7-232,1 0 0,0 1 1,0-1-1,-1 0 1,1 0-1,-1 0 0,1 0 1,-1 0-1,0 0 0,0 0 1,0 0-1,0 0 1,0-1-1,-1 1 0,1 0 1,0-1-1,-1-3 0,1-15-11078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352"/>
    </inkml:context>
    <inkml:brush xml:id="br0">
      <inkml:brushProperty name="width" value="0.025" units="cm"/>
      <inkml:brushProperty name="height" value="0.025" units="cm"/>
    </inkml:brush>
  </inkml:definitions>
  <inkml:trace contextRef="#ctx0" brushRef="#br0">1 1 15535,'0'0'10570,"49"15"-9930,-23-10-480,6 1-95,4-3-994,-4 1-1538,2-2-2049,-4-2-1730,-4 0-2626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683"/>
    </inkml:context>
    <inkml:brush xml:id="br0">
      <inkml:brushProperty name="width" value="0.025" units="cm"/>
      <inkml:brushProperty name="height" value="0.025" units="cm"/>
    </inkml:brush>
  </inkml:definitions>
  <inkml:trace contextRef="#ctx0" brushRef="#br0">8 1 6854,'0'0'12012,"0"10"-9428,-7 88 1836,7-97-4408,0-1 1,0 1-1,0-1 0,0 1 1,0-1-1,0 1 1,1-1-1,-1 1 1,0-1-1,0 1 0,1-1 1,-1 1-1,0-1 1,1 0-1,-1 1 0,0-1 1,1 1-1,-1-1 1,1 0-1,-1 0 1,0 1-1,1-1 0,-1 0 1,1 0-1,-1 1 1,1-1-1,-1 0 1,1 0-1,-1 0 0,1 0 1,0 0-1,26 0 215,23-11 30,-1-5-166,-35 10-94,-1 0-1,1 2 1,0 0 0,0 0 0,0 1-1,0 1 1,1 0 0,-1 1 0,17 1-1,-30 1 10,0-1-1,0 0 0,-1 1 0,1-1 1,0 1-1,0-1 0,-1 1 0,1-1 1,0 1-1,-1 0 0,1-1 0,-1 1 1,1 0-1,-1-1 0,1 1 0,-1 0 0,1 0 1,-1 0-1,0-1 0,1 1 0,-1 0 1,0 0-1,0 0 0,0 0 0,1 0 1,-1 0-1,0-1 0,0 1 0,0 0 1,-1 0-1,1 2 0,-6 37 1523,2-21 166,33-21-738,11-10-768,5-2-1686,-13 11-6534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2.056"/>
    </inkml:context>
    <inkml:brush xml:id="br0">
      <inkml:brushProperty name="width" value="0.025" units="cm"/>
      <inkml:brushProperty name="height" value="0.025" units="cm"/>
    </inkml:brush>
  </inkml:definitions>
  <inkml:trace contextRef="#ctx0" brushRef="#br0">1 0 19506,'0'0'5382,"24"49"-8489,-12-30-2563,3 0-2273</inkml:trace>
  <inkml:trace contextRef="#ctx0" brushRef="#br0" timeOffset="1">395 221 17457,'0'0'3325,"-9"-1"-127,-98-7-606,92 8-2403,1 0 1,-1 1-1,1 1 1,-1 0-1,1 1 1,-15 4-1,28-7-193,0 1 0,-1-1 0,1 0 0,0 0 1,0 1-1,0-1 0,0 1 0,0-1 0,-1 1 0,1 0 0,0-1 0,0 1 0,0 0 0,1 0 0,-1 0 0,0-1 0,0 1 0,0 0 0,1 0 0,-1 0 0,0 0 0,1 1 0,-1 0 0,1-1-7,1 0 1,-1 0-1,1-1 0,-1 1 1,1 0-1,0 0 0,-1 0 1,1-1-1,0 1 0,0 0 1,0-1-1,0 1 0,-1-1 1,1 1-1,0-1 0,0 1 1,0-1-1,0 0 0,0 1 1,2-1-1,67 15-446,-62-14 411,19 3-34,-19-4 77,1 1 1,-1 0-1,1 1 0,-1 0 1,0 0-1,0 1 0,0 0 1,0 0-1,0 1 0,0 0 1,7 6-1,-13-9 12,-1 0 0,-1 0-1,1 0 1,0 0 0,0 0-1,0 1 1,-1-1 0,1 0-1,0 1 1,-1-1 0,0 1 0,1-1-1,-1 0 1,0 1 0,1-1-1,-1 1 1,0-1 0,0 1-1,0-1 1,0 1 0,-1-1 0,1 1-1,0-1 1,-1 1 0,1-1-1,-1 0 1,1 1 0,-1-1-1,0 0 1,1 1 0,-1-1 0,0 0-1,0 0 1,0 0 0,0 0-1,0 1 1,0-1 0,0-1-1,0 1 1,-1 0 0,-1 1 0,-6 5 290,0-1 1,0 0 0,-20 9-1,10-7 239,-1 0 0,0-2 0,0 0 0,-28 4 0,-40-3-4237,80-8-1361,7-7-3658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101"/>
    </inkml:context>
    <inkml:brush xml:id="br0">
      <inkml:brushProperty name="width" value="0.025" units="cm"/>
      <inkml:brushProperty name="height" value="0.025" units="cm"/>
    </inkml:brush>
  </inkml:definitions>
  <inkml:trace contextRef="#ctx0" brushRef="#br0">217 9 9513,'0'0'20670,"-10"-3"-20472,1 1-188,1 1 0,-1 0 1,1 0-1,-1 0 1,0 2-1,1-1 0,-1 1 1,1 0-1,-1 0 0,1 1 1,-1 1-1,1-1 0,0 1 1,0 1-1,0-1 1,-13 10-1,18-12-15,0 0 0,0 0 0,0 1 0,0 0-1,0-1 1,0 1 0,0 0 0,1 0 0,-1 1 0,1-1 0,0 1 0,-1-1 0,1 1 0,0 0 0,1-1 0,-1 1-1,0 0 1,1 0 0,-1 0 0,-1 6 0,4-8-8,-1 0-1,1 0 1,0 0-1,-1 0 0,1 0 1,-1 0-1,1-1 1,0 1-1,0 0 1,0 0-1,-1-1 1,1 1-1,0-1 0,0 1 1,0-1-1,0 1 1,0-1-1,0 1 1,0-1-1,0 0 1,0 0-1,0 1 1,0-1-1,0 0 0,0 0 1,2 0-1,40 3-149,-32-3 89,14 1-84,-4-1 47,-1 1 1,0 1 0,0 1-1,0 0 1,0 2 0,0 0-1,32 14 1,-51-19 99,0 1 1,1-1-1,-1 1 1,0-1-1,0 1 0,0 0 1,0 0-1,0-1 1,0 1-1,0 0 1,0 0-1,0 0 0,-1 0 1,1 0-1,0 0 1,0 0-1,-1 0 1,1 0-1,-1 0 0,1 0 1,-1 0-1,1 1 1,-1-1-1,0 0 1,1 2-1,-2-1 34,1-1 0,-1 1 0,0-1-1,1 1 1,-1-1 0,0 0 0,0 1 0,0-1 0,0 0 0,0 0 0,0 0-1,0 0 1,0 0 0,-1 0 0,1 0 0,0 0 0,-2 0 0,-8 5 323,0 0 0,-1-1 0,-19 5 0,10-4-284,0 0-1,-1-1 1,1-2-1,-1 0 0,0-1 1,0-1-1,-32-3 0,54 2-163,0 0-1,-1 0 0,1 0 1,0 0-1,0-1 0,-1 1 1,1 0-1,0 0 0,0 0 1,-1 0-1,1 0 0,0-1 1,0 1-1,0 0 0,-1 0 1,1 0-1,0-1 0,0 1 0,0 0 1,0 0-1,0-1 0,0 1 1,-1 0-1,1 0 0,0-1 1,0 1-1,0 0 0,0 0 1,0-1-1,0 1 0,0 0 1,0-1-1,0 1 0,0 0 1,0 0-1,0-1 0,0 1 0,1 0 1,-1 0-1,0-1 0,0 1 1,0 0-1,0 0 0,0-1 1,0 1-1,1 0 0,-1 0 1,0-1-1,9-10-4480,13-2-2101,10 0-1686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55.030"/>
    </inkml:context>
    <inkml:brush xml:id="br0">
      <inkml:brushProperty name="width" value="0.025" units="cm"/>
      <inkml:brushProperty name="height" value="0.025" units="cm"/>
    </inkml:brush>
  </inkml:definitions>
  <inkml:trace contextRef="#ctx0" brushRef="#br0">1 316 12396,'0'0'2434,"12"-8"-2370,-2 2-57,-3 0 0,1 1-1,0 0 0,0 0 1,1 1-1,-1 0 0,1 1 1,0 0-1,17-4 0,403-38 315,6 34 158,-210 7-382,1197-14 68,-908 8-136,1104-46 108,-1075 14 249,777-31 1128,-1286 73-1589,28-1-306,122 15-1,-173-13-1929,-6-1-1992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474"/>
    </inkml:context>
    <inkml:brush xml:id="br0">
      <inkml:brushProperty name="width" value="0.025" units="cm"/>
      <inkml:brushProperty name="height" value="0.025" units="cm"/>
    </inkml:brush>
  </inkml:definitions>
  <inkml:trace contextRef="#ctx0" brushRef="#br0">164 24 14350,'0'0'7676,"-10"-2"-5332,4 2-2227,0 0 0,0 0 0,0 0 1,0 0-1,0 1 0,0 0 0,0 0 1,0 1-1,1 0 0,-1 0 0,1 0 0,-1 1 1,1-1-1,0 1 0,0 0 0,0 1 1,0 0-1,0-1 0,1 1 0,0 1 1,0-1-1,0 1 0,0-1 0,-4 9 0,5-9-28,1 0 0,-1 0-1,1 1 1,0-1-1,0 1 1,1-1-1,0 1 1,-1-1-1,0 9 1,2-11-79,0-1 0,0 1 0,0-1-1,0 0 1,0 1 0,1-1 0,-1 1 0,0-1 0,1 0 0,-1 1 0,1-1 0,-1 0 0,1 1 0,0-1 0,-1 0 0,1 0 0,0 1 0,0-1 0,0 0 0,0 0 0,0 0 0,0 0 0,0 0 0,0-1 0,1 1 0,-1 0 0,0 0 0,0-1 0,1 1 0,-1-1 0,0 1-1,1-1 1,-1 1 0,1-1 0,2 0 0,6 1 41,0 0 0,0 0 0,0-1-1,0-1 1,0 0 0,0 0 0,-1-1 0,1 0-1,0-1 1,-1 0 0,1 0 0,-1-1 0,0-1-1,0 1 1,0-1 0,9-8 0,-2 0-26,0 0 0,-2-1 1,1 0-1,-2-2 1,0 1-1,21-35 0,-57 71-67,16-13 49,-7 11 59,-25 41 0,36-56-52,1 1 1,-1 0-1,1 0 0,0-1 1,1 1-1,-1 0 0,1 0 1,0 1-1,0-1 0,1 0 0,0 0 1,0 0-1,0 1 0,0-1 1,2 8-1,-1-12-76,-1 1 1,1-1 0,0 1-1,0-1 1,0 0-1,0 0 1,0 1-1,0-1 1,1 0-1,-1 0 1,0 0-1,1 0 1,-1 0-1,0 0 1,1-1-1,-1 1 1,1 0-1,-1-1 1,1 1-1,0-1 1,-1 0-1,1 1 1,-1-1 0,1 0-1,0 0 1,-1 0-1,1 0 1,0 0-1,-1 0 1,1-1-1,-1 1 1,1 0-1,2-2 1,1 1-1013,0 0 0,1-1 0,-1 1 0,0-1 0,0-1 0,0 1 1,0-1-1,8-5 0,16-21-10580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882"/>
    </inkml:context>
    <inkml:brush xml:id="br0">
      <inkml:brushProperty name="width" value="0.025" units="cm"/>
      <inkml:brushProperty name="height" value="0.025" units="cm"/>
    </inkml:brush>
  </inkml:definitions>
  <inkml:trace contextRef="#ctx0" brushRef="#br0">211 1 14894,'0'0'3032,"-11"11"470,-82 98 2998,80-92-5963,1 1 0,1 0 0,0 1 0,1 0 0,-12 33-1,17-35-381,-14 56 202,18-68-347,0 1 1,0-1-1,1 0 0,0 1 0,0-1 1,0 1-1,0-1 0,1 0 1,0 1-1,3 8 0,-3-12-6,0 0 0,1 0 0,-1 0 0,1-1 0,-1 1-1,1-1 1,0 1 0,0-1 0,0 1 0,0-1 0,0 0 0,0 0 0,0 0 0,0 0-1,0 0 1,0-1 0,0 1 0,1-1 0,-1 1 0,0-1 0,4 0 0,58 0 20,-44-1-59,47-4-191,-49 2 154,-1 2 1,1 0-1,26 2 0,-43-1 63,0 0 0,0 0 1,0 0-1,0 0 0,0 1 0,0-1 0,0 0 0,0 1 0,-1-1 0,1 0 0,0 1 0,0-1 0,0 1 0,0 0 0,-1-1 0,1 1 1,0 0-1,-1-1 0,1 1 0,0 0 0,-1 0 0,1-1 0,-1 1 0,1 0 0,-1 0 0,1 0 0,-1 0 0,0 0 0,1 0 0,-1 0 1,0 0-1,0 0 0,0-1 0,0 1 0,0 0 0,0 0 0,0 0 0,0 0 0,0 0 0,0 0 0,-1 0 0,1 0 0,0 0 0,-1 0 0,1 0 1,-1 1-1,-1 2 2,1 0 1,-1 1 0,-1-1 0,1 0 0,-1-1 0,1 1 0,-1 0-1,-6 5 1,-43 25 70,40-27 95,0 1 0,1 0 0,-16 13 0,54-21 214,35-5-586,-2-4-1,101-26 1,-157 34-139,0 0 0,0 0 1,0 0-1,0-1 0,0 0 1,0 0-1,-1 0 0,5-3 1,-6 4-205,-1 0 0,0-1 1,0 1-1,0 0 1,0-1-1,0 1 0,0-1 1,0 1-1,-1-1 1,1 1-1,0-1 1,-1 0-1,1 1 0,-1-3 1,1-15-11104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4.200"/>
    </inkml:context>
    <inkml:brush xml:id="br0">
      <inkml:brushProperty name="width" value="0.025" units="cm"/>
      <inkml:brushProperty name="height" value="0.025" units="cm"/>
    </inkml:brush>
  </inkml:definitions>
  <inkml:trace contextRef="#ctx0" brushRef="#br0">0 73 17681,'0'0'2947,"55"-29"1024,-14 15-1408,12 2-1058,2 2-512,5 5-641,4 3-320,-3 2-1089,-5 0-3331,8 0-8168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365"/>
    </inkml:context>
    <inkml:brush xml:id="br0">
      <inkml:brushProperty name="width" value="0.025" units="cm"/>
      <inkml:brushProperty name="height" value="0.025" units="cm"/>
    </inkml:brush>
  </inkml:definitions>
  <inkml:trace contextRef="#ctx0" brushRef="#br0">67 1 13677,'0'0'8339,"0"12"-6322,-4 34-456,-1 1 0,-22 83-1,5-30-469,14-60-2572,8-34-2021,2-13-2701,7-23 395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745"/>
    </inkml:context>
    <inkml:brush xml:id="br0">
      <inkml:brushProperty name="width" value="0.025" units="cm"/>
      <inkml:brushProperty name="height" value="0.025" units="cm"/>
    </inkml:brush>
  </inkml:definitions>
  <inkml:trace contextRef="#ctx0" brushRef="#br0">0 2 12780,'0'0'13688,"10"-1"-12439,25 0-388,58 6 1,9 1-1427,-85-6-292,13 0-5044,-28 7-2993,-3 0-1254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088"/>
    </inkml:context>
    <inkml:brush xml:id="br0">
      <inkml:brushProperty name="width" value="0.025" units="cm"/>
      <inkml:brushProperty name="height" value="0.025" units="cm"/>
    </inkml:brush>
  </inkml:definitions>
  <inkml:trace contextRef="#ctx0" brushRef="#br0">1 1 12748,'0'0'15150,"55"35"-14189,-25-35-512,-2 0-353,-2 0-96,1 2-353,-8 1-1344,-6 2-1474,-4-2-1922</inkml:trace>
  <inkml:trace contextRef="#ctx0" brushRef="#br0" timeOffset="1">44 244 13741,'0'0'6022,"51"-6"-5958,-26-7-545,-5-5-1633,7 1-1569,-7-2-1506,1-2 1281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420"/>
    </inkml:context>
    <inkml:brush xml:id="br0">
      <inkml:brushProperty name="width" value="0.025" units="cm"/>
      <inkml:brushProperty name="height" value="0.025" units="cm"/>
    </inkml:brush>
  </inkml:definitions>
  <inkml:trace contextRef="#ctx0" brushRef="#br0">0 1 3748,'0'0'11215,"2"9"-9458,-1 6-588,0 0 0,-1 0 0,-3 25 0,3-39-1126,0 0 0,-1-1 0,1 1-1,0 0 1,0 0 0,0 0 0,0-1-1,0 1 1,0 0 0,0 0 0,1 0 0,-1-1-1,0 1 1,0 0 0,1 0 0,-1 0-1,0-1 1,1 1 0,-1 0 0,0-1 0,1 1-1,-1 0 1,1-1 0,0 1 0,-1-1-1,1 1 1,-1-1 0,1 1 0,0-1 0,-1 1-1,1-1 1,0 1 0,1-1 0,0 1 33,1-1 1,0 0-1,-1 0 1,1 0-1,0 0 1,-1 0-1,1 0 1,0-1-1,-1 1 1,5-2-1,6-3 73,1-1 1,-1 1-1,15-11 1,-4 0-118,-16 10-24,0 0-1,1 1 1,-1 0-1,1 0 1,0 1 0,17-5-1,-26 9 20,1 0 0,0 1 0,-1-1-1,1 0 1,0 1 0,-1-1 0,1 1 0,0 0 0,-1-1-1,1 1 1,-1-1 0,1 1 0,-1 0 0,0-1 0,1 1-1,-1 0 1,1-1 0,-1 1 0,0 0 0,0 0 0,0 0-1,1-1 1,-1 1 0,0 0 0,0 0 0,0-1 0,0 1-1,0 0 1,0 0 0,0 0 0,-1 0 0,1 39 1512,0-30-1097,0-10-390,0 1-1,1 0 1,-1-1-1,0 1 1,1 0 0,-1-1-1,0 1 1,1-1-1,-1 1 1,1-1 0,-1 1-1,1-1 1,0 1-1,-1-1 1,1 1-1,-1-1 1,1 0 0,0 1-1,-1-1 1,1 0-1,0 0 1,-1 1 0,1-1-1,0 0 1,-1 0-1,1 0 1,0 0-1,0 0 1,-1 0 0,1 0-1,0 0 1,-1 0-1,1 0 1,0-1 0,0 1-1,-1 0 1,1 0-1,0-1 1,-1 1-1,1 0 1,0-1 0,32-11 178,-5-4-204,-21 12-199,-1 0 0,1 0 1,0 1-1,0-1 0,1 2 0,-1-1 0,0 1 0,1 0 0,12-1 0,-19 6-240,0 0-1,-1 0 1,1 1-1,-1-1 1,1 0-1,-1 1 1,0-1-1,0 1 1,-1-1-1,0 5 1,0-6-320,0 0 0,1 0 1,-1 0-1,0 0 0,0 0 1,-1-1-1,1 1 0,0 0 1,-1-1-1,1 1 0,-3 1 0,-3 2-6596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766"/>
    </inkml:context>
    <inkml:brush xml:id="br0">
      <inkml:brushProperty name="width" value="0.025" units="cm"/>
      <inkml:brushProperty name="height" value="0.025" units="cm"/>
    </inkml:brush>
  </inkml:definitions>
  <inkml:trace contextRef="#ctx0" brushRef="#br0">1 0 13581,'0'0'8392</inkml:trace>
  <inkml:trace contextRef="#ctx0" brushRef="#br0" timeOffset="1">197 5 17104,'0'0'1837,"-3"8"335,-28 74 1071,-21 67-20,47-130-3085,1 0 0,1-1 0,1 1 0,0 0 0,1 1-1,3 25 1,-2-44-116,0 1 1,0-1-1,1 1 0,-1-1 0,0 0 0,1 1 0,-1-1 0,1 0 0,0 1 0,-1-1 1,1 0-1,0 0 0,0 0 0,0 0 0,-1 1 0,1-1 0,0-1 0,1 1 1,-1 0-1,0 0 0,0 0 0,0 0 0,3 0 0,-1 0 40,0 0 0,1 0 0,-1 0 0,0-1 0,1 1 0,-1-1 0,1 0 0,-1 0 0,7-1 0,0-1 72,-1 0 0,1 0 0,0-1-1,0-1 1,-1 0 0,10-5 0,13-9 7,-1-2 1,-1-1-1,-1-2 1,-1-1-1,-1-1 0,-1-1 1,39-50-1,-58 61-1332,-8 6-6175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154"/>
    </inkml:context>
    <inkml:brush xml:id="br0">
      <inkml:brushProperty name="width" value="0.025" units="cm"/>
      <inkml:brushProperty name="height" value="0.025" units="cm"/>
    </inkml:brush>
  </inkml:definitions>
  <inkml:trace contextRef="#ctx0" brushRef="#br0">17 1 13261,'0'0'10858,"-17"58"-9737,17-47-961,0 0-96,12 1-1057,-1-3-1473,4-3-2499,6-2-1121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519"/>
    </inkml:context>
    <inkml:brush xml:id="br0">
      <inkml:brushProperty name="width" value="0.025" units="cm"/>
      <inkml:brushProperty name="height" value="0.025" units="cm"/>
    </inkml:brush>
  </inkml:definitions>
  <inkml:trace contextRef="#ctx0" brushRef="#br0">123 0 12588,'0'0'1858,"-10"3"400,1 0-1725,0 0 1,0 1-1,1 0 1,-1 0-1,1 1 1,-10 8-1,14-11-298,1 1-1,0 0 0,-1 0 1,1 0-1,1 0 1,-1 0-1,0 1 1,1-1-1,0 1 1,-1 0-1,2 0 1,-1 0-1,0 0 1,1 0-1,0 0 1,0 0-1,0 0 1,0 1-1,0 4 1,2-8-188,-1 0 0,1-1-1,-1 1 1,1 0 0,0-1 0,-1 1 0,1-1 0,0 1 0,0-1 0,-1 1 0,1-1 0,0 0-1,0 1 1,0-1 0,-1 0 0,1 0 0,0 1 0,0-1 0,0 0 0,0 0 0,0 0 0,-1 0-1,1 0 1,0 0 0,0-1 0,1 1 0,28-2 416,-10-3-413,0 0-1,-1-1 0,27-13 0,-32 12-48,1 1 0,-1 0-1,1 2 1,1-1 0,-1 2 0,1 0 0,16-1-1,-31 4-2,-1 1-1,1-1 1,0 0-1,-1 1 0,1-1 1,-1 0-1,1 1 1,-1-1-1,1 1 0,-1-1 1,1 0-1,-1 1 1,0-1-1,1 1 0,-1 0 1,0-1-1,1 1 1,-1-1-1,0 1 1,0-1-1,1 1 0,-1 0 1,0-1-1,0 1 1,0 0-1,0-1 0,0 1 1,0 0-1,0-1 1,0 1-1,0-1 1,0 1-1,0 0 0,0-1 1,-1 1-1,1 0 1,0-1-1,0 1 0,-1-1 1,0 2-1,-10 27 51,9-24-23,-1 0 152,0 0 0,0 0 0,0 1 0,1-1 0,0 1 0,0 0-1,1 0 1,-2 8 0,4-14-159,-1 1 1,1-1-1,0 1 0,-1 0 1,1-1-1,0 1 0,-1-1 1,1 0-1,0 1 0,0-1 1,0 0-1,0 1 0,-1-1 1,1 0-1,0 0 0,0 0 1,0 1-1,0-1 0,0 0 1,0 0-1,0-1 0,-1 1 1,1 0-1,0 0 0,1-1 1,27-3 54,38-25-149,-58 24 1,1 0-1,-1 0 0,1 1 0,0 0 0,1 1 0,-1 0 1,0 1-1,16-2 0,-26 4 73,0 0 0,1 1 0,-1-1 0,0 1 0,0-1 0,0 0-1,1 1 1,-1-1 0,0 1 0,0-1 0,0 1 0,0-1 0,0 1 0,0-1 0,0 0 0,1 1 0,-2-1 0,1 1 0,0-1 0,0 1 0,0-1 0,0 1-1,0-1 1,0 1 0,0-1 0,0 1 0,-1-1 0,1 0 0,0 1 0,0-1 0,-1 1 0,1-1 0,-1 1 0,-6 14 182,6-14-160,0 0 0,0 0-1,0 0 1,0 1 0,0-1 0,1 0 0,-1 0 0,0 0 0,1 1 0,-1-1 0,1 0 0,-1 1 0,1-1 0,0 0 0,-1 1 0,1-1 0,0 0 0,0 1 0,0-1 0,0 3 0,1-3 15,0-1 0,0 1-1,-1-1 1,1 0 0,0 1 0,0-1 0,0 0 0,0 0 0,0 0 0,0 1 0,0-1 0,-1 0 0,1 0 0,0 0 0,0 0-1,0-1 1,0 1 0,0 0 0,0 0 0,0 0 0,0-1 0,1 0 0,61-26 1265,-58 25-1267,9-6-258,0 1 0,0 1 0,1 0 1,-1 1-1,1 1 0,24-4 0,-38 8 217,-1 0-1,0 0 1,1 0-1,-1 0 1,0 0-1,1 0 1,-1 0-1,0 0 1,1 0-1,-1 0 1,0 0-1,1 0 1,-1 0-1,0 0 1,1 0-1,-1 0 1,0 0-1,1 1 0,-1-1 1,0 0-1,1 0 1,-1 0-1,0 1 1,0-1-1,1 0 1,-1 0-1,0 1 1,0-1-1,0 0 1,1 1-1,-1-1 1,0 0-1,0 1 1,0-1-1,-2 16-93,-19 21 485,16-29-45,5-7-296,-1 0-1,0-1 0,1 1 1,-1 0-1,1 0 0,0 0 1,-1 0-1,1 0 0,-1 0 1,1 0-1,0 0 0,0 0 1,0 0-1,-1 0 0,1 0 1,0 0-1,0 0 0,1 0 1,-1 0-1,0 0 0,0 0 1,0-1-1,1 1 0,-1 0 1,0 0-1,1 2 0,0-3-66,0 1 0,1-1-1,-1 0 1,0 1 0,0-1-1,0 0 1,0 0 0,0 1-1,1-1 1,-1 0 0,0 0-1,0 0 1,0 0 0,0-1-1,1 1 1,-1 0 0,0 0-1,1-1 1,8-2-1183,-1 0 0,-1-1 0,1 0 0,11-7 1,6-9-5497,2-3-1864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01.073"/>
    </inkml:context>
    <inkml:brush xml:id="br0">
      <inkml:brushProperty name="width" value="0.025" units="cm"/>
      <inkml:brushProperty name="height" value="0.025" units="cm"/>
    </inkml:brush>
  </inkml:definitions>
  <inkml:trace contextRef="#ctx0" brushRef="#br0">54 42 8136,'0'0'1212,"-8"1"-49,-28 0-319,27 1-12,12 1-371,11 0 68,-13-3-440,1163-6 2714,446 2-2323,99-9 187,-286-1-304,2162 14-133,-2590-15-5008,-979 15-1591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023"/>
    </inkml:context>
    <inkml:brush xml:id="br0">
      <inkml:brushProperty name="width" value="0.025" units="cm"/>
      <inkml:brushProperty name="height" value="0.025" units="cm"/>
    </inkml:brush>
  </inkml:definitions>
  <inkml:trace contextRef="#ctx0" brushRef="#br0">72 1 5830,'0'0'22068,"-2"8"-21918,-64 145 982,65-153-1120,1 1 1,0-1 0,-1 1 0,1 0-1,0-1 1,0 1 0,0-1 0,-1 1-1,1 0 1,0-1 0,0 1 0,0-1-1,0 1 1,0 0 0,0-1 0,0 1-1,0 0 1,0-1 0,0 1 0,0 0-1,1-1 1,-1 1 0,0-1 0,0 1-1,1 0 1,-1-1 0,0 1 0,1-1-1,-1 1 1,0-1 0,1 1 0,-1-1-1,1 1 1,-1-1 0,1 0 0,-1 1-1,1-1 1,0 1 0,1-1 0,1 1 0,-1-1 0,1 0 0,-1 0 0,1 0 1,-1 0-1,1-1 0,-1 1 0,0 0 0,5-2 0,56-24-110,-14-2-235,-29 15 224,0 1 0,1 1 0,44-15 1,-65 25 101,0 1 1,0 0 0,1 0-1,-1 0 1,0 0-1,0 0 1,0 0 0,0 0-1,1 0 1,-1 0-1,0 0 1,0 0 0,0 0-1,0 0 1,1 0-1,-1 0 1,0 0 0,0 0-1,0 0 1,0 0-1,1 0 1,-1 0 0,0 0-1,0 0 1,0 0 0,0 1-1,0-1 1,1 0-1,-1 0 1,0 0 0,0 0-1,0 0 1,0 0-1,0 0 1,0 1 0,0-1-1,0 0 1,1 0-1,-1 0 1,0 0 0,0 0-1,0 1 1,0-1-1,0 0 1,0 0 0,0 0-1,0 0 1,0 1 0,0-1-1,0 0 1,0 0-1,0 0 1,0 0 0,0 1-1,0-1 1,0 0-1,0 0 1,0 0 0,-1 1-1,-6 15-61,-14 15 404,20-30-285,0 0-1,0 0 1,0 1-1,0-1 1,0 0 0,0 0-1,0 1 1,0-1-1,1 1 1,-1-1-1,0 0 1,1 1-1,-1-1 1,1 1-1,0 0 1,-1-1-1,1 1 1,0-1-1,0 1 1,0-1-1,0 1 1,1 2 0,0-3-34,0 0 1,0-1 0,0 1 0,0-1 0,0 1 0,0-1 0,0 1 0,0-1 0,1 1 0,-1-1 0,0 0 0,0 0 0,1 0 0,-1 0 0,0 0 0,0 0 0,1 0 0,-1 0 0,0 0 0,0 0 0,2-1 0,16-3-112,-1-1 1,26-11-1,-41 15 71,32-14-520,-18 8 249,-1 0 0,1 0-1,1 2 1,-1 0 0,1 1 0,25-2-1,-43 6 298,1 0 0,-1 0-1,0-1 1,0 1 0,1 0-1,-1 0 1,0 0 0,0 1-1,0-1 1,1 0 0,-1 0-1,0 0 1,0 0 0,0 0-1,1 0 1,-1 0 0,0 0-1,0 0 1,0 0-1,1 0 1,-1 1 0,0-1-1,0 0 1,0 0 0,0 0-1,0 0 1,1 1 0,-1-1-1,0 0 1,0 0 0,0 0-1,0 0 1,0 1 0,0-1-1,0 0 1,0 0 0,0 0-1,0 1 1,0-1 0,0 0-1,0 0 1,0 1 0,0-1-1,0 0 1,-6 13 236,-15 14 295,18-24-450,-2 3 55,-1 0-42,1-1 0,0 1 0,0 0 1,0 0-1,1 0 0,0 1 1,0 0-1,1 0 0,0 0 0,0 0 1,-3 13-1,6-20-287,1 1-1,-1-1 1,0 1 0,1-1 0,-1 1-1,0-1 1,1 1 0,-1-1 0,1 1-1,-1-1 1,1 0 0,-1 1 0,1-1-1,-1 0 1,1 1 0,0-1 0,-1 0-1,1 0 1,-1 1 0,1-1 0,0 0-1,-1 0 1,1 0 0,-1 0 0,1 0-1,0 0 1,-1 0 0,1 0-1,0 0 1,-1 0 0,1 0 0,-1 0-1,1-1 1,0 1 0,-1 0 0,1 0-1,0-1 1,2 0-771,20-4-8099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370"/>
    </inkml:context>
    <inkml:brush xml:id="br0">
      <inkml:brushProperty name="width" value="0.025" units="cm"/>
      <inkml:brushProperty name="height" value="0.025" units="cm"/>
    </inkml:brush>
  </inkml:definitions>
  <inkml:trace contextRef="#ctx0" brushRef="#br0">36 80 8936,'0'0'12765,"-6"10"-9488,-21 31-1280,27-41-1977,-1 1-1,1-1 1,0 1 0,-1 0-1,1-1 1,0 1 0,0 0-1,0-1 1,-1 1 0,1 0 0,0-1-1,0 1 1,0 0 0,0-1-1,0 1 1,0 0 0,0-1-1,1 1 1,-1 0 0,0-1 0,0 1-1,0 0 1,1-1 0,-1 1-1,0-1 1,1 1 0,-1 0-1,0-1 1,1 1 0,-1-1 0,1 1-1,-1-1 1,1 1 0,-1-1-1,1 1 1,-1-1 0,1 0-1,-1 1 1,1-1 0,0 0 0,-1 0-1,1 1 1,0-1 0,-1 0-1,1 0 1,0 0 0,-1 0-1,1 0 1,0 0 0,-1 0 0,2 0-1,43 2 53,-39-3 6,7 1-99,0-1-1,-1-1 0,1-1 0,-1 1 0,1-2 1,-1 0-1,0 0 0,21-12 0,-27 13 10,-1 1 0,0-2 0,0 1 0,0 0 0,0-1 0,0 0 0,-1 0 0,0 0 0,0-1 0,0 0 0,0 1 0,-1-1 0,1 0 0,-1-1 0,-1 1 0,1-1 0,-1 1 0,0-1 0,0 0 0,2-10 0,-4 16 5,-1-1 0,1 0 0,0 1 1,0-1-1,0 0 0,0 1 0,-1-1 0,1 0 1,0 1-1,-1-1 0,1 1 0,-1-1 0,1 1 0,0-1 1,-1 1-1,1-1 0,-1 1 0,1-1 0,-1 1 1,0-1-1,1 1 0,-1 0 0,1-1 0,-1 1 0,0 0 1,1 0-1,-1-1 0,0 1 0,1 0 0,-1 0 1,0 0-1,1 0 0,-1 0 0,0 0 0,1 0 0,-1 0 1,0 0-1,1 0 0,-1 0 0,0 1 0,1-1 1,-2 1-1,-32 8-15,24-3 220,0 0-1,0 1 1,1 0-1,-1 1 1,2-1-1,-1 2 1,1-1 0,-9 14-1,13-17-62,0 0-1,0 0 0,1 1 1,0-1-1,0 1 0,0 0 0,1 0 1,0 0-1,0 0 0,0 0 1,1 0-1,0 1 0,0-1 1,0 0-1,1 1 0,0-1 1,1 7-1,1-9-106,-1 0 1,1 0-1,0-1 1,1 1-1,-1-1 1,0 1-1,1-1 1,0 0-1,0 0 0,0 0 1,0-1-1,0 1 1,1-1-1,-1 1 1,1-1-1,-1 0 1,1 0-1,0-1 1,0 1-1,6 1 0,4 1-351,0 0 0,1-1-1,-1 0 1,23 0-1,-27-2-537,18 0-3122,-8-5-2479,11-9-8438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315"/>
    </inkml:context>
    <inkml:brush xml:id="br0">
      <inkml:brushProperty name="width" value="0.025" units="cm"/>
      <inkml:brushProperty name="height" value="0.025" units="cm"/>
    </inkml:brush>
  </inkml:definitions>
  <inkml:trace contextRef="#ctx0" brushRef="#br0">1 4 14382,'0'0'8061,"12"0"-7068,171-3 1002,179 3-1578,-264 14-373,-30-3-2866,-21-8-4943,-42-3 3190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760"/>
    </inkml:context>
    <inkml:brush xml:id="br0">
      <inkml:brushProperty name="width" value="0.025" units="cm"/>
      <inkml:brushProperty name="height" value="0.025" units="cm"/>
    </inkml:brush>
  </inkml:definitions>
  <inkml:trace contextRef="#ctx0" brushRef="#br0">0 0 11627,'0'0'5418,"9"4"-4270,13 5-749,-1-1 1,2-1-1,-1-1 0,28 3 1,104 8-228,-45-7-93,-75-6-42,-8-2-95,0 1 0,-1 1 0,1 2 1,-1 0-1,35 14 0,-58-19 63,-1 0 0,1 0-1,0 0 1,-1 0 0,1 0 0,-1 0-1,1 0 1,-1 0 0,0 0 0,1 1-1,-1-1 1,0 1 0,0-1 0,0 1-1,0-1 1,0 1 0,0 0 0,-1-1-1,1 1 1,0 0 0,-1 0 0,1-1-1,-1 1 1,0 0 0,0 0 0,1 0-1,-1 0 1,0-1 0,-1 1 0,1 0-1,0 0 1,-1 0 0,1 0 0,0-1-1,-1 1 1,0 0 0,0 0 0,1-1-1,-1 1 1,0-1 0,0 1 0,0 0-1,-3 2 1,-3 5 153,-1 0-1,0 0 0,0 0 0,-1-1 1,-15 11-1,-210 126 2484,74-61-3776,133-71-3093,8-8-4757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9.799"/>
    </inkml:context>
    <inkml:brush xml:id="br0">
      <inkml:brushProperty name="width" value="0.025" units="cm"/>
      <inkml:brushProperty name="height" value="0.025" units="cm"/>
    </inkml:brush>
  </inkml:definitions>
  <inkml:trace contextRef="#ctx0" brushRef="#br0">47 64 7495,'0'0'5104,"7"-10"-1832,24-32 107,-15 31 399,-9 19-2477,-7 29-1333,0-30 505,-3 28 32,-2-1 0,-1 0 0,-1-1-1,-2 0 1,-15 36 0,-7 32-11,29-96-473,-3 11 42,1 0-1,0 1 0,1 0 0,1 0 0,0 0 0,1 0 0,2 17 0,-1-33-40,1 0 0,-1 0 0,1-1-1,-1 1 1,1 0 0,-1 0 0,1 0 0,-1-1-1,1 1 1,0 0 0,-1-1 0,1 1 0,0-1-1,0 1 1,-1 0 0,1-1 0,0 0 0,0 1-1,0-1 1,0 1 0,0-1 0,0 0 0,-1 0-1,1 0 1,0 1 0,0-1 0,0 0 0,0 0-1,0 0 1,0 0 0,0-1 0,2 1 0,33-8 577,-3-8-319,-1-1 0,-1-2-1,0-1 1,50-43 0,-31 23-168,-1 3-52,-2-3 1,61-65-1,-97 91 814,-6 2-3653,-5 11 2538,0 1 0,0-1 0,0 1 1,0-1-1,0 1 0,0-1 0,0 1 0,-1-1 0,1 1 0,0-1 0,0 1 0,-1-1 0,1 1 1,0-1-1,-1 1 0,1 0 0,0-1 0,-1 1 0,1 0 0,-1-1 0,1 1 0,0 0 0,-1-1 1,1 1-1,-1 0 0,1 0 0,-1 0 0,1-1 0,-1 1 0,1 0 0,-1 0 0,1 0 0,-1 0 1,1 0-1,-1 0 0,0 0 0,1 0 0,-1 0 0,1 0 0,-1 0 0,1 0 0,-1 0 1,1 1-1,-1-1 0,1 0 0,-1 0 0,1 1 0,-1-1 0,-24 6-8775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0.206"/>
    </inkml:context>
    <inkml:brush xml:id="br0">
      <inkml:brushProperty name="width" value="0.025" units="cm"/>
      <inkml:brushProperty name="height" value="0.025" units="cm"/>
    </inkml:brush>
  </inkml:definitions>
  <inkml:trace contextRef="#ctx0" brushRef="#br0">6 1 12940,'0'0'10026,"-6"59"-8008,6-35-545,0 7-704,2 2-513,10 1-224,6-2-128,9-6-1858,-1-6-1825,4-9-3877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042"/>
    </inkml:context>
    <inkml:brush xml:id="br0">
      <inkml:brushProperty name="width" value="0.025" units="cm"/>
      <inkml:brushProperty name="height" value="0.025" units="cm"/>
    </inkml:brush>
  </inkml:definitions>
  <inkml:trace contextRef="#ctx0" brushRef="#br0">1 141 13677,'0'0'11680,"8"2"-10745,5 0-876,0-1 1,-1 0 0,1-1 0,0-1 0,0 1 0,0-2-1,0 0 1,-1-1 0,1 0 0,-1-1 0,1 0 0,-1-1 0,-1 0-1,1-1 1,-1 0 0,0-1 0,0 0 0,17-16 0,-26 21-55,-1 1-1,1-1 1,-1 0 0,1 0 0,-1 0 0,0 0 0,0 0 0,0 0 0,0 0 0,0 0 0,-1 0 0,1 0 0,-1 0 0,1-1 0,-1-2-1,0 4-3,0 0-1,0 1 0,0-1 0,0 0 0,0 1 0,-1-1 0,1 0 1,0 1-1,-1-1 0,1 0 0,0 1 0,-1-1 0,1 1 0,-1-1 0,1 1 1,-1-1-1,1 1 0,-1-1 0,1 1 0,-1-1 0,1 1 0,-1 0 1,0-1-1,1 1 0,-1 0 0,0 0 0,1-1 0,-1 1 0,0 0 0,1 0 1,-1 0-1,0 0 0,1 0 0,-1 0 0,0 0 0,0 0 0,1 0 1,-1 0-1,0 0 0,1 0 0,-1 1 0,0-1 0,1 0 0,-1 0 0,0 1 1,1-1-1,-1 0 0,0 2 0,-4 0-7,0 0-1,1 0 1,-1 1-1,1 0 1,-1 0 0,1 0-1,0 1 1,1-1-1,-1 1 1,1 0-1,-1 0 1,1 0 0,0 0-1,1 1 1,-1-1-1,-2 8 1,1-3 60,0 0 0,1 1 0,0-1 0,1 1 1,0-1-1,1 1 0,-1 16 0,2-24-49,1-1 0,-1 0 0,1 1 0,-1-1 0,1 1 0,0-1 0,0 0 0,0 0-1,0 0 1,-1 1 0,2-1 0,-1 0 0,0 0 0,0 0 0,0 0 0,0 0 0,1-1 0,-1 1 0,0 0 0,1-1 0,-1 1 0,0-1 0,1 1 0,-1-1 0,1 1 0,-1-1-1,1 0 1,-1 0 0,1 0 0,-1 0 0,1 0 0,-1 0 0,1 0 0,1-1 0,6 1 21,0 0-1,1-1 1,-1-1 0,15-3 0,-10 0-78,-1-1 1,0 0 0,0-1-1,-1-1 1,1 0 0,-2 0-1,1-1 1,-1-1 0,-1 0-1,1 0 1,-2-1 0,1 0-1,-2-1 1,14-24 0,-51 58 41,28-21 49,0-1-1,0 1 0,1 0 1,-1 0-1,0 0 1,0 0-1,1 0 1,-1 0-1,1 0 0,-1 1 1,1-1-1,-1 0 1,1 0-1,-1 0 1,1 0-1,0 1 0,0-1 1,0 0-1,0 2 1,0-3-21,1 1 1,-1-1 0,1 0 0,0 1-1,-1-1 1,1 0 0,-1 0-1,1 1 1,0-1 0,-1 0 0,1 0-1,0 0 1,-1 0 0,1 0-1,0 0 1,-1 0 0,1 0 0,0 0-1,-1-1 1,1 1 0,0 0 0,-1 0-1,1 0 1,0-1 0,47-22 173,-16-3-250,-24 19-139,0 0 1,0 0-1,1 1 1,9-5-1,-19 36-84,-20 45 402,-15 69 624,30-101-594,-3 15-186,-16 54 1,20-91 214,0-1 0,-1 0 0,-1 0 0,-1 0 0,0-1 0,0 0 0,-20 23 0,28-36-158,-1 0 0,1-1 0,0 1 0,-1 0 0,1-1 0,-1 1 0,1-1 0,-1 1 0,1-1 0,-1 1 0,1-1 0,-1 1 0,1-1-1,-1 0 1,0 1 0,1-1 0,-1 0 0,0 1 0,1-1 0,-1 0 0,0 0 0,1 0 0,-1 0 0,0 1 0,1-1 0,-1 0 0,0 0 0,0 0 0,1-1 0,-1 1 0,-1 0 0,2-1-4,-1 0-1,0 0 1,0 0 0,1 0 0,-1-1 0,1 1 0,-1 0 0,1 0 0,-1-1 0,1 1-1,0 0 1,-1 0 0,1-1 0,0 1 0,0-2 0,3-53-50,5 25-226,1 0 1,1 1-1,2 0 1,0 1-1,2 0 1,2 1-1,0 1 1,2 0-1,1 2 1,1 0-1,24-24 1,-36 41 107,0 1 0,1-1 0,0 2 0,0-1 1,0 1-1,1 1 0,0 0 0,0 0 0,0 1 0,1 0 0,-1 1 0,1 0 0,0 0 0,22-1 1,-33 4 145,1 0-1,0 0 1,-1 0 0,1 0 0,0 0 0,-1 0 0,1 0 0,0 0 0,-1 0 0,1 1 0,-1-1 0,1 0 0,0 0 0,-1 1 0,1-1 0,-1 0 0,1 1 0,-1-1 0,1 0 0,-1 1 0,1-1 0,-1 1 0,1-1 0,-1 1 0,0-1 0,1 1 0,-1-1 0,0 1 0,1-1 0,-1 1-1,0 0 1,1 0 0,-6 25-36,-21 22 419,15-35-86,6-7-14,0 0 0,0 0 1,1 0-1,0 1 1,0 0-1,0 0 1,1 0-1,-4 11 1,7-17-261,0-1 1,0 1-1,1-1 0,-1 0 1,0 1-1,0-1 1,1 1-1,-1-1 1,0 0-1,1 1 0,-1-1 1,0 0-1,1 1 1,-1-1-1,1 0 1,-1 0-1,1 0 0,-1 1 1,0-1-1,1 0 1,-1 0-1,1 0 1,-1 0-1,1 0 1,-1 1-1,1-1 0,-1 0 1,1 0-1,-1 0 1,1-1-1,-1 1 1,1 0-1,-1 0 0,1 0 1,-1 0-1,0 0 1,1 0-1,-1-1 1,1 1-1,-1 0 0,1 0 1,-1-1-1,1 1 1,23-9 275,58-46 135,-65 43-527,-1 0-1,1 1 0,1 0 0,37-15 1,-55 26 94,1 0-1,-1 0 1,1 0 0,-1-1 0,1 1 0,-1 0 0,1 0 0,-1 0 0,1 0 0,-1 0 0,1 0-1,-1 0 1,1 0 0,-1 1 0,0-1 0,1 0 0,-1 0 0,1 0 0,-1 0 0,1 1-1,-1-1 1,1 0 0,-1 0 0,0 1 0,1-1 0,-1 0 0,1 1 0,-1-1 0,0 0 0,1 1-1,-1-1 1,0 1 0,0-1 0,1 0 0,-1 1 0,0-1 0,0 1 0,0-1 0,0 1-1,1-1 1,-1 1 0,0-1 0,0 1 0,0-1 0,0 1 0,0-1 0,0 1 0,0-1 0,0 1-1,0-1 1,-1 1 0,1-1 0,0 1 0,0-1 0,0 1 0,0-1 0,-1 0 0,0 2-1,-13 45 194,5-17-34,10-29-343,-1-1 0,1 1 0,0-1 0,-1 0 0,1 1 0,0-1 0,0 0 0,0 1 1,-1-1-1,1 0 0,0 0 0,0 0 0,0 0 0,0 0 0,-1 0 0,1 0 0,0 0 0,0 0 0,0 0 0,-1 0 0,1-1 0,0 1 0,0 0 0,1-1 0,23-6-5950,2-6-2264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406"/>
    </inkml:context>
    <inkml:brush xml:id="br0">
      <inkml:brushProperty name="width" value="0.025" units="cm"/>
      <inkml:brushProperty name="height" value="0.025" units="cm"/>
    </inkml:brush>
  </inkml:definitions>
  <inkml:trace contextRef="#ctx0" brushRef="#br0">25 70 14574,'0'0'12038,"11"0"-11659,66-10-144,-72 9-225,-1 0 0,1 0 0,-1 0 0,1 0 0,-1-1 0,0 0 0,1 0 1,-1 0-1,0-1 0,0 1 0,-1-1 0,1 0 0,0 0 0,-1 0 0,0 0 0,0-1 0,4-4 0,-7 7-9,0 1-1,1 0 1,-1 0-1,0-1 0,0 1 1,0 0-1,0-1 1,1 1-1,-1-1 0,0 1 1,0 0-1,0-1 1,0 1-1,0 0 1,0-1-1,0 1 0,0-1 1,0 1-1,0 0 1,0-1-1,0 1 0,0-1 1,0 1-1,0 0 1,0-1-1,-1 1 1,1 0-1,0-1 0,0 1 1,0 0-1,-1-1 1,1 1-1,0 0 0,0 0 1,-1-1-1,1 1 1,0 0-1,-1 0 1,1-1-1,0 1 0,-1 0 1,1 0-1,0 0 1,-1-1-1,-24 2-60,-25 14-11,40-9 69,0 0-1,0 1 0,1 0 1,0 0-1,0 1 1,-9 10-1,14-13 11,1-1-1,0 1 1,0 0-1,0-1 1,0 2 0,0-1-1,1 0 1,0 0 0,0 1-1,1-1 1,0 1-1,0-1 1,0 1 0,0 7-1,1-12-85,0 1-1,0-1 1,0 1-1,0-1 1,1 1-1,-1-1 1,1 0-1,-1 1 1,1-1-1,-1 0 1,1 1-1,0-1 1,-1 0-1,1 0 1,0 1-1,0-1 1,0 0-1,0 0 1,0 0-1,0 0 1,0 0-1,0-1 0,1 1 1,-1 0-1,0 0 1,0-1-1,1 1 1,-1-1-1,0 1 1,1-1-1,1 1 1,48 2-6921,-51-3 6971,36-3-7382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753"/>
    </inkml:context>
    <inkml:brush xml:id="br0">
      <inkml:brushProperty name="width" value="0.025" units="cm"/>
      <inkml:brushProperty name="height" value="0.025" units="cm"/>
    </inkml:brush>
  </inkml:definitions>
  <inkml:trace contextRef="#ctx0" brushRef="#br0">153 1 16111,'0'0'8467,"-10"3"-6823,-32 11-688,40-14-961,0 1 0,1 0 0,-1-1 0,1 1-1,-1 0 1,0 0 0,1 0 0,0 0 0,-1 0 0,1 0 0,-1 0 0,1 0 0,0 1 0,0-1 0,0 0 0,0 1 0,0-1 0,0 1 0,0-1 0,1 1 0,-1 0 0,0-1 0,1 1 0,-1 0 0,1-1 0,0 1 0,-1 0-1,1-1 1,0 1 0,0 0 0,0 0 0,0 0 0,1-1 0,-1 1 0,0 0 0,1-1 0,-1 1 0,1 0 0,0-1 0,1 4 0,1 2-62,1-1 0,0 0 0,0 1 0,1-1 0,-1-1 0,1 1 1,8 6-1,-2-4 88,20 21 202,-30-28-215,-1 0 0,1 0 0,-1-1 0,0 1 0,1 0 0,-1 0 0,0 0 0,1 0 0,-1-1 0,0 1 0,0 0 0,0 0 0,0 0 0,0 0 0,0 0-1,0 0 1,0 0 0,0-1 0,0 1 0,0 0 0,-1 0 0,1 0 0,0 0 0,-1 0 0,1-1 0,-1 1 0,1 0 0,-1 0 0,1-1 0,-1 1 0,1 0 0,-1-1 0,0 1 0,1 0 0,-1-1 0,0 1 0,1-1 0,-1 1 0,0-1 0,0 0 0,0 1 0,-1-1 0,-10 7 341,-1 0 1,-1-2-1,-15 5 0,-11-2-1275,6-11-4958,27-4-4611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113"/>
    </inkml:context>
    <inkml:brush xml:id="br0">
      <inkml:brushProperty name="width" value="0.025" units="cm"/>
      <inkml:brushProperty name="height" value="0.025" units="cm"/>
    </inkml:brush>
  </inkml:definitions>
  <inkml:trace contextRef="#ctx0" brushRef="#br0">108 1 15182,'0'0'15279,"-46"68"-15279,33-31 32,0 0-128,2-2-513,1-5-448,3-5-1057,3-12-1057,0-10-2370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04.706"/>
    </inkml:context>
    <inkml:brush xml:id="br0">
      <inkml:brushProperty name="width" value="0.025" units="cm"/>
      <inkml:brushProperty name="height" value="0.025" units="cm"/>
    </inkml:brush>
  </inkml:definitions>
  <inkml:trace contextRef="#ctx0" brushRef="#br0">25 2522 12940,'0'0'2536,"-5"-9"-2371,-14-32-165,19 39 0,0-1-1,0 0 0,0 0 0,0 0 0,1 0 1,0 0-1,-1 0 0,1 1 0,0-1 0,0 0 0,1 1 1,-1-1-1,0 1 0,1-1 0,0 1 0,-1-1 0,1 1 1,0 0-1,0 0 0,1 0 0,-1 0 0,0 0 0,4-2 1,3-3-2,31-28-9,1 3 0,87-52 0,-42 29-15,1391-863-32,-780 545-1181,1147-437 1,-1788 790 837,30-11-761,-31 5-2486,-28 7-3014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488"/>
    </inkml:context>
    <inkml:brush xml:id="br0">
      <inkml:brushProperty name="width" value="0.025" units="cm"/>
      <inkml:brushProperty name="height" value="0.025" units="cm"/>
    </inkml:brush>
  </inkml:definitions>
  <inkml:trace contextRef="#ctx0" brushRef="#br0">1 0 15471,'0'0'6053,"17"57"-7078,-2-36-2242,2-1-2562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834"/>
    </inkml:context>
    <inkml:brush xml:id="br0">
      <inkml:brushProperty name="width" value="0.025" units="cm"/>
      <inkml:brushProperty name="height" value="0.025" units="cm"/>
    </inkml:brush>
  </inkml:definitions>
  <inkml:trace contextRef="#ctx0" brushRef="#br0">122 37 8552,'0'0'15914,"-10"3"-14809,1-1-868,0 1 1,0 1-1,0 0 0,1 0 1,0 0-1,-14 11 0,19-13-185,0-1 0,1 2 0,-1-1-1,1 0 1,-1 1 0,1-1 0,0 1-1,0-1 1,0 1 0,0 0 0,0 0-1,1 0 1,-1 0 0,1 0 0,0 1-1,0-1 1,0 0 0,0 1 0,1-1-1,-1 0 1,1 1 0,0-1 0,0 1-1,0-1 1,0 0 0,2 5 0,-1-7-37,0 1 1,0-1-1,0 1 0,0-1 1,0 0-1,0 0 1,0 0-1,1 0 0,-1 0 1,0 0-1,1 0 0,-1 0 1,1 0-1,-1-1 1,1 1-1,0 0 0,-1-1 1,1 0-1,-1 1 1,1-1-1,0 0 0,-1 0 1,1 0-1,0 0 1,1 0-1,49-2 294,-49 2-303,18-5-64,-1 0 0,0 0 0,-1-2 0,0-1 0,0 0-1,36-22 1,-4 2-21,-47 30 84,-8 9 20,-5 7 148,-5 11 637,14-28-770,0 0 0,0-1 1,0 1-1,0 0 1,0-1-1,0 1 0,0 0 1,1-1-1,-1 1 0,0 0 1,0-1-1,0 1 1,1-1-1,-1 1 0,0 0 1,1-1-1,-1 1 1,0-1-1,1 1 0,-1-1 1,1 1-1,-1-1 1,1 1-1,0 0 0,3 0 24,-1 0 0,1 0 0,-1 0-1,1 0 1,-1-1 0,1 0 0,0 1-1,-1-1 1,1-1 0,0 1 0,-1-1 0,1 1-1,3-2 1,16-4-199,-1-2 0,0 0 0,0-1 0,-1-2 0,0 0 0,26-19 0,35-17-1194,-101 81 1227,18-33 107,-27 45 566,27-44-535,0 0-1,0 0 1,0 1-1,0-1 1,0 0-1,0 0 1,0 1 0,1-1-1,-1 0 1,1 1-1,0-1 1,-1 0-1,1 1 1,0-1-1,1 1 1,-1-1-1,0 0 1,1 1-1,0 2 1,1-4-29,-1 0 1,1 0-1,0 0 0,-1 0 1,1 0-1,0-1 0,0 1 1,0-1-1,0 1 0,0-1 1,-1 1-1,1-1 0,0 0 1,0 0-1,0 0 0,0 0 1,0-1-1,0 1 0,0 0 1,3-2-1,39-10-118,-18-1-182,-2-1 1,0 0 0,-1-2 0,0-1-1,-2-1 1,0-1 0,19-22 0,-48 51 374,-6 6 530,0 1 1,-11 20-1,22-33-520,0 1 0,0 0-1,1 0 1,-1-1 0,1 1 0,1 1 0,-1-1 0,1 0 0,0 0 0,0 0 0,0 1 0,1-1 0,0 1 0,0-1-1,1 6 1,-1-9-94,1-1 0,-1 0-1,1 0 1,0 0-1,-1 0 1,1 0 0,0 0-1,0 0 1,0 0-1,0-1 1,0 1 0,0 0-1,0 0 1,0-1 0,0 1-1,0-1 1,1 1-1,-1-1 1,0 1 0,0-1-1,0 0 1,1 0-1,-1 1 1,0-1 0,1 0-1,-1 0 1,0 0-1,0 0 1,1-1 0,-1 1-1,2-1 1,0 1-351,1 0 1,-1-1-1,1 0 0,0 0 1,-1 0-1,1 0 0,-1 0 1,0-1-1,0 0 0,4-2 1,14-18-6508,-1-9-6160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245"/>
    </inkml:context>
    <inkml:brush xml:id="br0">
      <inkml:brushProperty name="width" value="0.025" units="cm"/>
      <inkml:brushProperty name="height" value="0.025" units="cm"/>
    </inkml:brush>
  </inkml:definitions>
  <inkml:trace contextRef="#ctx0" brushRef="#br0">1 0 15855,'0'0'11520,"4"9"-11151,-1-3-590,1 1 0,0-1 0,0 0 0,0 0 0,1-1 0,0 1 0,0-1 0,0 0 0,1 0 0,-1-1 0,1 1 0,12 5 1,25 11-3176,31 8-8916,-39-19 8793,-3-3 5380,-14-5 3710,-3-2 4403,-23 1-9491,0 1 0,0 1 0,0-1 0,1 1-1,-1 1 1,-13 7 0,19-10-433,-1 1-1,0 0 1,0-1-1,1 1 1,-1 0-1,1 1 1,0-1-1,-1 0 1,1 1-1,0-1 1,1 1 0,-1 0-1,0 0 1,1-1-1,-1 1 1,1 0-1,0 0 1,0 0-1,0 1 1,-1 5-1,3-8-93,0 1-1,-1-1 0,1 0 0,0 0 1,0 0-1,-1 1 0,1-1 0,0 0 1,0 0-1,0 0 0,1 0 0,-1-1 1,0 1-1,0 0 0,0 0 0,1-1 1,-1 1-1,0-1 0,1 1 0,-1-1 1,0 1-1,1-1 0,-1 0 0,1 0 1,1 1-1,47 6-2097,-41-6 1449,10 1-120,0 0 0,0 2 0,-1 0 0,1 1 0,-1 0 0,29 14 0,-46-18 901,0-1 0,-1 0-1,1 0 1,0 1 0,-1-1 0,1 1-1,0-1 1,-1 0 0,1 1 0,-1-1-1,1 1 1,-1-1 0,1 1 0,-1 0-1,1-1 1,-1 1 0,1 0 0,-1-1-1,0 1 1,1 0 0,-1-1 0,0 1-1,0 0 1,0 0 0,1-1 0,-1 1-1,0 0 1,0 0 0,0-1 0,0 2-1,-1-1 130,0 1-1,0-1 0,0 0 1,0 0-1,0 0 0,0 0 1,0 0-1,0 0 0,0 0 0,0 0 1,-1 0-1,1-1 0,0 1 1,-3 0-1,-54 18 4251,54-19-4377,-95 21 3436,72-16-3428,-49 1-1,76-6-228,0 0 0,0 0 1,-1-1-1,1 1 0,0 0 0,-1 0 0,1 0 1,0 0-1,0 0 0,-1 0 0,1 0 0,0 0 1,0-1-1,-1 1 0,1 0 0,0 0 1,0 0-1,-1-1 0,1 1 0,0 0 0,0 0 1,0 0-1,-1-1 0,1 1 0,0 0 0,0 0 1,0-1-1,0 1 0,0 0 0,0-1 0,0 1 1,0 0-1,0 0 0,0-1 0,-1 1 1,1 0-1,1-1 0,-1 1 0,0 0 0,0 0 1,0-1-1,0 1 0,0 0 0,0-1 0,0 1 1,0 0-1,0 0 0,0-1 0,1 1 0,-1 0 1,0 0-1,0-1 0,0 1 0,1 0 0,-1 0 1,0 0-1,0-1 0,0 1 0,1 0 1,-1 0-1,0 0 0,0 0 0,1 0 0,-1-1 1,0 1-1,1 0 0,-1 0 0,17-13-8074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736"/>
    </inkml:context>
    <inkml:brush xml:id="br0">
      <inkml:brushProperty name="width" value="0.025" units="cm"/>
      <inkml:brushProperty name="height" value="0.025" units="cm"/>
    </inkml:brush>
  </inkml:definitions>
  <inkml:trace contextRef="#ctx0" brushRef="#br0">134 369 13196,'0'0'3796,"-9"0"272,-2 1-3167,1 0-1,-1 1 1,0 1 0,1 0 0,-12 5-1,19-8-776,0 1-1,1 0 0,-1-1 1,1 1-1,0 1 1,-1-1-1,1 0 0,0 1 1,0-1-1,0 1 0,-1-1 1,2 1-1,-1 0 1,0 0-1,0 0 0,1 0 1,-1 0-1,1 1 0,-1-1 1,1 0-1,0 1 1,0-1-1,0 0 0,0 1 1,1 0-1,-1-1 0,1 1 1,-1-1-1,1 1 0,0 0 1,0-1-1,0 4 1,1-5-105,0 0 0,0 0 1,-1 1-1,1-1 1,0 0-1,0 0 1,0 0-1,0 0 1,0 0-1,1-1 0,-1 1 1,0 0-1,0 0 1,0-1-1,1 1 1,-1-1-1,0 1 0,1-1 1,-1 1-1,1-1 1,-1 0-1,0 0 1,1 0-1,-1 0 1,1 0-1,1 0 0,42-2 370,-45 1-384,14-1 15,0-2 0,0 0 0,0-1 0,-1 0 0,0-1 0,0 0 0,-1-1 0,1-1 0,10-8 0,2-3-186,-2 0 0,0-2 0,24-28-1,-36 35-3,1 0 1,-2-1-1,0-1 0,-1 1 0,8-22 0,-13 27 37,0 0-1,0 0 1,-2-1-1,1 1 1,-1-1-1,-1 1 1,0-1-1,0 0 1,-1 0-1,-2-11 1,2 19 117,0 1 1,-1-1 0,1 1-1,-1-1 1,0 1 0,0-1 0,0 1-1,0 0 1,0-1 0,-1 1-1,1 0 1,-1 0 0,1 0 0,-1 0-1,0 0 1,0 0 0,0 0-1,0 1 1,0-1 0,-3-1 0,1 1 5,0 0 1,0 1 0,0 0 0,0-1-1,-1 2 1,1-1 0,0 0 0,-1 1 0,1 0-1,-1 0 1,-4 0 0,-1 1 91,1 1 1,-1 0-1,1 0 1,0 1-1,0 0 1,0 0-1,0 1 0,0 0 1,1 1-1,-12 8 1,16-10-9,0 1 0,1-1 0,0 1 0,0 0 0,0 0 0,0 0 0,0 0 0,1 0 0,-4 9-1,5-11-64,1 0-1,-1 0 0,1-1 0,-1 1 0,1 0 1,0 0-1,0 0 0,0 0 0,0 0 0,0 0 0,0 0 1,0 0-1,1-1 0,-1 1 0,1 0 0,-1 0 1,1 0-1,0-1 0,0 1 0,0 0 0,0-1 0,0 1 1,0 0-1,0-1 0,0 1 0,1-1 0,-1 0 1,3 3-1,17 10 16,0-1 0,34 16 0,-40-23-107,1 2 1,-2-1 0,1 2 0,-2 0 0,1 1 0,-1 0 0,0 1 0,16 18-1,-27-26 110,0 0 0,0 0-1,-1 1 1,1-1-1,-1 0 1,1 1 0,-1-1-1,0 0 1,-1 1-1,1 0 1,-1-1 0,1 1-1,-1-1 1,0 1-1,0 0 1,-1-1 0,1 1-1,-1-1 1,0 1 0,0-1-1,0 1 1,0-1-1,0 0 1,-1 1 0,1-1-1,-4 4 1,0 2-454,-1-1 0,0 0 0,0 0 0,-11 10 0,-13 7-6789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4.248"/>
    </inkml:context>
    <inkml:brush xml:id="br0">
      <inkml:brushProperty name="width" value="0.025" units="cm"/>
      <inkml:brushProperty name="height" value="0.025" units="cm"/>
    </inkml:brush>
  </inkml:definitions>
  <inkml:trace contextRef="#ctx0" brushRef="#br0">56 155 15919,'0'0'11120,"11"0"-9769,3 0-1155,9 1-51,0-2 1,0 0 0,0-2 0,26-5 0,-43 6-154,1 0 0,-1 0 0,-1 0 0,1-1 0,0 0 1,-1 0-1,1-1 0,-1 1 0,7-6 0,-10 6-14,1 0-1,-1 0 1,1 0 0,-1 0-1,0 0 1,0-1-1,-1 1 1,1-1-1,-1 1 1,1-1 0,-1 1-1,0-1 1,-1 0-1,1 0 1,0 1-1,-1-1 1,0-4 0,0 6 14,0 1-1,0-1 1,0 1 0,-1-1 0,1 1 0,0-1 0,-1 1 0,1-1 0,-1 1 0,0-1 0,1 1 0,-1-1-1,0 1 1,0 0 0,0-1 0,0 1 0,0 0 0,0 0 0,0 0 0,0 0 0,0 0 0,-1 0 0,-2-1 0,1 0-7,-1 0 0,-1 1 1,1-1-1,0 1 1,0 0-1,0 1 1,-1-1-1,-7 0 1,1 2 0,0-1 0,1 1 0,-1 1 0,1 0 1,-1 0-1,-18 8 0,15-4 94,1 2 0,-1 0-1,1 1 1,1 0 0,0 0 0,-18 20 0,26-25 7,-1 1 1,1-1-1,0 1 1,1 1-1,-1-1 1,1 0-1,0 1 0,0 0 1,1-1-1,0 1 1,0 0-1,0 0 1,0 1-1,1-1 1,0 0-1,1 0 1,-1 1-1,2 11 1,0-13-63,1-1 1,0 1 0,-1-1-1,1 0 1,1 0 0,-1 0-1,1 0 1,0 0 0,-1 0-1,2-1 1,-1 1 0,0-1-1,1 0 1,-1 0 0,1 0-1,0 0 1,0-1 0,0 1 0,5 1-1,9 4-21,0-1 0,0 0-1,27 6 1,-10-6-1342,-1-2 0,62 2 0,-3-6-5501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423"/>
    </inkml:context>
    <inkml:brush xml:id="br0">
      <inkml:brushProperty name="width" value="0.025" units="cm"/>
      <inkml:brushProperty name="height" value="0.025" units="cm"/>
    </inkml:brush>
  </inkml:definitions>
  <inkml:trace contextRef="#ctx0" brushRef="#br0">467 143 12492,'2'-10'2493,"-1"5"-2246,1-5 605,-1 1-1,1 0 0,-2 0 0,1 0 0,-1 0 1,-1-10-1,0 16-724,1 1 0,-1-1 0,0 1 0,1-1 1,-1 1-1,0-1 0,-1 1 0,1 0 0,0-1 0,-1 1 0,1 0 1,-1 0-1,1 0 0,-1 0 0,0 0 0,0 1 0,0-1 0,0 0 0,0 1 1,-1 0-1,1-1 0,0 1 0,-1 0 0,1 0 0,-1 0 0,1 1 1,-1-1-1,1 0 0,-5 0 0,-4 1-83,0 0 0,-1 0 0,1 1-1,0 0 1,-1 1 0,1 0 0,0 1 0,0 0 0,0 1 0,1 0-1,0 1 1,-1 0 0,1 0 0,1 1 0,-14 10 0,-11 11 549,1 1 1,-48 53-1,69-68-332,1 0-1,0 1 1,-17 29-1,24-37-215,1 1 1,0 0-1,0 0 0,1 1 1,-1-1-1,2 0 0,-1 1 1,1-1-1,0 1 0,0 0 1,2 9-1,-1-13-40,1-1 0,0 0 1,0 1-1,0-1 0,0 0 1,1 0-1,-1 0 0,1 0 0,0 0 1,0 0-1,0 0 0,0 0 1,0-1-1,1 1 0,-1-1 0,1 0 1,-1 0-1,1 0 0,0 0 1,0 0-1,0 0 0,0-1 1,0 0-1,1 1 0,-1-1 0,0 0 1,1-1-1,3 2 0,12 1 20,0 0-1,0-1 0,33-1 0,-45-1-18,19 0 1,1-2-1,-1 0 1,27-7 0,-44 7 2,0 0 0,-1 0 0,1-1 0,-1 0 0,0-1 0,0 0 0,0 0 0,0 0 0,-1-1 0,1-1 0,-1 1 0,10-12 0,-15 16-4,-1 0 1,0 0-1,0 0 0,-1-1 0,1 1 0,0 0 0,0 0 1,0-1-1,-1 1 0,1-1 0,-1 1 0,1-1 0,-1 1 1,0-1-1,1 1 0,-1-1 0,0 1 0,0-1 0,0 1 1,0-1-1,0 1 0,-1-1 0,1 1 0,0-1 0,-1 1 1,1-1-1,-1 1 0,1 0 0,-1-1 0,0 1 0,1 0 1,-1-1-1,0 1 0,0 0 0,0 0 0,-2-2 0,-2-2 6,-1 1 0,0 0 0,1 0 0,-1 1 0,-13-6 0,8 3-68,17 4-73,17 1 132,-12 1-13,0-1 1,0 1-1,1 1 1,18 3-1,-28-3 15,0-1 0,0 1 0,0-1 0,0 1 0,0 0-1,0 0 1,0 0 0,0 0 0,-1 0 0,1 0 0,0 1 0,-1-1 0,1 0 0,-1 1 0,1-1 0,-1 1 0,0 0-1,0-1 1,0 1 0,0 0 0,0 0 0,0 0 0,0 0 0,0 0 0,-1 0 0,1 0 0,-1 0 0,0 0 0,1 0-1,-1 0 1,0 3 0,-1 3 84,0 1 0,0-1 0,-1 1-1,-1-1 1,1 0 0,-1 0-1,-7 14 1,6-14-95,1-1 0,0 1 0,0 0 0,0 0 0,1 0 0,1 0 0,-2 15 0,3-23-141,0 0-1,1 1 1,-1-1-1,0 1 1,1-1-1,-1 0 1,0 1-1,1-1 1,-1 0-1,1 0 1,-1 1-1,1-1 0,-1 0 1,1 0-1,-1 0 1,1 1-1,-1-1 1,1 0-1,-1 0 1,1 0-1,-1 0 1,1 0-1,-1 0 1,1 0-1,-1 0 1,1 0-1,-1 0 1,1-1-1,-1 1 1,1 0-1,-1 0 1,1 0-1,-1-1 0,0 1 1,1 0-1,-1 0 1,1-1-1,-1 1 1,0 0-1,1-1 1,-1 1-1,0-1 1,1 1-1,-1-1 1,15-14-6744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942"/>
    </inkml:context>
    <inkml:brush xml:id="br0">
      <inkml:brushProperty name="width" value="0.025" units="cm"/>
      <inkml:brushProperty name="height" value="0.025" units="cm"/>
    </inkml:brush>
  </inkml:definitions>
  <inkml:trace contextRef="#ctx0" brushRef="#br0">1 359 14029,'0'0'11617,"13"3"-10379,-2 0-1106,0 0 0,0-1 0,1-1 0,-1 0 0,0-1 0,1 0 0,-1 0 0,0-1 0,1-1 0,-1 0 1,0 0-1,0-1 0,0-1 0,13-5 0,-14 3-67,-1 0 0,0 0 0,0-1 0,0 0 0,8-8 0,-14 12-55,-1 0-1,1 0 0,-1-1 0,1 1 0,-1-1 0,0 1 0,-1-1 0,1 0 0,0 1 0,-1-1 0,0 0 0,0 0 0,0 0 0,-1 0 0,1 0 0,-1-8 0,0 11-9,0 0 1,0 0-1,0 0 0,0 0 1,-1 0-1,1 0 0,0 1 1,-1-1-1,1 0 0,-1 0 1,1 0-1,-1 0 0,1 1 1,-1-1-1,1 0 0,-1 1 1,0-1-1,1 0 0,-1 1 1,0-1-1,0 1 0,1-1 1,-1 1-1,0-1 0,-1 0 1,-30-2-59,25 4 46,-1 0 0,0 0 0,1 1 0,0 0 0,-1 0 0,-9 5 0,7-1 47,1 1 0,-1-1 0,1 2 0,1-1 0,-1 1 0,1 0 0,-11 16 0,14-19 32,1 1 0,1 0 1,-1 0-1,1 0 0,0 1 1,1-1-1,-1 1 0,1-1 1,0 1-1,1 0 0,0 0 1,0-1-1,0 15 0,2-18-58,-1-1-1,1 0 1,0 1 0,0-1-1,0 0 1,0 0-1,1 1 1,-1-1 0,1 0-1,-1 0 1,1-1-1,0 1 1,-1 0 0,1 0-1,0-1 1,0 1-1,0-1 1,0 0 0,1 0-1,-1 1 1,0-1 0,0-1-1,1 1 1,-1 0-1,1 0 1,-1-1 0,1 0-1,-1 1 1,1-1-1,3 0 1,8 1 57,0-1 0,0 0 1,0 0-1,17-4 0,-11-1-32,0 0 0,-1-2 0,0 0 1,-1-1-1,1-1 0,-2 0 0,1-2 0,-1 0 0,26-23 0,-11 6 1,-1-1 0,-1-2 0,40-54 0,-62 74-31,0 0 0,0-1 0,-1 0 0,0 0 0,-1-1 0,0 1 1,-1-2-1,6-24 0,-11 37-5,0 0-1,1 0 1,-1 0 0,0 0-1,0 0 1,0 1 0,0-1 0,0 0-1,0 0 1,0 0 0,0 0-1,0 0 1,-1 0 0,1 0-1,0 0 1,0 0 0,-1 0 0,1 0-1,-1 1 1,1-1 0,-1 0-1,1 0 1,-1 0 0,1 1-1,-1-1 1,0 0 0,0 1 0,1-1-1,-1 1 1,0-1 0,0 0-1,1 1 1,-1 0 0,0-1-1,0 1 1,0 0 0,0-1 0,0 1-1,0 0 1,0 0 0,0 0-1,0-1 1,0 1 0,0 0-1,1 1 1,-1-1 0,0 0 0,0 0-1,0 0 1,0 0 0,0 1-1,0-1 1,0 0 0,0 1-1,-1 0 1,-5 1-24,-1 1 1,1 0-1,0 0 0,0 0 1,1 1-1,-8 5 0,-3 4 53,0 1 0,1 1 0,1 0-1,0 1 1,1 1 0,-16 25 0,24-32 5,0 1 0,0 0 0,1 1 0,0-1 0,1 1 0,0 0 0,1 0 0,0 0 1,1 1-1,1-1 0,-1 0 0,2 21 0,1-29-71,-1 0 0,1 0 0,0 0 0,0 0-1,0 0 1,0 0 0,1 0 0,0 0 0,0-1 0,0 1 0,0-1 0,0 1 0,1-1 0,-1 0 0,1 0 0,0 0-1,0 0 1,0 0 0,0-1 0,1 1 0,-1-1 0,1 0 0,-1 0 0,1 0 0,6 1 0,-1 0-681,0 0 0,0 0 0,0-2 0,12 2 0,38-2-7081,-8-5-1718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341"/>
    </inkml:context>
    <inkml:brush xml:id="br0">
      <inkml:brushProperty name="width" value="0.025" units="cm"/>
      <inkml:brushProperty name="height" value="0.025" units="cm"/>
    </inkml:brush>
  </inkml:definitions>
  <inkml:trace contextRef="#ctx0" brushRef="#br0">235 165 13773,'-9'-1'4676,"-5"0"-3637,0 1-1,0 0 0,-1 1 0,1 0 0,0 1 1,0 1-1,-15 5 0,23-6-857,1 0 0,-1 0 0,1 0-1,0 1 1,-1 0 0,1 0 0,1 0 0,-1 1 0,0-1 0,1 1-1,0 0 1,0 1 0,0-1 0,0 1 0,1-1 0,0 1-1,0 0 1,0 0 0,0 1 0,1-1 0,0 0 0,-2 7 0,4-10-167,-1 0 1,1-1 0,0 1 0,-1 0 0,1 0 0,0 0 0,0 0 0,0 0-1,0 0 1,0 0 0,1 0 0,-1-1 0,1 1 0,-1 0 0,1 0 0,-1 0-1,1-1 1,0 1 0,0 0 0,0-1 0,0 1 0,0-1 0,1 1 0,-1-1-1,2 2 1,0 0 16,1-1 0,-1 0 0,1-1 0,0 1 0,-1-1 0,1 0-1,0 1 1,0-2 0,0 1 0,0 0 0,6-1 0,4 1 42,0-2 0,0 0 1,-1 0-1,1-1 0,0-1 1,18-6-1,0-4-107,-1-1 0,0-2-1,-1-1 1,-1-1 0,0-1 0,-1-2-1,-2-1 1,0-1 0,-1-1 0,-2-1-1,21-29 1,-41 51 14,-1-1-1,0 1 1,1 0-1,-2-1 1,1 0-1,0 1 1,-1-1-1,0 0 1,1 0-1,-2 0 1,2-4-1,-2 8 20,0-1-1,0 1 0,0 0 1,-1-1-1,1 1 0,0 0 1,0-1-1,0 1 0,0 0 1,0 0-1,-1-1 0,1 1 1,0 0-1,0 0 0,-1-1 1,1 1-1,0 0 0,0 0 1,-1-1-1,1 1 0,0 0 1,-1 0-1,1 0 0,0 0 0,0 0 1,-1 0-1,1-1 0,0 1 1,-1 0-1,1 0 0,0 0 1,-1 0-1,1 0 0,0 0 1,-1 0-1,1 0 0,0 0 1,-1 1-1,1-1 0,-1 0 1,-13 4-64,4 1 70,1 0 0,0 1 1,1 1-1,-1 0 0,1 0 0,1 0 0,-1 1 1,1 0-1,-8 12 0,5-6 67,1 0 1,0 1-1,1 0 0,1 0 1,-8 22-1,12-29-47,1 1 1,0 0-1,0 0 1,1 0-1,0 0 0,1 1 1,0-1-1,0 0 1,1 0-1,0 0 1,1 0-1,5 17 1,-5-21-162,0 0 1,0-1 0,1 1 0,-1-1 0,1 1 0,0-1 0,1 0-1,-1 0 1,1-1 0,4 4 0,-3-3-441,0-1-1,0 1 1,0-2 0,0 1 0,1 0-1,-1-1 1,1 0 0,0 0 0,11 1-1,33 1-9779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908"/>
    </inkml:context>
    <inkml:brush xml:id="br0">
      <inkml:brushProperty name="width" value="0.025" units="cm"/>
      <inkml:brushProperty name="height" value="0.025" units="cm"/>
    </inkml:brush>
  </inkml:definitions>
  <inkml:trace contextRef="#ctx0" brushRef="#br0">33 0 14798,'0'0'13442,"-3"13"-12833,-1-3-487,-15 57 218,17-62-322,1 0 0,0 1-1,0-1 1,0 1 0,1-1-1,0 1 1,0 0-1,0-1 1,1 1 0,2 7-1,-2-12-11,0 0 0,0 0 0,0 0 1,0 0-1,0 0 0,0-1 0,0 1 0,0 0 0,1-1 0,-1 1 0,0-1 0,0 1 0,1-1 0,-1 0 0,0 1 0,1-1 1,-1 0-1,0 0 0,1 0 0,-1 0 0,3 0 0,32-3 274,-36 2-272,13-2 30,0 0 0,-1-2 0,1 1 0,-1-2 0,0 0 0,-1 0 0,1-1 0,11-9 0,-9 6 1,0 1-1,0 1 0,1 0 1,19-6-1,-33 14-38,-1 0 0,0 0 0,1 0 0,-1 0 1,0 0-1,1 0 0,-1 0 0,0 0 0,1 0 0,-1 0 0,0 0 0,1 0 1,-1 1-1,0-1 0,1 0 0,-1 0 0,0 0 0,0 1 0,1-1 1,-1 0-1,0 0 0,0 1 0,0-1 0,1 0 0,-1 1 0,0-1 1,0 0-1,0 0 0,0 1 0,0-1 0,0 0 0,1 1 0,-1-1 1,0 0-1,0 1 0,0-1 0,0 0 0,0 1 0,0-1 0,0 1 1,0-1-1,0 0 0,-1 1 0,1-1 0,0 0 0,0 0 0,0 1 0,0-1 1,0 0-1,-1 1 0,1-1 0,0 1 0,-7 19 20,-3 2-36,6-15-15,0 0 1,0 0-1,1 0 1,0 1 0,1-1-1,0 1 1,0 0-1,0 0 1,0 8-1,3-15-84,-1 0 0,0 0 0,0 0 0,1 0 0,-1-1 0,1 1 0,-1 0 0,1 0 0,-1 0 0,1 0 0,-1-1 0,1 1 0,0 0 0,0-1 0,-1 1 0,1 0 0,0-1 0,0 1 0,0-1 0,-1 1-1,1-1 1,0 0 0,0 1 0,0-1 0,0 0 0,0 1 0,0-1 0,0 0 0,0 0 0,0 0 0,0 0 0,0 0 0,1 0 0,38-4-7152,-10-9-1280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270"/>
    </inkml:context>
    <inkml:brush xml:id="br0">
      <inkml:brushProperty name="width" value="0.025" units="cm"/>
      <inkml:brushProperty name="height" value="0.025" units="cm"/>
    </inkml:brush>
  </inkml:definitions>
  <inkml:trace contextRef="#ctx0" brushRef="#br0">203 1 14414,'-11'4'2583,"-6"2"-1378,-1 1-1,1 1 0,1 0 1,0 2-1,0 0 0,0 0 1,1 2-1,1-1 0,-20 23 1,32-33-1152,1 0 1,0 1-1,0-1 1,0 1-1,0-1 1,0 1-1,0-1 0,1 1 1,-1-1-1,0 1 1,1 0-1,-1-1 1,1 1-1,0 0 1,0 0-1,-1-1 1,1 1-1,0 0 1,0 0-1,1-1 0,-1 3 1,1-2-31,0-1 0,0 0 0,0 1 1,0-1-1,0 0 0,0 0 0,0 0 0,0 0 0,0 0 0,1 0 1,-1 0-1,0-1 0,1 1 0,-1 0 0,1-1 0,-1 1 1,0-1-1,1 1 0,1-1 0,6 2 16,0-1 1,0-1-1,0 1 0,0-1 1,1-1-1,-1 0 0,9-2 1,-5-1-33,-1-1 1,1-1-1,-1 0 1,-1 0-1,1-1 1,-1-1-1,-1 0 0,1 0 1,-1-1-1,-1 0 1,1-1-1,-2 0 1,1-1-1,11-19 1,-20 29-18,1 0 0,0-1 1,0 1-1,-1 0 1,1 0-1,-1-1 0,1 1 1,-1 0-1,1-1 0,-1 1 1,0 0-1,0-1 0,0 1 1,0-1-1,0 1 0,0 0 1,0-1-1,-1-2 0,1 4 3,-1 0 0,1 0 0,-1-1 0,0 1 0,1 0 1,-1 0-1,0 0 0,1 0 0,-1 0 0,0 0 0,1 0 0,-1 0 0,0 0 0,1 0 0,-1 0 0,1 0 0,-1 0 0,0 0 0,1 1 0,-1-1 0,0 0 0,1 0 0,-1 1 0,1-1 0,-2 1 0,-5 3-17,1 0 0,-1 0 1,1 1-1,0 0 0,-7 7 1,6-4 29,1-1 0,0 1 0,1 1 0,0-1 0,0 1 0,1 0 0,0 0 0,-5 16 1,9-23-50,-1 1 0,1-1 0,-1 1 1,1 0-1,0 0 0,0-1 0,0 1 1,0 0-1,0-1 0,1 1 0,-1 0 1,1-1-1,0 1 0,0 0 0,0-1 1,0 0-1,0 1 0,1-1 0,-1 1 1,1-1-1,-1 0 0,1 0 0,0 0 1,0 0-1,0 0 0,0 0 0,0-1 1,0 1-1,0-1 0,1 1 0,-1-1 1,0 0-1,1 0 0,-1 0 0,5 1 1,1 0-837,0 1 1,0-2-1,1 1 1,16 0 0,35-5-8658,-10-8-3986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209"/>
    </inkml:context>
    <inkml:brush xml:id="br0">
      <inkml:brushProperty name="width" value="0.025" units="cm"/>
      <inkml:brushProperty name="height" value="0.025" units="cm"/>
    </inkml:brush>
  </inkml:definitions>
  <inkml:trace contextRef="#ctx0" brushRef="#br0">1 159 17168,'0'0'3497,"0"-9"-1965,0 5-1477,0-1 1,0 1-1,0 0 1,1 0-1,0 1 1,0-1-1,0 0 1,0 0-1,0 0 0,1 0 1,0 1-1,-1-1 1,2 1-1,-1-1 1,0 1-1,1 0 0,-1 0 1,1 0-1,0 0 1,0 0-1,0 1 1,0-1-1,0 1 1,1 0-1,6-3 0,4-4-117,1 1-1,-1 1 0,1 0 0,1 1 1,-1 1-1,1 0 0,0 1 1,0 1-1,0 1 0,1 0 0,20 0 1,-36 3 50,-1-1 1,1 0-1,0 0 0,0 0 1,0 1-1,0-1 1,-1 1-1,1-1 1,0 0-1,0 1 0,-1-1 1,1 1-1,0 0 1,-1-1-1,1 1 1,-1-1-1,1 1 1,-1 0-1,1 0 0,-1-1 1,1 1-1,-1 0 1,0 0-1,1 0 1,-1-1-1,0 1 0,0 0 1,1 0-1,-1 0 1,0 0-1,0-1 1,0 1-1,0 0 0,0 0 1,0 0-1,0 0 1,-1 0-1,1 0 1,0-1-1,0 1 1,-1 1-1,-14 36 161,-29 17 271,-5 4 95,45-55-485,1 1 0,0 0 0,1 0 0,-1 0 0,1 0 0,0 1 0,0-1 0,1 0 0,-1 1 0,0 6 1,2-11-34,1 1 0,-1 0 0,0 0 0,1-1 0,-1 1 0,1 0 0,-1-1 0,1 1 0,0-1 1,0 1-1,-1-1 0,1 1 0,0-1 0,0 1 0,1-1 0,-1 0 0,0 0 0,0 1 0,1-1 1,-1 0-1,1 0 0,-1 0 0,1-1 0,-1 1 0,1 0 0,-1 0 0,1-1 0,0 1 0,-1-1 1,1 0-1,0 1 0,1-1 0,61 6-98,-59-6 100,30 1-281,-20 0-364,1 0 1,0-1 0,0 0-1,-1-2 1,1 0 0,-1 0-1,26-9 1,-26 2-4128,-9-2-2156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652"/>
    </inkml:context>
    <inkml:brush xml:id="br0">
      <inkml:brushProperty name="width" value="0.025" units="cm"/>
      <inkml:brushProperty name="height" value="0.025" units="cm"/>
    </inkml:brush>
  </inkml:definitions>
  <inkml:trace contextRef="#ctx0" brushRef="#br0">227 305 13485,'-12'1'2269,"-4"1"-1296,1 0 0,0 1 0,1 0 0,-1 2 1,-26 10-1,34-12-656,1 0 0,-1 0 0,1 1 0,0 0 0,0 0 0,0 0 0,0 1 1,1 0-1,0 0 0,0 0 0,0 0 0,1 1 0,0 0 0,0 0 0,0 0 0,1 1 0,-3 6 0,5-12-292,1 1-1,-1-1 0,1 1 0,-1-1 0,1 1 0,0 0 0,0-1 0,0 1 0,0-1 0,0 1 1,0-1-1,0 1 0,1 0 0,-1-1 0,0 1 0,1-1 0,-1 1 0,1-1 0,0 0 0,-1 1 1,1-1-1,0 1 0,0-1 0,1 1 0,0 0 31,1 0 1,-1 0-1,1-1 1,-1 1-1,1-1 1,0 1-1,-1-1 1,1 0-1,0 0 1,0-1-1,5 2 1,7-1 182,-1 0 1,0-1-1,0 0 1,17-3-1,-17 0-179,-1 0-1,1-1 1,-1 0-1,0-1 1,-1-1-1,1 0 1,-1 0-1,0-2 1,-1 1-1,15-13 1,3-5-37,-1-1 0,36-44 0,-50 54-22,-1-2 0,-1 0-1,0 0 1,9-23-1,-16 32-29,-1 1 0,-1-2 0,0 1 0,0 0 0,-1 0 0,0-1 0,-1 0 0,0 1 0,0-1 0,-1 0 0,-2-15-1,2 22 18,-1 1 1,0-1-1,0 0 0,0 1 0,0-1 0,0 1 0,-1-1 0,1 1 0,-1 0 0,1-1 0,-1 1 0,0 0 0,0 0 0,0 0 0,0 0 0,0 1 0,-1-1 0,1 1 0,-1-1 0,1 1 0,-1 0 0,1 0 0,-1 0 0,1 0 0,-1 0 0,0 0 0,0 1 0,1-1 0,-1 1 0,0 0 0,0 0 0,0 0 0,-4 1 0,0-1-7,0 1 1,0 0 0,0 0-1,0 1 1,1 0-1,-1 0 1,1 1 0,-1-1-1,1 1 1,0 1-1,0-1 1,-8 7-1,9-6 16,1 0 0,0 0 0,1 0 0,-1 0 0,1 1 0,-1-1 0,1 1 0,1 0 0,-1 0 0,1 0 0,0 0 0,-3 9 0,5-11 4,0 0 1,-1 0-1,1 0 1,0 0-1,1 0 0,-1 0 1,0 0-1,1 0 1,0 0-1,0 0 0,0 0 1,0 0-1,0 0 1,0 0-1,1-1 1,-1 1-1,1 0 0,0-1 1,0 0-1,0 1 1,0-1-1,0 0 0,5 3 1,36 28 5,-25-20-160,0 1-1,-1 0 1,0 2 0,26 30 0,-40-42 135,0 0 1,-1-1 0,1 2-1,-1-1 1,0 0 0,0 0-1,0 1 1,-1-1 0,0 1-1,1-1 1,-2 1 0,1 0-1,0-1 1,-1 1 0,0 0-1,0-1 1,0 1-1,-1 0 1,0 0 0,0-1-1,0 1 1,0-1 0,-1 1-1,1-1 1,-1 1 0,0-1-1,-1 0 1,-3 5 0,1-1-204,-14 20-4815,13-21-4326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456"/>
    </inkml:context>
    <inkml:brush xml:id="br0">
      <inkml:brushProperty name="width" value="0.025" units="cm"/>
      <inkml:brushProperty name="height" value="0.025" units="cm"/>
    </inkml:brush>
  </inkml:definitions>
  <inkml:trace contextRef="#ctx0" brushRef="#br0">240 0 11499,'0'0'12038,"-2"12"-11243,-7 30 148,-2 0-1,-2-1 1,-2 0-1,-29 56 1,8-17 307,27-58-957,-60 158 1238,61-153-1421,1 0 0,1 1 1,2-1-1,-3 55 1,7-82-110,0 0 0,0 1 0,0-1 0,0 0 0,0 1 0,0-1 0,0 0-1,0 0 1,0 1 0,0-1 0,0 0 0,0 0 0,0 1 0,0-1 0,0 0 0,1 0 0,-1 1 0,0-1 0,0 0 0,0 0 0,0 1 0,0-1 0,1 0-1,-1 0 1,0 1 0,0-1 0,0 0 0,1 0 0,-1 0 0,0 0 0,0 1 0,1-1 0,-1 0 0,0 0 0,0 0 0,1 0 0,-1 0 0,0 0 0,0 0 0,1 0-1,-1 0 1,14-7 28,14-19-1,-25 23-28,89-97 0,-38 39 0,63-54 0,-115 113-29,0 0-1,0 0 1,0 1 0,1-1-1,-1 0 1,0 1-1,1 0 1,0 0 0,-1-1-1,1 1 1,-1 1 0,1-1-1,5 0 1,-7 1 16,0 0 0,0 0-1,0 1 1,0-1 0,0 1 0,-1-1 0,1 1-1,0 0 1,0-1 0,0 1 0,0 0 0,-1-1-1,1 1 1,0 0 0,-1 0 0,1 0 0,0-1-1,-1 1 1,1 0 0,-1 0 0,0 0 0,1 0-1,-1 0 1,0 0 0,1 0 0,-1 0 0,0 0-1,0 0 1,0 0 0,0 1 0,0-1 0,0 0-1,0 0 1,-1 0 0,1 1 0,-4 43-198,4-44 230,0 1 0,0-1 1,0 1-1,-1-1 0,1 0 0,0 1 1,-1-1-1,1 1 0,-1-1 0,1 0 1,-1 0-1,0 1 0,1-1 0,-1 0 0,0 0 1,0 0-1,0 0 0,0 0 0,0 0 1,0 0-1,0 0 0,0 0 0,-1 0 1,1-1-1,0 1 0,0 0 0,-1-1 1,-1 1-1,10-29 520,93-184-539,-100 211-4,0 1-1,1-1 1,-1 0 0,0 0 0,0 1-1,0-1 1,1 0 0,-1 0-1,0 1 1,1-1 0,-1 0-1,0 1 1,1-1 0,-1 0 0,1 1-1,-1-1 1,1 1 0,0-1-1,-1 1 1,1-1 0,-1 1-1,1-1 1,0 1 0,0 0 0,-1-1-1,1 1 1,0 0 0,-1 0-1,1 0 1,0-1 0,0 1 0,-1 0-1,1 0 1,0 0 0,1 0-1,16 21-465,-10-10 193,35 33-3710,-35-37 2111,0-2 0,0 1 0,0-1 0,13 5-1,12 1-5730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786"/>
    </inkml:context>
    <inkml:brush xml:id="br0">
      <inkml:brushProperty name="width" value="0.025" units="cm"/>
      <inkml:brushProperty name="height" value="0.025" units="cm"/>
    </inkml:brush>
  </inkml:definitions>
  <inkml:trace contextRef="#ctx0" brushRef="#br0">212 28 12043,'0'0'7752,"-13"-4"-4821,7 2-2702,-1 0 1,1 1 0,-1-1 0,1 1 0,-1 1 0,0-1 0,0 1 0,1 0 0,-1 1 0,0-1 0,1 1 0,-1 1 0,1-1 0,-1 1 0,1 0 0,0 1 0,0-1 0,0 1 0,0 1 0,0-1 0,0 1 0,1 0 0,-8 7 0,8-5 68,0 0 0,1 0 0,-1 0 0,1 0 0,1 1 0,-6 13 0,8-19-281,1 0-1,-1 0 1,1 0 0,-1 1-1,1-1 1,-1 0-1,1 0 1,0 1 0,0-1-1,0 0 1,0 1-1,0-1 1,0 0 0,0 0-1,0 1 1,0-1 0,0 0-1,1 1 1,-1-1-1,1 0 1,-1 0 0,1 0-1,-1 1 1,1-1 0,0 0-1,-1 0 1,1 0-1,0 0 1,0 0 0,0 0-1,0 0 1,0 0-1,0-1 1,0 1 0,0 0-1,0 0 1,0-1 0,0 1-1,1-1 1,-1 1-1,0-1 1,0 0 0,1 1-1,-1-1 1,0 0 0,3 0-1,7 1 35,0 0-1,0-1 1,0-1-1,0 0 1,1 0-1,-1-1 1,-1-1-1,1 0 1,0 0-1,-1-1 1,1 0-1,15-10 1,-12 6-34,1-2 0,-1 0 1,0-1-1,-1 0 0,0-1 1,-1 0-1,15-21 1,-18 16-120,-19 16-45,-22 19 6,21-7 159,0 0 1,1 0 0,-13 18-1,20-25 4,0 0-1,1 0 1,0 0-1,0 0 0,0 1 1,0-1-1,1 0 0,-1 1 1,1-1-1,0 1 0,0 0 1,1-1-1,0 1 0,-1 0 1,2 6-1,0-9-89,0 0-1,0 0 0,0-1 1,1 1-1,-1-1 0,1 1 1,-1-1-1,1 0 1,-1 1-1,1-1 0,0 0 1,-1 0-1,1 0 0,0 0 1,0 0-1,0-1 0,0 1 1,0-1-1,0 1 1,0-1-1,0 1 0,0-1 1,0 0-1,0 0 0,0 0 1,0 0-1,2-1 1,59-5-7155,-22-9-257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9.369"/>
    </inkml:context>
    <inkml:brush xml:id="br0">
      <inkml:brushProperty name="width" value="0.025" units="cm"/>
      <inkml:brushProperty name="height" value="0.025" units="cm"/>
    </inkml:brush>
  </inkml:definitions>
  <inkml:trace contextRef="#ctx0" brushRef="#br0">149 62 14221,'-11'4'3497,"9"-4"-3340,-17 6 1855,0 2 0,-22 11 1,37-18-1758,1 1 1,-1-1-1,1 1 1,0 0-1,0 0 1,0 0 0,0 0-1,0 1 1,0-1-1,1 1 1,-1 0-1,1-1 1,0 1-1,-1 0 1,2 1-1,-1-1 1,0 0-1,0 1 1,1-1-1,0 0 1,0 1-1,0 0 1,-1 3-1,3-6-242,-1 0 0,0 0 0,1 0-1,-1-1 1,1 1 0,-1 0-1,1 0 1,-1 0 0,1-1-1,0 1 1,-1 0 0,1-1-1,0 1 1,0-1 0,0 1 0,-1-1-1,1 1 1,0-1 0,0 1-1,0-1 1,0 0 0,0 1-1,0-1 1,-1 0 0,1 0 0,0 0-1,0 0 1,0 0 0,1 0-1,38 0 91,-29 0-47,75-10-53,-70 7-463,0 0 1,1 2-1,-1-1 0,0 2 1,29 2-1,-43-1 422,1 0 0,0 0 0,-1 0-1,1 0 1,-1 1 0,0-1 0,1 1 0,-1-1 0,0 1-1,0 0 1,0 0 0,0 0 0,0 0 0,-1 0 0,1 0 0,0 0-1,-1 1 1,0-1 0,0 1 0,1-1 0,-1 1 0,-1-1-1,1 1 1,0 0 0,-1-1 0,1 6 0,1 9 68,0 0 1,-1 0 0,-2 20 0,0-21-80,0-3 169,-1 1 0,0-1-1,-1 1 1,0-1 0,-1 0-1,-1 0 1,0-1 0,-1 1-1,0-1 1,-1-1 0,-11 16-1,4-8 267,-2 0-1,0-1 0,0-1 0,-2 0 1,-31 22-1,43-35-346,0 0 1,0 0-1,0-1 1,-1 0-1,1 0 1,-1 0-1,-12 2 1,18-5-31,0 1 0,-1-1 0,1 0 0,-1 0 1,1 0-1,0 0 0,-1 0 0,1 0 0,-1 0 1,1 0-1,0-1 0,-1 1 0,1-1 0,0 1 1,-1-1-1,1 1 0,0-1 0,-1 1 0,1-1 1,0 0-1,0 0 0,0 0 0,0 0 1,0 0-1,0 0 0,0 0 0,0 0 0,0 0 1,1 0-1,-1-1 0,0 1 0,1 0 0,-1 0 1,1-1-1,-1 1 0,1 0 0,0-1 0,-1 1 1,1-1-1,0 1 0,0 0 0,0-1 0,0-1 1,0-5-14,1-1 1,0 0 0,0 1 0,0 0 0,1-1-1,0 1 1,1 0 0,0 0 0,0 0 0,1 0-1,0 0 1,1 1 0,-1 0 0,1 0 0,0 0-1,1 0 1,0 1 0,12-10 0,8-6-27,1 2-1,1 0 1,43-22 0,102-48-24,-82 45-773,109-72 0,-192 112 690,34-28-414,-40 31 546,-1 1 0,1-1 0,-1 0 0,1 1 1,-1-1-1,0 0 0,0 0 0,1 0 0,-1 0 0,-1 0 1,1 0-1,0 0 0,0 0 0,-1-1 0,0 1 0,1 0 1,-1 0-1,0 0 0,0-4 0,0 5 9,-1 0 0,1 0 0,0-1-1,-1 1 1,0 0 0,1 0 0,-1 0 0,0 0-1,1 0 1,-1 0 0,0 0 0,0 0 0,0 0-1,0 0 1,0 1 0,0-1 0,0 0 0,0 1-1,0-1 1,0 1 0,0-1 0,-1 1 0,1-1-1,0 1 1,0 0 0,-3-1 0,-37-2 94,32 3-75,-4 1 54,0 0 0,0 0 1,0 1-1,0 1 0,0 0 0,0 1 0,1 0 0,-1 1 0,-21 12 0,29-14-25,0 0 0,0 0 1,0 0-1,0 1 0,1 0 0,-1 0 1,1 0-1,0 0 0,0 1 0,1-1 1,-1 1-1,1 0 0,0 0 0,0 1 1,1-1-1,0 0 0,0 1 0,0 0 1,0-1-1,1 1 0,0 0 0,0 0 0,1 0 1,0 9-1,0-10-34,2-1-1,-1 1 1,0 0-1,1 0 1,0-1-1,0 1 1,0-1-1,1 1 1,-1-1-1,1 0 1,0 0 0,1 0-1,-1-1 1,0 1-1,1-1 1,0 0-1,0 0 1,0 0-1,5 3 1,11 6 23,1-2 0,38 16 0,-56-25-35,39 14-625,1-1 0,0-3 0,1-1-1,49 3 1,9-4-5824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0.266"/>
    </inkml:context>
    <inkml:brush xml:id="br0">
      <inkml:brushProperty name="width" value="0.025" units="cm"/>
      <inkml:brushProperty name="height" value="0.025" units="cm"/>
    </inkml:brush>
  </inkml:definitions>
  <inkml:trace contextRef="#ctx0" brushRef="#br0">1 307 16976,'3'1'309,"0"1"1,0 0-1,0-1 1,1 1-1,-1-1 0,1 0 1,-1 0-1,1-1 1,-1 1-1,1-1 0,0 1 1,6-1-1,3 0 378,220 15 2757,122-11-2455,-183-4-698,1148-42 798,1106-127 2077,-2216 156-2979,942-93 811,-1118 100-858,-23 3-78,-19 4-67,-10 4-141,1 0 0,0 2 0,1-1 0,-1 2-1,1 0 1,-26 19 0,5-5-3019,0-2-3398,18-13-2208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399"/>
    </inkml:context>
    <inkml:brush xml:id="br0">
      <inkml:brushProperty name="width" value="0.025" units="cm"/>
      <inkml:brushProperty name="height" value="0.025" units="cm"/>
    </inkml:brush>
  </inkml:definitions>
  <inkml:trace contextRef="#ctx0" brushRef="#br0">3107 682 2723,'0'0'2039,"0"-11"379,1 2-1804,-1 0 0,-1-1 0,1 1 0,-2 0 0,1 0 0,-1 0 0,-1 0-1,1 0 1,-1 0 0,-7-11 0,-7-8 580,-1 2-1,-1 0 1,-1 1-1,-44-41 1,32 38-645,-1 1 0,-2 2 1,-45-25-1,21 18-414,-2 4 0,-1 2 0,-1 3 0,-107-25 1,-34 9-16,-1 9 0,-1 9 0,-360 9 0,449 17-5,-1 5 0,1 5-1,1 5 1,1 5 0,1 5 0,2 5-1,-113 51 1,209-79-112,-58 31 25,70-36-28,1 0 1,0 0-1,0 0 0,0 0 0,0 1 0,0 0 0,0-1 0,0 1 0,1 0 0,0 0 0,-1 1 0,1-1 0,0 0 0,1 1 0,-1-1 0,-2 8 0,5-10-28,-1 1 1,0 0-1,0 0 0,1 0 0,-1-1 0,0 1 0,1 0 0,0-1 0,-1 1 1,1 0-1,0-1 0,0 1 0,0-1 0,0 1 0,0-1 0,1 0 1,-1 1-1,0-1 0,1 0 0,-1 0 0,0 0 0,1 0 0,-1 0 0,1 0 1,0 0-1,-1 0 0,1-1 0,0 1 0,-1-1 0,1 1 0,0-1 1,2 0-1,9 3-693,0 0 1,0-1 0,17 0-1,31-2-3774,5-5-3053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806"/>
    </inkml:context>
    <inkml:brush xml:id="br0">
      <inkml:brushProperty name="width" value="0.025" units="cm"/>
      <inkml:brushProperty name="height" value="0.025" units="cm"/>
    </inkml:brush>
  </inkml:definitions>
  <inkml:trace contextRef="#ctx0" brushRef="#br0">1 23 6854,'13'-2'2200,"49"-7"1505,90-3 0,-79 14-3153,0 4 0,0 3 0,97 24 0,-68-6-727,170 70-1,-248-87 168,-1 0 0,0 2 0,0 1 0,37 29 0,-55-38 25,0 1 0,0-1 0,-1 1-1,1 0 1,-1 1 0,-1-1 0,1 1 0,-1 0 0,1 0 0,2 10-1,-4-12 29,-2 0-1,1 0 0,0 1 1,-1-1-1,0 0 0,0 0 1,0 1-1,0-1 1,-1 0-1,0 1 0,0-1 1,0 0-1,0 0 0,-1 0 1,1 0-1,-1 0 0,0 0 1,-3 4-1,-2 1 203,0 0 0,0 0 1,-1 0-1,-1-1 0,1 0 0,-1-1 1,-1 0-1,-11 7 0,-90 46 1553,67-38-1239,5-2-94,-188 108 502,193-107-3783,2-9-3336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605"/>
    </inkml:context>
    <inkml:brush xml:id="br0">
      <inkml:brushProperty name="width" value="0.025" units="cm"/>
      <inkml:brushProperty name="height" value="0.025" units="cm"/>
    </inkml:brush>
  </inkml:definitions>
  <inkml:trace contextRef="#ctx0" brushRef="#br0">0 90 15310,'17'0'6622,"39"-3"-5829,-25 1-179,10 0-491,-1-3 0,42-9 0,-64 10-82,-1 0-1,0-2 1,1 0 0,-2-1-1,1 0 1,-1-2 0,18-12-1,-52 59-445,6-8 368,1 0 0,1 1 0,2 0 0,-8 57 0,-1 135 361,14-154-138,1-31-91,0 7 281,-10 62 0,9-95-26,1 0 1,-2 0-1,1 0 0,-2 0 1,1-1-1,-2 1 1,1-1-1,-2-1 1,-14 20-1,19-26-220,-1-2-1,1 1 1,-1 0 0,0 0-1,0-1 1,0 1 0,0-1-1,-1 0 1,1 0 0,-1 0-1,1-1 1,-1 1 0,0-1-1,1 0 1,-1 0 0,0 0-1,0-1 1,0 1 0,0-1-1,1 0 1,-1 0-1,0 0 1,0 0 0,-5-2-1,3 0-61,0 0 0,1 0 0,-1-1 0,1 0 0,-1 0 0,1 0 0,0 0 0,0-1 0,1 0 0,-1 0 0,1-1-1,0 1 1,0-1 0,-6-9 0,2 2-325,1-1-1,1 0 1,0 0-1,0 0 1,2-1-1,-1 0 1,2 1-1,0-2 1,1 1-1,0 0 1,1 0-1,1-26 1,0 36-24,1 0 0,-1 0 0,1 0 1,0 0-1,0 0 0,0 0 0,1 0 0,-1 0 0,1 0 1,0 1-1,0-1 0,0 1 0,1-1 0,-1 1 0,4-3 1,2-2-1370,0 1 0,1-1 0,0 2 0,13-8 0,15-9-5183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952"/>
    </inkml:context>
    <inkml:brush xml:id="br0">
      <inkml:brushProperty name="width" value="0.025" units="cm"/>
      <inkml:brushProperty name="height" value="0.025" units="cm"/>
    </inkml:brush>
  </inkml:definitions>
  <inkml:trace contextRef="#ctx0" brushRef="#br0">84 38 17681,'0'0'6283,"-10"7"-6043,4-4-181,1 1-1,-1 0 1,1 0-1,0 1 0,1-1 1,-1 1-1,1 0 1,0 0-1,0 1 1,0-1-1,1 1 1,0 0-1,0 0 0,1 0 1,-1 0-1,1 0 1,1 1-1,-2 7 1,2-11-12,1 0 1,0-1-1,0 1 1,0 0 0,0 0-1,0-1 1,0 1 0,1 0-1,-1-1 1,1 1-1,0-1 1,0 1 0,0-1-1,0 1 1,0-1 0,1 1-1,-1-1 1,1 0 0,0 0-1,-1 0 1,1 0-1,3 2 1,-3-3-23,0 0 0,0 0 1,0 0-1,0 0 0,0-1 0,0 1 1,0-1-1,0 0 0,0 0 0,0 1 1,1-1-1,-1-1 0,0 1 0,0 0 1,0 0-1,0-1 0,0 1 0,0-1 0,0 0 1,0 0-1,0 0 0,0 0 0,0 0 1,0 0-1,0 0 0,-1 0 0,1-1 1,0 1-1,1-3 0,3-1 95,-1 0-1,0 0 1,0-1 0,-1 1 0,0-1-1,0 0 1,0-1 0,0 1-1,-1-1 1,0 1 0,3-12 0,-3 3 74,0 0 0,-1 0 0,0 0 0,-1-23 1,-1 37-199,0 0 1,0 1 0,0-1-1,0 1 1,0-1-1,0 0 1,0 1 0,0-1-1,0 0 1,0 1-1,0-1 1,-1 0 0,1 1-1,0-1 1,0 0 0,-1 1-1,1-1 1,0 1-1,-1-1 1,1 1 0,0-1-1,-1 1 1,1-1 0,-1 1-1,1-1 1,-1 1-1,1 0 1,-1-1 0,0 1-1,1 0 1,-1-1 0,1 1-1,-1 0 1,0 0-1,1-1 1,-1 1 0,1 0-1,-1 0 1,0 0 0,1 0-1,-1 0 1,0 0-1,1 0 1,-1 0 0,0 0-1,1 0 1,-1 0-1,0 1 1,1-1 0,-1 0-1,0 0 1,1 1 0,-2 0-1,0-1-77,0 2-1,0-1 1,0 0-1,0 0 1,0 1 0,0-1-1,0 1 1,0-1-1,1 1 1,-1 0-1,1 0 1,-1 0 0,1 0-1,-2 2 1,1 3-352,0-1-1,1 0 1,-1 1 0,1-1 0,1 1 0,-1 10 0,1-15 128,0-1 0,0 1 0,0 0 1,0-1-1,1 1 0,-1 0 0,0-1 0,1 1 1,-1 0-1,1-1 0,-1 1 0,1-1 0,0 1 0,-1-1 1,1 0-1,0 1 0,0-1 0,0 0 0,0 1 1,0-1-1,1 0 0,-1 0 0,0 0 0,1 0 0,-1 0 1,0 0-1,1 0 0,-1-1 0,1 1 0,2 1 1,19-1-4079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5.348"/>
    </inkml:context>
    <inkml:brush xml:id="br0">
      <inkml:brushProperty name="width" value="0.025" units="cm"/>
      <inkml:brushProperty name="height" value="0.025" units="cm"/>
    </inkml:brush>
  </inkml:definitions>
  <inkml:trace contextRef="#ctx0" brushRef="#br0">140 0 14798,'-6'10'1650,"-21"31"1634,-35 77 0,54-101-2697,0 1 1,2 0-1,0 1 1,2-1 0,-1 1-1,2 0 1,1 0 0,0 21-1,2-38-569,0-1-1,0 1 1,0 0-1,0-1 1,1 1-1,-1-1 1,1 1-1,-1-1 1,1 1-1,-1-1 1,1 1 0,0-1-1,0 0 1,0 1-1,0-1 1,0 0-1,0 0 1,0 0-1,0 0 1,0 0-1,1 0 1,-1 0-1,0 0 1,1 0-1,1 1 1,2-1 20,-1 1 0,1-1 0,-1 0 0,1-1 0,-1 1-1,1-1 1,-1 0 0,1 0 0,4-1 0,8-1 17,0-1 0,-1 0 0,1-2 0,16-6 1,-21 6-93,-10 3 29,1 1 1,0-1-1,0 1 0,0-1 0,0 1 0,0 0 0,0 1 0,0-1 0,0 0 0,0 1 0,0 0 0,0-1 1,0 1-1,4 1 0,-6 48 413,-1-48-367,0 0 1,-1 0-1,1 0 0,0 0 0,0 1 0,0-1 0,1 0 0,-1 0 0,0 0 0,0 1 1,1-1-1,-1 0 0,0 0 0,1 0 0,0 0 0,-1 0 0,1 0 0,-1 0 0,1 0 0,0 0 1,0 0-1,-1 0 0,1 0 0,0 0 0,2 0 0,-1 0-11,1-1-1,-1 1 0,1-1 1,0 0-1,-1 0 1,1 0-1,0-1 1,-1 1-1,1 0 1,-1-1-1,1 0 1,2-1-1,10-3-13,0-1 0,0-1 0,18-11 0,-21 11-220,0 1 0,0-1 0,1 2 0,0 0 0,19-5 0,-31 10 199,-1 0 0,1 0 1,0 1-1,-1-1 0,1 0 1,0 0-1,-1 1 1,1-1-1,-1 0 0,1 1 1,-1-1-1,1 0 0,-1 1 1,1-1-1,-1 1 0,1-1 1,-1 1-1,0-1 1,1 1-1,-1-1 0,0 1 1,1 0-1,-1-1 0,0 1 1,0-1-1,1 1 1,-1 0-1,0-1 0,0 1 1,0 0-1,0-1 0,0 1 1,0 0-1,0-1 1,0 1-1,0 0 0,-1 36-893,1-27-1658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553"/>
    </inkml:context>
    <inkml:brush xml:id="br0">
      <inkml:brushProperty name="width" value="0.025" units="cm"/>
      <inkml:brushProperty name="height" value="0.025" units="cm"/>
    </inkml:brush>
  </inkml:definitions>
  <inkml:trace contextRef="#ctx0" brushRef="#br0">1 150 13613,'0'0'5925,"68"-6"-3907,-25-10-1153,10-5-737,3 1-288,7-3-1473,-9-3-2403,-1 2-1602</inkml:trace>
  <inkml:trace contextRef="#ctx0" brushRef="#br0" timeOffset="1">591 1 12940,'0'0'5221,"-36"50"-3299,32-36-320,4-4-1026,0-4-544,13-4-224,10-2-353,7 0-1152,0-9-2563,0-11-3428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088"/>
    </inkml:context>
    <inkml:brush xml:id="br0">
      <inkml:brushProperty name="width" value="0.025" units="cm"/>
      <inkml:brushProperty name="height" value="0.025" units="cm"/>
    </inkml:brush>
  </inkml:definitions>
  <inkml:trace contextRef="#ctx0" brushRef="#br0">119 27 14125,'0'0'8221,"-5"11"-7495,-10 23-184,-50 116 2588,58-130-2787,0 1 0,2-1-1,0 1 1,1 1 0,-1 34 0,5-56-338,0 0 1,0 1-1,0-1 1,0 0-1,1 1 1,-1-1 0,0 0-1,0 0 1,0 1-1,1-1 1,-1 0 0,0 0-1,1 1 1,-1-1-1,0 0 1,0 0-1,1 0 1,-1 0 0,0 1-1,1-1 1,-1 0-1,0 0 1,1 0 0,-1 0-1,0 0 1,1 0-1,-1 0 1,0 0-1,1 0 1,-1 0 0,1 0-1,-1 0 1,0 0-1,1 0 1,-1 0-1,0-1 1,1 1 0,-1 0-1,0 0 1,0 0-1,1 0 1,-1-1 0,0 1-1,1-1 1,16-8 196,-8 0-189,-1-2 0,0 1 0,0-1 0,-1 0-1,0-1 1,-1 0 0,-1 0 0,0 0 0,0 0 0,-1-1-1,-1 0 1,3-18 0,1-13-380,-2 0 0,-2-59 0,-3 102 365,0 1-1,0-1 1,1 1-1,-1-1 1,0 1-1,0-1 1,0 1 0,0-1-1,0 1 1,0-1-1,0 1 1,0-1-1,0 1 1,0-1-1,-1 1 1,1-1 0,0 1-1,0-1 1,0 1-1,-1-1 1,1 1-1,0 0 1,0-1-1,-1 1 1,1-1 0,0 1-1,-1 0 1,1-1-1,-1 1 1,0-1-1,-9 13-281,-7 26-55,16-35 345,0 1 0,1-1 0,-1 0 0,0 0 0,1 1 1,0-1-1,-1 0 0,2 1 0,-1-1 0,0 0 0,0 0 0,1 1 0,0-1 1,0 0-1,0 0 0,0 0 0,0 0 0,1 0 0,1 4 0,0-5 34,0 0-1,0 0 1,0 0-1,0 0 1,0 0-1,0-1 1,1 0-1,-1 1 0,1-1 1,-1 0-1,1-1 1,-1 1-1,1-1 1,0 1-1,-1-1 1,1 0-1,4-1 1,2 1 20,0-1 1,-1 0 0,1-1 0,0 0 0,-1-1 0,0 0 0,0 0 0,0-1-1,0 0 1,0 0 0,13-10 0,3-4-13,-2-2 1,31-31-1,-57 73-480,-8 13 368,-23 53 0,-7 19 314,36-91-171,-13 53 146,17-64-220,0 0 0,0 1 0,1-1 0,-1 1 0,1-1 0,1 1 0,-1-1-1,1 0 1,0 1 0,2 5 0,-2-10-71,-1 0-1,1 0 1,0 1-1,-1-1 1,1 0 0,0 0-1,0 0 1,0-1-1,0 1 1,0 0-1,0 0 1,0 0 0,0-1-1,0 1 1,0-1-1,1 1 1,-1-1-1,0 1 1,0-1 0,1 1-1,1-1 1,-1 0-561,1 1 0,-1-1 1,1 0-1,0 0 0,-1 0 1,1 0-1,0-1 1,-1 1-1,1-1 0,3-1 1,22-16-10500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453"/>
    </inkml:context>
    <inkml:brush xml:id="br0">
      <inkml:brushProperty name="width" value="0.025" units="cm"/>
      <inkml:brushProperty name="height" value="0.025" units="cm"/>
    </inkml:brush>
  </inkml:definitions>
  <inkml:trace contextRef="#ctx0" brushRef="#br0">104 32 18193,'0'0'2659,"-8"1"-326,0 0-2088,1 1 1,0-1 0,0 1-1,0 0 1,0 1 0,0 0 0,-7 4-1,11-6-216,1 0 0,0 1 0,0-1-1,0 1 1,0 0 0,0 0 0,1-1 0,-1 1-1,0 0 1,1 0 0,0 1 0,-1-1 0,1 0-1,0 0 1,0 1 0,0-1 0,0 0 0,1 1-1,-1-1 1,1 1 0,-1-1 0,1 1-1,0-1 1,0 1 0,0 0 0,0-1 0,0 1-1,1-1 1,0 4 0,0-5-6,0 0-1,0 1 1,-1-1-1,1 0 1,0 0-1,1 0 1,-1 0-1,0 1 1,0-2 0,0 1-1,0 0 1,1 0-1,-1 0 1,0-1-1,1 1 1,-1 0-1,1-1 1,-1 1 0,1-1-1,-1 0 1,1 0-1,-1 1 1,1-1-1,-1 0 1,1 0-1,-1 0 1,1-1 0,2 1-1,2-1 20,1 1-1,-1-1 1,0 0-1,0-1 1,0 1-1,7-4 1,-5 0-6,0 1-1,-1-1 1,0-1 0,0 0-1,0 0 1,-1 0 0,0 0-1,0-1 1,0 0 0,-1-1 0,0 1-1,-1-1 1,1 0 0,-2 0-1,6-14 1,-9 22-21,0 0 0,0-1-1,0 1 1,0 0 0,0 0 0,0-1 0,0 1-1,0 0 1,0-1 0,0 1 0,0 0 0,0-1-1,0 1 1,0 0 0,-1-1 0,1 1-1,0 0 1,0-1 0,0 1 0,0 0 0,0 0-1,-1-1 1,1 1 0,0 0 0,0 0 0,-1 0-1,1-1 1,0 1 0,0 0 0,-1 0 0,1 0-1,0-1 1,0 1 0,-1 0 0,1 0 0,0 0-1,-1 0 1,1 0 0,0 0 0,-1 0-1,1 0 1,0 0 0,-1 0 0,1 0 0,0 0-1,-1 0 1,1 0 0,0 0 0,-1 0 0,1 0-1,0 0 1,0 0 0,-1 1 0,1-1 0,0 0-1,-1 0 1,1 0 0,0 0 0,0 1-1,-1-1 1,1 0 0,0 0 0,0 1 0,0-1-1,-1 0 1,1 0 0,0 1 0,-22 14-161,18-10 153,-1 1 1,0-1 0,1 1 0,0 0 0,1 0 0,-1 0 0,1 1-1,0-1 1,1 1 0,-1 0 0,2 0 0,-1 0 0,1 0 0,-1 0 0,2 0-1,-1 0 1,1 0 0,2 14 0,-2-20-85,1 1 0,0-1 0,0 1 0,0-1 0,0 0 0,0 1 0,0-1 0,1 0 0,-1 0 0,0 0 0,1 0 0,-1 0 1,1 0-1,-1 0 0,1 0 0,-1-1 0,1 1 0,-1 0 0,1-1 0,0 1 0,-1-1 0,1 0 0,0 0 0,0 0 0,-1 0 0,1 0 0,0 0 0,-1 0 0,4-1 0,2 1-678,-1-1 0,0 1 0,0-2 0,1 1 0,-1-1 0,0 1 0,8-5 0,15-14-8417</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193"/>
    </inkml:context>
    <inkml:brush xml:id="br0">
      <inkml:brushProperty name="width" value="0.025" units="cm"/>
      <inkml:brushProperty name="height" value="0.025" units="cm"/>
    </inkml:brush>
  </inkml:definitions>
  <inkml:trace contextRef="#ctx0" brushRef="#br0">73 49 13581,'0'0'10137,"10"3"-9896,-6-1-238,0-1 1,0 0 0,0 0-1,1-1 1,-1 1 0,1-1 0,-1 0-1,0 0 1,1-1 0,-1 1-1,0-1 1,0 0 0,1 0-1,-1 0 1,0-1 0,0 1-1,0-1 1,0 0 0,0 0 0,-1-1-1,1 1 1,-1-1 0,1 0-1,-1 1 1,3-5 0,25-17-63,-35 62 59,-8 13 298,-42 235 2863,49-226-3135,-10 66 10,13-113-24,-1-1 0,-1 1 1,0-1-1,0 0 0,-1-1 1,-1 1-1,-10 16 0,15-26 36,-1 0-1,1 0 1,0 0-1,-1 0 1,1-1-1,-1 1 0,1 0 1,-1-1-1,0 1 1,0-1-1,0 1 0,0-1 1,0 0-1,0 0 1,0 0-1,0 0 0,0 0 1,0-1-1,-1 1 1,1 0-1,0-1 0,-1 0 1,-3 0-1,4 0 8,0-1 0,0 0 0,0 0-1,0 0 1,0 0 0,1-1 0,-1 1 0,0 0-1,1-1 1,-1 1 0,1-1 0,0 1 0,-1-1-1,1 0 1,0 0 0,0 1 0,0-1 0,0 0-1,0 0 1,1 0 0,-1 0 0,0 0 0,1 0-1,0 0 1,-1-3 0,-1-14-280,0 0 0,1 0 0,1 0 0,1 0 0,0 0 0,2 0 0,0 0 0,1 1 0,1-1 0,1 1 0,0 0 1,1 1-1,1-1 0,1 1 0,0 1 0,23-30 0,-18 28 80,0 0 1,2 0 0,0 1-1,1 1 1,0 1-1,1 1 1,1 0 0,1 1-1,0 1 1,0 1 0,1 1-1,0 0 1,35-9-1,-55 19 181,0 0-1,0-1 1,0 1-1,0 0 1,0 0-1,-1 0 1,1 0-1,0 0 1,0 0-1,0 0 1,0 1-1,0-1 1,0 0-1,-1 0 1,1 1-1,0-1 1,0 1-1,0-1 1,0 0-1,-1 1 1,1-1-1,0 1 1,-1 0-1,1-1 1,0 1-1,-1 0 1,1-1-1,-1 1 1,1 0-1,-1 0 1,1-1-1,-1 1 1,1 0-1,-1 0 1,0 0-1,0 0 1,1 0-1,-1-1 1,0 1-1,0 0 1,0 2-1,0 49 1479,-1-32-1230,1-19-272,1-1-1,-1 1 1,0-1 0,1 1 0,-1-1 0,1 1 0,-1-1-1,1 0 1,-1 1 0,1-1 0,-1 0 0,1 1 0,0-1-1,-1 0 1,1 0 0,-1 1 0,1-1 0,0 0 0,-1 0-1,1 0 1,-1 0 0,1 0 0,0 0 0,-1 0-1,1 0 1,0 0 0,-1 0 0,1-1 0,-1 1 0,1 0-1,0 0 1,-1 0 0,1-1 0,-1 1 0,1 0 0,-1-1-1,1 0 1,25-9 227,36-36-171,-45 32-377,1 1 0,22-13 0,-40 26 305,0 0-1,0 0 1,0-1 0,1 1-1,-1 0 1,0 0 0,0 0 0,1 0-1,-1 0 1,0 0 0,0 0-1,1 0 1,-1-1 0,0 1 0,0 0-1,1 0 1,-1 0 0,0 0-1,0 0 1,1 0 0,-1 1-1,0-1 1,0 0 0,1 0 0,-1 0-1,0 0 1,0 0 0,0 0-1,1 0 1,-1 0 0,0 1-1,0-1 1,0 0 0,1 0 0,-1 0-1,0 0 1,0 1 0,0-1-1,0 0 1,1 0 0,-1 0 0,0 1-1,0-1 1,1 17 193,-8 27 624,5-36-590,-6 60 1768,8-67-1993,1-1 0,-1 1 1,0-1-1,0 1 0,1-1 1,-1 0-1,1 1 0,-1-1 1,0 1-1,1-1 0,-1 0 1,1 1-1,-1-1 0,1 0 1,-1 0-1,1 1 0,-1-1 1,1 0-1,-1 0 0,1 0 1,-1 0-1,1 0 0,-1 1 1,1-1-1,-1 0 0,1 0 1,0 0-1,-1 0 0,1-1 1,-1 1-1,1 0 0,-1 0 1,1 0-1,-1 0 0,1 0 1,-1-1-1,1 1 0,0-1 1,24-8-2246,0-10-2968,2-7-4635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602"/>
    </inkml:context>
    <inkml:brush xml:id="br0">
      <inkml:brushProperty name="width" value="0.025" units="cm"/>
      <inkml:brushProperty name="height" value="0.025" units="cm"/>
    </inkml:brush>
  </inkml:definitions>
  <inkml:trace contextRef="#ctx0" brushRef="#br0">88 36 11018,'0'0'10837,"-8"2"-7735,-1 0-2605,6-1-387,0-1 0,0 1 0,0 0 0,-1 0-1,1 0 1,0 0 0,0 0 0,0 1 0,0-1 0,1 1 0,-1 0 0,0 0-1,1 0 1,-1 0 0,1 0 0,0 1 0,0-1 0,0 1 0,0 0 0,0-1-1,0 1 1,1 0 0,-1 0 0,1 0 0,0 0 0,0 0 0,0 0 0,-1 4-1,2-5-94,-1-1-1,1 1 1,-1-1-1,1 1 0,-1-1 1,1 1-1,0 0 1,0-1-1,0 1 0,0-1 1,0 1-1,0-1 0,1 1 1,-1 0-1,0-1 1,1 1-1,-1-1 0,1 1 1,-1-1-1,1 1 1,0-1-1,0 0 0,0 1 1,0-1-1,0 0 0,0 0 1,0 0-1,0 1 1,0-1-1,0 0 0,1-1 1,1 2-1,2 0 28,0-1 1,1-1-1,-1 1 0,0-1 0,1 1 0,-1-2 1,1 1-1,-1 0 0,6-3 0,124-27 871,-134 29-818,0 1 1,0-1-1,0 1 0,1-1 1,-1 0-1,0 1 0,0-1 1,0 0-1,0 0 0,0 0 1,-1 1-1,1-1 0,0 0 0,0-1 1,-1 1-1,1 0 0,0 0 1,-1 0-1,1 0 0,-1 0 1,1-1-1,-1 1 0,0 0 0,0 0 1,1-2-1,3-40-416,-3 25 412,5-1-779,-6 18 220,1 0 0,0 0 1,-1 0-1,1 0 0,0 0 0,0 0 1,0 0-1,0 0 0,0 1 1,-1-1-1,1 0 0,1 1 0,-1-1 1,0 0-1,0 1 0,2-1 1,23 0-8133,-6 6 6759,8 2-2670,4-1-3187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977"/>
    </inkml:context>
    <inkml:brush xml:id="br0">
      <inkml:brushProperty name="width" value="0.025" units="cm"/>
      <inkml:brushProperty name="height" value="0.025" units="cm"/>
    </inkml:brush>
  </inkml:definitions>
  <inkml:trace contextRef="#ctx0" brushRef="#br0">167 161 11883,'0'0'11318,"-12"-4"-9760,8 2-1482,0 0 0,0 0 0,0 1 0,0-1 0,0 1 0,-1 0 0,1 0-1,0 1 1,-1-1 0,1 1 0,0 0 0,-1 0 0,1 1 0,0-1-1,0 1 1,-1 0 0,1 0 0,0 0 0,0 1 0,0 0 0,0-1 0,0 1-1,0 1 1,1-1 0,-1 0 0,1 1 0,0 0 0,-1 0 0,1 0 0,0 0-1,1 0 1,-4 4 0,3-2 124,0-1 0,0 1 0,1 0 1,-1 0-1,1 0 0,0 0 0,1 0 0,-1 0 0,0 8 0,1-11-175,1-1-1,0 1 1,0-1 0,0 1-1,0-1 1,1 0-1,-1 1 1,0-1-1,1 1 1,-1-1 0,0 0-1,1 1 1,0-1-1,-1 0 1,1 0 0,0 1-1,0-1 1,0 0-1,-1 0 1,1 0-1,0 0 1,0 0 0,1 0-1,-1 0 1,0 0-1,0-1 1,0 1-1,1 0 1,-1-1 0,0 1-1,1-1 1,-1 1-1,0-1 1,1 0-1,-1 1 1,1-1 0,-1 0-1,0 0 1,3 0-1,9 0 33,0-1 0,0 0 0,-1-1 0,1 0 0,0-1 0,-1-1 0,1 0 0,-1 0 0,0-1 0,-1-1 1,1 0-1,-1-1 0,15-11 0,5-5-150,-1-1 0,-1-2 0,31-35 0,-51 50 90,0-1-1,0 1 1,-1-1-1,-1-1 1,7-14-1,-26 33-76,6 0 109,0 0 1,1 1-1,0-1 1,0 1-1,0 1 1,1-1-1,0 1 0,0-1 1,1 1-1,0 0 1,0 0-1,1 1 1,0-1-1,1 0 1,-2 16-1,3-19-166,0 0 1,0 0-1,0 0 1,1 0-1,-1 0 1,1 0-1,0 0 1,1 0-1,-1-1 0,1 1 1,0 0-1,0-1 1,1 1-1,-1-1 1,1 0-1,0 0 1,0 0-1,0 0 0,1 0 1,-1-1-1,1 0 1,0 0-1,0 0 1,0 0-1,1 0 1,-1-1-1,9 4 0,24 4-5911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543"/>
    </inkml:context>
    <inkml:brush xml:id="br0">
      <inkml:brushProperty name="width" value="0.025" units="cm"/>
      <inkml:brushProperty name="height" value="0.025" units="cm"/>
    </inkml:brush>
  </inkml:definitions>
  <inkml:trace contextRef="#ctx0" brushRef="#br0">108 0 12684,'0'0'3166,"-3"13"624,-36 106 2333,26-84-5319,0 1 0,3 0 1,1 1-1,1 0 1,-4 65-1,12-101-789,0 1 0,0-1-1,0 1 1,0-1 0,0 0 0,0 1 0,1-1-1,-1 1 1,0-1 0,1 0 0,-1 1 0,1-1 0,0 0-1,-1 1 1,1-1 0,0 0 0,0 0 0,0 0-1,0 0 1,0 0 0,0 0 0,0 0 0,0 0-1,0 0 1,2 1 0,0-1 8,0 0 0,0-1 1,-1 1-1,1-1 0,0 1 0,0-1 0,0 0 1,0 0-1,0 0 0,0 0 0,5-2 0,4-1 19,0 0-1,0-1 1,-1-1 0,0 0-1,13-7 1,17-14-48,-1-2 1,-2-1 0,-1-2-1,34-37 1,-49 45-1199,33-48 1,-77 84-9971,1 4 5452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885"/>
    </inkml:context>
    <inkml:brush xml:id="br0">
      <inkml:brushProperty name="width" value="0.025" units="cm"/>
      <inkml:brushProperty name="height" value="0.025" units="cm"/>
    </inkml:brush>
  </inkml:definitions>
  <inkml:trace contextRef="#ctx0" brushRef="#br0">14 0 12556,'0'0'6822,"-13"56"-4163,13-36-513,2-3-737,19-2-544,-3-1-513,13 1-256,1-4-1024,5-6-2147,-1-3-3075,0-2-4516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9.714"/>
    </inkml:context>
    <inkml:brush xml:id="br0">
      <inkml:brushProperty name="width" value="0.025" units="cm"/>
      <inkml:brushProperty name="height" value="0.025" units="cm"/>
    </inkml:brush>
  </inkml:definitions>
  <inkml:trace contextRef="#ctx0" brushRef="#br0">104 12 12075,'-9'0'5558,"6"0"-4982,-50 3 3415,52-3-3841,-1 0 0,0 0 0,1 0-1,-1 1 1,0-1 0,1 0 0,-1 1 0,1-1 0,-1 1 0,0 0 0,1-1 0,-1 1 0,1 0-1,0 0 1,-1 0 0,1 0 0,0 0 0,0 0 0,-1 0 0,1 1 0,0-1 0,0 0 0,0 1-1,0-1 1,1 1 0,-1-1 0,0 1 0,1-1 0,-1 1 0,0 1 0,1-2-126,1 0-1,-1-1 1,0 1 0,1 0 0,-1 0 0,1-1-1,-1 1 1,1 0 0,-1-1 0,1 1 0,-1-1 0,1 1-1,-1-1 1,1 1 0,0-1 0,-1 1 0,1-1-1,0 0 1,-1 1 0,1-1 0,0 0 0,0 1 0,-1-1-1,1 0 1,0 0 0,0 0 0,0 0 0,-1 0-1,1 0 1,1 0 0,32 1 48,-27-1 25,-3 0-126,7 0 96,-1 0 0,0-1 0,1 0 0,14-4 0,-23 5-118,0 0 1,0-1-1,0 0 1,-1 1-1,1-1 1,0 0-1,0 0 1,0 0-1,-1 0 1,1 0-1,-1-1 1,1 1-1,-1 0 1,1-1-1,-1 1 1,0-1-1,1 0 1,-1 1-1,0-1 1,0 0-1,0 0 1,-1 1-1,1-1 1,0 0-1,-1 0 1,1 0-1,-1 0 1,0 0-1,1 0 1,-1-2-1,0 3 43,0 1 0,0 0 0,0 0 0,0 0 0,0-1 0,0 1 0,0 0 0,0 0 0,0 0 0,0-1 0,0 1 0,0 0 0,0 0 0,0 0 0,0-1 0,0 1 0,0 0 0,0 0 0,-1 0 0,1-1 0,0 1 0,0 0 0,0 0 0,0 0 0,0 0 0,0 0 0,-1-1 0,1 1 0,0 0 0,0 0 0,0 0 0,0 0 0,-1 0 0,1 0 0,0 0 0,0 0 0,0 0 0,-1-1 0,1 1 0,0 0 0,0 0 0,0 0-1,-1 0 1,1 0 0,0 0 0,0 0 0,-1 1 0,-11 6-34,-9 14 304,17-16-92,0 0 1,1 1-1,-1 0 1,1 0-1,0 0 1,1 0-1,-1 1 1,1-1-1,0 1 1,1-1-1,0 1 1,0-1-1,0 1 1,1 0-1,1 10 1,0-15-160,0 0 0,0 0 0,1 0 0,-1 0 0,0 0 0,1-1 0,0 1 0,-1-1 0,1 1 0,0-1 0,0 0-1,0 1 1,0-1 0,0 0 0,0 0 0,0-1 0,0 1 0,0 0 0,1-1 0,-1 1 0,0-1 0,0 0 0,1 1 0,-1-1 0,0-1 0,4 1 0,5 0-27,-1 0-1,1-1 0,0 0 1,15-3-1,-11-2-329,0 0 0,0-1 1,-1-1-1,1 0 0,-2 0 0,1-2 0,17-16 0,26-16-3987,-56 41 4216,-8 14 549,5-9-195,0-1 1,-1 1-1,1 0 0,0 0 0,1 0 0,-1 0 0,1 0 0,0 0 0,0 0 0,0 0 1,0 5-1,1-8-217,1-1 1,0 1 0,-1 0-1,1-1 1,0 1-1,-1-1 1,1 1 0,0-1-1,0 1 1,0-1 0,-1 1-1,1-1 1,0 0 0,0 0-1,0 1 1,0-1-1,0 0 1,0 0 0,0 0-1,-1 0 1,1 0 0,0 0-1,0 0 1,0 0 0,0 0-1,0-1 1,1 1-1,30-6 27,-20 1-320,0-1 1,-1-1-1,0 0 0,0 0 0,0-1 0,-1 0 0,0-1 0,8-10 1,-14 11 79,-16 22 225,-6 19 590,1 0-1,2 1 1,1 1-1,2 0 1,1 1-1,-8 55 0,9-48-791,7-30 179,-1 1 0,0-1 0,-1 0 0,0-1 0,-14 23 0,17-32 2,0 1 1,0-2-1,0 1 1,0 0-1,0 0 0,-1-1 1,1 1-1,-1-1 1,1 1-1,-1-1 0,0 0 1,0 0-1,0-1 1,0 1-1,-1-1 0,1 1 1,0-1-1,0 0 1,-1 0-1,1 0 0,-1-1 1,1 1-1,-1-1 1,1 0-1,-1 0 1,1 0-1,-1-1 0,-4 0 1,7 0 17,0 1-1,-1-1 1,1 0 0,0 0 0,0 0 0,0 0 0,0 0 0,0 0 0,0-1 0,0 1-1,0 0 1,1 0 0,-1-1 0,0 1 0,1-1 0,-1 1 0,1 0 0,-1-1-1,1 1 1,0-1 0,-1 1 0,1-1 0,0 1 0,0-1 0,0 1 0,0-1-1,1 1 1,-1-2 0,9-47-108,-2 37-198,-1-1 0,2 1 1,-1 0-1,2 0 1,0 1-1,20-21 0,73-62-982,-96 90 1252,41-36 71,3 2 0,1 2 0,73-39 0,-94 65 1148,-30 14-1109,-1 1 1,1-1 0,-1 0-1,0 1 1,0-1-1,0 0 1,0 0-1,0 0 1,-3 4-1,-10 15 86,10-17-134,0 1 1,1-1-1,0 0 1,-1 1-1,2 0 1,-1 0-1,1 0 1,0 0-1,0 0 1,1 0-1,-1 9 1,2-14-46,1-1 0,-1 1 1,1 0-1,0-1 0,-1 1 0,1 0 1,0-1-1,0 1 0,-1-1 1,1 1-1,0-1 0,0 1 1,0-1-1,0 0 0,0 1 1,0-1-1,0 0 0,-1 0 0,1 0 1,0 0-1,0 1 0,0-1 1,0-1-1,0 1 0,0 0 1,0 0-1,0 0 0,0 0 1,0-1-1,0 1 0,0 0 1,0-1-1,1 0 0,36-10 93,1-7-968,-1-2 1,37-25-1,-4 2 299,-83 65 2648,5-12-1731,1 1 0,0 0 1,0 0-1,-5 14 0,11-24-335,-1 0 0,1 0 0,0 0 0,0 0-1,-1 0 1,1 0 0,0 0 0,0 0 0,0 0 0,0 0-1,1 0 1,-1 0 0,0 0 0,0 0 0,0 0-1,1 0 1,-1 0 0,1 0 0,-1 0 0,0 0 0,1 0-1,0 0 1,-1-1 0,1 1 0,-1 0 0,1 0-1,0-1 1,0 1 0,-1 0 0,1-1 0,0 1 0,0-1-1,0 1 1,1 0 0,1-1-257,-1 1 0,1-1 0,-1 0 1,1 0-1,0 0 0,-1 0 0,1 0 0,-1-1 0,1 1 0,-1-1 0,1 0 0,-1 0 1,4-1-1,13-9-4996,4 0-3940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069"/>
    </inkml:context>
    <inkml:brush xml:id="br0">
      <inkml:brushProperty name="width" value="0.025" units="cm"/>
      <inkml:brushProperty name="height" value="0.025" units="cm"/>
    </inkml:brush>
  </inkml:definitions>
  <inkml:trace contextRef="#ctx0" brushRef="#br0">1 67 12075,'3'23'6867,"7"-8"-3583,-6-12-2972,0-1 0,0 0-1,0 0 1,0 0 0,0 0 0,0-1-1,0 0 1,7 2 0,-3-2 42,1 1 0,0-1 0,-1 0 1,1-1-1,0 0 0,0 0 0,0-1 0,-1 0 1,1-1-1,0 0 0,15-6 0,-19 7-303,-1-1 0,1 0 0,-1-1 0,0 1 0,0-1 0,0 0 0,0 0-1,0 0 1,-1 0 0,1-1 0,-1 1 0,0-1 0,0 0 0,0 0 0,-1 0-1,0 0 1,1 0 0,-1-1 0,-1 1 0,1-1 0,0 0 0,-1 1 0,1-7 0,-2 10-54,0 0 1,-1 0 0,1 0 0,0 0-1,0 0 1,-1 0 0,1 0 0,0 0-1,-1 0 1,1 0 0,-1 0 0,1 0-1,-1 1 1,0-1 0,1 0 0,-1 0 0,0 1-1,1-1 1,-1 0 0,0 0 0,0 1-1,0-1 1,0 1 0,0-1 0,0 1-1,0 0 1,0-1 0,0 1 0,0 0 0,0-1-1,0 1 1,0 0 0,0 0 0,0 0-1,0 0 1,0 0 0,0 0 0,0 0-1,0 0 1,0 1 0,0-1 0,-1 1-1,-4-1-13,1 1 0,-1-1 0,0 2 0,1-1 0,-1 1 0,1-1 0,-7 4 0,-2 4 137,0 1 0,0 0 0,1 0 0,-19 21 0,27-27-79,0 1 0,1 0 0,0 0 0,0 1-1,0-1 1,0 1 0,1 0 0,0 0 0,1 0 0,-1 0 0,1 1 0,0-1 0,1 1 0,-2 10-1,3-16-62,0 0-1,0 0 0,0 0 1,0 0-1,1-1 0,-1 1 1,0 0-1,0 0 0,1 0 0,-1 0 1,1 0-1,-1 0 0,1-1 1,-1 1-1,1 0 0,0 0 1,-1-1-1,1 1 0,0 0 0,-1-1 1,1 1-1,0-1 0,0 1 1,0-1-1,1 2 0,32 4-2162,34-14-8995,-20-7-4068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397"/>
    </inkml:context>
    <inkml:brush xml:id="br0">
      <inkml:brushProperty name="width" value="0.025" units="cm"/>
      <inkml:brushProperty name="height" value="0.025" units="cm"/>
    </inkml:brush>
  </inkml:definitions>
  <inkml:trace contextRef="#ctx0" brushRef="#br0">233 0 14286,'0'0'4665,"-11"3"-992,6-2-3400,-6 2 509,0 0 0,1 0 0,-1 1 0,-10 5 0,18-8-712,1 0 0,0 1 0,-1-1 0,1 0 0,0 1 0,0-1 0,0 1 0,0 0 0,0 0 0,1-1 1,-1 1-1,0 0 0,1 1 0,-1-1 0,1 0 0,0 0 0,0 1 0,0-1 0,0 0 0,0 1 0,0-1 0,1 1 0,-1 0 0,1-1 0,0 1 0,0-1 1,0 5-1,0-5-105,1 0 0,0 0 0,0 0 0,0 1 0,0-1 0,1 0 0,-1 0 0,0 0 1,1-1-1,-1 1 0,1 0 0,0 0 0,0-1 0,0 1 0,0-1 0,0 0 0,0 1 1,0-1-1,0 0 0,2 1 0,55 18-1384,-40-15 1152,-10-1 254,0-1-1,0 1 1,0 1 0,-1-1-1,10 8 1,-17-11 59,0-1 1,0 1 0,0-1 0,0 1-1,0 0 1,-1-1 0,1 1 0,0 0-1,0 0 1,0 0 0,-1-1 0,1 1-1,0 0 1,-1 0 0,1 0 0,-1 0-1,1 0 1,-1 0 0,1 0 0,-1 1-1,0-1 1,0 0 0,1 0-1,-1 0 1,0 0 0,0 0 0,0 0-1,0 1 1,0-1 0,-1 0 0,1 0-1,0 0 1,0 0 0,-1 0 0,1 0-1,-1 0 1,1 0 0,-1 0 0,1 0-1,-1 0 1,0 0 0,1 0 0,-1 0-1,0 0 1,0 0 0,0-1 0,1 1-1,-1 0 1,0-1 0,0 1 0,0-1-1,0 1 1,0-1 0,0 1 0,0-1-1,-3 1 1,-17 9 201,-2 0-1,1-2 1,-1-1-1,-26 5 0,-48 1-7025,50-11-3322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3.930"/>
    </inkml:context>
    <inkml:brush xml:id="br0">
      <inkml:brushProperty name="width" value="0.025" units="cm"/>
      <inkml:brushProperty name="height" value="0.025" units="cm"/>
    </inkml:brush>
  </inkml:definitions>
  <inkml:trace contextRef="#ctx0" brushRef="#br0">3 1 17008,'0'0'2146,"-2"54"-2018,5-32-224,13-4-576,1 0-1955,-8-2-1249,6-2-3683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234"/>
    </inkml:context>
    <inkml:brush xml:id="br0">
      <inkml:brushProperty name="width" value="0.025" units="cm"/>
      <inkml:brushProperty name="height" value="0.025" units="cm"/>
    </inkml:brush>
  </inkml:definitions>
  <inkml:trace contextRef="#ctx0" brushRef="#br0">74 0 14478,'0'0'12620,"-27"67"-10987,12-36-1024,6 4-321,-1-1-192,8 1-32,2-3-64,0 0-512,0-2-1282,0-3-1377,0-4-1217,-3-7-1121,-5-6-2755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673"/>
    </inkml:context>
    <inkml:brush xml:id="br0">
      <inkml:brushProperty name="width" value="0.025" units="cm"/>
      <inkml:brushProperty name="height" value="0.025" units="cm"/>
    </inkml:brush>
  </inkml:definitions>
  <inkml:trace contextRef="#ctx0" brushRef="#br0">3 112 12684,'0'-9'2664,"0"5"-2429,-1 1 10,0 0 0,1 0 0,0 0 1,-1 0-1,1 0 0,0 0 0,1 0 0,-1 0 1,1 0-1,-1 0 0,1 0 0,0 0 0,0 0 0,0 0 1,0 0-1,1 0 0,-1 1 0,1-1 0,0 1 0,-1-1 1,1 1-1,0 0 0,1-1 0,-1 1 0,0 0 1,0 0-1,6-2 0,4-1 77,1 1 1,0 1 0,0 0-1,0 1 1,0 0-1,1 1 1,-1 1-1,20 1 1,-5 1-108,-1 1 0,-1 2 0,31 9 0,-49-12-200,0 1-1,-1 0 0,1 0 0,-1 0 0,0 1 0,0 1 0,0-1 1,7 8-1,-12-11 15,-1 0-1,1 1 1,-1-1 0,0 1 0,0-1 0,1 1 0,-1-1-1,0 1 1,-1 0 0,1-1 0,0 1 0,0 0 0,-1 0 0,1 0-1,-1-1 1,1 1 0,-1 0 0,0 0 0,0 0 0,0 0 0,0 0-1,0 0 1,0 0 0,-1 0 0,1-1 0,-1 1 0,1 0-1,-1 0 1,1 0 0,-1-1 0,0 1 0,0 0 0,0-1 0,0 1-1,0 0 1,-1-1 0,1 0 0,0 1 0,-3 1 0,-10 10 181,0-2-1,-1 0 1,0-1 0,-30 16 0,36-21-234,9-5-63,-1 0-1,1 0 1,0 0 0,-1 0 0,1 0 0,0 1 0,-1-1 0,1 0 0,0 0 0,0 0 0,-1 1 0,1-1 0,0 0 0,0 0-1,-1 1 1,1-1 0,0 0 0,0 0 0,0 1 0,-1-1 0,1 0 0,0 1 0,0-1 0,0 0 0,0 1 0,0-1-1,0 0 1,0 1 0,0-1 0,0 0 0,0 1 0,0-1 0,0 0 0,0 1 0,0-1 0,0 1 0,12 8-1389,23 2 800,-33-10 562,3 0 41,0 1 0,0-1 1,0 1-1,0 0 0,0 1 1,0-1-1,-1 1 0,1 0 1,-1 0-1,0 0 0,0 1 0,0-1 1,0 1-1,5 8 0,-7-9 131,0 1 0,0 0-1,-1-1 1,0 1-1,0 0 1,0 0-1,0-1 1,0 1 0,-1 0-1,0 0 1,0 0-1,0 0 1,0 0-1,0 0 1,-1 0 0,0 0-1,0-1 1,0 1-1,0 0 1,0 0-1,-4 4 1,0 2 347,0 0 0,-2-1 0,1 0 0,-1 0 0,0-1 0,-1 1 0,0-2 0,0 1 0,-1-1 1,0 0-1,-13 7 0,11-7-136,-1-1 0,0 0 1,0-1-1,0 0 0,-1-1 1,1 0-1,-1-1 0,0 0 0,-17 1 1,29-4-340,0 0-1,-1 0 1,1 0 0,0 0 0,-1 0-1,1 0 1,0-1 0,-1 1 0,1 0 0,0-1-1,0 1 1,-1-1 0,1 1 0,0-1-1,0 1 1,0-1 0,0 0 0,-1 0 0,1 1-1,0-1 1,1 0 0,-1 0 0,0 0-1,0 0 1,0 0 0,0-1 0,1 1 0,-1 0-1,0-2 1,0-1-781,0-1 0,0 1 0,0-1 0,1 1 0,0-1 0,0 1 0,1-9 0,4-20-7125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2.479"/>
    </inkml:context>
    <inkml:brush xml:id="br0">
      <inkml:brushProperty name="width" value="0.025" units="cm"/>
      <inkml:brushProperty name="height" value="0.025" units="cm"/>
    </inkml:brush>
  </inkml:definitions>
  <inkml:trace contextRef="#ctx0" brushRef="#br0">69 118 18962,'0'0'4730,"-4"11"-3903,-4 15-563,-5 15 511,1 1-1,1 1 1,3 0 0,-4 62-1,13-106-760,1 1-1,-1 0 0,0-1 0,1 1 0,-1-1 1,0 1-1,0-1 0,0 1 0,1-1 1,-1 0-1,0 0 0,0 0 0,0 0 0,0 1 1,0-1-1,0-1 0,0 1 0,0-1 0,7-18-360,0 0-1,-2 0 0,0-1 0,-1 1 1,-1-2-1,1-25 0,-5 60 248,-1-9 131,1 1-1,0-1 1,0 1-1,1 0 0,-1-1 1,1 1-1,2 6 1,-3-10 9,1 0 0,0 0 0,0 0 1,-1 0-1,1 0 0,0-1 0,0 1 0,0 0 1,0 0-1,0-1 0,0 1 0,0 0 0,0-1 1,0 1-1,0-1 0,0 1 0,0-1 0,0 0 1,0 0-1,1 1 0,-1-1 0,0 0 0,0 0 0,0 0 1,1 0-1,-1 0 0,0 0 0,0-1 0,0 1 1,0 0-1,1-1 0,-1 1 0,0 0 0,0-1 1,1 0-1,4-2 34,-1 1 0,1-1 0,-1-1 0,1 1-1,-1-1 1,0 0 0,-1 0 0,1 0 0,6-9 0,37-49-398,-44 56 277,10-14-348,-1 0 0,-1-1 0,0 0 0,10-30 0,-10 27 1470,-10 21-978,0 1 0,-1-1-1,0 1 1,1-1 0,-1 1 0,0-1-1,0 0 1,-1 0 0,1 1 0,0-1-1,-1 0 1,1-5 0,-1 8-252,-4 34-2274,-1-16 355,-5 20 1643,9-26-2855,0 1-3516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059"/>
    </inkml:context>
    <inkml:brush xml:id="br0">
      <inkml:brushProperty name="width" value="0.025" units="cm"/>
      <inkml:brushProperty name="height" value="0.025" units="cm"/>
    </inkml:brush>
  </inkml:definitions>
  <inkml:trace contextRef="#ctx0" brushRef="#br0">86 0 12620,'-2'14'8984,"-2"2"-3869,-4 5-2731,-6 12-3039,-5 15 1504,9-17-623,2 0 0,1 1 0,2-1 0,1 1 0,0 39 0,4-71-282,0 0-1,0 1 1,0-1-1,0 0 1,0 1-1,0-1 1,1 0-1,-1 1 1,0-1-1,0 0 1,0 0-1,1 1 1,-1-1-1,0 0 1,0 0-1,0 1 1,1-1-1,-1 0 1,0 0-1,1 1 1,-1-1-1,0 0 1,0 0-1,1 0 1,-1 0-1,0 0 1,1 0-1,-1 0 1,0 1-1,1-1 1,-1 0-1,0 0 1,1 0-1,-1 0 1,0 0-1,1 0 1,-1-1-1,0 1 1,1 0-1,-1 0 1,0 0-1,1 0 1,-1 0-1,0 0 1,1-1-1,-1 1 1,0 0-1,0 0 1,1 0-1,-1-1 1,0 1-1,0 0 1,1 0-1,-1-1 1,0 1-1,0 0 1,0 0-1,1-1 1,16-14-4741,-4-7-2928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724"/>
    </inkml:context>
    <inkml:brush xml:id="br0">
      <inkml:brushProperty name="width" value="0.025" units="cm"/>
      <inkml:brushProperty name="height" value="0.025" units="cm"/>
    </inkml:brush>
  </inkml:definitions>
  <inkml:trace contextRef="#ctx0" brushRef="#br0">108 1 8072,'0'0'15780,"-3"11"-15017,-94 451 5312,89-350-5909,25-166 517,-13 35-633,4-23-1017,-1-1 0,1-45 0,-8 92 982,0-1 0,0 1 0,1-1 0,-1 1 0,1-1 0,0 1-1,0-1 1,1 0 0,-1 1 0,1-1 0,-1 0 0,1 0-1,0 0 1,0 0 0,0 0 0,1-1 0,-1 1 0,1-1 0,0 1-1,-1-1 1,1 0 0,0 0 0,0 0 0,0 0 0,0-1-1,1 1 1,-1-1 0,0 0 0,1 0 0,-1 0 0,1 0 0,-1-1-1,6 1 1,0 0 92,-1-1-1,1 1 1,-1-1-1,1-1 1,-1 0 0,0 0-1,1-1 1,-1 0-1,0 0 1,0-1-1,0 0 1,0 0-1,10-6 1,6-12 54,-20 17-141,1 0 0,-1 0 0,1 1 0,0-1 0,0 1 0,0 0-1,9-4 1,-12 40-473,-15 159 1339,13-191-883,0-1 0,0 1 1,0-1-1,0 0 0,0 1 0,0-1 1,0 0-1,1 1 0,-1-1 0,0 0 1,0 1-1,0-1 0,0 0 0,0 1 1,1-1-1,-1 0 0,0 1 0,0-1 1,0 0-1,1 0 0,-1 1 0,0-1 1,1 0-1,-1 0 0,0 1 0,0-1 1,1 0-1,-1 0 0,0 0 0,1 0 1,-1 1-1,0-1 0,1 0 0,-1 0 1,1 0-1,-1 0 0,0 0 0,1 0 1,-1 0-1,0 0 0,1 0 0,-1 0 1,0 0-1,1 0 0,-1 0 0,1-1 1,-1 1-1,0 0 0,1 0 0,-1 0 1,1-1-1,18-12-503,-15 7-464,0 0 0,-1 0 0,0 0 0,0 0 0,0-1 0,2-8 0,5-22-7508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071"/>
    </inkml:context>
    <inkml:brush xml:id="br0">
      <inkml:brushProperty name="width" value="0.025" units="cm"/>
      <inkml:brushProperty name="height" value="0.025" units="cm"/>
    </inkml:brush>
  </inkml:definitions>
  <inkml:trace contextRef="#ctx0" brushRef="#br0">0 0 17168,'0'0'10987,"0"58"-10987,17-41-1314,2-2-1825,9-1-2114,4-1-3683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417"/>
    </inkml:context>
    <inkml:brush xml:id="br0">
      <inkml:brushProperty name="width" value="0.025" units="cm"/>
      <inkml:brushProperty name="height" value="0.025" units="cm"/>
    </inkml:brush>
  </inkml:definitions>
  <inkml:trace contextRef="#ctx0" brushRef="#br0">141 0 13837,'0'0'12471,"-9"2"-10752,-2 1-1401,-2-1 32,1 1 0,0 0 0,0 1 0,0 1 0,1-1-1,-1 2 1,-16 10 0,28-16-371,-1 0 0,1 1 1,-1-1-1,0 1 0,1-1 0,-1 1 0,1-1 0,-1 0 0,1 1 0,-1 0 1,1-1-1,0 1 0,-1-1 0,1 1 0,0 0 0,-1-1 0,1 1 0,0 0 1,0-1-1,0 1 0,-1 0 0,1-1 0,0 1 0,0 0 0,0-1 0,0 1 1,0 0-1,0-1 0,0 1 0,1 0 0,-1 0 0,0-1 0,0 1 0,0 0 1,1-1-1,-1 1 0,0-1 0,1 1 0,-1 0 0,1-1 0,-1 1 0,0-1 1,1 1-1,-1-1 0,1 1 0,0-1 0,-1 1 0,1-1 0,-1 0 0,1 1 1,0-1-1,-1 0 0,1 0 0,0 1 0,-1-1 0,1 0 0,0 0 0,-1 0 1,1 0-1,0 0 0,1 0 0,43 8-1588,-44-8 1581,6 1-230,11 0-322,-1 0 0,0 2 0,0 0 0,28 9 0,-43-12 638,1 1 0,-1 0 0,1 0 0,-1 0-1,0 0 1,1 1 0,-1-1 0,0 0 0,0 1 0,0 0 0,0-1 0,0 1-1,0 0 1,0 0 0,-1 0 0,1 0 0,-1 1 0,1-1 0,-1 0 0,0 1-1,0-1 1,0 1 0,0-1 0,0 1 0,-1-1 0,1 1 0,-1-1-1,1 1 1,-1 0 0,0-1 0,0 1 0,0 0 0,-1-1 0,1 1 0,-1-1-1,1 1 1,-1 0 0,0-1 0,-1 4 0,-1-2 186,1 0-1,-1 1 1,0-1 0,0-1 0,0 1 0,-1 0-1,1-1 1,-1 0 0,0 1 0,0-1-1,0-1 1,0 1 0,0-1 0,-1 1 0,1-1-1,-1-1 1,-8 3 0,-1 0-48,1 0 1,-1-1-1,0-1 1,-28 1-1,41-3-255,0 0 0,-1 0 1,1 0-1,0 0 0,0 0 0,-1 0 0,1-1 0,0 1 0,0 0 0,0-1 0,0 1 0,0-1 0,-1 1 0,1-1 0,0 1 1,0-1-1,0 0 0,0 1 0,0-1 0,1 0 0,-1 0 0,0 0 0,0 0 0,0 0 0,1 0 0,-2-2 0,1 0-682,1 1 0,-1-1 0,1 0 0,-1 0 0,1 0 0,0 0 0,0 1 0,0-1 0,0 0 0,2-5 0,4-13-9093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955"/>
    </inkml:context>
    <inkml:brush xml:id="br0">
      <inkml:brushProperty name="width" value="0.025" units="cm"/>
      <inkml:brushProperty name="height" value="0.025" units="cm"/>
    </inkml:brush>
  </inkml:definitions>
  <inkml:trace contextRef="#ctx0" brushRef="#br0">137 207 18770,'0'0'2915,"-9"-1"-412,9 1-2499,-11-1 895,-1 1 1,0 1-1,0-1 1,-20 5-1,30-5-811,0 1-1,0-1 1,-1 1-1,1-1 1,0 1-1,0 0 1,0 0-1,-1 0 1,1 0-1,0 0 1,0 0-1,1 1 1,-1-1-1,0 0 1,0 1-1,1 0 1,-1-1-1,1 1 1,-1 0-1,1 0 1,0 0-1,0 0 1,-1 0-1,1 0 1,1 0-1,-1 0 1,0 1-1,1-1 1,-1 0-1,1 0 1,-1 1-1,1-1 1,0 0-1,0 1 1,0-1-1,0 0 1,2 5-1,-2-6-75,1 0-1,0 0 1,0 0-1,0 0 0,0 0 1,0 0-1,1-1 1,-1 1-1,0 0 0,0 0 1,1-1-1,-1 1 1,0-1-1,1 1 0,-1-1 1,0 0-1,1 1 1,-1-1-1,0 0 1,1 0-1,-1 0 0,1 0 1,-1 0-1,3-1 1,38-3 161,-25 0-190,0-2 0,0 0 0,0-2-1,-1 1 1,0-2 0,0 0-1,28-23 1,-10 5-76,-2-3 1,33-37-1,-56 57 78,-4 6 11,-1 0 0,0 0 0,0-1 0,-1 1 0,1-1 0,-1 0-1,0 0 1,-1 0 0,1-1 0,-1 1 0,3-9 0,-5 14 2,0 0 0,0 0 0,0 0 1,0 0-1,0 0 0,0 0 0,0-1 0,0 1 0,0 0 1,0 0-1,0 0 0,0 0 0,0 0 0,0 0 0,0-1 1,-1 1-1,1 0 0,0 0 0,0 0 0,0 0 0,0 0 1,0 0-1,0 0 0,0 0 0,0-1 0,0 1 0,0 0 1,0 0-1,-1 0 0,1 0 0,0 0 0,0 0 0,0 0 1,0 0-1,0 0 0,0 0 0,-1 0 0,1 0 0,0 0 1,0 0-1,0 0 0,0 0 0,0 0 0,0 0 0,-1 0 1,1 0-1,0 0 0,0 0 0,0 0 0,0 0 0,0 0 1,0 0-1,0 0 0,-1 0 0,1 0 0,0 0 0,0 0 1,0 0-1,0 1 0,0-1 0,0 0 0,0 0 0,-1 0 1,-13 10-95,-12 12 21,13-8 64,0 0 1,1 0-1,1 1 1,-11 18-1,17-24 33,1-1-1,0 1 0,0 0 0,1 0 1,1 0-1,-1 1 0,2-1 0,-1 1 1,0 18-1,2-26-19,0 1 0,1-1 1,-1 0-1,0 0 0,1 0 0,-1 0 1,1 1-1,0-1 0,0 0 0,0 0 0,0 0 1,0-1-1,0 1 0,0 0 0,0 0 1,1-1-1,-1 1 0,1 0 0,0-1 1,2 3-1,1-1 7,0-1 1,-1 1-1,1-1 0,0 0 0,1 0 1,-1-1-1,0 1 0,7 0 1,6 0-110,0-1 0,0 0 0,0-1 0,23-4 0,-25 1-140,1 0 0,-1-2 0,27-10 0,-36 12 213,1 0 0,-1 0-1,1-1 1,-1 0 0,0-1-1,-1 0 1,1 0 0,-1 0 0,9-10-1,-15 15 33,1-1-1,0 0 0,-1 1 0,1-1 0,0 0 1,-1 0-1,1 0 0,-1 1 0,1-1 1,-1 0-1,0 0 0,1 0 0,-1 0 0,0 0 1,0 0-1,1 0 0,-1 0 0,0 0 1,0 0-1,0 0 0,0 0 0,0 0 0,0 0 1,-1 0-1,1 0 0,0 1 0,0-1 1,-1-2-1,0 2 4,-1 1 1,1-1-1,0 0 0,0 0 1,-1 1-1,1-1 0,0 1 1,-1-1-1,1 1 0,-1-1 1,1 1-1,0 0 0,-1 0 1,1 0-1,-1 0 1,-1 0-1,-5 0 18,1 1 0,0 0 1,0 0-1,-1 1 0,1 0 0,-11 4 1,14-4-21,0 0 0,1 1 0,0-1 1,-1 1-1,1 0 0,0 0 0,0 0 1,0 0-1,1 0 0,-1 1 1,1-1-1,0 1 0,0 0 0,-2 4 1,4-7-5,0 0 1,-1 0 0,1 1 0,0-1-1,0 0 1,0 0 0,0 1 0,0-1-1,0 0 1,0 0 0,0 1 0,0-1-1,0 0 1,1 0 0,-1 0 0,1 1-1,-1-1 1,1 0 0,1 2 0,-1-1 2,1-1 1,-1 1 0,1-1 0,0 1-1,0-1 1,0 0 0,0 0-1,0 0 1,0 0 0,0 0 0,0 0-1,0 0 1,0-1 0,5 1 0,16 3-152,1-1 0,0-1 0,0-1 1,27-2-1,-35 0 134,-1-1-1,1 0 1,-1-1 0,0-1-1,1-1 1,-2 0 0,20-9-1,-32 13 40,0 0-1,0 0 0,0 0 0,0 0 1,0 0-1,0 0 0,0-1 1,-1 1-1,1-1 0,0 1 1,-1-1-1,1 0 0,-1 1 1,0-1-1,0 0 0,1 0 1,-1 0-1,0 0 0,-1 0 1,1 0-1,0 0 0,-1 0 1,1-1-1,-1 1 0,1 0 1,-1 0-1,0-1 0,0 1 1,0 0-1,0 0 0,-1 0 1,1-1-1,-1 1 0,1 0 1,-1 0-1,0 0 0,0 0 1,1 0-1,-3-3 0,-5-7 200,0 0 1,-1 0-1,0 1 0,-1 1 0,-13-12 0,-5-7 12,28 29-238,-1 0 0,1 0 0,0 0 0,0 0 0,0-1 0,-1 1-1,1 0 1,0 0 0,0 0 0,0-1 0,0 1 0,-1 0 0,1 0 0,0-1 0,0 1 0,0 0 0,0 0 0,0-1 0,0 1 0,0 0-1,0-1 1,0 1 0,0 0 0,0 0 0,0-1 0,0 1 0,0 0 0,0-1 0,0 1 0,0 0 0,0 0 0,0-1 0,0 1-1,0 0 1,1 0 0,-1-1 0,0 1 0,0 0 0,0 0 0,0 0 0,1-1 0,-1 1 0,0 0 0,0 0 0,1-1 0,18-2-85,35 7-767,-45-3 409,105 7-10431,-45-8-2013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5.648"/>
    </inkml:context>
    <inkml:brush xml:id="br0">
      <inkml:brushProperty name="width" value="0.025" units="cm"/>
      <inkml:brushProperty name="height" value="0.025" units="cm"/>
    </inkml:brush>
  </inkml:definitions>
  <inkml:trace contextRef="#ctx0" brushRef="#br0">302 60 12684,'1'-1'191,"0"0"-1,0-1 1,0 1 0,-1-1-1,1 1 1,0-1-1,-1 1 1,0-1 0,1 0-1,-1 1 1,0-1 0,0 1-1,0-1 1,0 0 0,0 1-1,0-1 1,0 0-1,0 1 1,-1-1 0,1 1-1,-1-1 1,1 0 0,-1 1-1,0-1 1,0 1-1,1 0 1,-1-1 0,0 1-1,0 0 1,0-1 0,0 1-1,-1 0 1,1 0 0,0 0-1,0 0 1,-1 0-1,1 0 1,-1 0 0,1 1-1,-1-1 1,1 0 0,-1 1-1,1-1 1,-1 1-1,1 0 1,-1-1 0,0 1-1,1 0 1,-4 0 0,-1 0 433,-1 0 1,0 0 0,1 1 0,-1 0 0,0 0 0,1 1-1,-1-1 1,1 1 0,0 1 0,0-1 0,-10 6-1,1 3-590,0 1 0,1 0 0,0 1-1,1 0 1,0 1 0,1 0-1,0 1 1,2 1 0,-1 0-1,2 0 1,0 1 0,2 0 0,-1 0-1,2 1 1,-6 23 0,12-38-12,-1-1 1,1 1 0,0 0 0,0 0 0,0-1 0,0 1 0,0 0-1,1 0 1,-1-1 0,1 1 0,0 0 0,-1-1 0,1 1-1,1-1 1,-1 1 0,0-1 0,0 1 0,1-1 0,0 0 0,-1 0-1,1 0 1,0 0 0,0 0 0,0 0 0,0 0 0,0-1-1,1 1 1,-1-1 0,0 1 0,1-1 0,-1 0 0,1 0 0,-1 0-1,1 0 1,0-1 0,-1 1 0,1-1 0,0 1 0,0-1 0,4 0-1,5 1 67,0-1 0,0-1-1,0 0 1,0 0 0,0-1-1,0-1 1,0 0 0,12-5 0,-9 2-29,0-1 0,-1-1 0,0 0 0,0 0 0,0-2 1,-1 0-1,-1 0 0,12-13 0,-18 17-109,-1 0 1,0 0-1,-1 0 0,1 0 1,-1-1-1,0 0 0,-1 0 0,0 0 1,0 0-1,-1 0 0,1-1 0,-1 1 1,-1-1-1,0 0 0,0 1 0,0-1 1,-1 0-1,-1-13 0,0 17-283,0 1 0,0-1 0,0 1-1,-1-1 1,1 1 0,-1 0 0,1-1 0,-1 1-1,0 0 1,-1 0 0,1 0 0,0 1-1,-1-1 1,-5-4 0,-26-15-11730,22 16-959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024"/>
    </inkml:context>
    <inkml:brush xml:id="br0">
      <inkml:brushProperty name="width" value="0.025" units="cm"/>
      <inkml:brushProperty name="height" value="0.025" units="cm"/>
    </inkml:brush>
  </inkml:definitions>
  <inkml:trace contextRef="#ctx0" brushRef="#br0">146 0 14798,'0'0'12017,"-6"14"-11035,-32 72 124,-49 123 559,86-207-1640,-11 49 305,11-49-323,1-1 0,0 0 0,0 1 1,0-1-1,0 0 0,0 1 0,0-1 0,0 0 1,0 1-1,0-1 0,1 0 0,-1 1 0,0-1 1,1 0-1,-1 1 0,1-1 0,0 0 0,-1 0 0,1 0 1,0 0-1,0 0 0,-1 0 0,1 0 0,0 0 1,0 0-1,0 0 0,0 0 0,0 0 0,1-1 1,-1 1-1,0 0 0,3 0 0,11 2 46,1-2 0,-1 0 0,1 0 0,0-1 0,-1-1 0,1-1 0,-1 0 0,1-1 0,18-7 0,4-2 46,0-2 0,51-26 1,-80 36-52,0-1-1,-1 0 1,1-1 0,-1 0 0,0 0 0,-1-1 0,9-9 0,-14 14-333,0-1 1,0 0-1,0 0 1,-1 0-1,1 0 1,-1 0-1,1 0 0,-1 0 1,0 0-1,1-7 1,-2 7-475,0 0 1,0 0 0,0 0 0,0 0 0,-1 1-1,1-1 1,-1 0 0,0 0 0,0 0 0,0 0-1,0 0 1,0 1 0,-1-1 0,-1-2 0,-17-19-13298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4.327"/>
    </inkml:context>
    <inkml:brush xml:id="br0">
      <inkml:brushProperty name="width" value="0.025" units="cm"/>
      <inkml:brushProperty name="height" value="0.025" units="cm"/>
    </inkml:brush>
  </inkml:definitions>
  <inkml:trace contextRef="#ctx0" brushRef="#br0">0 192 12556,'0'0'934,"2"-10"967,-1 3-1645,1 0 1,1 1 0,-1 0 0,1-1 0,0 1 0,0 0 0,1 0 0,-1 1 0,1-1 0,1 1 0,-1-1-1,1 1 1,0 1 0,0-1 0,11-7 0,1 0-39,1 2 0,0-1 0,0 2 0,1 1 0,21-7 1,-28 11-228,0 0 1,0 1 0,1 1 0,-1 0 0,1 1 0,-1 0 0,1 1 0,0 0 0,16 3 0,-28-3-14,1 0-1,-1 0 1,0 1 0,0-1-1,0 1 1,1-1 0,-1 1 0,0-1-1,0 1 1,0 0 0,0-1-1,0 1 1,0 0 0,0 0 0,0 0-1,0 0 1,-1 0 0,1 0-1,0 0 1,-1 0 0,1 0-1,0 0 1,-1 0 0,1 2 0,0 0 8,-1 0 1,1 0 0,-1 0 0,0 0 0,0 0 0,0 0 0,-1 0 0,1 0 0,-1 0 0,0 3 0,-2 2 166,0 1 0,0-1 1,-1 0-1,0 0 0,-9 15 1,2-3 105,14-10-371,0-8 74,0-1 0,0 0 1,1 0-1,-1 0 1,0-1-1,0 1 0,0-1 1,7 0-1,3 2 150,-3-1-95,23 2-913,43 10 0,-67-11 688,-1 0-1,0 1 1,0-1-1,0 2 1,-1-1-1,1 1 1,-1 0-1,0 1 1,0 0-1,11 9 1,-16-12 206,-1-1 0,0 1 1,1 0-1,-1 0 0,0-1 1,0 1-1,0 0 0,0 0 1,0 0-1,0 0 0,0 0 0,-1 0 1,1 0-1,-1 1 0,0-1 1,0 0-1,1 0 0,-1 0 1,0 0-1,-1 3 0,0-1 130,0 0 0,-1 0-1,1 0 1,-1 0 0,0-1 0,1 1 0,-2-1-1,1 1 1,0-1 0,-4 4 0,-7 6 839,-1-1 1,0 0-1,-28 17 0,36-25-708,-13 9 516,4-1-343,0-2 0,-1 0 1,0 0-1,0-2 1,-1 0-1,-1-1 0,-22 6 1,40-12-490,-1-1 1,1 0-1,0 0 0,-1 1 1,1-1-1,-1 0 0,1 0 1,0 0-1,-1 0 0,1 0 1,-1 1-1,1-1 1,-1 0-1,1 0 0,0 0 1,-1 0-1,1 0 0,-1 0 1,1-1-1,-1 1 1,1 0-1,-1 0 0,1 0 1,0 0-1,-1 0 0,1-1 1,-1 1-1,1 0 1,0 0-1,-1-1 0,1 1 1,0 0-1,-1 0 0,1-1 1,0 1-1,-1 0 1,1-1-1,0 1 0,0-1 1,0 1-1,-1 0 0,1-1 1,0 1-1,0-1 1,0 1-1,0 0 0,0-1 1,0 1-1,0-1 0,-1 1 1,2-1-1,11-21-5529,1 3 653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370"/>
    </inkml:context>
    <inkml:brush xml:id="br0">
      <inkml:brushProperty name="width" value="0.025" units="cm"/>
      <inkml:brushProperty name="height" value="0.025" units="cm"/>
    </inkml:brush>
  </inkml:definitions>
  <inkml:trace contextRef="#ctx0" brushRef="#br0">0 1 12876,'0'0'7271,"36"51"-4100,-10-40-576,6-4-1122,4 2-1185,-4-6-416,2-3-2787,-4 0-6341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843"/>
    </inkml:context>
    <inkml:brush xml:id="br0">
      <inkml:brushProperty name="width" value="0.025" units="cm"/>
      <inkml:brushProperty name="height" value="0.025" units="cm"/>
    </inkml:brush>
  </inkml:definitions>
  <inkml:trace contextRef="#ctx0" brushRef="#br0">114 8 9705,'0'0'18140,"-10"0"-17766,6-1-335,0 1-1,0 0 1,0 0 0,0 0 0,0 1 0,0 0 0,0-1 0,0 1 0,0 1 0,0-1 0,0 1-1,1-1 1,-1 1 0,0 0 0,1 0 0,0 0 0,-1 1 0,1 0 0,0-1 0,0 1-1,1 0 1,-1 0 0,1 0 0,-1 1 0,1-1 0,0 0 0,0 1 0,0 0 0,1-1 0,-1 1-1,1 0 1,0 0 0,0 0 0,-1 8 0,3-12-29,-1 1-1,1 0 1,-1 0 0,1 0 0,0-1-1,-1 1 1,1 0 0,0-1 0,-1 1-1,1 0 1,0-1 0,0 1 0,-1-1-1,1 1 1,0-1 0,0 0-1,0 1 1,0-1 0,0 0 0,0 1-1,0-1 1,0 0 0,0 0 0,-1 0-1,1 0 1,0 0 0,0 0 0,0 0-1,0 0 1,0-1 0,0 1-1,2-1 1,36-5 69,-8-4-60,-2-1-1,51-27 1,-11 5-75,-69 32 58,0 1-1,1 0 0,-1-1 0,1 1 1,-1 0-1,1-1 0,-1 1 1,1 0-1,-1 0 0,1-1 0,-1 1 1,1 0-1,-1 0 0,1 0 1,0 0-1,-1 0 0,1 0 0,-1 0 1,1 0-1,-1 0 0,1 0 1,0 0-1,-1 0 0,1 0 0,-1 1 1,1-1-1,-1 0 0,1 0 1,-1 0-1,1 1 0,-1-1 0,1 0 1,-1 1-1,1-1 0,-1 1 0,0-1 1,1 0-1,-1 1 0,1-1 1,-1 1-1,0-1 0,0 1 0,1-1 1,-1 1-1,0-1 0,0 1 1,1-1-1,-1 1 0,0-1 0,0 1 1,0 0-1,0-1 0,0 1 1,0-1-1,0 1 0,0-1 0,0 1 1,0 0-1,-1 0 0,-9 47 361,3-19 358,49-28-352,-24-5-406,-1-1 1,0-1-1,0-1 0,31-16 1,-31 14-98,1 0 1,0 1 0,31-8-1,-43 15 156,-6 4 7,0 0 0,-1 0-1,1-1 1,-1 1-1,0 0 1,0-1 0,1 1-1,-2-1 1,1 1-1,0-1 1,-2 3-1,2-4-526,-12 19 1816,10-11-2636,7-7-4655,10-7-2733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7.556"/>
    </inkml:context>
    <inkml:brush xml:id="br0">
      <inkml:brushProperty name="width" value="0.025" units="cm"/>
      <inkml:brushProperty name="height" value="0.025" units="cm"/>
    </inkml:brush>
  </inkml:definitions>
  <inkml:trace contextRef="#ctx0" brushRef="#br0">193 16 16111,'0'0'12198,"-11"-4"-11327,7 3-815,1-1-28,-1 0 1,0 1-1,1 0 0,-1-1 1,0 2-1,0-1 0,1 0 1,-1 1-1,0-1 0,0 1 1,0 0-1,0 1 0,0-1 1,1 1-1,-1-1 1,0 1-1,0 0 0,1 0 1,-1 1-1,0-1 0,1 1 1,-1 0-1,-5 4 0,-45 47 331,51-50-313,0 0 0,1 1 0,-1 0 0,1-1-1,0 1 1,-1 0 0,2 0 0,-1 0 0,0 0 0,1 1-1,0-1 1,0 0 0,0 1 0,0 7 0,2-11-41,-1 0 1,1 0 0,0 0-1,0-1 1,0 1 0,0 0-1,0 0 1,0 0 0,0-1-1,0 1 1,1-1 0,-1 1 0,0-1-1,0 1 1,0-1 0,1 0-1,-1 1 1,0-1 0,0 0-1,1 0 1,-1 0 0,0 0-1,1 0 1,-1 0 0,2-1-1,38-2 115,-19-4-288,-1 0 1,0-1 0,-1-2 0,37-21 0,13-7-28,-69 37 196,-1 1 1,1 0-1,-1-1 0,0 1 0,1 0 1,-1-1-1,1 1 0,-1 0 0,1-1 1,-1 1-1,1 0 0,-1 0 0,1-1 0,-1 1 1,1 0-1,-1 0 0,1 0 0,-1 0 1,1 0-1,-1 0 0,1 0 0,-1 0 0,1 0 1,-1 0-1,1 0 0,-1 0 0,1 0 1,0 1-1,-1-1 0,1 0 0,-1 0 1,0 0-1,1 1 0,-1-1 0,1 0 0,-1 1 1,1-1-1,-1 0 0,0 1 0,1-1 1,-1 1-1,1-1 0,-1 0 0,0 2 1,-3 24 276,-1-6-89,9-18-160,-1-1-1,1 0 1,0 0-1,-1 0 1,1 0-1,0-1 1,0 0-1,0 0 1,-1 0-1,7-1 1,-4 0-1,12 0-218,0-1 0,-1-1 0,1-1 0,22-7 1,-23 5-108,0 2 0,0 0 0,1 0 0,23 0 0,-62 33 1749,9-8-614,11-20-820,0-1 0,0 0 0,0 1 0,0-1 0,0 0 0,0 1 0,0-1 0,0 1 0,0-1 1,0 0-1,0 1 0,1-1 0,-1 0 0,0 1 0,0-1 0,0 0 0,1 1 0,-1-1 0,0 0 0,0 1 0,1-1 1,-1 0-1,0 0 0,0 1 0,1-1 0,-1 0 0,0 0 0,1 0 0,-1 0 0,1 1 0,-1-1 0,5 1 24,0-1-1,0 1 0,0-1 0,0 0 0,-1-1 0,1 1 0,6-2 0,12-3-198,-1-1 0,1-1 0,31-14 0,-29 11-2,0 1 0,35-8 0,-60 17 495,-6 22 466,5-22-796,1 1-1,0 0 1,0 0-1,-1-1 1,1 1-1,0 0 1,0 0-1,0-1 1,0 1-1,0 0 1,0 0-1,0-1 1,0 1-1,1 0 1,-1 0-1,0-1 1,0 1-1,1 0 1,-1 0-1,0-1 1,1 1-1,-1 0 1,0-1-1,1 1 1,-1-1-1,1 1 1,-1 0-1,2 0 1,8 1-25,1 0 1,-1-1 0,0 0 0,18-1 0,17-5-2854,-34 0-1036,-2-2-2984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8.340"/>
    </inkml:context>
    <inkml:brush xml:id="br0">
      <inkml:brushProperty name="width" value="0.025" units="cm"/>
      <inkml:brushProperty name="height" value="0.025" units="cm"/>
    </inkml:brush>
  </inkml:definitions>
  <inkml:trace contextRef="#ctx0" brushRef="#br0">11 22 12684,'-10'-8'7409,"11"11"-3726,21 12-3020,-12-12-770,0-1 0,0 0 0,-1 0 0,1-1 0,0-1 0,0 0 0,0 0 0,0-1 0,0 0 0,0 0 0,0-1 0,0-1 0,-1 0-1,0 0 1,1-1 0,-1 0 0,0 0 0,16-12 0,-25 16 125,0 0 0,1 0 0,-1 0 0,1 1 0,-1-1 0,0 0 0,1 0 0,-1 0 0,1 0 0,-1 0 0,0 1 0,1-1 0,-1 0 0,0 0 0,1 1 0,-1-1 0,0 0 0,0 1-1,1-1 1,-1 0 0,0 1 0,0-1 0,1 0 0,-1 1 0,0-1 0,0 0 0,0 1 0,0-1 0,0 0 0,0 1 0,1-1 0,-1 1 0,0-1 0,0 0 0,0 1 0,0-1 0,0 1 0,0-1 0,-1 0 0,1 1 0,0 0 0,3 33 103,-1-10-153,6-7-1121,7-10-2942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0.298"/>
    </inkml:context>
    <inkml:brush xml:id="br0">
      <inkml:brushProperty name="width" value="0.025" units="cm"/>
      <inkml:brushProperty name="height" value="0.025" units="cm"/>
    </inkml:brush>
  </inkml:definitions>
  <inkml:trace contextRef="#ctx0" brushRef="#br0">364 61 15727,'0'0'4057,"-13"14"-3715,-323 338 2274,321-334-2434,18-18-700,29-29-978,23-30-2453,-2-3 0,62-96 0,-32 29 7463,-78 122 624,-3 9-1665,-5 21-1025,-13 40-2076,15-59 1002,-14 52 2,3 1 0,2 0-1,2 1 1,1 63 0,3-111-3055,-4-20 1353,-5-21 345,8 17 906,-2-2 166,2 0-1,0-1 1,0 0 0,2 0 0,-3-24 0,10 39-19,-1 1 0,0 0 0,1 0 0,-1 0 0,1 0 1,-1 1-1,1 0 0,-1-1 0,1 1 0,0 1 0,-1-1 0,5 1 1,-3-1 8,170 0 400,-173 0-399,-1 0 0,0 1 0,1-1 0,-1 0 0,0 1 0,1-1 0,-1 0 0,0 1 0,0 0 0,0-1 0,0 1-1,1 0 1,-1-1 0,0 1 0,0 0 0,0 0 0,0 0 0,-1 0 0,1 0 0,0 0 0,0 0 0,-1 0 0,1 1 0,0-1 0,-1 0 0,1 0 0,-1 0 0,1 1 0,-1-1 0,0 0 0,0 1 0,0-1 0,1 0 0,-1 1 0,0-1 0,-1 0 0,1 1 0,0-1 0,-1 2 0,0 11 554,-1-1 0,-1 0 1,-4 14-1,3-10-332,3-17-299,1 1-1,0-1 1,0 1 0,0-1-1,0 1 1,-1-1-1,1 1 1,0-1-1,0 1 1,0-1-1,0 1 1,0-1 0,0 1-1,1-1 1,-1 1-1,0-1 1,0 0-1,0 1 1,0-1-1,1 1 1,-1-1 0,0 1-1,0-1 1,1 0-1,-1 1 1,0-1-1,0 1 1,1-1-1,-1 0 1,1 1-1,-1-1 1,0 0 0,1 0-1,-1 1 1,1-1-1,-1 0 1,0 0-1,1 1 1,24-5 147,22-18-199,33-36-615,-80 99 486,0-39 184,-1 0-1,1-1 1,-1 1-1,1 0 0,0 0 1,-1 0-1,1 0 1,0-1-1,0 1 1,1 0-1,-1 0 1,0 0-1,0-1 1,1 1-1,-1 0 1,1 0-1,0-1 0,-1 1 1,1 0-1,0-1 1,0 1-1,0-1 1,0 1-1,0-1 1,0 1-1,1-1 1,-1 0-1,2 2 1,0-3-172,-1 0 1,0 1 0,1-1-1,-1 0 1,1 0 0,-1-1 0,1 1-1,-1 0 1,0-1 0,1 0-1,-1 1 1,0-1 0,0 0-1,1 0 1,-1 0 0,0-1 0,0 1-1,0 0 1,0-1 0,0 1-1,-1-1 1,3-2 0,23-21-7188,4-9-5968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1.204"/>
    </inkml:context>
    <inkml:brush xml:id="br0">
      <inkml:brushProperty name="width" value="0.025" units="cm"/>
      <inkml:brushProperty name="height" value="0.025" units="cm"/>
    </inkml:brush>
  </inkml:definitions>
  <inkml:trace contextRef="#ctx0" brushRef="#br0">119 1 15022,'0'0'3657,"-7"11"-2424,-11 29-259,2 0 0,2 1-1,1 0 1,-8 52 0,9-27-254,4 1 1,-2 103 0,26-195 74,-7-9-1012,-1-1 0,-1 0 0,-2-1 0,-1 1 0,-2-46 0,-2 83 79,1 1 0,-1 0 1,1 0-1,0-1 0,0 1 0,0-1 1,0 1-1,0-1 0,0 1 1,1-1-1,-1 0 0,1 1 0,0-1 1,-1 0-1,1 0 0,0 0 1,0 0-1,1-1 0,-1 1 1,0-1-1,0 1 0,1-1 0,2 2 1,1 0-31,1 0 1,0-1-1,0 1 1,0-1 0,0 0-1,1-1 1,12 2-1,-5-3-711,0-1-1,0 0 0,0-1 1,-1-1-1,1 0 1,0-1-1,19-8 0,-25 9 351,-1-1 1,1-1-1,-1 1 0,0-2 0,-1 1 0,1-1 0,7-8 0,-11 10 609,0 0-1,-1 0 0,1-1 0,-1 1 1,-1-1-1,1 0 0,3-9 0,-5 13 159,-1 0 0,1 0 0,-1 0 0,1-1 0,-1 1 1,0 0-1,1 0 0,-1 0 0,0 0 0,0 0 0,0-1 0,0 1 0,0 0 0,0 0 0,0 0 0,0 0 0,-1-1 0,1 1 0,-1-2 0,0 3-87,1-1 1,-1 1-1,1 0 0,-1-1 0,0 1 0,1 0 0,-1 0 1,0 0-1,1-1 0,-1 1 0,1 0 0,-1 0 0,0 0 0,1 0 1,-1 0-1,0 0 0,1 0 0,-1 0 0,0 0 0,1 1 1,-1-1-1,0 0 0,1 0 0,-2 1 0,-2 1 189,0 0-1,0 0 1,0 0-1,0 0 0,1 1 1,-1 0-1,1 0 1,-7 6-1,6-4-47,1 1-1,-1-1 0,1 1 1,0 0-1,0 0 1,1 0-1,0 0 0,0 1 1,0-1-1,1 1 0,-2 9 1,4-15-280,-1 0 0,1 0 0,0 0 0,-1-1 0,1 1 0,0 0 0,0 0 0,-1-1 0,1 1 0,0-1 0,0 1 0,0-1 0,0 1 0,0-1 0,0 1 0,0-1 0,0 0 0,0 0 0,0 1 0,0-1 0,0 0 0,0 0 0,0 0 0,0 0 0,0 0 0,2-1 0,30-1 187,-23-1-270,0 0 0,-1-1 0,1 0 1,-1 0-1,0-1 0,0-1 0,0 1 0,9-9 0,43-24-1026,-61 38 1080,1 0-1,0 0 1,-1 0-1,1 0 1,0 0 0,-1 1-1,1-1 1,-1 0-1,1 1 1,-1-1 0,1 0-1,0 1 1,-1-1-1,1 0 1,-1 1 0,0-1-1,1 1 1,-1-1-1,1 1 1,-1-1 0,0 1-1,1 0 1,-1-1-1,0 1 1,1-1 0,-1 1-1,0 0 1,0-1-1,0 1 1,0 0 0,0-1-1,0 1 1,1 0-1,-2-1 1,1 1 0,0-1-1,0 1 1,0 1 0,4 45 189,-2-17-109,28 66 255,-21-72-544,-1 1-1,-1 0 1,5 40-1,-11-57 265,0 0 1,-1 0-1,-1 0 1,1 0-1,-1 0 0,-1 0 1,1 0-1,-1-1 1,0 1-1,-1 0 1,0-1-1,0 0 0,-1 0 1,0 0-1,-9 12 1,-32 34 2075,42-50-1891,0 0 1,0-1-1,-1 1 0,1-1 1,0 1-1,-1-1 1,0 0-1,0 0 1,0 0-1,1-1 1,-1 1-1,-1-1 0,-6 1 1,10-2-195,0 0 1,0 0-1,1 0 1,-1-1-1,0 1 1,0 0-1,0-1 0,1 1 1,-1 0-1,0-1 1,1 1-1,-1-1 1,0 1-1,1-1 0,-1 1 1,1-1-1,-1 0 1,1 1-1,-1-1 1,1 0-1,-1 1 0,1-1 1,-1 0-1,1 0 1,0 1-1,0-1 1,-1 0-1,1 0 1,0 0-1,0 1 0,0-1 1,0-1-1,-2-34-37,3 29 27,-1 6-25,-1-28-374,1-1-1,2 0 1,2 0-1,7-34 1,-9 56 363,0 0-1,1 1 1,0-1-1,0 1 1,1 0-1,0 0 1,0 0 0,1 0-1,-1 1 1,1-1-1,1 1 1,-1 1-1,1-1 1,0 1 0,1 0-1,-1 0 1,1 1-1,0-1 1,0 2-1,14-7 1,0 3-179,19-8-1722,-13 1-5107,-7 1-2862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147"/>
    </inkml:context>
    <inkml:brush xml:id="br0">
      <inkml:brushProperty name="width" value="0.025" units="cm"/>
      <inkml:brushProperty name="height" value="0.025" units="cm"/>
    </inkml:brush>
  </inkml:definitions>
  <inkml:trace contextRef="#ctx0" brushRef="#br0">199 118 5509,'-5'-19'10924,"-7"6"-4800,9 11-5777,1 1-1,-1-1 1,0 1 0,0 0 0,0 0-1,0 1 1,0-1 0,0 1 0,0-1 0,0 1-1,-3 0 1,0 0-393,0 0 1,0 1-1,0 0 0,0 0 0,0 0 0,0 1 1,0 0-1,1 0 0,-1 0 0,1 1 1,-9 5-1,8-3 39,0 0 1,1 0 0,0 0-1,0 1 1,0 0 0,1 0-1,0 0 1,0 1 0,0-1-1,1 1 1,0 0 0,0 0-1,1 0 1,0 0 0,-2 15-1,4-21 13,0 0 0,0 0 0,1-1 0,-1 1 0,1 0-1,-1 0 1,1 0 0,-1 0 0,1 0 0,0 0 0,-1-1 0,1 1 0,0 0-1,-1-1 1,1 1 0,0 0 0,0-1 0,0 1 0,0-1 0,0 1-1,0-1 1,0 0 0,0 1 0,0-1 0,-1 0 0,1 0 0,1 1-1,-1-1 1,0 0 0,0 0 0,0 0 0,0 0 0,0 0 0,0-1-1,1 1 1,42-6 269,-22-3-240,-1-1 0,0-1-1,-1 0 1,0-2 0,-1 0-1,0-1 1,-1-1 0,-1-1-1,0 0 1,-1-2 0,-1 1 0,-1-2-1,14-23 1,-40 65 34,0-1 0,2 2 0,1-1-1,0 2 1,2-1 0,1 1 0,0 0 0,2 0 0,-1 36 0,5-60-55,0 1 1,0-1-1,0 0 1,0 1-1,1-1 1,-1 0-1,0 0 1,1 1-1,-1-1 1,1 0-1,-1 0 1,1 0-1,0 0 1,-1 1-1,1-1 1,0 0-1,0 0 1,0 0-1,0-1 1,0 1-1,0 0 1,0 0-1,0 0 1,1 0-1,1 0 35,-1 0 0,1 0 1,0-1-1,-1 1 0,1-1 0,0 0 0,-1 0 1,1 0-1,0 0 0,-1 0 0,4-1 0,2 0 44,0-1 1,-1 0-1,1-1 0,-1 1 0,0-2 0,0 1 0,10-7 0,-4 1-46,-1-2-1,0 1 0,17-21 0,-25 26-21,-1 1 0,1-1-1,-1 0 1,0 0-1,0 0 1,-1 0-1,1 0 1,-1-1-1,-1 1 1,1-1-1,-1 1 1,1-1-1,-1-6 1,-1 11-23,0 1-1,0 0 1,0 0 0,0-1 0,0 1 0,0 0 0,0-1 0,0 1-1,0 0 1,0 0 0,0-1 0,0 1 0,0 0 0,0 0 0,-1-1-1,1 1 1,0 0 0,0 0 0,0-1 0,0 1 0,-1 0 0,1 0-1,0 0 1,0-1 0,0 1 0,-1 0 0,1 0 0,0 0 0,0 0-1,-1-1 1,1 1 0,0 0 0,0 0 0,-1 0 0,1 0 0,0 0-1,-1 0 1,1 0 0,0 0 0,-1 0 0,-15 5-77,-11 14-28,20-11 113,0 0 0,0 0 0,1 1 0,1-1 0,-1 2 0,1-1 0,1 0 0,0 1 0,0 0 0,1 0 0,0 0 0,1 0 0,0 1 0,0-1 0,1 12 0,1-21-6,0 1-1,0-1 1,0 0-1,0 0 0,1-1 1,-1 1-1,0 0 1,1 0-1,-1 0 0,1 0 1,-1 0-1,1 0 0,-1 0 1,1 0-1,0-1 1,-1 1-1,1 0 0,0-1 1,0 1-1,0 0 1,-1-1-1,1 1 0,0-1 1,0 1-1,1 0 1,31 3-182,-25-4-482,0-1-1,0 0 0,0-1 1,0 0-1,0 0 0,9-4 1,18-17-6222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542"/>
    </inkml:context>
    <inkml:brush xml:id="br0">
      <inkml:brushProperty name="width" value="0.025" units="cm"/>
      <inkml:brushProperty name="height" value="0.025" units="cm"/>
    </inkml:brush>
  </inkml:definitions>
  <inkml:trace contextRef="#ctx0" brushRef="#br0">138 1 13901,'0'0'2776,"-10"6"-59,-2 1-2052,-43 28 2729,51-32-3148,0 0 0,0 0 0,0 1 0,0-1 0,1 1 0,-1 0-1,1 0 1,0 0 0,1 0 0,-6 9 0,8-12-243,1-1-1,-1 1 1,0 0-1,0 0 1,0-1-1,0 1 1,1 0 0,-1-1-1,0 1 1,1 0-1,-1-1 1,1 1-1,-1-1 1,0 1 0,1-1-1,-1 1 1,1-1-1,0 1 1,-1-1-1,1 1 1,-1-1 0,1 1-1,0-1 1,-1 0-1,1 0 1,0 1-1,-1-1 1,1 0 0,0 0-1,-1 0 1,1 0-1,0 1 1,0-1-1,-1 0 1,1 0 0,0-1-1,0 1 1,0 0-1,41 1-27,-34-1-146,-2 0 61,14 0-162,1 0-1,-1 1 0,0 1 1,0 2-1,1-1 1,19 8-1,-39-11 324,-1 0 0,1 1-1,0-1 1,-1 0 0,1 0 0,0 0 0,-1 1-1,1-1 1,-1 0 0,1 1 0,0-1 0,-1 0-1,1 1 1,-1-1 0,1 1 0,-1-1 0,1 1-1,-1-1 1,0 1 0,1-1 0,-1 1 0,1-1-1,-1 1 1,0 0 0,0-1 0,1 1 0,-1-1-1,0 1 1,0 0 0,0-1 0,0 1 0,0 0-1,0-1 1,0 1 0,0 0 0,0 0 0,0-1-1,0 1 1,0-1 0,0 1 0,0 0 0,-1-1-1,1 1 1,0 0 0,-1-1 0,1 1 0,0-1-1,-1 1 1,1-1 0,-1 1 0,1-1 0,0 1-1,-1-1 1,1 1 0,-1-1 0,0 1 0,1-1-1,-1 0 1,1 1 0,-1-1 0,0 0 0,1 0-1,-1 1 1,-42 22 2038,42-23-2064,-30 13 1184,-58 17 0,75-27-2095,-1 0 0,0 0 0,-23-1 0,26-3-5809,10-8-7174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952"/>
    </inkml:context>
    <inkml:brush xml:id="br0">
      <inkml:brushProperty name="width" value="0.025" units="cm"/>
      <inkml:brushProperty name="height" value="0.025" units="cm"/>
    </inkml:brush>
  </inkml:definitions>
  <inkml:trace contextRef="#ctx0" brushRef="#br0">39 25 13196,'0'0'14622,"9"-6"-14472,-3 2-146,-4 2-9,1 1-1,-1-1 1,0 1-1,1-1 1,-1 1-1,1 0 1,-1 0-1,1 0 1,5-1-1,3 9-61,-5 18-23,-7-14 111,0 0 1,0 0-1,-1 0 1,-1-1-1,0 1 1,0-1 0,-1 1-1,0-1 1,-1 0-1,0-1 1,0 1-1,-1-1 1,-12 15 0,-11 20 375,28-42-369,-1-1-1,1 1 1,0-1-1,0 1 1,0 0-1,1 0 1,-1 0 0,0 0-1,1 0 1,-1-1-1,1 1 1,0 0 0,-1 0-1,1 0 1,0 0-1,0 0 1,0 0 0,1 0-1,-1 0 1,1 3-1,0-3-10,0-1-1,0 1 0,0-1 1,1 1-1,-1-1 0,0 0 1,1 0-1,-1 0 0,1 0 0,-1 0 1,1 0-1,-1 0 0,1 0 1,0-1-1,-1 1 0,1-1 1,0 1-1,2 0 0,11 1-209,1-1 0,-1 0 0,1-1-1,20-3 1,-19 2-461,0 0-1113,0-2 0,1 1 0,-1-2 0,26-9 0,12-9-8158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301"/>
    </inkml:context>
    <inkml:brush xml:id="br0">
      <inkml:brushProperty name="width" value="0.025" units="cm"/>
      <inkml:brushProperty name="height" value="0.025" units="cm"/>
    </inkml:brush>
  </inkml:definitions>
  <inkml:trace contextRef="#ctx0" brushRef="#br0">143 6 15855,'-9'3'3443,"-1"0"-2879,0 1-1,1 0 1,0 1-1,0 0 0,0 1 1,1 0-1,0 0 1,-11 11-1,15-14-397,0 2-1,1-1 0,-1 0 0,0 1 1,1-1-1,0 1 0,0 0 0,1 0 0,0 1 1,-1-1-1,2 0 0,-1 1 0,1-1 1,-1 1-1,1-1 0,1 1 0,-1 0 1,1 0-1,1 7 0,-1-11-146,0 0 0,1 0 0,0 0-1,-1 0 1,1 0 0,0 0 0,0 0 0,0 0-1,0-1 1,0 1 0,1 0 0,-1 0 0,0-1 0,1 1-1,-1-1 1,1 0 0,0 1 0,3 1 0,0 0 3,-1-1 1,1 0 0,0 0 0,0 0-1,1-1 1,-1 1 0,9 0 0,-5-1 38,0 0 0,1-1 0,-1 0 0,1-1 0,-1 0 0,1 0 0,-1-1 0,15-4 0,-17 2 24,0 0 0,0 0-1,0-1 1,-1 1 0,1-1-1,-1-1 1,-1 1 0,1-1-1,-1 0 1,0-1 0,5-7-1,-7 10 33,0 0-1,-1-1 0,1 1 1,-1-1-1,0 1 0,-1-1 0,1 0 1,-1 0-1,0 0 0,0 0 1,0 0-1,-1 0 0,0 0 0,0 0 1,0 0-1,0 0 0,-1 0 0,0 0 1,-1-5-1,0 7-96,0 0 0,-1 0-1,1 0 1,0 0 0,-1 0 0,0 1-1,1-1 1,-1 1 0,0 0 0,0 0 0,0 0-1,-1 0 1,1 1 0,0-1 0,-1 1 0,1 0-1,-1-1 1,1 2 0,-1-1 0,0 0-1,-5 1 1,-1-2-226,-1 1 0,1 1-1,0 0 1,-1 1 0,1-1-1,-16 5 1,22-4-38,1 1-1,-1 0 1,1 0-1,0 0 0,-1 0 1,1 0-1,0 1 1,0-1-1,1 1 1,-1 0-1,-3 4 1,-5 17-3691,11-22 3517,0-1 0,0 0 0,0 0-1,0 1 1,0-1 0,1 0 0,-1 0 0,0 0 0,1 1 0,-1-1-1,0 0 1,1 0 0,0 0 0,-1 0 0,1 0 0,-1 0-1,1 0 1,1 2 0,18 9-6127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786"/>
    </inkml:context>
    <inkml:brush xml:id="br0">
      <inkml:brushProperty name="width" value="0.025" units="cm"/>
      <inkml:brushProperty name="height" value="0.025" units="cm"/>
    </inkml:brush>
  </inkml:definitions>
  <inkml:trace contextRef="#ctx0" brushRef="#br0">1 0 3331,'0'0'16912,"2"54"-14253,14-31-1314,3-1-961,6 2-256,3 0-192,-3-6-2178,3-7-3972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4.693"/>
    </inkml:context>
    <inkml:brush xml:id="br0">
      <inkml:brushProperty name="width" value="0.025" units="cm"/>
      <inkml:brushProperty name="height" value="0.025" units="cm"/>
    </inkml:brush>
  </inkml:definitions>
  <inkml:trace contextRef="#ctx0" brushRef="#br0">0 54 19667,'0'0'7719,"55"-53"-30236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786"/>
    </inkml:context>
    <inkml:brush xml:id="br0">
      <inkml:brushProperty name="width" value="0.025" units="cm"/>
      <inkml:brushProperty name="height" value="0.025" units="cm"/>
    </inkml:brush>
  </inkml:definitions>
  <inkml:trace contextRef="#ctx0" brushRef="#br0">147 54 20724,'0'0'2605,"-8"-8"-347,-1-1-1622,6 5-452,1 1 1,-1 0-1,0 0 0,0 0 0,0 1 0,0-1 0,-1 1 0,1 0 0,-1-1 0,0 2 0,1-1 0,-1 0 0,-8-1 1,67 24 124,-40-18-270,1-1 1,0 0-1,-1-1 0,1-1 0,29-3 0,-29-10 73,-4 4-226,-12 9 94,0 0 0,1 0 0,-1 0 0,0 0 0,0 0 1,1 0-1,-1 0 0,0 0 0,0 0 0,1 0 0,-1 0 0,0 0 1,0 1-1,0-1 0,1 0 0,-1 0 0,0 0 0,0 0 0,0 1 1,1-1-1,-1 0 0,0 0 0,0 0 0,0 1 0,0-1 0,0 0 1,0 0-1,1 1 0,-1-1 0,0 0 0,0 0 0,0 1 0,0-1 1,0 0-1,0 0 0,0 1 0,0-1 0,0 0 0,0 1 0,0-1 0,0 0 1,0 0-1,-1 1 0,1-1 0,0 0 0,0 0 0,0 1 1,-1 55 65,-3 0 0,-21 110 0,11-91 375,11-48-46,-2-1 0,-1 1-1,-1-1 1,-1 0 0,-14 29 0,22-53-355,-1 0 1,1-1-1,-1 1 1,0 0 0,0-1-1,0 1 1,0-1-1,0 1 1,0-1 0,0 1-1,-1-1 1,1 0 0,0 1-1,-1-1 1,1 0-1,-1 0 1,1 0 0,-1 0-1,0-1 1,1 1-1,-1 0 1,0-1 0,0 1-1,1-1 1,-1 1-1,0-1 1,0 0 0,0 0-1,1 0 1,-1 0 0,0 0-1,0 0 1,0 0-1,0-1 1,1 1 0,-1-1-1,0 1 1,0-1-1,1 0 1,-1 1 0,0-1-1,1 0 1,-1 0 0,1 0-1,-1 0 1,-1-2-1,-5-4 66,0-1 0,1 0 0,0 0 0,0-1-1,1 1 1,-8-14 0,4 4-121,1 0 0,1-1 0,0 0 0,2 0 0,0-1 0,1 1 0,1-1 0,1-1 1,1 1-1,0-40 0,2 58-57,1-1 1,-1 1 0,0 0 0,1-1 0,0 1 0,0 0 0,0 0-1,0-1 1,0 1 0,0 0 0,0 0 0,1 0 0,-1 0 0,1 0-1,-1 1 1,1-1 0,0 0 0,0 1 0,-1-1 0,1 1-1,0 0 1,0 0 0,1 0 0,-1 0 0,0 0 0,0 0 0,0 0-1,1 1 1,2-1 0,9-2-1742,0 1-1,0 0 0,28 2 1,-10-1-2389,17-1-2531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132"/>
    </inkml:context>
    <inkml:brush xml:id="br0">
      <inkml:brushProperty name="width" value="0.025" units="cm"/>
      <inkml:brushProperty name="height" value="0.025" units="cm"/>
    </inkml:brush>
  </inkml:definitions>
  <inkml:trace contextRef="#ctx0" brushRef="#br0">127 49 13645,'0'0'7036,"-1"-9"-3518,-5-24-822,6 32-2650,0 1 0,0 0 1,0 0-1,0-1 0,0 1 1,0 0-1,-1-1 0,1 1 0,0 0 1,0 0-1,0-1 0,0 1 1,0 0-1,-1 0 0,1-1 0,0 1 1,0 0-1,0 0 0,-1-1 1,1 1-1,0 0 0,0 0 1,-1 0-1,1 0 0,0 0 0,-1-1 1,1 1-1,0 0 0,0 0 1,-1 0-1,1 0 0,0 0 0,-1 0 1,1 0-1,0 0 0,0 0 1,-1 0-1,-10 9 571,-5 18-514,15-26-20,-12 22 151,1 1-1,1 0 0,1 0 0,2 1 1,0 1-1,1-1 0,2 1 1,1 0-1,-2 33 0,6-57-227,0 0 1,0 0-1,0 0 0,1 0 0,-1 0 1,0-1-1,1 1 0,-1 0 1,1 0-1,0 0 0,0-1 0,-1 1 1,1 0-1,0-1 0,0 1 0,1 0 1,-1-1-1,0 0 0,0 1 1,1-1-1,2 2 0,-1-1 3,0 0 1,0-1-1,0 0 0,1 0 0,-1 0 0,0 0 1,1 0-1,-1-1 0,1 1 0,-1-1 0,5 0 1,4-1-48,0 0 0,1-1 0,-1 0 0,-1-1 1,1 0-1,11-5 0,120-58-346,-139 69 903,-7 9-362,-6 9-81,-17 29 267,24-47-564,1 0-1,0 0 0,0 1 1,0-1-1,0 1 1,1-1-1,-1 0 0,1 1 1,0-1-1,0 1 0,0-1 1,0 1-1,2 5 0,3-7-4497,10-2-3224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489"/>
    </inkml:context>
    <inkml:brush xml:id="br0">
      <inkml:brushProperty name="width" value="0.025" units="cm"/>
      <inkml:brushProperty name="height" value="0.025" units="cm"/>
    </inkml:brush>
  </inkml:definitions>
  <inkml:trace contextRef="#ctx0" brushRef="#br0">76 1 22838,'0'0'9929,"-61"50"-9929,50-37 0,7-2 0,4-1 0,0-6 0,4-4-4420,11 0-11852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910"/>
    </inkml:context>
    <inkml:brush xml:id="br0">
      <inkml:brushProperty name="width" value="0.025" units="cm"/>
      <inkml:brushProperty name="height" value="0.025" units="cm"/>
    </inkml:brush>
  </inkml:definitions>
  <inkml:trace contextRef="#ctx0" brushRef="#br0">0 31 16047,'0'0'10309,"19"-1"-9760,859-28 1221,-283 45-6171,-534-13 498,-21-3-2182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5.591"/>
    </inkml:context>
    <inkml:brush xml:id="br0">
      <inkml:brushProperty name="width" value="0.025" units="cm"/>
      <inkml:brushProperty name="height" value="0.025" units="cm"/>
    </inkml:brush>
  </inkml:definitions>
  <inkml:trace contextRef="#ctx0" brushRef="#br0">181 222 12876,'-53'-2'968,"21"1"830,-53 4 0,84-3-1786,1 0 0,0 0 0,0 0 0,-1 0 0,1 0-1,0 0 1,0 0 0,-1 0 0,1-1 0,0 1-1,-1 0 1,1 0 0,0 0 0,0 0 0,-1 0-1,1 1 1,0-1 0,-1 0 0,1 0 0,0 0 0,0 0-1,-1 0 1,1 0 0,0 0 0,0 0 0,-1 1-1,1-1 1,0 0 0,0 0 0,0 0 0,-1 1-1,1-1 1,0 0 0,0 0 0,0 0 0,0 1 0,-1-1-1,1 0 1,0 0 0,0 1 0,0-1 0,0 0-1,0 1 1,0-1 0,0 0 0,0 0 0,0 1-1,0-1 1,0 0 0,0 0 0,0 1 0,0-1 0,0 0-1,0 1 1,0-1 0,17 8 480,42 2 507,-1-3 0,89 0 0,-95-6-873,1087-16 305,1-61-53,-365 20 334,2075-23 9,-2335 82-738,529-6-2166,-1029 2 1559,33-2-1381,-46 2 1588,0 1 1,0-1-1,-1 0 1,1 1-1,-1-1 0,1 0 1,0 0-1,-1 0 1,0 0-1,1 0 1,-1 0-1,1 0 0,0-2 1,3-15-10736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022"/>
    </inkml:context>
    <inkml:brush xml:id="br0">
      <inkml:brushProperty name="width" value="0.025" units="cm"/>
      <inkml:brushProperty name="height" value="0.025" units="cm"/>
    </inkml:brush>
  </inkml:definitions>
  <inkml:trace contextRef="#ctx0" brushRef="#br0">6 0 9833,'0'0'10282,"-5"71"-9898,5-33-95,0 2-193,0 0 0,0-4-64,4-1-128,-1-4-865,9-2-1217,-3-4-705,-3-6-480,-6-6-2627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428"/>
    </inkml:context>
    <inkml:brush xml:id="br0">
      <inkml:brushProperty name="width" value="0.025" units="cm"/>
      <inkml:brushProperty name="height" value="0.025" units="cm"/>
    </inkml:brush>
  </inkml:definitions>
  <inkml:trace contextRef="#ctx0" brushRef="#br0">1 499 10602,'0'0'6470,"68"1"-4612,-17-19-193,5-5-287,5-3-513,3 0-449,-10 3-384,-3 1-160,-15 1-929,-10 1-641,-14 0-1889,-12-1-2819</inkml:trace>
  <inkml:trace contextRef="#ctx0" brushRef="#br0" timeOffset="1">58 73 5381,'0'0'16656,"62"-33"-16048,-32 23-479,6 2-161,-1 1-1,1 3-1248,0 1-2947,-6-1-768,-7 0-3749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5.771"/>
    </inkml:context>
    <inkml:brush xml:id="br0">
      <inkml:brushProperty name="width" value="0.025" units="cm"/>
      <inkml:brushProperty name="height" value="0.025" units="cm"/>
    </inkml:brush>
  </inkml:definitions>
  <inkml:trace contextRef="#ctx0" brushRef="#br0">17 1 10762,'-3'12'1436,"1"-4"-1118,0 0 67,-1-1 0,1 1 0,1 0 0,0 0 0,0 1 0,0-1 0,1 0 0,0 0 0,0 0 0,1 0 0,2 9 0,-1-15-252,1 1-1,-1-1 0,1 0 0,-1 1 1,1-1-1,0-1 0,0 1 1,0 0-1,0-1 0,0 1 1,0-1-1,0 0 0,1 0 1,-1 0-1,0-1 0,1 1 1,-1-1-1,1 1 0,-1-1 1,0 0-1,1-1 0,4 0 0,7 0 154,-1 0 0,1-2-1,24-6 1,-24 4-179,-1 0 1,0-1-1,-1-1 1,16-10-1,-23 13-92,0 0 1,1-1-1,-2 0 0,1 0 0,0 0 0,-1-1 0,0 0 1,0 0-1,-1 0 0,4-8 0,-8 14-377,-6 10 411,-5 24 328,11-32-365,0 0 1,0 0-1,0-1 0,0 1 0,1 0 1,-1 0-1,0-1 0,1 1 0,-1 0 0,1-1 1,0 1-1,0 0 0,0-1 0,-1 1 1,1-1-1,1 1 0,-1-1 0,0 0 0,0 1 1,0-1-1,1 0 0,1 1 0,1 0-379,0 0-1,0 0 1,0-1 0,0 1-1,0-1 1,1 0-1,7 1 1,2-1-4555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161"/>
    </inkml:context>
    <inkml:brush xml:id="br0">
      <inkml:brushProperty name="width" value="0.025" units="cm"/>
      <inkml:brushProperty name="height" value="0.025" units="cm"/>
    </inkml:brush>
  </inkml:definitions>
  <inkml:trace contextRef="#ctx0" brushRef="#br0">30 0 10122,'0'0'14253,"-3"10"-14258,-4 17 81,1 0 1,1 0 0,1 1 0,1-1-1,2 1 1,1 0 0,5 49 0,-4-73-259,0-1 1,0 1 0,0 0 0,1-1 0,-1 1-1,1-1 1,0 1 0,0-1 0,0 0 0,0 1 0,1-1-1,-1 0 1,1-1 0,0 1 0,0 0 0,0-1-1,0 0 1,0 1 0,0-1 0,1-1 0,-1 1-1,1 0 1,3 0 0,-2 0-447,0-1-1,1-1 1,-1 1-1,0-1 1,0 1-1,0-2 1,1 1-1,-1 0 1,0-1-1,0 0 1,0 0-1,0-1 1,0 0-1,0 1 1,0-2-1,8-4 1,23-16-5800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544"/>
    </inkml:context>
    <inkml:brush xml:id="br0">
      <inkml:brushProperty name="width" value="0.025" units="cm"/>
      <inkml:brushProperty name="height" value="0.025" units="cm"/>
    </inkml:brush>
  </inkml:definitions>
  <inkml:trace contextRef="#ctx0" brushRef="#br0">140 0 6534,'0'0'9540,"-10"1"-7213,0 1-1874,1 0 0,0 0 0,0 1 0,0 0-1,0 0 1,-14 9 0,20-10-355,-1-1 0,1 1-1,0 1 1,0-1 0,0 0 0,0 1-1,0 0 1,0-1 0,0 1 0,1 0 0,0 0-1,-1 1 1,1-1 0,1 0 0,-1 1-1,0-1 1,1 1 0,-1 0 0,1-1 0,0 1-1,1 0 1,-2 5 0,3-8-96,-1 1 0,1-1 0,-1 0 0,0 0 0,1 0 0,0 0 0,-1 0 0,1 0-1,0 0 1,-1 0 0,1 0 0,0-1 0,0 1 0,0 0 0,0 0 0,0-1 0,0 1 0,0 0 0,0-1 0,0 1 0,0-1 0,0 1 0,0-1 0,0 0 0,1 1 0,-1-1 0,0 0 0,0 0 0,0 0 0,1 0-1,-1 0 1,2 0 0,46-3 139,-45 3-122,6-2 8,0 0 0,-1-1 0,1 0 0,-1 0-1,0-1 1,0-1 0,0 1 0,0-1 0,9-8 0,36-18-792,-49 51 150,-4-16 629,-1 0 1,1 0 0,0 0 0,0 0 0,1 0 0,-1 0 0,1 0 0,3 5 0,-2-6-2,1-1 0,0-1 0,0 1-1,0 0 1,0-1 0,0 0 0,0 0-1,0 0 1,0-1 0,1 1 0,-1-1 0,0 0-1,6-1 1,58-9-325,-53 6-1011,-1-2 0,0 0 0,0-1 0,0 0 0,17-13 0,-1-2-4160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6.906"/>
    </inkml:context>
    <inkml:brush xml:id="br0">
      <inkml:brushProperty name="width" value="0.025" units="cm"/>
      <inkml:brushProperty name="height" value="0.025" units="cm"/>
    </inkml:brush>
  </inkml:definitions>
  <inkml:trace contextRef="#ctx0" brushRef="#br0">10 221 9801,'0'0'5526,"-1"9"-5281,-7 36 417,10-45-543,0-1 0,1 1 1,-1 0-1,0-1 0,1 0 0,-1 1 1,0-1-1,0 0 0,1 0 0,-1 0 0,2-2 1,16-12-44,0-1 1,-2-1 0,0-1-1,0 0 1,-2-1 0,-1-1-1,0 0 1,-1-1 0,-1-1 0,14-32-1,-22 30 29,-14 30 480,-19 35 241,24-33-707,1-1 0,0 0 0,0 0-1,1 1 1,0 0 0,0-1 0,1 1 0,0 0 0,0 0-1,1 8 1,0-13-112,0-1 0,0 1 0,1-1 0,-1 0 0,1 1 0,-1-1-1,1 1 1,0-1 0,0 0 0,0 1 0,0-1 0,1 0 0,-1 0 0,1 0 0,-1 0-1,1 0 1,-1 0 0,1 0 0,0-1 0,0 1 0,0-1 0,0 1 0,0-1 0,0 0-1,1 0 1,-1 1 0,0-2 0,1 1 0,-1 0 0,1 0 0,-1-1 0,0 1 0,1-1 0,2 0-1,1 1 72,0-1-1,0 0 0,0-1 0,0 1 1,0-1-1,0-1 0,-1 1 0,1-1 1,0 1-1,-1-2 0,8-3 1,-10 5-58,0-1 1,-1 0 0,1 0 0,0 0-1,-1 0 1,0 0 0,0 0 0,1-1-1,-1 1 1,-1-1 0,1 1 0,0-1-1,-1 0 1,1 0 0,-1 0 0,0 0-1,0 0 1,0 0 0,0 0 0,0 0-1,-1 0 1,0 0 0,1-4 0,-1 7-13,0-1 0,0 1 0,0 0 0,0-1 0,0 1 0,-1-1 0,1 1 1,0 0-1,0-1 0,0 1 0,0 0 0,0-1 0,-1 1 0,1 0 0,0-1 0,0 1 0,-1 0 0,1 0 1,0-1-1,0 1 0,-1 0 0,1 0 0,0-1 0,-1 1 0,1 0 0,0 0 0,-1 0 0,1 0 0,0 0 1,-1-1-1,1 1 0,0 0 0,-1 0 0,1 0 0,0 0 0,-1 0 0,-20 3 228,-15 16 62,34-17-288,0 0 0,0 1 1,1-1-1,-1 0 0,0 1 1,1-1-1,-1 1 0,1 0 1,0 0-1,0-1 0,0 1 1,0 0-1,1 0 0,-1 0 1,1 0-1,0 0 0,-1 4 1,2-6-14,-1 1 0,1 0 1,0-1-1,-1 1 0,1 0 1,0-1-1,0 1 0,0-1 1,0 1-1,0-1 1,0 0-1,0 1 0,0-1 1,1 0-1,-1 0 0,1 0 1,-1 0-1,1 0 0,-1 0 1,1 0-1,-1 0 0,1-1 1,0 1-1,-1-1 1,1 1-1,0-1 0,-1 1 1,1-1-1,4 0 0,11 2 28,0-1-1,1 0 0,29-4 0,-41 3-46,1-1-1,-1 0 1,0-1-1,0 1 0,0-1 1,0 0-1,0-1 1,0 1-1,-1-1 1,1 0-1,-1-1 1,0 1-1,9-9 0,-12 11 51,-1-1 0,0 1-1,0-1 1,0 0-1,0 0 1,0 1-1,0-1 1,0 0-1,0 0 1,-1 0 0,1 0-1,-1 0 1,0 0-1,1 0 1,-1 0-1,0 0 1,0 0-1,0 0 1,-1-3 0,-15-36 1530,14 37-1321,0-1-1,-1 1 1,1-1 0,1 0-1,-1 0 1,1 0-1,0 0 1,-1-6-1,3 11-240,-1-1-1,1 0 1,0 0-1,0 0 1,-1 0-1,1 1 1,0-1-1,0 0 1,0 1-1,0-1 1,0 1-1,0-1 1,0 1-1,0-1 1,0 1-1,0 0 1,0-1-1,0 1 1,0 0-1,0 0 1,0 0-1,0 0 1,0 0-1,1 0 1,-1 0-1,0 0 1,0 0-1,0 1 1,2 0-1,3-1-63,84 0-2507,1 1-3898,-28-1-1983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7.531"/>
    </inkml:context>
    <inkml:brush xml:id="br0">
      <inkml:brushProperty name="width" value="0.025" units="cm"/>
      <inkml:brushProperty name="height" value="0.025" units="cm"/>
    </inkml:brush>
  </inkml:definitions>
  <inkml:trace contextRef="#ctx0" brushRef="#br0">93 98 8456,'0'0'15561,"-9"0"-15443,6 0-121,-1 0 0,1-1-1,0 2 1,-1-1 0,1 0 0,0 1 0,0 0 0,0-1 0,0 1 0,-1 0-1,1 1 1,1-1 0,-1 1 0,0-1 0,0 1 0,0 0 0,1 0 0,-1 0-1,1 0 1,-1 0 0,1 1 0,0-1 0,0 1 0,0-1 0,1 1 0,-1 0-1,0 0 1,1 0 0,0 0 0,0 0 0,0 0 0,0 0 0,0 0 0,0 1-1,1-1 1,0 0 0,0 0 0,-1 1 0,2-1 0,0 6 0,-1-7-20,1-1 1,0 0-1,-1 1 1,1-1 0,0 0-1,0 0 1,0 0-1,0 0 1,0 1-1,0-1 1,0 0-1,0-1 1,0 1 0,1 0-1,-1 0 1,0 0-1,0-1 1,1 1-1,-1-1 1,1 1-1,-1-1 1,1 1 0,-1-1-1,0 0 1,1 0-1,-1 0 1,1 0-1,-1 0 1,1 0 0,-1 0-1,1 0 1,-1 0-1,1-1 1,-1 1-1,1-1 1,0 0-1,5 0 47,0-1-1,0 1 0,-1-2 1,1 1-1,-1-1 0,10-5 0,23-26 51,-30 25-51,0 1 0,0 1 0,17-12 0,-25 19-27,-1 0 0,0 0 0,1 0 0,-1 0 0,1 0 0,-1 0 0,1 0 0,-1 0 0,0 0-1,1 0 1,-1 0 0,1 0 0,-1 1 0,1-1 0,-1 0 0,0 0 0,1 0 0,-1 1 0,0-1 0,1 0 0,-1 1 0,0-1 0,0 0 0,1 1 0,-1-1 0,0 0 0,0 1 0,1-1 0,-1 0 0,0 1 0,0-1-1,0 1 1,0-1 0,1 0 0,-1 1 0,0-1 0,0 1 0,0-1 0,0 1 0,0-1 0,0 0 0,0 1 0,0-1 0,-1 1 0,1-1 0,0 1 0,0 0 0,0 32-266,0-25 237,0-7 48,0-1 0,0 0-1,1 1 1,-1-1 0,0 0-1,0 0 1,1 1-1,-1-1 1,0 0 0,1 0-1,-1 1 1,0-1-1,1 0 1,-1 0 0,1 0-1,-1 0 1,0 0 0,1 0-1,-1 0 1,1 0-1,-1 1 1,0-1 0,1 0-1,-1-1 1,1 1-1,-1 0 1,0 0 0,1 0-1,-1 0 1,0 0 0,1 0-1,-1 0 1,1-1-1,-1 1 1,0 0 0,1 0-1,-1 0 1,0-1-1,1 1 1,-1 0 0,1-1-1,16-9 760,-6-2-771,0 0 0,-1-1 0,0 0 0,-1 0 0,-1-1 0,0 0 0,-1-1 0,9-24 0,-15 39-104,-1-1 1,0 0-1,1 1 1,0-1-1,-1 0 0,1 1 1,-1-1-1,1 1 0,0-1 1,-1 1-1,1-1 1,0 1-1,0 0 0,-1-1 1,1 1-1,0 0 0,0 0 1,-1-1-1,1 1 0,0 0 1,0 0-1,0 0 1,0 0-1,-1 0 0,1 0 1,0 0-1,0 0 0,0 1 1,-1-1-1,1 0 0,0 0 1,1 1-1,33 13-4982,-22-9 2501,8 0-2143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7.927"/>
    </inkml:context>
    <inkml:brush xml:id="br0">
      <inkml:brushProperty name="width" value="0.025" units="cm"/>
      <inkml:brushProperty name="height" value="0.025" units="cm"/>
    </inkml:brush>
  </inkml:definitions>
  <inkml:trace contextRef="#ctx0" brushRef="#br0">102 0 12524,'0'0'10068,"-8"12"-9774,1-3-218,2 0 1,-1 0-1,1 0 1,1 1-1,0 0 1,0 0-1,1 0 1,0 1-1,0-1 1,1 1-1,0 15 1,1-13-52,1 0 1,1-1-1,0 1 0,0 0 1,1-1-1,1 0 1,6 18-1,-7-26-82,-1 0 0,1-1 1,0 1-1,0-1 0,0 0 0,1 0 0,-1 1 0,1-1 1,0-1-1,0 1 0,0 0 0,0-1 0,0 0 0,1 1 1,-1-1-1,1 0 0,-1-1 0,1 1 0,0-1 1,0 0-1,0 0 0,-1 0 0,1 0 0,0 0 0,0-1 1,0 0-1,5 0 0,27-4-490,-35 3 552,0 1 0,0 0-1,0-1 1,0 1-1,-1-1 1,1 0 0,0 1-1,0-1 1,-1 0-1,1 1 1,0-1 0,-1 0-1,1 0 1,-1 0 0,1 1-1,-1-1 1,1 0-1,-1 0 1,0 0 0,1 0-1,-1 0 1,0 0-1,0 0 1,0 0 0,1 0-1,-1 0 1,0 0-1,0 0 1,-1 0 0,1 0-1,0 0 1,0 0 0,-1-1-1,0 1 17,0 0-1,1 0 0,-1 0 1,0 0-1,0 0 1,0 0-1,0 0 1,0 0-1,0 1 0,0-1 1,-1 0-1,1 1 1,0-1-1,0 1 1,0-1-1,-1 1 0,1 0 1,0 0-1,0-1 1,-1 1-1,1 0 0,0 0 1,-3 0-1,-41 1 83,33-1-55,4 0 21,-1-1 1,1 2-1,-1-1 0,1 1 1,-1 0-1,1 1 1,0 0-1,0 0 0,0 1 1,0 0-1,0 1 1,-10 5-1,24-7-3514,8-6 463,6-10-1924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8.346"/>
    </inkml:context>
    <inkml:brush xml:id="br0">
      <inkml:brushProperty name="width" value="0.025" units="cm"/>
      <inkml:brushProperty name="height" value="0.025" units="cm"/>
    </inkml:brush>
  </inkml:definitions>
  <inkml:trace contextRef="#ctx0" brushRef="#br0">1 113 12684,'0'0'5856,"9"3"-4254,32 8-92,-39-10-1391,1-1 0,-1 0 0,1 0 0,0 0 0,-1 0 0,1 0 0,-1-1 0,1 1 0,0-1 0,-1 0 0,1 0 0,-1 0 0,0 0 0,1 0 0,-1 0 0,0-1 0,0 1 0,0-1 0,0 1 0,0-1 0,0 0 0,0 0 0,0 0 0,1-2 0,0 0-60,0 1-1,-1-1 1,1 0 0,-1 1-1,0-1 1,0 0 0,-1 0-1,1-1 1,-1 1-1,0 0 1,0 0 0,1-5-1,-2 8-62,0 0 0,0 0-1,-1 1 1,1-1-1,0 0 1,0 0-1,0 1 1,-1-1 0,1 0-1,0 1 1,-1-1-1,1 0 1,0 1 0,-1-1-1,1 0 1,-1 1-1,1-1 1,-1 1 0,1-1-1,-1 1 1,0-1-1,1 1 1,-1-1-1,0 1 1,1 0 0,-1-1-1,0 1 1,1 0-1,-1 0 1,0 0 0,0-1-1,1 1 1,-1 0-1,0 0 1,0 0 0,1 0-1,-1 0 1,0 0-1,0 0 1,0 0-1,1 1 1,-1-1 0,-1 1-1,-1-1-16,1 1 0,-1-1 0,1 1-1,-1 0 1,1 0 0,-1 0 0,1 1 0,0-1-1,-1 0 1,1 1 0,0 0 0,-2 1 0,-1 4 21,1-1 0,-1 1 0,1 0 0,1 0 1,-1 0-1,1 0 0,1 0 0,-1 1 1,1-1-1,-1 10 0,2-14 3,1-1 1,0 0-1,0 1 0,0-1 1,0 0-1,0 0 1,0 1-1,1-1 0,-1 0 1,1 0-1,-1 1 0,1-1 1,0 0-1,0 0 0,0 0 1,0 0-1,1 0 1,-1 0-1,0 0 0,1-1 1,-1 1-1,1 0 0,0-1 1,-1 1-1,1-1 0,0 1 1,0-1-1,0 0 0,0 0 1,0 0-1,0 0 1,0 0-1,1-1 0,-1 1 1,0-1-1,0 1 0,1-1 1,2 0-1,5 1 64,0 0-1,0-1 0,0 0 1,0-1-1,0 0 1,0-1-1,0 0 1,0 0-1,17-8 1,-21 8-47,0-1 1,-1 1 0,1-1-1,-1 0 1,0-1-1,0 1 1,0-1 0,-1 0-1,1-1 1,-1 1-1,0-1 1,0 1 0,-1-1-1,1-1 1,-1 1-1,0 0 1,3-9 0,-5 14-26,-1-1 0,0 1 0,1-1 0,-1 1 0,0 0 0,0-1 0,1 1 0,-1 0 0,0-1 0,0 1 0,1-1 0,-1 1 0,0-1 0,0 1 0,0-1 0,0 1 0,0-1 0,0 1 0,0 0 0,0-1 0,0 1 0,0-1 0,0 1 0,0-1 0,0 1 0,0-1 0,0 1 0,-1-1 0,1 1 0,0-1 0,0 1 0,0 0 0,-1-1 0,1 1 0,0-1 0,0 1 0,-1 0 0,1-1 0,-1 1 0,1 0 0,0-1 0,-1 1 0,1 0 0,0 0 0,-1-1 0,1 1-1,-1 0 1,1 0 0,-1 0 0,1 0 0,-1 0 0,1-1 0,-1 1 0,1 0 0,-1 0 0,1 0 0,0 0 0,-1 0 0,1 0 0,-1 1 0,1-1 0,-1 0 0,1 0 0,-1 0 0,1 0 0,-1 1 0,-29 16-263,26-13 265,0 0 0,0 0 0,1 1 0,-1-1 0,1 1 0,0 0 0,0-1 0,1 1 0,-1 1 0,1-1 0,0 0 0,1 1 0,-1-1 0,1 1 0,0-1 0,1 1 0,-1-1 0,1 1 0,0 0 0,0-1 0,1 1 0,1 6 0,-1-10 7,0-1 0,0 0 0,0 1 0,0-1 1,0 0-1,0 0 0,0 0 0,0 1 0,1-1 0,-1 0 0,0-1 0,1 1 0,-1 0 0,1 0 1,-1-1-1,1 1 0,-1-1 0,1 1 0,0-1 0,-1 0 0,1 1 0,-1-1 0,1 0 1,0 0-1,-1 0 0,1 0 0,0-1 0,-1 1 0,1 0 0,2-1 0,1 0-24,-1 0 0,1 0 0,0-1-1,-1 1 1,1-1 0,-1 0 0,1 0 0,-1-1 0,5-2-1,2-6-710,-1 1 0,0-2 0,16-23 0,19-41-5625,-34 56 4068,20-36-5784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439"/>
    </inkml:context>
    <inkml:brush xml:id="br0">
      <inkml:brushProperty name="width" value="0.025" units="cm"/>
      <inkml:brushProperty name="height" value="0.025" units="cm"/>
    </inkml:brush>
  </inkml:definitions>
  <inkml:trace contextRef="#ctx0" brushRef="#br0">8 79 9001,'0'-9'7340,"0"0"-6357,1 4-876,-1-1 1,1 1-1,-1-1 0,-1 1 0,1-1 0,-1 1 1,0 0-1,0-1 0,-2-6 0,0 53 1009,13 216-502,-10-250-687,1-1 0,-1 0 1,2 0-1,-1 0 1,1 0-1,2 8 0,-3-13 56,-1 0 0,1 0 0,0 1 0,-1-1 0,1 0 0,0 0 0,0 0 0,0 0 0,0 0 0,0 0 0,0 0 0,0 0 0,0-1 0,0 1 0,0 0 0,1-1-1,-1 1 1,0 0 0,0-1 0,1 0 0,-1 1 0,0-1 0,1 0 0,-1 1 0,0-1 0,1 0 0,-1 0 0,0 0 0,1 0 0,-1-1 0,0 1 0,1 0 0,-1-1 0,3 0 0,3-2 30,0 0 0,0-1-1,0 1 1,-1-2 0,1 1 0,-1-1 0,0 0 0,0 0 0,5-6 0,48-60 117,-47 56-133,95-141 72,-105 183-389,-10 21 391,4-22-32,0 0-1,0 43 1,4-69-47,0 1 0,0 0 0,0 0-1,0 0 1,0 0 0,0 0 0,1 0 0,-1 0 0,0 0 0,0 0 0,1-1 0,-1 1 0,0 0 0,1 0-1,-1 0 1,1-1 0,-1 1 0,1 0 0,-1 0 0,1-1 0,0 1 0,-1 0 0,1-1 0,0 1-1,-1-1 1,1 1 0,0-1 0,0 1 0,0-1 0,0 0 0,1 1 0,1-1 29,-1 0 0,1 0 0,-1 0 0,1 0 1,-1-1-1,1 1 0,-1-1 0,1 0 0,-1 0 0,1 0 1,2-2-1,7-3 179,0-1 0,0-1 0,13-12 0,62-65 367,-78 75-1147,0 0 1,-1-1 0,-1 0-1,0 0 1,0 0 0,-1-1 0,5-14-1,-8 2-5206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8.707"/>
    </inkml:context>
    <inkml:brush xml:id="br0">
      <inkml:brushProperty name="width" value="0.025" units="cm"/>
      <inkml:brushProperty name="height" value="0.025" units="cm"/>
    </inkml:brush>
  </inkml:definitions>
  <inkml:trace contextRef="#ctx0" brushRef="#br0">149 1 14478,'0'0'3950,"-6"12"-2343,-5 8-1240,1 1-1,2 1 1,0 0-1,1 0 1,-5 29-1,-5 137-495,16-145-5619,-5-69 5044,-1 0 1,-13-32-1,-5-16 3216,22 62-1330,1 0-1,-1 0 1,2 0 0,-1-14 0,3 25-1121,0 0 0,0 0 1,-1 1-1,1-1 0,0 0 1,0 1-1,0-1 0,0 1 1,0-1-1,0 1 0,0 0 1,0-1-1,1 1 0,-1 0 1,0 0-1,0-1 0,0 1 1,0 0-1,0 0 0,0 0 1,0 1-1,1-1 0,-1 0 1,0 0-1,0 1 0,0-1 1,0 0-1,0 1 0,1 0 0,39 11-240,-22-2-74,30 15-112,-47-24-265,0-1 0,1 1 0,-1 0 0,0-1 0,0 0 0,1 1 0,-1-1 0,0 0 0,1 0 0,3-1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040"/>
    </inkml:context>
    <inkml:brush xml:id="br0">
      <inkml:brushProperty name="width" value="0.025" units="cm"/>
      <inkml:brushProperty name="height" value="0.025" units="cm"/>
    </inkml:brush>
  </inkml:definitions>
  <inkml:trace contextRef="#ctx0" brushRef="#br0">0 0 16784,'0'0'5541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526"/>
    </inkml:context>
    <inkml:brush xml:id="br0">
      <inkml:brushProperty name="width" value="0.025" units="cm"/>
      <inkml:brushProperty name="height" value="0.025" units="cm"/>
    </inkml:brush>
  </inkml:definitions>
  <inkml:trace contextRef="#ctx0" brushRef="#br0">12 0 9865,'0'0'11499,"-2"10"-11403,0-2-59,1-2-32,-1 1 1,0 0-1,1-1 1,1 1-1,-1 8 1,1-13-9,0-1-1,0 1 1,0 0 0,0-1 0,1 1 0,-1-1 0,0 0 0,1 1 0,-1-1-1,1 1 1,0-1 0,-1 0 0,1 1 0,0-1 0,0 0 0,0 0-1,0 1 1,0-1 0,0 0 0,0 0 0,0 0 0,0 0 0,1 0-1,-1-1 1,0 1 0,1 0 0,-1-1 0,0 1 0,1-1 0,-1 1-1,1-1 1,-1 1 0,3-1 0,7 1 7,1 0 0,-1-1 0,1 0 0,0-1-1,-1-1 1,1 0 0,-1 0 0,18-7 0,-5 0-93,-1-1 0,0-1 0,28-18 1,-63 51-206,-4 7 609,16-29-306,0 1 0,0 0 0,0-1 0,0 1 0,0 0 0,0-1 0,0 1 0,0 0 0,0-1 0,1 1-1,-1-1 1,0 1 0,0 0 0,0-1 0,1 1 0,-1-1 0,0 1 0,1-1 0,-1 1 0,0-1 0,1 1 0,-1-1 0,1 1 0,-1-1 0,1 1 0,-1-1 0,1 0 0,-1 1 0,1-1 0,0 0 0,-1 0 0,1 1 0,-1-1 0,1 0 0,0 0 0,-1 0 0,1 0 0,-1 0 0,1 0 0,0 0 0,-1 0 0,1 0 0,0 0 0,-1 0 0,1 0 0,0 0 0,41-2 550,81-15-1,-89 11-693,-33 6 127,4-1-92,-1 0-1,1 0 1,-1 1-1,0 0 1,1 0-1,-1 0 1,6 1-1,-9-1 110,0 1 0,0-1-1,0 1 1,0-1 0,0 1-1,0 0 1,0 0 0,0-1-1,0 1 1,0 0 0,0 0-1,0 0 1,-1 0 0,1 0-1,0 0 1,-1 0 0,1 0-1,-1 0 1,1 0 0,-1 1-1,0-1 1,1 0 0,-1 0-1,0 0 1,0 1-1,0-1 1,0 0 0,0 3-1,0-2 30,0 0-1,1 0 0,-1 0 0,0 0 0,1 0 0,0 0 0,-1 0 1,1 0-1,0-1 0,0 1 0,0 0 0,0 0 0,0-1 0,0 1 0,1 0 1,-1-1-1,0 1 0,1-1 0,-1 0 0,1 1 0,0-1 0,2 1 0,0 0 71,0 0-1,0-1 0,0 0 1,0 0-1,0 0 0,0 0 1,0-1-1,1 0 0,-1 0 0,7 0 1,-2-1-195,0 0 1,0-1-1,-1 0 1,1 0 0,-1-1-1,1 0 1,-1-1-1,0 1 1,0-2 0,9-5-1,-12 5-1022,0 1 0,0-1 0,0 0 0,-1-1 0,0 1 0,0-1 0,4-7 0,5-18-9611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5:59.871"/>
    </inkml:context>
    <inkml:brush xml:id="br0">
      <inkml:brushProperty name="width" value="0.025" units="cm"/>
      <inkml:brushProperty name="height" value="0.025" units="cm"/>
    </inkml:brush>
  </inkml:definitions>
  <inkml:trace contextRef="#ctx0" brushRef="#br0">0 1 11082,'0'0'12332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0.735"/>
    </inkml:context>
    <inkml:brush xml:id="br0">
      <inkml:brushProperty name="width" value="0.025" units="cm"/>
      <inkml:brushProperty name="height" value="0.025" units="cm"/>
    </inkml:brush>
  </inkml:definitions>
  <inkml:trace contextRef="#ctx0" brushRef="#br0">263 99 14414,'0'0'2066,"9"-10"42,24-29-554,-149 148 1397,26-29-2886,59-53 0,21-19-78,0 0 0,1 1 1,0 0-1,1 1 1,-9 12-1,16-22-83,1 1 0,-1-1 0,1 1-1,0 0 1,-1-1 0,1 1 0,0-1 0,-1 1-1,1 0 1,0-1 0,0 1 0,0 0 0,-1-1-1,1 1 1,0 0 0,0-1 0,0 1 0,0 0-1,0 0 1,0-1 0,0 1 0,1 0 0,-1-1-1,0 2 1,14-1-2042,21-16-819,-12-4 1796,0 0-1,-1-2 1,35-43 0,49-80 3145,-80 107-135,-12 15-812,-10 14-329,-8 11 1204,-9 12-1674,1 0-1,0 1 1,2 1 0,-1 0-1,2 1 1,-13 33-1,17-37-176,1 0-1,0 0 0,1 0 1,1 1-1,0-1 1,1 1-1,0-1 0,1 1 1,1 0-1,3 16 1,10 4-374,-13-34 138,0 1-1,0-1 0,-1 1 0,1-1 1,0 1-1,0-1 0,1 0 0,-1 0 1,0 1-1,0-1 0,1 0 0,-1 0 1,0 0-1,1 0 0,-1-1 0,1 1 1,-1 0-1,4 0 0,-4-1-1174,-3-15 367,-1 4 794,-2 0 0,1 0-1,-2 0 1,-11-17 0,-10-21 1754,25 44-939,0 0 0,0-1 0,1 1 0,-1 0 0,1-1 0,0 1 0,0-10 0,2 14-572,0 1 0,-1-1 1,1 1-1,0-1 0,0 1 0,-1 0 0,1-1 0,0 1 0,0 0 1,0 0-1,0-1 0,-1 1 0,1 0 0,0 0 0,0 0 1,0 0-1,0 0 0,0 0 0,0 0 0,0 0 0,-1 1 0,1-1 1,0 0-1,0 0 0,0 1 0,0 0 0,27 6-256,-1 3 204,1-1-1,0-1 1,1-2-1,34 4 1,-53-8-70,-1-2 1,1 1-1,-1-1 0,1 0 1,-1-1-1,1 0 0,-1-1 1,0 0-1,0 0 0,1-1 1,-2-1-1,1 1 0,0-1 1,-1 0-1,1-1 0,11-9 0,-1-9-179,-19 22 243,0 1-1,0 0 0,0-1 0,0 1 0,0 0 0,0 0 0,0-1 0,-1 1 0,1 0 0,0-1 1,0 1-1,0 0 0,0 0 0,0-1 0,0 1 0,0 0 0,-1 0 0,1-1 0,0 1 0,0 0 1,0 0-1,-1-1 0,1 1 0,0 0 0,0 0 0,-1 0 0,1 0 0,0 0 0,0-1 0,-1 1 1,1 0-1,0 0 0,-1 0 0,1 0 0,0 0 0,0 0 0,-1 0 0,1 0 0,0 0 0,-1 0 1,1 0-1,0 0 0,-1 0 0,-3 0 23,1 1 1,-1 0-1,1-1 0,-1 1 1,1 0-1,-1 1 0,1-1 1,0 1-1,0-1 0,-1 1 1,1 0-1,-3 3 0,1-1 87,1 1 0,-1 0-1,1 0 1,0 0 0,-7 11 0,10-14-86,0 0 1,0 0 0,0 0 0,0 1 0,0-1 0,0 0-1,0 0 1,1 1 0,-1-1 0,1 1 0,0-1 0,-1 0-1,1 1 1,0-1 0,1 1 0,-1-1 0,0 0 0,1 1-1,0 3 1,2-4 10,-1-1 0,1 0 0,0 0 0,-1 0 0,1 0 0,0 0 0,0 0 0,0-1 0,-1 1-1,1-1 1,0 0 0,0 0 0,0 0 0,0 0 0,0 0 0,5-2 0,-1 1 187,6-1-214,-1-1 0,1 0-1,-1-1 1,0-1 0,0 0-1,0 0 1,0-1 0,-1-1-1,0 0 1,-1 0 0,1-1-1,-1 0 1,-1-1 0,0-1-1,14-16 1,-17 14-1291,-11 13-62,-15 15 689,16-11 566,0 1 1,1 0-1,0-1 1,0 2-1,0-1 1,1 0-1,-1 0 1,2 1-1,-3 12 1,4-17-126,0 0 1,0 0 0,0 0 0,0 0-1,0 0 1,0 0 0,1 0 0,-1 0-1,1 0 1,0 0 0,-1 0 0,1 0 0,0-1-1,0 1 1,1 2 0,0-3-168,-1 1-1,1-1 1,0 1 0,-1-1-1,1 0 1,0 0 0,0 0 0,0 0-1,0 0 1,0 0 0,0-1-1,0 1 1,0-1 0,0 1 0,0-1-1,0 0 1,3 1 0,21-1-5309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092"/>
    </inkml:context>
    <inkml:brush xml:id="br0">
      <inkml:brushProperty name="width" value="0.025" units="cm"/>
      <inkml:brushProperty name="height" value="0.025" units="cm"/>
    </inkml:brush>
  </inkml:definitions>
  <inkml:trace contextRef="#ctx0" brushRef="#br0">118 97 5733,'3'-9'3940,"-1"2"-3734,1 1 471,-1 0 1,-1 0-1,1 0 1,-1 0-1,1-13 1,-2 18-546,0 0 0,0-1 0,0 1 0,0 0 0,-1-1 0,1 1 1,0 0-1,-1 0 0,1-1 0,-1 1 0,1 0 0,-1 0 0,1 0 1,-1 0-1,0 0 0,0 0 0,0 0 0,1 0 0,-1 0 0,0 0 0,0 0 1,0 0-1,0 0 0,-1 1 0,1-1 0,0 0 0,0 1 0,0-1 0,0 1 1,-1 0-1,1-1 0,0 1 0,-1 0 0,1 0 0,0 0 0,0 0 0,-1 0 1,1 0-1,-2 0 0,-1 0-3,0 1 0,0 0 0,0-1 0,0 1 0,0 1 0,1-1 0,-1 0 0,0 1 0,1 0 0,-1 0 1,1 0-1,0 0 0,0 1 0,-6 4 0,8-6-134,-1 1 0,1-1 0,0 1 0,-1-1 0,1 1 0,0 0 0,0 0 0,0-1 0,0 1 0,0 0 0,1 0 0,-1 0 0,1 0 1,-1 0-1,1 0 0,-1 0 0,1 0 0,0 0 0,0 0 0,0 0 0,0 0 0,0 0 0,1 0 0,-1 0 0,1 0 0,-1 0 0,1 0 0,0 0 0,-1-1 0,1 1 1,2 3-1,1-2-120,-1 0 0,0-1 0,1 1 1,-1-1-1,1 0 0,0 0 1,-1 0-1,1-1 0,0 1 1,0-1-1,0 0 0,0 0 1,1 0-1,-1-1 0,0 1 0,0-1 1,7 0-1,-6 0 40,1 0 0,-1 0-1,0 1 1,0 0 0,1 0 0,-1 0 0,0 1-1,0 0 1,0 0 0,0 0 0,5 3-1,-10-4 120,1-1-1,-1 0 0,0 1 0,1-1 1,-1 1-1,0-1 0,1 1 0,-1-1 0,0 1 1,1-1-1,-1 1 0,0-1 0,0 1 1,0-1-1,0 1 0,1-1 0,-1 1 0,0-1 1,0 1-1,0 0 0,0-1 0,0 1 1,0-1-1,0 1 0,-1-1 0,1 1 0,0-1 1,0 1-1,0 0 0,0-1 0,-1 1 1,1-1-1,0 1 0,-1-1 0,1 0 1,0 1-1,-1-1 0,1 1 0,0-1 0,-1 1 1,1-1-1,-1 0 0,1 1 0,-1-1 1,1 0-1,-1 0 0,1 1 0,-1-1 0,1 0 1,-1 0-1,0 0 0,-29 12 1576,10-6-1169,0-1 0,-1 0 0,0-2-1,-27 1 1,48-4-643,-1 0 0,1 0 0,-1 0 0,1 0 0,0 0-1,-1 0 1,1-1 0,0 1 0,0 0 0,-1 0 0,1 0-1,0 0 1,-1-1 0,1 1 0,0 0 0,0 0 0,-1-1-1,1 1 1,0 0 0,0 0 0,-1-1 0,1 1 0,0 0 0,0-1-1,0 1 1,0 0 0,0-1 0,0 1 0,-1 0 0,1-1-1,0 1 1,0 0 0,0-1 0,0 1 0,0 0 0,0-1-1,0 1 1,0 0 0,0-1 0,0 1 0,1 0 0,-1-1-1,0 1 1,0 0 0,0-1 0,0 1 0,0 0 0,1-1 0,-1 1-1,0 0 1,0 0 0,1-1 0,7-14-10607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422"/>
    </inkml:context>
    <inkml:brush xml:id="br0">
      <inkml:brushProperty name="width" value="0.025" units="cm"/>
      <inkml:brushProperty name="height" value="0.025" units="cm"/>
    </inkml:brush>
  </inkml:definitions>
  <inkml:trace contextRef="#ctx0" brushRef="#br0">102 1 17072,'0'0'5189,"-49"63"-5029,34-30-128,2 4 32,6 3 0,1-1 0,-3 1 0,7-3-64,2-5 33,0-1 31,0-8-128,5-6-1314,9-8-1312,-1-9-1634,7 0-3332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1.795"/>
    </inkml:context>
    <inkml:brush xml:id="br0">
      <inkml:brushProperty name="width" value="0.025" units="cm"/>
      <inkml:brushProperty name="height" value="0.025" units="cm"/>
    </inkml:brush>
  </inkml:definitions>
  <inkml:trace contextRef="#ctx0" brushRef="#br0">143 0 14061,'0'0'6091,"-8"3"-5381,-2 1-536,1 1 0,-1 0 0,1 0 0,0 1 0,1 0 0,-1 0-1,-7 9 1,10-11-87,1 1 0,1 0-1,-1 0 1,1 1 0,0-1 0,0 1-1,0 0 1,1 0 0,0 0 0,0 1-1,1-1 1,-1 1 0,-1 10 0,4-15-85,0-1 0,0 0 0,0 0 0,1 1 0,-1-1 0,0 0 0,1 0 0,-1 0 0,1 1 0,-1-1 0,1 0 0,0 0 0,-1 0 0,1 0 0,0 0 0,0 0 0,0 0 0,0 0 0,0-1 0,0 1 0,0 0 0,0 0 1,0-1-1,0 1 0,0-1 0,0 1 0,1-1 0,-1 1 0,0-1 0,0 0 0,0 0 0,1 1 0,-1-1 0,0 0 0,0 0 0,1 0 0,-1 0 0,2-1 0,55-4 362,-42 1-357,1-2 0,-1 0 0,0 0 0,0-2 0,-1 0 0,0 0 0,-1-2 1,0 1-1,0-2 0,-1 0 0,18-19 0,-37 34-57,4-3 54,1 0 1,0 0 0,0 0-1,-1 0 1,1 0-1,0 0 1,0 0-1,0 0 1,0 0-1,0 0 1,0 1-1,0-1 1,1 0-1,-1 1 1,0-1-1,0 2 1,1-2-2,-1 0-1,1 0 1,0 0 0,0 0 0,0 0 0,0 0 0,0 0 0,0 0-1,0 0 1,0-1 0,0 1 0,0 0 0,0 0 0,1 0 0,-1 0-1,0 0 1,1 0 0,-1 0 0,1-1 0,-1 1 0,1 0 0,-1 0-1,1-1 1,-1 1 0,1 0 0,0-1 0,-1 1 0,1 0 0,0-1-1,0 1 1,0-1 0,-1 0 0,2 1 0,2 1-1,1-1 0,-1 0 1,0 0-1,0 0 0,1 0 0,-1-1 0,9 0 1,4 0-1167,-1-2 1,0 0 0,24-6 0,-1-5-5542,-3-2-5210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2.123"/>
    </inkml:context>
    <inkml:brush xml:id="br0">
      <inkml:brushProperty name="width" value="0.025" units="cm"/>
      <inkml:brushProperty name="height" value="0.025" units="cm"/>
    </inkml:brush>
  </inkml:definitions>
  <inkml:trace contextRef="#ctx0" brushRef="#br0">74 197 9385,'0'0'7121,"-10"3"-5460,4-1-1517,3-2-46,0 1 0,1-1 0,-1 1 1,0 0-1,1-1 0,-1 1 0,1 1 0,-1-1 1,1 0-1,-1 0 0,1 1 0,0-1 1,0 1-1,0 0 0,0 0 0,0 0 0,0 0 1,0 0-1,0 0 0,1 0 0,-1 1 1,1-1-1,0 1 0,0-1 0,0 1 1,0-1-1,0 1 0,0 0 0,0 4 0,1-6-92,1 0-1,-1 0 0,0 0 0,1-1 1,-1 1-1,1 0 0,-1 0 0,1 0 0,-1 0 1,1-1-1,0 1 0,-1 0 0,1 0 1,0-1-1,0 1 0,-1-1 0,1 1 0,0-1 1,0 1-1,0-1 0,0 1 0,0-1 0,0 0 1,0 1-1,0-1 0,0 0 0,0 0 1,0 0-1,0 0 0,1 0 0,38 2 336,-33-2-203,11-1-13,1-1 0,-2-1-1,1 0 1,0-1 0,-1-1 0,1-1-1,-1 0 1,-1-1 0,20-12 0,-12 5-109,0-1 0,-1-1 0,-1-1 1,0-1-1,22-24 0,-40 38-3,-1 1-1,0-1 1,1 1 0,-2-1-1,1 0 1,0 0-1,-1 0 1,1-1-1,-1 1 1,-1-1-1,1 1 1,-1-1 0,1 0-1,-1 1 1,0-1-1,0-9 1,-1 13 7,0 1-1,-1-1 1,1 0 0,0 0 0,-1 0 0,1 0-1,0 1 1,-1-1 0,1 0 0,-1 0-1,1 1 1,-1-1 0,1 0 0,-1 1 0,0-1-1,1 1 1,-1-1 0,0 0 0,0 1-1,1 0 1,-1-1 0,0 1 0,0-1 0,0 1-1,1 0 1,-1 0 0,0-1 0,0 1-1,0 0 1,0 0 0,0 0 0,1 0 0,-1 0-1,0 0 1,0 0 0,0 0 0,0 0 0,0 1-1,0-1 1,1 0 0,-1 1 0,0-1-1,-1 1 1,-2 0-8,-1 0 0,1 0 0,-1 1 0,1 0 0,0 0 0,0 0 0,-6 4 0,5-3 15,2 1 0,-1-1 0,0 1 0,1 0 0,0 0 0,0 0 0,0 1 0,0-1-1,1 0 1,-1 1 0,1 0 0,0 0 0,1 0 0,-1 0 0,1 0 0,0 0 0,0 0 0,1 0 0,-1 0 0,1 0 0,0 0 0,1 1 0,-1-1-1,3 10 1,0-6-24,0-1-1,1 1 0,0 0 0,0-1 1,1 0-1,0 0 0,0 0 0,1-1 1,0 0-1,0 0 0,1 0 0,0-1 1,9 7-1,2 0-286,1-1 0,0-1 0,1 0 0,22 7 0,45 11-4099,-3-11-3315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04.500"/>
    </inkml:context>
    <inkml:brush xml:id="br0">
      <inkml:brushProperty name="width" value="0.025" units="cm"/>
      <inkml:brushProperty name="height" value="0.025" units="cm"/>
    </inkml:brush>
  </inkml:definitions>
  <inkml:trace contextRef="#ctx0" brushRef="#br0">0 166 7399,'0'0'443,"9"1"246,203 0 2997,120-32-3094,-151 11-311,747-17 690,3 65-95,1367-7-732,-688-88-161,-379 9 541,-798 54-303,-248 13-3063,-122-6-2021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832"/>
    </inkml:context>
    <inkml:brush xml:id="br0">
      <inkml:brushProperty name="width" value="0.025" units="cm"/>
      <inkml:brushProperty name="height" value="0.025" units="cm"/>
    </inkml:brush>
  </inkml:definitions>
  <inkml:trace contextRef="#ctx0" brushRef="#br0">29 93 9257,'0'0'8194,"-4"9"-8007,-1 7-148,0 0 0,1 0 0,0 1 0,2-1-1,0 1 1,0 24 0,2-32-55,0-1 0,1 0-1,0 0 1,0 1 0,0-1-1,5 11 1,-6-17 24,1-1 0,-1 0-1,1 0 1,0 0 0,-1 0-1,1 0 1,0 0 0,0 0-1,-1 0 1,1 0 0,0 0-1,0 0 1,0 0 0,0-1-1,0 1 1,1 0 0,-1-1-1,0 1 1,0-1 0,2 1-1,-1-1 70,0 0-1,0 0 1,0 0-1,0 0 0,0 0 1,0-1-1,1 1 0,-1-1 1,0 0-1,-1 0 0,1 1 1,0-1-1,0 0 0,0-1 1,0 1-1,2-3 1,9-6 217,-2-1 1,0 0-1,20-26 1,-22 25-150,0 1 1,1 0-1,0 0 1,20-15-1,-23 28-158,-5 12-12,-3 21 21,1-28 36,-1 5 42,1 17-88,1-28 6,-1 0 0,0-1 0,1 1 0,-1 0-1,0-1 1,1 1 0,-1 0 0,1-1 0,-1 1 0,1-1 0,-1 1 0,1 0 0,0-1 0,-1 0 0,1 1 0,-1-1 0,1 1 0,0-1 0,0 0 0,-1 1 0,1-1 0,0 0 0,0 0 0,-1 0-1,1 1 1,0-1 0,0 0 0,-1 0 0,1 0 0,0 0 0,1-1 0,7 0 34,0 0 0,0-1 1,-1-1-1,1 0 0,-1 0 0,1 0 0,-1-1 0,0 0 0,-1-1 1,11-7-1,75-64 79,-68 54-172,-10 9-452,-1-1 0,0-1 0,-1 0 0,17-26 0,1-9-4296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36.342"/>
    </inkml:context>
    <inkml:brush xml:id="br0">
      <inkml:brushProperty name="width" value="0.025" units="cm"/>
      <inkml:brushProperty name="height" value="0.025" units="cm"/>
    </inkml:brush>
  </inkml:definitions>
  <inkml:trace contextRef="#ctx0" brushRef="#br0">3988 389 12812,'-582'-137'1038,"-238"-48"684,667 158-1515,-249-11 0,301 37-243,0 3 1,1 5 0,-153 31-1,114-6-27,2 6-1,-205 87 1,256-86 84,2 3 0,2 4 0,1 4 0,-135 110 0,185-133-24,1 2 1,2 0 0,0 2-1,3 1 1,0 1-1,2 1 1,2 1-1,-23 50 1,34-60-17,0 1 1,2-1-1,1 2 0,1-1 1,1 1-1,2 0 0,0 0 1,2 0-1,1 0 1,1 0-1,1 0 0,2 0 1,10 41-1,-1-26-14,2-1 0,2 0 1,2-2-1,1 0 0,2-1 0,38 49 0,-2-12-17,130 126-1,-80-105 2,3-5-1,4-5 1,3-5-1,4-5 1,4-5 0,176 70-1,-63-47-57,5-12 0,418 85 0,-427-122 521,2-11 0,1-11 0,325-8 0,-410-22-151,0-7 0,-1-6 0,-1-7 0,-2-6 0,-1-7-1,189-78 1,-197 56 16,219-131 0,-272 137-241,-3-4 0,-2-3 0,100-101 0,-147 128-87,-2-1-1,-1-2 0,-3-1 0,-1-1 1,-1-2-1,-3 0 0,32-80 1,-47 97 23,0 0 0,-2 0 0,-1-1 0,-1 0 0,-1 0 0,-2 0 1,0 0-1,-2 0 0,-1 0 0,-1-1 0,-2 1 0,0 1 0,-2-1 1,-1 1-1,-17-42 0,6 30 63,-3 1-1,-1 1 1,-1 1 0,-2 1-1,-2 1 1,-1 1 0,-1 2 0,-1 0-1,-61-43 1,23 26 6,-1 2 0,-2 4 0,-2 3 0,-85-32 0,23 21-780,-1 6 0,-146-25 1,-290-18-5548,243 55-1627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13.735"/>
    </inkml:context>
    <inkml:brush xml:id="br0">
      <inkml:brushProperty name="width" value="0.025" units="cm"/>
      <inkml:brushProperty name="height" value="0.025" units="cm"/>
    </inkml:brush>
  </inkml:definitions>
  <inkml:trace contextRef="#ctx0" brushRef="#br0">6418 319 10858,'-162'-70'2112,"-127"-49"-524,221 96-1594,0 2 1,-100-16 0,-351-8-933,-5 41 47,318 5 985,-2222 66 210,2310-59-254,-975 89 178,1005-86-194,-143 38 1,200-40-26,0 1-1,0 2 1,1 1 0,1 2-1,0 0 1,2 2 0,-50 39-1,64-43-230,0 1 0,0 1 0,1 0 0,1 1 0,1 0 0,0 1 0,1 0-1,1 0 1,1 1 0,0 0 0,-6 27 0,-1 18 64,3 1 0,-4 65 0,13-105 382,0 0-1,2 1 1,1-1-1,0 0 0,9 38 1,-7-48-148,1-1 0,1 0 0,1 0 0,-1 0 0,2 0 0,0-1 0,1 0 0,0-1 0,0 1 0,1-2 0,11 11 0,6 3-3,2-2-1,1 0 1,0-2 0,2-1-1,0-2 1,1-1-1,62 22 1,3-7-51,149 28 0,394 27-25,8-47-175,-610-37 167,1838 15-262,-422-105 316,-1003 32-38,532-136 1,-964 187-6,215-59-33,-184 48 10,-1-3 0,71-37 0,-110 51 12,-1-1-1,0 0 1,0 0 0,-1-1-1,1 0 1,-1-1-1,-1 1 1,0-2-1,0 1 1,9-15-1,-13 18 17,-1 0 0,0 0 0,0 1 0,0-1 0,-1 0-1,0-1 1,0 1 0,0 0 0,0 0 0,-1 0 0,0-1-1,0 1 1,-1 0 0,1 0 0,-1 0 0,0-1-1,-1 1 1,1 0 0,-1 0 0,0 1 0,0-1 0,0 0-1,-1 1 1,-4-7 0,-6-6 23,-1 0 0,-1 1-1,0 1 1,-1 1 0,-1 0 0,0 1 0,-1 0-1,-30-15 1,-166-70 143,193 89-160,-149-57 290,-2 7 0,-336-67 0,346 100-1830,-266-8-1,249 31-2095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1.701"/>
    </inkml:context>
    <inkml:brush xml:id="br0">
      <inkml:brushProperty name="width" value="0.025" units="cm"/>
      <inkml:brushProperty name="height" value="0.025" units="cm"/>
    </inkml:brush>
  </inkml:definitions>
  <inkml:trace contextRef="#ctx0" brushRef="#br0">1 138 12332,'35'10'814,"1"2"-1,50 25 1,-48-19-612,73 22 0,-32-22-137,1-4-1,0-3 1,146 0 0,252-33-33,-301 9-61,695-52-1441,379-20 826,133 50 964,-144 6 1500,73 4-101,-1300 25-1980,-8 1-24,0-1 0,0 0 0,0 0 0,0 0 0,1-1-1,-1 1 1,0-1 0,0-1 0,0 1 0,0-1 0,-1 1 0,1-1 0,0-1 0,6-3 0,4-11-4322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47.046"/>
    </inkml:context>
    <inkml:brush xml:id="br0">
      <inkml:brushProperty name="width" value="0.025" units="cm"/>
      <inkml:brushProperty name="height" value="0.025" units="cm"/>
    </inkml:brush>
  </inkml:definitions>
  <inkml:trace contextRef="#ctx0" brushRef="#br0">174 59 9737,'-55'-11'160,"4"-5"673,10 0 256,15 0-192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4:48.788"/>
    </inkml:context>
    <inkml:brush xml:id="br0">
      <inkml:brushProperty name="width" value="0.025" units="cm"/>
      <inkml:brushProperty name="height" value="0.025" units="cm"/>
    </inkml:brush>
  </inkml:definitions>
  <inkml:trace contextRef="#ctx0" brushRef="#br0">584 82 8232,'-61'-3'1580,"-1"-3"1,-108-26-1,111 19-377,-2 2-1,-109-5 1,169 16-1256,17 0-161,2049 60 1853,-1574-48-1444,1121 15 1003,-1301-27-376,-361-5-2155,-7-1-3943,26 3-83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2.232"/>
    </inkml:context>
    <inkml:brush xml:id="br0">
      <inkml:brushProperty name="width" value="0.025" units="cm"/>
      <inkml:brushProperty name="height" value="0.025" units="cm"/>
    </inkml:brush>
  </inkml:definitions>
  <inkml:trace contextRef="#ctx0" brushRef="#br0">11444 322 10346,'-165'-52'1139,"-2"7"0,-2 8 1,-188-17-1,-522 11-790,-426 47 104,258 1 306,87-49 42,332 7-636,-1179 19 21,1211 20-153,-401 35-8,10 99 8,878-113-29,-209 76-1,251-71-17,1 2 0,2 3 0,1 3-1,-65 50 1,61-34-89,2 3 0,-104 114 0,131-125 37,2 3-1,2 0 1,2 3 0,-50 103 0,74-134 44,1 1 0,1-1 1,0 1-1,1 0 0,2 0 0,0 1 1,1-1-1,1 1 0,2 28 1,1-33 4,0 0 0,1-1 0,0 1 0,2-1 0,0 0 0,0 0 0,2 0 0,0-1 0,0 0 0,1 0 0,1-1 0,17 20 0,1-4 8,2-2 0,1-1 0,1-2 0,2-1 1,0-1-1,1-2 0,1-1 0,41 16 0,50 13 41,131 31 0,-233-72-27,158 39 23,2-9 0,274 21 0,381-23 96,-617-31-102,-3 2 7,1080 17 3,-2-53-61,261-79 64,-838 55-43,964-124-12,-10-83-249,-1606 249 275,433-87-21,-417 77 50,-2-3 1,-1-4 0,143-73 0,-196 87 178,-2-2 0,0-1 0,0 0 1,38-39-1,-54 47-102,0-1-1,-1 0 1,0-1 0,-1 0 0,-1 0 0,0 0 0,0-1 0,-1 0-1,-1-1 1,0 1 0,-1-1 0,4-21 0,-6 21-74,-1-1 0,0 0-1,-1 0 1,0 0 0,-2 0 0,0 0 0,0 0 0,-2 0-1,1 1 1,-2 0 0,0 0 0,-1 0 0,0 0 0,-1 1-1,0 0 1,-1 0 0,-1 1 0,0 0 0,-1 1-1,0 0 1,-1 0 0,-14-11 0,-9-6-49,-2 3 0,0 0 0,-2 3 0,-1 1 0,0 1 0,-83-27 0,-260-50-307,275 76-154,34 8-1099,-110-35 0,172 44 1062,1 0-1,-1-1 1,1 0 0,-17-12-1,19 11-491,1-1 0,0 1-1,1-1 1,-8-11-1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3.391"/>
    </inkml:context>
    <inkml:brush xml:id="br0">
      <inkml:brushProperty name="width" value="0.025" units="cm"/>
      <inkml:brushProperty name="height" value="0.025" units="cm"/>
    </inkml:brush>
  </inkml:definitions>
  <inkml:trace contextRef="#ctx0" brushRef="#br0">1 708 15727,'0'0'8146,"6"-9"-7089,23-32-282,2 2 1,53-54-1,88-67 1067,-11 11-3543,-119 107-2156,57-76 0,-78 87-2779,-10 5-4201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3.801"/>
    </inkml:context>
    <inkml:brush xml:id="br0">
      <inkml:brushProperty name="width" value="0.025" units="cm"/>
      <inkml:brushProperty name="height" value="0.025" units="cm"/>
    </inkml:brush>
  </inkml:definitions>
  <inkml:trace contextRef="#ctx0" brushRef="#br0">0 5 16688,'0'0'7052,"0"8"-6657,4 34-86,1-1 0,2 0-1,1-1 1,3 0 0,1 0 0,26 56 0,-38-95-290,0 0 0,0-1 0,1 1 0,-1 0 0,0 0 1,1-1-1,-1 1 0,0 0 0,1 0 0,-1-1 0,1 1 0,-1-1 0,1 1 1,0 0-1,-1-1 0,1 1 0,-1-1 0,1 1 0,0-1 0,-1 0 0,1 1 1,0-1-1,0 0 0,-1 1 0,1-1 0,0 0 0,0 0 0,0 1 0,-1-1 1,1 0-1,0 0 0,0 0 0,0 0 0,0 0 0,-1-1 0,1 1 0,0 0 1,0 0-1,0 0 0,-1-1 0,1 1 0,0 0 0,0-1 0,-1 1 0,1-1 1,0 1-1,-1-1 0,1 1 0,-1-1 0,1 1 0,0-1 0,-1 1 0,1-2 0,27-40 1526,-27 40-1464,12-23 39,-2-1 0,-1 0-1,0 0 1,-2-1-1,-2 0 1,0-1-1,-1 0 1,-2 1 0,-1-47-1,-2 73-1683,8 10-8962,-6-6 7541,7 6-5012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4.460"/>
    </inkml:context>
    <inkml:brush xml:id="br0">
      <inkml:brushProperty name="width" value="0.025" units="cm"/>
      <inkml:brushProperty name="height" value="0.025" units="cm"/>
    </inkml:brush>
  </inkml:definitions>
  <inkml:trace contextRef="#ctx0" brushRef="#br0">221 387 16784,'0'0'2792,"-5"-10"-502,2 3-2072,-1 1 0,0 0 0,0 0 0,-1 0 0,1 0 1,-1 1-1,0 0 0,-8-6 0,10 9-195,0 0 0,0 0 1,0 0-1,-1 0 0,1 1 0,-1-1 1,1 1-1,-1 0 0,1 0 1,-1 0-1,0 0 0,0 1 0,1 0 1,-1-1-1,0 1 0,0 1 1,0-1-1,1 0 0,-1 1 1,0 0-1,1 0 0,-5 2 0,5-2-29,0 1 0,0 0 0,0 0 0,0 0 0,0 0 0,0 1 0,0-1 0,1 1 0,-1 0 0,1-1 0,0 1 0,0 0-1,0 1 1,0-1 0,0 0 0,1 0 0,-3 6 0,2 0-6,-1 0 0,1 1 0,0-1 0,1 0 0,-1 18 0,2-25 9,0-1 0,0 0 0,0 1 1,0-1-1,1 0 0,-1 1 0,0-1 0,1 0 0,-1 0 1,1 1-1,-1-1 0,1 0 0,0 0 0,0 0 0,-1 0 1,1 0-1,0 0 0,0 0 0,0 0 0,0 0 0,0 0 0,0 0 1,2 0-1,0 1 6,0-1-1,0 0 1,0 1 0,1-2-1,-1 1 1,0 0 0,1-1 0,-1 1-1,5-1 1,0 0 62,1 0 0,-1-1 1,0 0-1,1-1 0,-1 0 0,0 0 0,10-4 0,-8 1 51,0-1 0,-1 0 0,0-1-1,10-9 1,-8 7-1,-10 12-136,0 0 0,0 0-1,0 0 1,-1 0 0,0 0-1,1 1 1,-1-1-1,0 0 1,0 0 0,-1 4-1,-15 376 135,16-362-120,-1 0 1,0 0-1,-2 0 1,0-1 0,-1 1-1,-10 27 1,12-42 22,0-1 0,0 1 0,-1-1 0,0 0 0,0 0 0,0 0 0,-1-1 0,1 1 1,-1-1-1,0 1 0,0-1 0,-1-1 0,1 1 0,-1 0 0,0-1 0,0 0 0,0 0 0,0-1 0,-1 0 1,1 1-1,-1-2 0,1 1 0,-1-1 0,0 1 0,0-2 0,1 1 0,-11-1 0,14 0 19,1 0 0,-1 0 0,0 0-1,0 0 1,0-1 0,1 1 0,-1-1-1,0 1 1,0-1 0,1 0 0,-1 0 0,0 1-1,1-1 1,-1 0 0,1 0 0,-1-1-1,1 1 1,0 0 0,0 0 0,-1-1 0,1 1-1,-1-3 1,-1-1 2,1 1-1,1 0 1,-1-1 0,0 1-1,1-1 1,0 1-1,0-1 1,0-8 0,1-3-9,0 0 0,1 0 0,1 0 1,6-24-1,-1 16-33,1 0 0,2 1 0,0 1 0,1-1 0,15-20 0,77-102 58,-89 127-44,89-111 51,-48 64-13,67-107 1,-113 156-30,0-1 1,-1 1-1,8-27 0,-14 36-13,0-1 0,0 0 0,0 1 0,-1-1 0,-1 0 0,1 0 0,-1 0 0,0 0 0,-1 0 0,-2-11 0,3 17-8,-1-1 0,0 1 0,0 0 0,0 0 0,0 0 0,0 0-1,0 0 1,0 0 0,0 0 0,-1 0 0,1 0 0,-1 1 0,0-1 0,1 0 0,-1 1 0,0 0 0,0-1 0,0 1 0,0 0 0,0 0 0,0 0 0,0 0 0,0 0 0,0 1 0,-1-1 0,1 1 0,0-1 0,-1 1 0,1 0 0,0 0 0,0 0 0,-1 0 0,1 0-1,0 0 1,-1 1 0,1-1 0,0 1 0,-4 1 0,-1 0-16,0 1 1,0 0-1,0 0 0,0 0 0,1 1 0,-1 0 0,1 0 1,0 1-1,0 0 0,-8 8 0,5-2 5,1 1 1,0-1-1,0 2 1,2-1-1,-1 1 0,2 0 1,0 0-1,0 1 0,1-1 1,1 1-1,0 0 0,1 0 1,1 0-1,0 0 0,0 0 1,2 1-1,2 16 1,-2-25-101,0 0 0,1 0 0,-1-1 0,2 1 0,-1 0 0,0-1 1,1 1-1,0-1 0,0 0 0,1 0 0,-1 0 0,1-1 0,0 1 1,1-1-1,8 8 0,34 16-3558,4-12-3465,-11-11-993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4.808"/>
    </inkml:context>
    <inkml:brush xml:id="br0">
      <inkml:brushProperty name="width" value="0.025" units="cm"/>
      <inkml:brushProperty name="height" value="0.025" units="cm"/>
    </inkml:brush>
  </inkml:definitions>
  <inkml:trace contextRef="#ctx0" brushRef="#br0">0 1 18674,'0'0'8103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2.621"/>
    </inkml:context>
    <inkml:brush xml:id="br0">
      <inkml:brushProperty name="width" value="0.025" units="cm"/>
      <inkml:brushProperty name="height" value="0.025" units="cm"/>
    </inkml:brush>
  </inkml:definitions>
  <inkml:trace contextRef="#ctx0" brushRef="#br0">107 0 17328,'0'0'2584,"-3"15"-3016,0 0 405,1 1 0,0 0 1,1 0-1,1 0 0,0 0 1,5 27-1,7 50-271,-5 1 1,-4-1-1,-9 112 0,-52 210 809,12-124 1152,38-218-898,3 0 0,5 74 0,2-130-721,0 0 0,0-1 1,9 29-1,-8-37-79,-1-1-1,1 1 1,1-1 0,-1 0-1,1 0 1,0 0 0,1-1-1,0 1 1,10 10 0,-13-15-84,-1-1 1,1 0 0,0 1 0,-1-1-1,1 0 1,0 0 0,0 0 0,-1 0 0,1 0-1,0-1 1,0 1 0,0-1 0,0 1-1,0-1 1,0 0 0,0 1 0,0-1 0,0 0-1,1 0 1,-1-1 0,0 1 0,0 0 0,0-1-1,0 1 1,0-1 0,2 0 0,-1-1-344,1 0 0,-1-1 0,0 1 0,0 0 0,0-1 0,0 0 0,0 0 0,0 0 0,-1 0 0,0 0 0,1 0-1,2-7 1,16-40-5335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138"/>
    </inkml:context>
    <inkml:brush xml:id="br0">
      <inkml:brushProperty name="width" value="0.025" units="cm"/>
      <inkml:brushProperty name="height" value="0.025" units="cm"/>
    </inkml:brush>
  </inkml:definitions>
  <inkml:trace contextRef="#ctx0" brushRef="#br0">0 0 16976,'0'0'9994,"10"71"-9450,-10-17 1,0 3-353,0-1-96,-2-2 0,-2-4-64,4-7-96,0-10-609,0-9-1345,0-12-544,0-20-4196,0-24 448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469"/>
    </inkml:context>
    <inkml:brush xml:id="br0">
      <inkml:brushProperty name="width" value="0.025" units="cm"/>
      <inkml:brushProperty name="height" value="0.025" units="cm"/>
    </inkml:brush>
  </inkml:definitions>
  <inkml:trace contextRef="#ctx0" brushRef="#br0">22 163 11115,'0'0'6133,"-4"12"-4547,0-4-1386,1 0 0,0 1 0,1-1 0,0 1 0,1 0 0,0-1 0,0 1 0,1 0 0,0 0 0,0 0 0,1-1 0,0 1 0,0 0 1,1-1-1,1 1 0,-1-1 0,1 1 0,6 9 0,-9-17-190,23 41 347,38 51-1,-54-83-334,1-1 0,0 1 1,0-1-1,1-1 0,0 0 0,1 0 0,-1 0 0,2-2 0,-1 1 0,21 9 0,-27-14 55,0-1-1,-1 0 1,1 0-1,0 0 1,0 0-1,0-1 1,0 0-1,0 1 1,0-1-1,0-1 1,0 1-1,-1 0 1,1-1-1,0 0 1,0 0-1,0 0 1,-1 0-1,8-4 1,-7 2 105,1-1 0,-1 1 0,0-1 0,-1 0 0,1 0 0,-1 0 0,1 0 0,-1 0 0,0-1 0,-1 0 0,1 1 0,2-8 0,1-6 300,0-1 0,-1 1 1,-1-1-1,-1-1 0,-1 1 1,0-30-1,-2 23-432,-2 0 0,-1 0 0,0 0-1,-2 0 1,-1 1 0,-1 0 0,-1 0 0,-2 0 0,0 2-1,-1-1 1,-28-41 0,39 64-57,0 0 1,-1 0-1,1 0 0,-1 1 1,1-1-1,-1 0 0,0 0 0,1 0 1,-1 1-1,0-1 0,1 0 1,-1 1-1,0-1 0,0 0 0,0 1 1,1-1-1,-1 1 0,0 0 1,0-1-1,0 1 0,0 0 0,0-1 1,0 1-1,0 0 0,-2 0 1,3 0-30,-1 1 1,0 0 0,1 0 0,-1 0 0,0 0-1,1 0 1,0 0 0,-1 0 0,1 0 0,-1 0-1,1 0 1,0 0 0,0 0 0,0 0 0,0 0-1,0 1 1,0-1 0,0 1 0,0 7-329,0-1 0,1 1 0,0-1 0,1 1 0,3 9 0,-1-9-636,1-1 0,0 1 1,1-1-1,0 0 0,0 0 0,1 0 0,0-1 0,1 0 0,7 5 0,11 6-5486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5.923"/>
    </inkml:context>
    <inkml:brush xml:id="br0">
      <inkml:brushProperty name="width" value="0.025" units="cm"/>
      <inkml:brushProperty name="height" value="0.025" units="cm"/>
    </inkml:brush>
  </inkml:definitions>
  <inkml:trace contextRef="#ctx0" brushRef="#br0">1 14 12748,'0'0'7602,"0"14"-6572,0-2-824,-1 27 290,2-1 0,2 0-1,12 58 1,-15-95-486,5 21 52,2-1 1,1 1-1,1-1 0,11 20 1,-18-37-25,1 0 0,0 0 0,0 0 0,0 0 0,0-1 0,1 1 0,-1-1 0,1 0 1,0 0-1,0 0 0,5 3 0,-6-5 62,0 0 1,-1 0-1,1-1 1,0 1-1,0-1 1,-1 1-1,1-1 1,0 0-1,0 0 1,-1 0-1,1 0 1,0-1-1,0 1 1,-1-1-1,1 0 1,0 0-1,-1 0 1,1 0-1,0 0 0,-1 0 1,4-3-1,1-1 115,0-1-1,1 0 0,-2-1 0,1 0 0,-1 0 0,0 0 0,0 0 0,-1-1 0,0 0 1,5-12-1,1-4 180,0-1 1,9-36 0,-15 41-380,0 0-1,0 0 1,-2 0 0,-1-1 0,0 1 0,-2-1 0,0 1-1,-4-26 1,4 46-20,0 0-1,0-1 1,0 1-1,0-1 1,0 1-1,0 0 0,0-1 1,0 1-1,0-1 1,-1 1-1,1 0 1,0-1-1,0 1 1,0 0-1,0-1 1,0 1-1,-1 0 0,1-1 1,0 1-1,0 0 1,-1-1-1,1 1 1,0 0-1,-1 0 1,1-1-1,0 1 1,-1 0-1,1 0 0,0 0 1,-1-1-1,1 1 1,0 0-1,-1 0 1,1 0-1,-1 0 1,1 0-1,0 0 1,-1 0-1,1 0 0,-1 0 1,1 0-1,0 0 1,-1 0-1,1 0 1,0 0-1,-1 0 1,1 0-1,-1 0 1,1 1-1,0-1 0,-1 0 1,1 0-1,-1 1 1,-13 17-149,11-6 145,-1 0 1,1 1-1,1-1 1,0 1-1,1 0 1,0-1-1,1 1 1,0 0 0,1 0-1,1 0 1,5 21-1,-5-24-14,1-1 0,0 1 0,1 0 0,0-1 0,1 0 0,0 0 0,0 0 0,1-1 0,0 0 0,0 0 0,1 0 0,0-1 0,0 0 0,1 0 0,10 7 0,-13-11-313,0 0 1,0 0-1,1 0 1,-1-1-1,1 1 0,0-1 1,-1-1-1,1 1 1,0-1-1,0 0 1,0 0-1,0-1 1,12 0-1,-6-7-3065,-7-10-2049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6.254"/>
    </inkml:context>
    <inkml:brush xml:id="br0">
      <inkml:brushProperty name="width" value="0.025" units="cm"/>
      <inkml:brushProperty name="height" value="0.025" units="cm"/>
    </inkml:brush>
  </inkml:definitions>
  <inkml:trace contextRef="#ctx0" brushRef="#br0">0 1 14926,'0'0'8136,"62"31"-8424,-41-31-3172,0-6-3875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6.586"/>
    </inkml:context>
    <inkml:brush xml:id="br0">
      <inkml:brushProperty name="width" value="0.025" units="cm"/>
      <inkml:brushProperty name="height" value="0.025" units="cm"/>
    </inkml:brush>
  </inkml:definitions>
  <inkml:trace contextRef="#ctx0" brushRef="#br0">1 51 17392,'0'0'10859,"35"-23"-14030,-21 12-1922,-3-6-5189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8.758"/>
    </inkml:context>
    <inkml:brush xml:id="br0">
      <inkml:brushProperty name="width" value="0.025" units="cm"/>
      <inkml:brushProperty name="height" value="0.025" units="cm"/>
    </inkml:brush>
  </inkml:definitions>
  <inkml:trace contextRef="#ctx0" brushRef="#br0">42 119 13869,'-5'-16'6309,"-4"22"-3830,-8 28-2304,14-20-251,0 1 0,1-1 0,-1 26 0,3-40 65,0 1 0,0 0 0,1-1 0,-1 1 0,0-1 0,0 1-1,1-1 1,-1 1 0,0 0 0,0-1 0,1 1 0,-1-1 0,1 1 0,-1-1 0,0 0 0,1 1 0,-1-1 0,1 1 0,-1-1-1,1 0 1,-1 1 0,1-1 0,-1 0 0,1 0 0,0 1 0,-1-1 0,1 0 0,-1 0 0,1 0 0,0 0 0,-1 0 0,1 0-1,-1 0 1,1 0 0,0 0 0,-1 0 0,1 0 0,0 0 0,-1 0 0,1 0 0,-1 0 0,1-1 0,-1 1 0,1 0 0,0-1-1,0 1 1,29-15 238,-20 4 54,-1 1-1,0-2 0,0 1 0,-1-1 1,0-1-1,-1 1 0,-1-1 0,0 0 1,0-1-1,-2 1 0,1-1 1,-2 0-1,3-20 0,-9 66-418,2-26 45,-1 0 1,2 0 0,-1 0-1,1 0 1,0 0-1,0 0 1,1 0 0,-1 0-1,4 10 1,-3-15 86,-1 0 1,1 0 0,0-1-1,0 1 1,0 0-1,0 0 1,0-1 0,0 1-1,1 0 1,-1-1-1,0 1 1,0-1 0,0 1-1,0-1 1,1 0-1,-1 0 1,0 1 0,0-1-1,1 0 1,-1 0 0,0 0-1,0 0 1,1 0-1,-1-1 1,0 1 0,0 0-1,1-1 1,-1 1-1,0-1 1,1 0 0,3 0 26,-1-1 1,1 1-1,-1-1 1,0 0-1,0-1 1,0 1 0,4-4-1,-3 1 63,0-1 0,-1 0 1,1 0-1,-1 0 0,0 0 0,-1 0 0,0-1 1,0 0-1,0 0 0,-1 0 0,0 0 0,2-8 0,-4 13-62,-6 30-423,4-20 389,0 0 1,1 1-1,0-1 0,0 1 0,1-1 0,0 1 0,0-1 0,2 10 0,-2-17 20,1 1 0,-1-1-1,1 1 1,-1-1 0,1 1 0,0-1 0,0 1 0,0-1-1,-1 0 1,1 1 0,1-1 0,-1 0 0,0 0 0,0 0-1,0 0 1,1 0 0,-1 0 0,0 0 0,2 1-1,0-1 48,0-1-1,0 1 1,0 0-1,0-1 0,0 0 1,0 0-1,0 0 1,0 0-1,0 0 0,0-1 1,0 1-1,0-1 0,0 0 1,3-1-1,2-1 38,0 0 0,0-1-1,-1-1 1,1 1 0,-1-1-1,0 0 1,-1 0 0,1-1-1,-1 0 1,0-1 0,0 1-1,-1-1 1,0 0 0,0 0-1,-1 0 1,0-1 0,0 0-1,0 0 1,-1 0 0,0 0 0,-1 0-1,2-15 1,-5 23-229,0 0 0,-1 1 0,1-1 0,0 0 0,-1 1 0,1 0 1,0-1-1,-1 1 0,1 0 0,0-1 0,0 1 0,0 0 0,0 0 0,0 0 0,0 0 0,-2 2 0,1 0-223,-1 1-1,1 0 0,0 0 1,0 1-1,0-1 0,1 0 1,-1 1-1,0 6 0,2 21-5884,7-19 933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9.090"/>
    </inkml:context>
    <inkml:brush xml:id="br0">
      <inkml:brushProperty name="width" value="0.025" units="cm"/>
      <inkml:brushProperty name="height" value="0.025" units="cm"/>
    </inkml:brush>
  </inkml:definitions>
  <inkml:trace contextRef="#ctx0" brushRef="#br0">83 19 12011,'0'0'11211,"-8"-5"-10864,4 3-338,0 0-1,1 0 1,-1 1-1,0-1 1,0 1 0,0 0-1,-7-2 1,9 3-10,1 0-1,-1 0 1,1 0 0,0 1-1,-1-1 1,1 0-1,-1 1 1,1-1 0,-1 1-1,1-1 1,0 1 0,0-1-1,-1 1 1,1 0 0,0 0-1,0 0 1,0 0-1,-1 0 1,1 0 0,0 0-1,0 0 1,1 0 0,-1 0-1,0 0 1,0 1 0,1-1-1,-1 0 1,0 1 0,1-1-1,-1 0 1,1 1-1,0-1 1,-1 1 0,1 2-1,0-3-20,0 0-1,0 0 1,-1 0 0,1 0-1,0 0 1,0 0-1,1 0 1,-1 0-1,0 0 1,0 0-1,0-1 1,1 1 0,-1 0-1,0 0 1,1 0-1,-1 0 1,1 0-1,-1 0 1,1 0-1,-1-1 1,1 1-1,0 0 1,-1 0 0,1-1-1,0 1 1,0 0-1,0-1 1,-1 1-1,1-1 1,0 1-1,0-1 1,0 1 0,0-1-1,0 0 1,0 0-1,0 1 1,0-1-1,0 0 1,0 0-1,1 0 1,57 3 70,-15-2-126,-42-1 71,-1 1-1,0-1 1,1 1-1,-1-1 1,1 1-1,-1-1 1,0 1-1,1 0 1,-1 0-1,0 0 1,0 0-1,0-1 1,1 2-1,-1-1 1,1 2-1,-1-2 34,-1-1 0,0 1 0,0 0 0,1 0 0,-1-1 0,0 1 0,0 0 0,0 0 0,0-1 0,0 1 0,0 0-1,0 0 1,0-1 0,0 1 0,0 0 0,-1 0 0,1-1 0,0 1 0,0 0 0,-1-1 0,1 1 0,-1 0 0,-1 2 92,1-1 1,-1 0-1,0 0 1,0 0-1,0 0 1,-1 0-1,1 0 1,0 0-1,-1-1 1,1 1-1,-1-1 0,1 0 1,-4 2-1,-51 5 632,22-11-3224,34 3 2239,1 0-1,0-1 1,-1 1-1,1 0 0,-1 0 1,1-1-1,0 1 1,-1 0-1,1 0 1,0-1-1,-1 1 1,1 0-1,0-1 1,0 1-1,-1 0 1,1-1-1,0 1 0,0-1 1,0 1-1,-1-1 1,1 1-1,0 0 1,0-1-1,0 1 1,0-1-1,0 1 1,0-1-1,0 1 1,0-1-1,0 1 1,0 0-1,0-2 0,0-7-5977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59.469"/>
    </inkml:context>
    <inkml:brush xml:id="br0">
      <inkml:brushProperty name="width" value="0.025" units="cm"/>
      <inkml:brushProperty name="height" value="0.025" units="cm"/>
    </inkml:brush>
  </inkml:definitions>
  <inkml:trace contextRef="#ctx0" brushRef="#br0">130 232 7239,'0'0'11451,"-9"-7"-10325,-27-21-859,34 27-268,1 0 0,-1 1 0,1-1 0,-1 1 0,0-1 0,1 1 0,-1 0 0,1 0-1,-1-1 1,0 1 0,0 0 0,1 0 0,-1 1 0,0-1 0,1 0 0,-1 1 0,1-1 0,-1 1 0,0-1 0,1 1 0,-1 0 0,1-1 0,-1 1 0,1 0 0,0 0-1,-1 0 1,1 0 0,0 0 0,0 1 0,0-1 0,-1 0 0,1 1 0,0 1 0,-4 2 12,0 1 1,1 1-1,1-1 0,-1 1 1,-3 8-1,6-13 2,0-1 0,1 0 0,-1 0 0,1 0 0,-1 0 0,1 0 0,0 0 0,-1 1 0,1-1 0,0 0 0,0 0 0,0 1 0,0-1 0,0 0 0,0 0 0,0 1 0,0-1 0,1 0 0,-1 0 0,0 0 0,1 0 0,-1 1 0,1-1 0,-1 0 0,2 1 0,-1-1 39,0-1-1,0 1 1,1-1 0,-1 1-1,0-1 1,0 0-1,1 0 1,-1 0 0,0 1-1,1-1 1,-1 0-1,0-1 1,1 1 0,-1 0-1,0 0 1,0 0-1,1-1 1,-1 1-1,1-1 1,7-2 327,-1-1-1,0 1 0,0-2 1,0 1-1,13-11 1,-4-1-102,0-1 0,-2-1 0,0 0 0,-1-1 0,-1 0 0,0-1 1,-2-1-1,0 0 0,-2 0 0,9-27 0,-15 31-218,-6 16-205,-3 7 81,-6 9 4,6-1 24,0-1 0,1 2 0,0-1 0,2 1 0,0 0 0,0-1 0,1 1 0,1 0 0,1 1 0,0-1 0,2 15 0,-2-27-119,1-1-1,-1 1 0,1-1 0,0 0 0,-1 1 0,1-1 0,0 0 1,0 0-1,1 0 0,-1 0 0,0 0 0,1 0 0,-1 0 0,1 0 1,0 0-1,0-1 0,-1 1 0,1 0 0,0-1 0,0 0 1,1 1-1,-1-1 0,0 0 0,3 1 0,-2-1-555,1 0 1,0-1-1,-1 1 0,1-1 1,0 0-1,-1 1 0,1-2 1,0 1-1,-1 0 0,6-2 1,14-6-5840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0.037"/>
    </inkml:context>
    <inkml:brush xml:id="br0">
      <inkml:brushProperty name="width" value="0.025" units="cm"/>
      <inkml:brushProperty name="height" value="0.025" units="cm"/>
    </inkml:brush>
  </inkml:definitions>
  <inkml:trace contextRef="#ctx0" brushRef="#br0">27 60 3491,'0'0'18423,"-5"10"-17510,-14 31-278,18-40-616,1-1 0,0 1 1,-1 0-1,1-1 0,0 1 0,0 0 0,0 0 0,0-1 1,0 1-1,0 0 0,0 0 0,0-1 0,0 1 0,0 0 0,0 0 1,0-1-1,0 1 0,1 0 0,-1 0 0,0-1 0,0 1 0,1 0 1,-1-1-1,1 1 0,-1 0 0,0-1 0,1 1 0,-1-1 0,1 1 1,0-1-1,-1 1 0,1-1 0,-1 1 0,1-1 0,0 0 0,-1 1 1,1-1-1,0 0 0,-1 1 0,1-1 0,0 0 0,0 0 0,-1 0 1,1 0-1,0 1 0,0-1 0,-1 0 0,1 0 0,1-1 0,37-1 1683,-33 1-1641,0-1 0,0 0-1,-1 0 1,1 0 0,0-1 0,-1 0 0,0 0 0,0 0 0,0-1 0,0 0 0,0 0-1,-1 0 1,1 0 0,-1-1 0,0 1 0,-1-1 0,1 0 0,-1 0 0,0-1 0,0 1 0,-1-1-1,1 1 1,-1-1 0,-1 0 0,1 0 0,1-10 0,-3 16-85,-1 0 0,1 0 0,0-1 0,0 1 0,0 0 1,0 0-1,-1-1 0,1 1 0,0 0 0,0 0 0,-1-1 0,1 1 0,0 0 1,0 0-1,-1 0 0,1 0 0,0-1 0,-1 1 0,1 0 0,0 0 0,-1 0 0,1 0 1,0 0-1,-1 0 0,1 0 0,0 0 0,-1 0 0,1 0 0,0 0 0,-1 0 0,1 0 1,0 0-1,0 0 0,-1 0 0,1 0 0,0 1 0,-1-1 0,1 0 0,0 0 0,-1 0 1,1 0-1,0 1 0,-1-1 0,-15 9-623,11-4 636,1 1 0,-1 0-1,1-1 1,0 1-1,0 1 1,0-1 0,1 0-1,0 1 1,0 0-1,1 0 1,0 0 0,0 0-1,1 0 1,-2 10 0,3-16 15,1 0 1,-1 0 0,0 0 0,0 0-1,0 0 1,1 0 0,-1 0 0,0 0 0,1 0-1,-1 0 1,1 0 0,-1-1 0,1 1 0,0 0-1,-1 0 1,1 0 0,0-1 0,-1 1 0,1 0-1,0-1 1,0 1 0,0-1 0,-1 1 0,1-1-1,0 1 1,1-1 0,35 7 318,35-13 351,-53 1-618,0-1-1,-1-1 1,0-1 0,31-19 0,-6 5 23,-57 70 262,15-48-308,0 1 0,-1 0 1,1-1-1,0 1 0,-1-1 0,1 1 0,0-1 0,0 0 0,-1 1 0,1-1 0,0 0 0,0 1 0,0-1 1,-1 0-1,1 0 0,0 0 0,0 0 0,0 1 0,0-1 0,0 0 0,-1-1 0,1 1 0,0 0 1,0 0-1,0 0 0,1-1 0,27-4 584,-2-5-481,-1-1 0,-1-2 0,40-25-1,18-10-1132,-82 48 901,-1 1 107,0 1 1,0 0-1,0 0 0,0 0 0,0 0 1,0-1-1,0 1 0,1 0 0,-1 0 0,1 0 1,-1-1-1,1 1 0,0 0 0,0-1 1,0 1-1,0 0 0,0-1 0,0 1 1,0-1-1,2 2 0,0-1 36,0-1-1,1 0 1,-1 0-1,0 0 1,1 0-1,-1 0 1,0-1-1,1 0 1,-1 1-1,6-2 1,39-1 726,-28 1-1855,0 1-3900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0.837"/>
    </inkml:context>
    <inkml:brush xml:id="br0">
      <inkml:brushProperty name="width" value="0.025" units="cm"/>
      <inkml:brushProperty name="height" value="0.025" units="cm"/>
    </inkml:brush>
  </inkml:definitions>
  <inkml:trace contextRef="#ctx0" brushRef="#br0">67 234 9577,'0'0'3363,"0"-8"502,0-25-101,-3 24 856,-4 15-3415,-3 15-1142,0 5 6,1 1-1,2 1 1,0 0-1,2 0 1,-3 55-1,8-81-70,0 0 0,0 0 0,0 0 0,0 0 0,0 0 0,0 0 0,1 0 0,-1 0 0,0-1 0,1 1 0,0 0 0,-1 0 0,1 0 0,0-1 0,0 1 0,0 0 0,0-1 0,0 1 0,1-1 0,-1 1-1,2 0 1,-2-1 4,1 0 0,0-1 0,-1 1 0,1-1 0,0 1 0,-1-1 0,1 0 0,0 0 0,-1 0 0,1 0 0,0 0 0,-1 0 0,1 0 0,0 0 0,0-1 0,-1 1 0,1-1 0,2 0 0,4-3 54,0 0 0,0-1 1,0 1-1,0-2 0,-1 1 1,0-1-1,10-9 0,11-17 137,-1-1 0,27-43 0,-42 56-101,0 0 0,-1-1 1,-2-1-1,0 0 0,9-35 0,-15 39-113,-9 21-160,-12 31-92,12-19 250,0 1 0,1 1 0,1-1 0,1 1 0,0-1 0,1 1 0,0 0 0,2 0 0,1 19 0,-1-34 25,1 0-1,0-1 0,0 1 1,0 0-1,0 0 1,0 0-1,0-1 0,0 1 1,1 0-1,-1-1 1,1 1-1,-1-1 0,1 0 1,0 1-1,-1-1 1,1 0-1,0 0 0,0 0 1,0 0-1,0 0 1,0-1-1,0 1 1,0-1-1,0 1 0,0-1 1,0 1-1,0-1 1,0 0-1,0 0 0,0 0 1,4-1-1,1 0 66,0 1 0,0-1-1,0 0 1,0-1 0,0 0 0,0 0 0,-1 0-1,9-5 1,-4 1 73,-1-2 0,0 1 0,0-1 0,-1-1 0,0 1 0,0-2 0,-1 1 1,0-1-1,-1-1 0,0 1 0,0-1 0,6-16 0,-6 9-104,0 0 0,-2 0 0,0 0 0,-1 0 0,-1-1 0,0 0 0,-1-30 0,-2 48-137,0 0 1,0 0-1,0 0 0,0-1 0,-1 1 1,1 0-1,0 0 0,0 0 1,-1 0-1,1-1 0,-1 1 1,1 0-1,-1 0 0,0 0 1,1 0-1,-1 0 0,0 0 1,0 0-1,1 1 0,-1-1 1,0 0-1,0 0 0,-2-1 1,2 2-72,1 0 0,-1 0 0,0 0 0,1 0 0,-1 0 0,0 0 0,0 0 0,1 0 0,-1 0 0,0 0 0,0 0 0,1 0 0,-1 1 0,0-1 0,1 0 0,-1 0 0,0 1 0,1-1 0,-1 1 0,0-1 0,1 0 0,-1 1 0,1-1 0,-1 1 0,1 0 0,-1-1 0,1 1 0,-1-1 0,1 1 0,-1 0 0,1-1 0,0 1 0,0 0 0,-1-1 0,1 1 0,0 0 0,0-1 1,-1 2-1,-12 41-8925,11-19 1789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287"/>
    </inkml:context>
    <inkml:brush xml:id="br0">
      <inkml:brushProperty name="width" value="0.025" units="cm"/>
      <inkml:brushProperty name="height" value="0.025" units="cm"/>
    </inkml:brush>
  </inkml:definitions>
  <inkml:trace contextRef="#ctx0" brushRef="#br0">0 317 993,'0'0'12273,"10"-8"-11670,-7 5-569,2-1 28,-1 0 0,1 0 1,0 0-1,0 1 0,1 0 0,-1 0 1,1 0-1,-1 0 0,1 1 1,0 0-1,0 0 0,0 1 1,0 0-1,0 0 0,9 0 0,130-1 488,238-8-163,0-32-336,18-43 437,108-19 44,-494 102-525,136-16-16,-130 17 3,-1 0 0,1 1 0,0 2 0,0 0 0,22 6 0,-37-7 28,0 1 0,0 1 0,0-1 0,-1 1 0,1 0 0,-1 0 0,0 0 0,0 1 0,0 0 0,0 0 0,-1 0 0,0 0 0,5 7 0,-3-3 76,0 1-1,0 1 1,-1-1 0,-1 1 0,0 0 0,6 20 0,-2 5 174,-3-1 1,0 1-1,-1 54 0,-5 4-149,-3 0 1,-20 112-1,-60 179-2,64-308 49,-76 327-399,79-311 975,4 2 0,-1 132-1,13-227-762,0 0 0,0 0-1,0 0 1,0 1-1,0-1 1,0 0-1,0 0 1,0 1-1,0-1 1,-1 0-1,1 1 1,0-1 0,0 1-1,-1 0 1,1-1-1,0 1 1,-1 0-1,-1 0 1,-41-8-4515,-3 2-1431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1.567"/>
    </inkml:context>
    <inkml:brush xml:id="br0">
      <inkml:brushProperty name="width" value="0.025" units="cm"/>
      <inkml:brushProperty name="height" value="0.025" units="cm"/>
    </inkml:brush>
  </inkml:definitions>
  <inkml:trace contextRef="#ctx0" brushRef="#br0">1 229 9705,'0'0'14216,"2"-9"-13612,2-14 118,-2-1 0,1-23 1,-3 47-712,13-22 1643,-30 166-1467,17-144-185,0 1-1,0 0 0,0-1 1,0 1-1,0-1 0,0 1 0,0 0 1,0-1-1,1 1 0,-1-1 1,0 1-1,0-1 0,0 1 0,1 0 1,-1-1-1,0 1 0,1-1 1,-1 1-1,0-1 0,1 0 1,-1 1-1,1-1 0,-1 1 0,0-1 1,1 0-1,-1 1 0,1-1 1,-1 0-1,1 1 0,0-1 1,-1 0-1,2 1 0,22-6 127,19-21 160,-18 0-196,-9 9-80,1 0 0,24-17 1,-40 33-29,0 1 0,-1-1 1,1 1-1,0-1 0,0 1 1,0-1-1,0 1 0,0 0 1,0-1-1,-1 1 0,1 0 0,0 0 1,0 0-1,0 0 0,0 0 1,0 0-1,0 0 0,0 0 1,0 0-1,0 0 0,0 1 1,0-1-1,0 0 0,-1 1 1,1-1-1,0 0 0,0 1 1,0-1-1,-1 1 0,1 0 1,1 0-1,21 28-76,-9-9 98,-12-22 16,-1 0-1,0 0 0,0 0 1,0 0-1,0 0 0,0 0 0,0 0 1,-1-1-1,1 1 0,-1 0 1,1 0-1,-1-1 0,0 1 1,0-5-1,0 3 6,0-42 438,0 39-362,-1-1-1,1 1 0,0-1 0,1 1 0,0 0 0,1-8 0,-1 14-121,0 0 1,-1 0-1,1 0 0,0 0 0,0 1 1,0-1-1,-1 0 0,1 1 0,0-1 1,0 0-1,0 1 0,0 0 0,0-1 1,0 1-1,0-1 0,1 1 0,-1 0 1,0 0-1,0 0 0,0-1 0,0 1 0,0 0 1,0 0-1,2 1 0,19-5-3088,-22 4 2660,1 0 0,0-1 0,0 1 1,0-1-1,-1 1 0,1-1 0,0 1 1,-1-1-1,1 1 0,0-1 1,-1 0-1,1 1 0,-1-1 0,1 0 1,-1 1-1,1-1 0,-1 0 0,1 0 1,-1 0-1,0 1 0,1-3 0,0-10-9236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1.944"/>
    </inkml:context>
    <inkml:brush xml:id="br0">
      <inkml:brushProperty name="width" value="0.025" units="cm"/>
      <inkml:brushProperty name="height" value="0.025" units="cm"/>
    </inkml:brush>
  </inkml:definitions>
  <inkml:trace contextRef="#ctx0" brushRef="#br0">0 0 12684,'0'0'3075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2.389"/>
    </inkml:context>
    <inkml:brush xml:id="br0">
      <inkml:brushProperty name="width" value="0.025" units="cm"/>
      <inkml:brushProperty name="height" value="0.025" units="cm"/>
    </inkml:brush>
  </inkml:definitions>
  <inkml:trace contextRef="#ctx0" brushRef="#br0">49 0 15214,'0'0'1549,"-1"11"484,-3 16-1149,1 0-1,2 1 1,1-1-1,1 1 1,1-1-1,1 1 1,12 43-1,31 66-605,-52-148-778,0 1 1,-1 0-1,-14-17 0,-24-34 571,42 56-55,0 0 0,1 0 0,-1-1 0,1 1 0,0 0 0,0-1 1,1 1-1,0-1 0,0 1 0,-1-8 0,3 12-1,0 0 0,0 1-1,0-1 1,-1 0 0,1 1 0,0-1-1,0 1 1,0-1 0,0 1 0,0-1-1,0 1 1,0-1 0,0 1 0,0 0-1,1 0 1,-1 0 0,0 0 0,0 0 0,0 0-1,0 0 1,0 0 0,0 0 0,0 0-1,2 1 1,30 3-26,-11 2 299,0 0-3132,-1-1 0,39 4 0,-54-8 2314,0-1 0,0 0 1,0 0-1,0-1 0,-1 0 1,1 0-1,0 0 0,5-3 1,-7 3 569,-1-1 0,0 1 0,0-1 0,-1 0 1,1 0-1,0 0 0,-1 0 0,1 0 0,2-4 0,-4 6 142,-1-1-1,1 1 0,0-1 1,-1 0-1,1 0 0,0 1 0,-1-1 1,1 0-1,-1 0 0,1 0 0,-1 1 1,0-1-1,1 0 0,-1 0 0,0 0 1,1 0-1,-1 0 0,0 0 0,0 0 1,0 0-1,0 0 0,0 0 0,0 0 1,0 1-1,0-1 0,-1 0 1,1-2-1,-1 2 21,0 0 1,0 0-1,0 0 1,0 1 0,-1-1-1,1 0 1,0 1-1,0-1 1,0 1-1,-1-1 1,1 1-1,0-1 1,-1 1 0,1 0-1,0 0 1,-3-1-1,-1 1 41,0 0 0,0 0 0,0 0 0,0 0 0,0 1 0,-1 0 0,2 0 0,-1 0 0,-9 4 1,11-3-180,-1 0 1,1 0 0,-1 1-1,1 0 1,0-1 0,0 1 0,0 0-1,0 1 1,0-1 0,1 0 0,-1 1-1,1 0 1,0-1 0,0 1-1,-2 7 1,10-9-68,0 0 0,0 0 0,1 0 0,-1 0-1,13 0 1,-7 0-111,-3 0-83,-1 0 0,0 1 1,1 0-1,-1 0 0,13 8 1,-20-11 191,0 1 1,0 0-1,1-1 1,-2 1-1,1 0 1,0 0 0,0 0-1,0 0 1,0 0-1,0 0 1,-1 0-1,1 0 1,-1 0 0,1 1-1,-1-1 1,1 0-1,-1 0 1,1 0-1,-1 2 1,0-1 58,0 0-1,-1-1 1,1 1-1,-1 0 1,1-1-1,-1 1 1,0-1 0,1 1-1,-1 0 1,0-1-1,0 0 1,0 1-1,0-1 1,0 0 0,-1 1-1,1-1 1,0 0-1,-3 2 1,-2 2 7,0 0 1,-1 0 0,1-1-1,-1 0 1,0 0-1,0 0 1,-1-1-1,-12 4 1,-18-4-4492,29-6-679,6-8-1702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2.865"/>
    </inkml:context>
    <inkml:brush xml:id="br0">
      <inkml:brushProperty name="width" value="0.025" units="cm"/>
      <inkml:brushProperty name="height" value="0.025" units="cm"/>
    </inkml:brush>
  </inkml:definitions>
  <inkml:trace contextRef="#ctx0" brushRef="#br0">91 229 11275,'0'0'7927,"-9"6"-7687,0 2-119,-1-1 0,2 2-1,-1-1 1,-9 13-1,15-17-9,0 1 0,0-1-1,0 1 1,1-1 0,-1 1 0,1 0-1,0 0 1,1 0 0,-1 0-1,1 0 1,0 1 0,0-1-1,1 0 1,-1 9 0,2-13-105,-1 0 0,1 0 0,-1 0 1,1 0-1,0 0 0,-1 0 0,1-1 0,0 1 1,0 0-1,-1 0 0,1-1 0,0 1 0,0 0 1,0-1-1,0 1 0,0-1 0,0 1 0,0-1 1,0 0-1,0 1 0,0-1 0,0 0 0,0 0 1,0 1-1,0-1 0,0 0 0,1 0 0,-1 0 1,2-1-1,35-3 203,-29 0-124,-1 0 0,1-1 0,-1 0 0,0-1 0,-1 1 0,1-1 0,-1-1 0,0 0 0,0 0 0,-1 0 0,0-1 1,7-11-1,-3 4 43,-2 0 0,1-1 0,-2 0 0,0 0 0,-1-1 0,4-17 0,-7 22-72,-1 0 0,0 0 0,-1 0 0,0-1 0,-1 1 0,-2-19 0,2 29-57,0-1 0,-1 0 0,0 1 0,1-1 0,-1 0 0,0 1 1,0-1-1,0 1 0,-1 0 0,1-1 0,0 1 0,-1 0 1,0 0-1,1-1 0,-1 1 0,0 1 0,0-1 0,0 0 0,0 0 1,-1 1-1,1-1 0,0 1 0,-1 0 0,1 0 0,-1 0 1,1 0-1,-1 0 0,0 0 0,1 1 0,-1-1 0,0 1 1,1 0-1,-6 0 0,1 0-16,-1 1 0,1 0 0,1 1 0,-1 0 0,0 0 0,0 0 0,1 1 0,-1 0 0,1 0 0,-10 7 0,13-9 16,1 0 0,0 1 1,-1 0-1,1 0 0,0-1 1,0 1-1,0 0 0,0 1 0,0-1 1,0 0-1,1 0 0,-1 1 1,1-1-1,0 1 0,-1 0 1,1-1-1,1 1 0,-1 0 0,0 0 1,0-1-1,1 1 0,0 0 1,-1 0-1,1 0 0,0 0 0,1-1 1,-1 1-1,0 0 0,2 3 1,1-1 2,0-1 0,0 0 1,1 0-1,-1 0 1,1 0-1,0-1 0,0 1 1,0-1-1,1 0 0,-1 0 1,1-1-1,0 1 1,7 2-1,28 19-89,-31-16 38,0 2 0,-1-1 1,0 1-1,0 1 0,-2-1 0,10 19 0,6 9-47,-5-22-1718,4-12-4571,-9-4 43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3.743"/>
    </inkml:context>
    <inkml:brush xml:id="br0">
      <inkml:brushProperty name="width" value="0.025" units="cm"/>
      <inkml:brushProperty name="height" value="0.025" units="cm"/>
    </inkml:brush>
  </inkml:definitions>
  <inkml:trace contextRef="#ctx0" brushRef="#br0">78 303 12172,'0'0'4724,"-10"5"-2893,8-4-1777,-2 0 108,1 0 0,-1 0 0,0 1 1,1 0-1,0 0 0,-1-1 0,1 2 0,0-1 1,0 0-1,0 1 0,0-1 0,1 1 0,-1 0 1,1 0-1,0 0 0,0 0 0,0 1 0,0-1 0,0 0 1,0 1-1,1-1 0,0 1 0,0 0 0,0 0 1,-1 6-1,2-8-59,0 0 0,0 1-1,0-1 1,0 0 0,0 0 0,1 0 0,-1 0 0,1 0 0,-1 0-1,1 0 1,0 0 0,0 0 0,-1 0 0,3 2 0,-2-4-43,0 1 1,0 0-1,0-1 1,0 1-1,1-1 0,-1 0 1,0 1-1,0-1 1,1 0-1,-1 0 1,0 1-1,0-1 0,1 0 1,-1 0-1,0-1 1,0 1-1,1 0 1,-1 0-1,0-1 0,0 1 1,1 0-1,-1-1 1,0 1-1,0-1 1,0 0-1,0 1 0,2-2 1,7-4-94,-1-1-1,1-1 1,-1 1 0,0-1 0,-1-1 0,0 1 0,0-2-1,-1 1 1,0-1 0,-1 0 0,0 0 0,0-1 0,5-17-1,-11 28-14,0 0-1,0 0 0,0 1 1,0-1-1,0 0 0,0 0 1,0 0-1,0 0 0,0 0 1,0 0-1,0 0 1,0 0-1,-1 0 0,1 0 1,0 0-1,0 0 0,0 0 1,0 0-1,0 0 0,0 0 1,0 0-1,0 0 0,0 0 1,-1 0-1,1 0 0,0 0 1,0 0-1,0 0 0,0 0 1,0 0-1,0 0 0,0 0 1,0 0-1,0 0 0,0 0 1,-1 0-1,1 0 0,0 0 1,0 0-1,0 0 1,0 0-1,0 0 0,0-1 1,-12 18-362,-11 24 654,21-36-170,0 1-1,1-1 0,-1 1 1,1-1-1,0 1 0,0 0 1,1-1-1,-1 8 0,2-12-40,-1 0 0,0 1-1,1-1 1,-1 0 0,1 0 0,-1 0-1,1 1 1,0-1 0,-1 0 0,1 0-1,0 0 1,0 0 0,0 0-1,0 0 1,0 0 0,0-1 0,0 1-1,0 0 1,0 0 0,0-1 0,0 1-1,0-1 1,1 1 0,-1-1-1,0 1 1,0-1 0,1 0 0,-1 0-1,0 0 1,1 1 0,-1-1 0,0 0-1,1-1 1,-1 1 0,0 0-1,0 0 1,1 0 0,-1-1 0,0 1-1,2-1 1,6-2 148,0 0-1,0 0 1,0-1 0,0 0-1,0-1 1,-1 0 0,0 0-1,0 0 1,0-1 0,12-13-1,-3 3-169,0-2-1,-2-1 0,18-24 1,-26 33-184,0 0 0,-1-1 0,0 0 0,-1 0 0,0 0 0,-1 0 0,0-1 0,-1 0 0,3-18 0,-6 29 141,0 1 1,0-1-1,1 1 0,-1-1 1,0 1-1,0-1 0,0 1 1,0-1-1,0 1 0,0-1 1,0 1-1,0-1 0,0 1 1,0-1-1,0 1 0,0-1 1,-1 1-1,1-1 1,0 1-1,0-1 0,0 1 1,-1-1-1,1 1 0,0 0 1,-1-1-1,1 1 0,0-1 1,-1 1-1,1 0 0,0-1 1,-1 1-1,1 0 0,-1 0 1,1-1-1,-1 1 0,1 0 1,0 0-1,-1-1 0,-18 13-381,-15 27 401,26-27 138,1 0-1,-1 1 1,2 0 0,0 0 0,0 1 0,2-1-1,-1 1 1,2 0 0,0 1 0,0-1-1,2 1 1,0-1 0,0 1 0,1-1 0,3 22-1,-2-34-120,-1 1 0,1-1 1,-1 0-1,1 1 0,0-1 0,0 0 0,0 1 0,0-1 0,1 0 0,-1 0 0,0 0 0,1 0 0,0 0 0,-1-1 0,1 1 0,0 0 0,0-1 0,0 1 0,0-1 0,0 0 0,0 1 0,0-1 1,1 0-1,-1 0 0,0-1 0,1 1 0,4 1 0,-4-2 41,0 0 0,0 0 0,0-1 0,0 1 0,0-1 0,0 1 0,0-1 0,0 0 0,0 0 1,0-1-1,-1 1 0,1 0 0,0-1 0,-1 0 0,1 1 0,-1-1 0,0 0 0,1 0 0,-1-1 0,0 1 0,0 0 0,2-3 1,24-39 98,-1-1 1,-2-1 0,-2-1 0,-2-1 0,18-64 0,-29 69-116,-10 42-32,0 0 0,1 0 1,-1 0-1,0 0 1,1 0-1,-1 0 0,0 0 1,0 0-1,0 0 1,0 0-1,0 0 0,0 0 1,0 0-1,0 0 0,0 1 1,0-1-1,0 0 1,-1 0-1,1 0 0,0 0 1,-1 0-1,1 0 1,-1 0-1,1 0 0,-1 1 1,0-1-1,1 0 1,-1 0-1,0 1 0,1-1 1,-1 0-1,0 1 1,0-1-1,0 0 0,-1 2-12,0-1-1,1 1 0,-1 0 1,0 0-1,1 0 1,-1 0-1,1 0 0,0 0 1,-1 0-1,1 0 1,0 0-1,0 1 0,0-1 1,0 1-1,0-1 1,0 1-1,0-1 0,0 1 1,0-1-1,1 1 1,-1 0-1,0 1 0,-12 42 36,7-8 314,2-1-1,1 1 0,2-1 0,6 56 0,7-44-218,-11-46-104,-1-1 1,1 1-1,0 0 0,0-1 0,0 1 0,0-1 1,0 1-1,0-1 0,0 1 0,0-1 1,1 0-1,-1 1 0,0-1 0,1 0 1,-1 0-1,1 0 0,-1 0 0,1 0 1,0-1-1,-1 1 0,1 0 0,0-1 1,0 1-1,2-1 0,-4 0 4,1-1 0,-1 0 0,0 1 0,1-1 0,-1 0 0,1 1 0,-1-1 0,0 0 0,0 0 0,0 1 0,1-1 0,-1 0 0,0 0 0,0 0 0,0 1 1,0-1-1,0 0 0,0 0 0,0 0 0,-1 1 0,1-1 0,0 0 0,0 0 0,-1-1 0,-5-21-91,-5-6-718,-24-41 0,1 3 249,25 50 564,7 15 41,1 0 0,-1-1 0,1 0 0,0 1 0,0-1 0,0 1 0,0-1 0,1 0 0,-1 0 0,1 1 0,-1-4 0,27 6 132,48 21-2614,-26-5-2510,4-8-4624,-22-8 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091"/>
    </inkml:context>
    <inkml:brush xml:id="br0">
      <inkml:brushProperty name="width" value="0.025" units="cm"/>
      <inkml:brushProperty name="height" value="0.025" units="cm"/>
    </inkml:brush>
  </inkml:definitions>
  <inkml:trace contextRef="#ctx0" brushRef="#br0">122 32 12332,'0'0'12865,"-10"-5"-11744,8 4-1075,-45-19 1027,44 19-1026,1 0-1,0 0 1,-1 0 0,1 1-1,-1-1 1,1 1 0,-1-1 0,1 1-1,-1 0 1,1 0 0,-1 0-1,1 1 1,-1-1 0,1 0-1,-1 1 1,1 0 0,-1-1-1,1 1 1,0 0 0,-1 0 0,-2 2-1,5-2-58,-1-1 0,1 1 0,-1 0 0,1-1 0,-1 1 0,1-1 0,0 1 0,-1 0 0,1-1 0,0 1 0,-1 0 0,1 0 0,0-1 0,0 1 0,0 0 0,0-1 0,0 1 0,0 0 0,0 0 0,0-1 0,0 1 0,0 0 0,0 0 0,0-1 0,0 1 0,0 0 0,1 0 0,-1-1 0,0 1 0,1 0 0,-1-1 0,0 1 0,1-1 0,-1 1 0,1 0 0,-1-1 0,1 1 0,-1-1 0,1 1 0,0-1 0,-1 1 0,1-1 0,-1 0 0,1 1-1,0-1 1,0 0 0,-1 1 0,1-1 0,1 0 0,38 14-589,-39-13 581,94 13-880,-21-4 540,-73-10 372,0 0 0,0 0 1,0 0-1,0 0 0,0 1 0,0-1 1,0 0-1,0 0 0,0 1 0,-1-1 0,1 1 1,0-1-1,0 1 0,0-1 0,0 1 1,-1-1-1,1 1 0,0 0 0,0-1 1,-1 1-1,1 0 0,0 1 0,-1-2 34,0 1 0,0 0 0,-1-1 0,1 1 0,0 0 0,0-1 0,-1 1-1,1 0 1,0-1 0,-1 1 0,1 0 0,-1-1 0,1 1 0,-1-1 0,1 1 0,-1-1 0,1 1-1,-1-1 1,1 0 0,-1 1 0,-1 0 0,-44 21 1772,42-21-1799,-13 6-570,-55 20 2668,48-22-6285,0-3-5828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423"/>
    </inkml:context>
    <inkml:brush xml:id="br0">
      <inkml:brushProperty name="width" value="0.025" units="cm"/>
      <inkml:brushProperty name="height" value="0.025" units="cm"/>
    </inkml:brush>
  </inkml:definitions>
  <inkml:trace contextRef="#ctx0" brushRef="#br0">0 39 15278,'0'0'9802,"51"0"-8873,-19-3-385,-7-1-448,1 2-96,-2-3-1377,-3-7-3300,-4-1-7750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4.881"/>
    </inkml:context>
    <inkml:brush xml:id="br0">
      <inkml:brushProperty name="width" value="0.025" units="cm"/>
      <inkml:brushProperty name="height" value="0.025" units="cm"/>
    </inkml:brush>
  </inkml:definitions>
  <inkml:trace contextRef="#ctx0" brushRef="#br0">0 172 11819,'0'0'4201,"0"-10"134,2-30-1233,1 46-99,6 52-3097,-9 50 208,-1-70-19,4 48 1,-3-85-83,0 0 0,0 0 0,0 1 1,0-1-1,0 0 0,0 0 1,0 0-1,0 0 0,1 0 0,-1 1 1,0-1-1,1 0 0,-1 0 0,1 0 1,-1 0-1,1 0 0,-1 0 1,1 0-1,0 0 0,0-1 0,-1 1 1,1 0-1,0 0 0,0 0 1,0-1-1,0 1 0,0-1 0,0 1 1,0-1-1,0 1 0,0-1 1,0 1-1,0-1 0,0 0 0,0 1 1,1-1-1,-1 0 0,0 0 1,0 0-1,0 0 0,0 0 0,0 0 1,1 0-1,-1-1 0,1 1 0,2-2 121,1 0-1,-1 0 0,0 0 0,0 0 1,0 0-1,-1-1 0,1 0 0,0 0 1,-1 0-1,4-4 0,13-18 34,0 0 0,-2-2 0,-1 1-1,-1-2 1,-1-1 0,-2 0 0,0 0 0,-3-1 0,0-1-1,-2 0 1,7-46 0,-15 75-674,2-20 216,-3 17-2702,-2 13-5334,-4 14 1227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5.526"/>
    </inkml:context>
    <inkml:brush xml:id="br0">
      <inkml:brushProperty name="width" value="0.025" units="cm"/>
      <inkml:brushProperty name="height" value="0.025" units="cm"/>
    </inkml:brush>
  </inkml:definitions>
  <inkml:trace contextRef="#ctx0" brushRef="#br0">0 251 11723,'0'0'12540,"9"5"-12017,-2-1-430,-1 0-47,1 0 0,1 0 0,-1 0 0,1-1 0,-1 0 0,1 0 0,0-1 0,14 3 0,-20-6 12,0 0 0,1-1-1,-1 1 1,0 0-1,0 0 1,0-1 0,-1 1-1,1-1 1,0 0 0,-1 1-1,1-1 1,-1 0-1,1 0 1,-1 0 0,0 0-1,0 0 1,0 0 0,0-1-1,0 1 1,0 0-1,0 0 1,0-3 0,13-56 228,-11 19-212,-3 41-94,0 0 1,1 0-1,-1 0 1,0 0 0,0-1-1,0 1 1,0 0-1,0 0 1,-1 0-1,1 0 1,0 0-1,0 0 1,-1 0-1,1-1 1,-1 1-1,1 0 1,-1 0-1,1 0 1,-1 0 0,1 1-1,-1-1 1,0 0-1,0 0 1,1 0-1,-1 0 1,0 1-1,0-1 1,-2-1-1,3 3 10,0-1 0,-1 0-1,1 0 1,0 0 0,-1 0 0,1 1-1,0-1 1,-1 0 0,1 0-1,0 1 1,-1-1 0,1 0-1,0 0 1,0 1 0,-1-1 0,1 0-1,0 1 1,0-1 0,-1 0-1,1 1 1,0-1 0,0 1-1,0-1 1,0 0 0,0 1 0,0-1-1,0 1 1,0-1 0,0 0-1,0 1 1,0-1 0,0 1-1,0-1 1,0 0 0,0 1 0,0-1-1,0 0 1,0 1 0,1-1-1,-1 1 1,0-1 0,0 0-1,0 1 1,1-1 0,-1 0 0,0 1-1,0-1 1,1 0 0,0 1-1,12 18 25,-8-17 114,0 0 1,0 0 0,0 0-1,0-1 1,1 1 0,-1-1-1,0 0 1,1-1 0,-1 1 0,1-1-1,-1 0 1,1-1 0,-1 1-1,0-1 1,1 0 0,-1-1-1,0 1 1,0-1 0,0 0 0,0 0-1,0 0 1,0-1 0,8-6-1,-8 6-119,0-1 0,0 0 0,0 0 0,0-1 0,-1 1 0,0-1 0,0 0 0,0 0 0,0-1-1,-1 1 1,0-1 0,0 0 0,-1 1 0,1-1 0,-1 0 0,0-1 0,-1 1 0,0 0 0,1-11 0,-2 17-21,0-1 1,0 1-1,0 0 1,1 0 0,-1-1-1,0 1 1,0 0-1,0-1 1,0 1 0,0 0-1,0-1 1,-1 1 0,1 0-1,0-1 1,0 1-1,0 0 1,0 0 0,0-1-1,0 1 1,0 0-1,-1-1 1,1 1 0,0 0-1,0 0 1,0-1-1,-1 1 1,1 0 0,0 0-1,0 0 1,-1-1 0,1 1-1,0 0 1,0 0-1,-1 0 1,1 0 0,0 0-1,-1 0 1,1 0-1,0-1 1,-1 1 0,1 0-1,0 0 1,0 0-1,-1 0 1,1 0 0,0 0-1,-1 0 1,1 0-1,0 1 1,-1-1 0,1 0-1,0 0 1,0 0 0,-1 0-1,1 0 1,0 0-1,-1 1 1,1-1 0,0 0-1,0 0 1,-1 0-1,1 1 1,0-1 0,0 0-1,0 0 1,-1 1-1,1-1 1,0 0 0,0 1-1,-17 17-199,10-7 218,1 1 0,1-1 0,-1 1 1,2 0-1,0 1 0,0-1 1,1 1-1,1-1 0,0 1 0,0 22 1,2-34-2,0 0 1,0-1-1,0 1 1,0 0-1,0 0 1,0-1-1,0 1 1,0 0-1,0 0 1,1 0-1,-1-1 1,0 1-1,1 0 1,-1-1-1,0 1 1,1 0-1,-1-1 1,1 1-1,-1 0 0,1-1 1,-1 1-1,1-1 1,0 1-1,-1-1 1,1 1-1,-1-1 1,1 0-1,0 1 1,0-1-1,1 1 1,27-4 393,-21 1-291,0-2 0,0 1 0,0-1 0,-1 0-1,9-6 1,3-9-124,0 0 0,-1-1 0,-1-1 0,-1-1-1,0 0 1,11-24 0,-18 32-135,-8 115-806,-1-91 965,-1 0 7,1-1-1,0 0 0,1 0 1,0 1-1,2 8 1,-3-16-33,1-1 1,-1 1 0,1-1 0,-1 1-1,1-1 1,0 1 0,-1-1-1,1 0 1,0 1 0,0-1-1,0 0 1,0 1 0,0-1-1,0 0 1,1 0 0,-1 0 0,0 0-1,0 0 1,1 0 0,-1-1-1,1 1 1,-1 0 0,1-1-1,-1 1 1,1-1 0,-1 1-1,1-1 1,0 0 0,-1 1 0,1-1-1,-1 0 1,1 0 0,0 0-1,-1-1 1,3 1 0,-3-1-296,0 1 0,1 0 0,-1-1 0,0 1 0,0-1 0,0 1 0,0-1 1,0 1-1,0-1 0,0 0 0,0 0 0,0 1 0,0-1 0,0 0 0,0 0 0,-1 0 1,1 0-1,0 0 0,-1 0 0,1 0 0,-1 0 0,1 0 0,-1-1 0,1 1 1,-1-2-1,8-22-9426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5.982"/>
    </inkml:context>
    <inkml:brush xml:id="br0">
      <inkml:brushProperty name="width" value="0.025" units="cm"/>
      <inkml:brushProperty name="height" value="0.025" units="cm"/>
    </inkml:brush>
  </inkml:definitions>
  <inkml:trace contextRef="#ctx0" brushRef="#br0">0 0 15086,'0'0'7960,"4"9"-7720,0-1-402,0-1-1,0 1 1,1-1 0,-1 0-1,2 0 1,-1 0 0,1-1-1,0 0 1,9 7 0,-9-9-801,-1 0-1,1 0 1,1 0 0,-1-1 0,0 0-1,1-1 1,0 1 0,11 2 0,30-1-6449,-15-4 7079,-11 0 8643,-29 2-3308,-8 7-3578,10-6-531,-15 7 551,12-6-1192,0-1 0,0 1 0,1 0 0,-1 1 1,1 0-1,0 0 0,0 0 0,1 1 0,0 0 1,-7 9-1,13-15-271,-1 1 1,1-1 0,0 1 0,0-1-1,1 1 1,-1-1 0,0 1-1,0-1 1,0 1 0,0-1-1,0 1 1,0-1 0,1 1-1,-1-1 1,0 1 0,0-1-1,1 0 1,-1 1 0,0-1 0,1 1-1,-1-1 1,1 0 0,-1 1-1,0-1 1,1 0 0,-1 0-1,1 1 1,-1-1 0,1 0-1,-1 0 1,1 1 0,-1-1 0,0 0-1,1 0 1,-1 0 0,1 0-1,0 0 1,-1 0 0,1 0-1,-1 0 1,1 0 0,-1 0-1,1 0 1,-1 0 0,1-1 0,36 2-800,-29-2 471,23 0-528,-18 0 642,0 1-1,0 0 0,0 0 0,0 1 1,0 1-1,0 0 0,19 6 1,-31-8 262,0 0 1,0 1 0,-1-1-1,1 0 1,0 0 0,-1 1 0,1-1-1,-1 0 1,1 1 0,0-1 0,-1 1-1,1-1 1,-1 1 0,1-1-1,-1 1 1,1-1 0,-1 1 0,0 0-1,1-1 1,-1 1 0,0 0 0,1-1-1,-1 1 1,0 0 0,0-1-1,1 1 1,-1 0 0,0-1 0,0 1-1,0 1 1,-15 17 1747,-32 6 404,46-24-2159,-12 5 97,-1 0 0,1-1 0,-1-1 0,0 0-1,0 0 1,-26 2 0,39-6-302,0 0 0,1 0 0,-1 0 0,1 0 0,-1-1 0,1 1 0,-1 0 0,0 0 0,1 0 0,-1-1 0,1 1 0,-1 0 0,1 0 0,-1-1 0,1 1 0,0-1 0,-1 1 0,1 0 0,-1-1 0,1 1 0,0-1 0,-1 1 0,1-1 0,0 1 0,-1-1 0,1 1 0,0-1 0,0 1 0,0-1 0,-1 0 0,1 1-1,0-1 1,0 1 0,0-1 0,0 1 0,0-1 0,0 0 0,0 1 0,0-1 0,0 1 0,1-1 0,-1 1 0,0-2 0,0-2-850,0-21-6446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681"/>
    </inkml:context>
    <inkml:brush xml:id="br0">
      <inkml:brushProperty name="width" value="0.025" units="cm"/>
      <inkml:brushProperty name="height" value="0.025" units="cm"/>
    </inkml:brush>
  </inkml:definitions>
  <inkml:trace contextRef="#ctx0" brushRef="#br0">43 99 16528,'0'0'555,"-9"0"-299,-20 5 196,24-1 26,27-2-303,107-6 413,0-6 0,160-32-1,128-11-508,430 65 2043,-361 6-2264,-467-17-277,28-2-1631,-23-7-3061,-23 7 4298,0 0-1,0 0 1,0 0 0,0-1-1,0 1 1,0 0 0,0 0-1,0-1 1,-1 1-1,1 0 1,0-1 0,-1 1-1,1-3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6.342"/>
    </inkml:context>
    <inkml:brush xml:id="br0">
      <inkml:brushProperty name="width" value="0.025" units="cm"/>
      <inkml:brushProperty name="height" value="0.025" units="cm"/>
    </inkml:brush>
  </inkml:definitions>
  <inkml:trace contextRef="#ctx0" brushRef="#br0">0 0 13261,'0'0'6801,"3"9"-5029,9 42 777,8 65-1,-14-70-1915,2 0 0,2-1 0,17 48 0,-9-63-1268,-4-21-2605,-14-8 2926,1-1 1,0 0-1,-1 0 1,1-1 0,-1 1-1,1 0 1,0 0-1,-1 0 1,1 0 0,-1 0-1,1-1 1,0 1-1,-1 0 1,1 0-1,-1-1 1,1 1 0,-1-1-1,1 1 1,-1 0-1,0-1 1,1 1 0,-1-1-1,1 1 1,-1-1-1,0 1 1,1-1 0,7-17-7268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6.862"/>
    </inkml:context>
    <inkml:brush xml:id="br0">
      <inkml:brushProperty name="width" value="0.025" units="cm"/>
      <inkml:brushProperty name="height" value="0.025" units="cm"/>
    </inkml:brush>
  </inkml:definitions>
  <inkml:trace contextRef="#ctx0" brushRef="#br0">58 132 14286,'0'0'6640,"-7"10"-5636,2-2-1024,-27 45 2222,30-49-1925,0 1-1,0-1 1,1 1 0,-1 0 0,1-1 0,0 1 0,0 0 0,0 0 0,1 0 0,0 0 0,0 0 0,1 6 0,-1-10-258,1 0 0,-1 0 0,1 0 1,0 0-1,0 0 0,-1-1 1,1 1-1,0 0 0,0 0 0,0-1 1,0 1-1,0 0 0,0-1 1,0 1-1,0-1 0,0 1 1,0-1-1,0 0 0,0 1 0,0-1 1,0 0-1,0 0 0,0 0 1,0 0-1,1 0 0,-1 0 1,0 0-1,0 0 0,0 0 0,0 0 1,0-1-1,0 1 0,0 0 1,2-2-1,37-13 224,-29 7-318,-1-1 0,0 0-1,0 0 1,-1-1 0,0-1 0,-1 1 0,0-1 0,-1-1 0,0 1 0,-1-1 0,0-1 0,0 1 0,-2-1-1,4-14 1,-8 27 57,1 0-1,-1 0 1,0 0-1,0 0 1,0 0-1,0 0 0,0 0 1,0-1-1,1 1 1,-1 0-1,0 0 1,0 0-1,0 0 0,0 0 1,0-1-1,0 1 1,0 0-1,0 0 1,0 0-1,0 0 1,0-1-1,0 1 0,0 0 1,0 0-1,0 0 1,0-1-1,0 1 1,0 0-1,0 0 0,0 0 1,0 0-1,0-1 1,0 1-1,0 0 1,0 0-1,0 0 0,0 0 1,0-1-1,0 1 1,0 0-1,-1 0 1,1 0-1,0 0 1,0 0-1,0 0 0,0-1 1,0 1-1,0 0 1,-1 0-1,1 0 1,0 0-1,0 0 0,0 0 1,0 0-1,-1 0 1,1 0-1,0 0 1,0 0-1,0 0 1,0 0-1,-1 0 0,1 0 1,0 0-1,0 0 1,0 0-1,-1 0 1,-11 13-158,-12 27 960,21-34-606,1 0-1,-1 0 1,2 1-1,-1-1 1,1 1-1,0-1 1,0 1-1,1-1 1,0 1-1,1 10 1,-1-16-155,0 0 0,1 1 0,-1-1 0,0 0 0,1 1 0,0-1 0,-1 0 0,1 0 0,0 0 1,-1 1-1,1-1 0,0 0 0,0 0 0,0 0 0,0 0 0,0 0 0,0 0 0,1-1 0,-1 1 0,0 0 0,2 0 0,-1 0-13,1-1-1,0 1 0,0-1 1,0 1-1,0-1 0,0 0 0,0-1 1,0 1-1,0 0 0,-1-1 1,1 1-1,0-1 0,0 0 1,3-2-1,3-1 15,0-1-1,0 0 1,0-1-1,-1 0 1,0 0 0,0-1-1,-1 0 1,1 0 0,-1-1-1,-1 0 1,9-12 0,-7 8-115,0-1 0,-1 0 0,0 0 0,-1 0 0,-1-1 1,0 0-1,5-21 0,-12 19-415,-9 22 244,-11 23 208,18-21 187,0 1 0,0-1 0,1 1 0,0 0 0,0 0 0,1 0 0,0 0 0,1 0 0,0 0 0,0 0 0,1 13 0,1-21-122,-1 0 0,1 1 0,0-1-1,-1 0 1,1 0 0,0 0 0,0 0 0,0 0 0,0 0 0,0 0 0,0 0-1,0-1 1,0 1 0,0 0 0,0-1 0,0 1 0,0 0 0,1-1 0,-1 1 0,0-1-1,1 0 1,-1 0 0,0 1 0,0-1 0,1 0 0,-1 0 0,0 0 0,1 0-1,-1 0 1,0 0 0,1-1 0,-1 1 0,0 0 0,3-2 0,2 1 28,0 0 1,0 0-1,0-1 0,0 0 1,0-1-1,7-3 0,-3-1-80,0-1-1,-1 0 0,0 0 0,0-1 0,14-20 0,-19 24-269,0-1-1,0 0 0,-1 0 0,0-1 0,0 1 0,0-1 1,-1 1-1,0-1 0,0 0 0,-1 0 0,2-13 0,-23 50-472,16-21 1000,1-1-1,1 1 1,0-1 0,0 1 0,1 0 0,0 0 0,0 10 0,1-17-185,0 0 1,0 1-1,0-1 0,0 0 1,0 0-1,1 0 0,-1 0 0,1 0 1,0 1-1,-1-1 0,1 0 1,0 0-1,0 0 0,0-1 1,0 1-1,1 0 0,-1 0 1,0-1-1,1 1 0,-1 0 1,1-1-1,0 0 0,-1 1 0,1-1 1,0 0-1,0 0 0,0 0 1,0 0-1,0 0 0,0 0 1,0-1-1,0 1 0,4 0 1,-2 0-146,0-1 0,0 0 0,0 0 0,0-1 0,0 1 0,0-1 0,0 1 0,0-1 0,0-1 0,0 1 0,0 0 0,0-1 0,-1 0 0,1 0 0,5-4 0,-2 0-1050,0 0 1,0-1 0,-1 0 0,0 0-1,0-1 1,5-7 0,10-21-5777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7.222"/>
    </inkml:context>
    <inkml:brush xml:id="br0">
      <inkml:brushProperty name="width" value="0.025" units="cm"/>
      <inkml:brushProperty name="height" value="0.025" units="cm"/>
    </inkml:brush>
  </inkml:definitions>
  <inkml:trace contextRef="#ctx0" brushRef="#br0">169 1 16015,'0'0'5093,"-7"9"-2984,-1 2-1652,1 0 0,0 1 0,1 0 0,0 0 0,1 0 1,0 1-1,1 0 0,1 0 0,0 0 0,-2 21 0,2 4-27,2 0 0,8 65-1,-5-89-457,0 0 0,1-1-1,0 1 1,1 0 0,1-1-1,0 0 1,1 0-1,0 0 1,1-1 0,13 18-1,-19-29-19,-1 0 0,1-1 0,-1 1 0,1 0 1,-1-1-1,1 1 0,0 0 0,-1-1 0,1 1 0,0-1 0,-1 1 0,1-1 0,0 1 0,0-1 0,0 0 0,-1 1 0,1-1 0,0 0 0,0 0 0,1 1 0,5-12-574,-6 7 511,-1 1 0,0 0 0,0 0 0,0 0 0,0-1 0,-1 1 0,1 0 0,-1 0 0,0 0 0,-2-4 0,-5-7-424,-2 1 0,0 0 0,0 1 1,-1 1-1,-1-1 0,-19-14 1,18 17 690,1-2 1,0 0-1,1 0 0,0-1 1,1 0-1,-12-20 1,21 31-77,1 1-1,0-1 1,-1 0 0,1 1-1,0-1 1,-1 1 0,1-1 0,0 0-1,0 1 1,0-1 0,0 0-1,0 1 1,0-1 0,0 0 0,0 1-1,0-1 1,0 1 0,0-1-1,0 0 1,0 1 0,0-1 0,1 0-1,-1 1 1,0-1 0,0 1-1,1-1 1,-1 1 0,0-1 0,1 0-1,0 0 1,23-9 914,39 7-690,-53 3-59,102 1 149,3 0-1890,-42-5-4272,-25-6-5523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07.553"/>
    </inkml:context>
    <inkml:brush xml:id="br0">
      <inkml:brushProperty name="width" value="0.025" units="cm"/>
      <inkml:brushProperty name="height" value="0.025" units="cm"/>
    </inkml:brush>
  </inkml:definitions>
  <inkml:trace contextRef="#ctx0" brushRef="#br0">51 791 15054,'-9'6'1447,"-28"17"832,33-16 327,15-6-1773,20-6-198,74-26 662,165-76 0,-134 51-907,1130-402-294,-901 338-5349,-223 69-1078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6.082"/>
    </inkml:context>
    <inkml:brush xml:id="br0">
      <inkml:brushProperty name="width" value="0.025" units="cm"/>
      <inkml:brushProperty name="height" value="0.025" units="cm"/>
    </inkml:brush>
  </inkml:definitions>
  <inkml:trace contextRef="#ctx0" brushRef="#br0">1 0 4260,'0'0'-1954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26.895"/>
    </inkml:context>
    <inkml:brush xml:id="br0">
      <inkml:brushProperty name="width" value="0.025" units="cm"/>
      <inkml:brushProperty name="height" value="0.025" units="cm"/>
    </inkml:brush>
  </inkml:definitions>
  <inkml:trace contextRef="#ctx0" brushRef="#br0">6454 454 3427,'-8'-8'1372,"-20"-17"-295,0 1-1,-2 1 0,0 2 0,-61-32 1,34 26-336,-2 3 1,-73-22-1,-39 4-348,-186-23 0,-576-18-408,-6 71-551,865 12 458,-921 35-301,3 42 334,827-63 90,-24 3 442,-189 41 0,311-43-373,0 3 1,2 3-1,0 3 1,2 2-1,0 3 1,-74 48-1,99-52-70,2 0 0,-63 59-1,89-75-61,1 0-1,0 1 0,1 0 1,0 0-1,1 1 0,0 0 1,1 1-1,0 0 0,0 0 1,1 0-1,1 0 0,0 1 1,1-1-1,-2 21 0,4-27-26,1 0 0,1 0 0,-1 0 0,1 0 0,0 0 0,0 0 0,1 0 0,0 0 0,0-1-1,0 1 1,1 0 0,0-1 0,5 8 0,-1-4-67,1 1 0,-1-2 0,2 1 1,-1-1-1,1-1 0,16 11 0,10 3-81,1-2 0,1-1 0,41 13 0,-60-24 277,109 38 180,234 51 0,140-10 113,-379-67-303,989 140 1095,7-57-431,-274-75-606,1186-111-1,-1486 19-5,-429 46 107,0-6 0,179-64 0,-275 82-110,0-1 1,0-1 0,-1-1-1,0-1 1,27-20-1,-41 28-48,0 0-1,0-1 1,-1 1-1,1-1 1,-1 1-1,1-1 1,-1 0-1,-1-1 1,1 1-1,0 0 1,-1-1-1,0 1 1,0-1-1,0 0 1,-1 0 0,0 1-1,0-1 1,0 0-1,0 0 1,-1 0-1,0 0 1,0 0-1,0-1 1,-1 1-1,1 0 1,-1 1-1,0-1 1,-4-10-1,1 7-24,-1 0-1,0 0 1,0 0-1,-1 1 0,0-1 1,0 1-1,0 1 1,-1-1-1,0 1 0,-1 1 1,-15-11-1,-5 1-203,0 0-1,-40-14 1,-27-3-2005,-124-26 0,18 14-3197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2.169"/>
    </inkml:context>
    <inkml:brush xml:id="br0">
      <inkml:brushProperty name="width" value="0.025" units="cm"/>
      <inkml:brushProperty name="height" value="0.025" units="cm"/>
    </inkml:brush>
  </inkml:definitions>
  <inkml:trace contextRef="#ctx0" brushRef="#br0">368 110 13421,'-112'1'1102,"-129"20"0,226-18 1071,41-5-1695,46-6-577,55-12-202,0 5 1,1 5-1,-1 7 0,1 4 1,150 23-1,-14 15 915,373 8 0,256-63 16,117 1-572,-712 24 39,135 0 292,-294-12 639,154-23-1,-242 18-1001,24-1-383,-1-4-1,101-31 1,-171 43-40,0 0 0,0-1 0,0 1 0,-1-1 0,1 1 1,-1-1-1,1 0 0,-1 0 0,1-1 0,-1 1 0,0-1 0,0 0 0,0 1 0,-1-1 0,1 0 0,2-5 0,3-23-6617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7.871"/>
    </inkml:context>
    <inkml:brush xml:id="br0">
      <inkml:brushProperty name="width" value="0.025" units="cm"/>
      <inkml:brushProperty name="height" value="0.025" units="cm"/>
    </inkml:brush>
  </inkml:definitions>
  <inkml:trace contextRef="#ctx0" brushRef="#br0">91 171 6566,'0'0'2974,"-9"-7"-983,-4-6-512,0-1-1,-22-29 1,15 28-50,21 14-1865,18 2 276,261-24 1310,-74 3-437,533-15-786,2 34-9,-272 29-21,28 1-18,479-20 184,-258-7 269,-668-1-344,483 1 163,-5-42-829,-541 40-5128,2 0 3583,-18 0-5294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38.997"/>
    </inkml:context>
    <inkml:brush xml:id="br0">
      <inkml:brushProperty name="width" value="0.025" units="cm"/>
      <inkml:brushProperty name="height" value="0.025" units="cm"/>
    </inkml:brush>
  </inkml:definitions>
  <inkml:trace contextRef="#ctx0" brushRef="#br0">99 81 6406,'10'-62'5998,"-8"43"4468,-91 345-10183,84-308-289,1-4-15,0-1 0,1 1 1,1 0-1,0 0 1,1 0-1,1 0 0,1 21 1,0-34 16,-1 0-1,1 0 1,0 0 0,0 0 0,0 0-1,0 0 1,0 0 0,0 0 0,0 0-1,0 0 1,0 0 0,0-1 0,0 1-1,1 0 1,-1-1 0,0 1 0,0-1-1,1 0 1,-1 1 0,0-1 0,1 0 0,-1 0-1,0 1 1,1-1 0,-1 0 0,1-1-1,-1 1 1,0 0 0,1 0 0,-1 0-1,3-2 1,41-10 198,-12-4-198,-1 3-1,36-11 0,-11 7-2877,-5 1-3606,-31 8-249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39.346"/>
    </inkml:context>
    <inkml:brush xml:id="br0">
      <inkml:brushProperty name="width" value="0.025" units="cm"/>
      <inkml:brushProperty name="height" value="0.025" units="cm"/>
    </inkml:brush>
  </inkml:definitions>
  <inkml:trace contextRef="#ctx0" brushRef="#br0">1 29 5381,'0'0'11531,"10"1"-10816,326-19 120,-194 7-1814,-140 11 966,1-1-1,0 1 0,-1 0 1,1 0-1,-1 0 1,1 1-1,-1-1 0,1 1 1,-1-1-1,4 2 1,-5-1 15,-1-1 1,1 0 0,-1 0-1,0 1 1,1-1 0,-1 0-1,0 1 1,0-1 0,1 0-1,-1 1 1,0-1 0,0 1-1,1-1 1,-1 0 0,0 1-1,0-1 1,0 1 0,0-1-1,0 1 1,0-1 0,0 0-1,1 1 1,-1-1 0,0 1-1,-1-1 1,1 1 0,0-1-1,0 1 1,0-1 0,0 0-1,0 1 1,0-1 0,0 1-1,-1 0 1,-2 4 133,0-1 1,-1 1-1,0 0 1,0-1-1,0 0 1,0 0-1,-7 5 1,-59 43 1396,37-29-525,-42 40 0,66-54-1397,0 0 1,1 1 0,0 0-1,-12 21 1,17-23-4000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080"/>
    </inkml:context>
    <inkml:brush xml:id="br0">
      <inkml:brushProperty name="width" value="0.025" units="cm"/>
      <inkml:brushProperty name="height" value="0.025" units="cm"/>
    </inkml:brush>
  </inkml:definitions>
  <inkml:trace contextRef="#ctx0" brushRef="#br0">10 0 13325,'0'0'8370,"-2"14"-7708,-3 62-204,2 0 0,4 1-1,17 123 1,-18-199-432,0 0-1,0 0 1,0 0 0,0 0-1,0-1 1,0 1-1,0 0 1,0 0 0,1 0-1,-1 0 1,0-1-1,0 1 1,1 0 0,-1 0-1,0 0 1,1-1-1,-1 1 1,1 0 0,-1-1-1,1 1 1,-1 0-1,1-1 1,0 1 0,-1-1-1,1 1 1,0-1-1,-1 1 1,1-1 0,0 1-1,0-1 1,-1 0-1,1 1 1,0-1 0,0 0-1,0 0 1,0 1-1,-1-1 1,1 0-1,0 0 1,0 0 0,0 0-1,0 0 1,-1 0-1,1-1 1,0 1 0,0 0-1,0 0 1,0-1-1,-1 1 1,1 0 0,0-1-1,0 1 1,-1 0-1,1-1 1,0 1 0,0-2-1,41-36 1838,-39 35-1747,25-27 101,-1-1-1,-1-2 1,-2 0-1,-2-2 1,-1-1 0,16-38-1,-29 43-1212,-7 10-6085,-1 13 141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0.633"/>
    </inkml:context>
    <inkml:brush xml:id="br0">
      <inkml:brushProperty name="width" value="0.025" units="cm"/>
      <inkml:brushProperty name="height" value="0.025" units="cm"/>
    </inkml:brush>
  </inkml:definitions>
  <inkml:trace contextRef="#ctx0" brushRef="#br0">59 157 6598,'0'0'4543,"4"-9"-3085,3-8-799,2-4 265,1-4 3349,-10 25-3382,-8 35-170,-6-6-672,1-5-24,2 1 1,0 1 0,2 0-1,1 0 1,-6 29 0,14-55-28,0 1-1,0-1 1,0 0 0,0 1 0,0-1-1,-1 1 1,1-1 0,0 0 0,0 1 0,0-1-1,0 1 1,0-1 0,0 0 0,0 1-1,1-1 1,-1 1 0,0-1 0,0 0 0,0 1-1,0-1 1,0 1 0,1-1 0,-1 0-1,0 1 1,0-1 0,1 0 0,-1 1 0,0-1-1,0 0 1,1 1 0,-1-1 0,0 0-1,1 0 1,-1 0 0,0 1 0,1-1 0,-1 0-1,1 0 1,-1 0 0,0 0 0,1 1-1,-1-1 1,1 0 0,0 0 0,22-10-10,20-26-4,-27 17-17,-1-1 0,-1-1 1,-1-1-1,10-23 1,-16 31 139,-1 0 1,0 0 0,-2-1 0,0 0 0,0 0-1,-1 0 1,1-27 0,-4 41-97,0 1 0,0 0 0,0-1 1,1 1-1,-1-1 0,0 1 0,0-1 0,0 1 0,0-1 0,0 1 1,0-1-1,0 1 0,-1 0 0,1-1 0,0 1 0,0-1 0,0 1 1,0-1-1,0 1 0,-1 0 0,1-1 0,0 1 0,0-1 0,-1 1 1,1 0-1,0-1 0,-1 1 0,1 0 0,0 0 0,-1-1 0,1 1 1,0 0-1,-1 0 0,1-1 0,-1 1 0,1 0 0,-1 0 0,-15 10 87,-12 27-122,24-31 28,0 0 1,1 1 0,-1 0 0,1-1 0,1 1 0,-1 0 0,1 0 0,0 1 0,1-1 0,-1 0 0,2 1 0,-1 10 0,2-17-4,-1 0 1,1 1-1,0-1 1,0 0 0,-1 0-1,1 0 1,0 0-1,0 0 1,1 0 0,-1 0-1,0 0 1,0 0-1,0 0 1,1-1 0,-1 1-1,0 0 1,1-1 0,-1 1-1,0-1 1,1 0-1,-1 1 1,1-1 0,-1 0-1,0 0 1,1 0-1,-1 0 1,1 0 0,-1 0-1,3-1 1,47-7 72,-34 1-181,0-1-1,0 0 1,-1-2-1,0 0 0,0-1 1,-1 0-1,-1-1 1,0-1-1,-1 0 0,0-1 1,-1 0-1,17-26 1,-64 113-443,29-62 765,1 1 0,1 0 0,0 1 1,0-1-1,1 1 0,-1 19 0,3-28-290,1 0 0,0-1-1,1 1 1,-1-1-1,0 1 1,1-1 0,0 0-1,0 1 1,0-1 0,0 0-1,1 1 1,2 3-1,-3-5-296,1 0 1,0 0-1,0 0 0,0 0 0,0 0 0,0-1 0,0 1 0,1-1 0,-1 1 0,0-1 1,1 0-1,-1 0 0,1 0 0,-1 0 0,1 0 0,0-1 0,-1 1 0,4-1 0,8 1-7379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1.484"/>
    </inkml:context>
    <inkml:brush xml:id="br0">
      <inkml:brushProperty name="width" value="0.025" units="cm"/>
      <inkml:brushProperty name="height" value="0.025" units="cm"/>
    </inkml:brush>
  </inkml:definitions>
  <inkml:trace contextRef="#ctx0" brushRef="#br0">0 99 13741,'0'0'6395,"10"-3"-6411,3-1-54,0 0-1,0 1 1,1 1 0,17-1-1,3-3-154,-33 5 229,0 1 1,0 0 0,-1-1-1,1 1 1,0 0 0,0-1-1,-1 1 1,1-1 0,0 1-1,-1-1 1,1 1 0,0-1-1,-1 0 1,1 1 0,-1-1-1,1 0 1,-1 1 0,1-1-1,-1 0 1,0 0 0,1 1-1,-1-1 1,0 0 0,1 0-1,-1 0 1,0 0 0,0 1-1,0-1 1,0 0 0,0 0-1,0 0 1,0 0 0,0 0-1,0 1 1,0-1 0,-1 0-1,0-1 1,1 1 0,-1 1-1,1-1 1,-1 1 0,0-1-1,1 1 1,-1 0 0,0-1-1,1 1 1,-1 0 0,0 0-1,0-1 1,1 1-1,-1 0 1,0 0 0,0 0-1,0 0 1,1 0 0,-1 0-1,0 0 1,0 0 0,1 0-1,-1 1 1,0-1 0,0 0-1,1 0 1,-1 1 0,0-1-1,1 0 1,-1 1 0,0-1-1,1 1 1,-1-1 0,0 1-1,-23 15 36,22-14-7,-1 1 1,0 0 0,1 0 0,-1 0 0,1 0-1,0 1 1,0-1 0,1 1 0,-1-1 0,0 1-1,1-1 1,0 1 0,0 0 0,0 5 0,1-9-33,0 1 0,0-1 1,1 1-1,-1-1 0,0 1 0,1-1 1,-1 1-1,0-1 0,1 0 1,-1 1-1,1-1 0,-1 1 1,1-1-1,-1 0 0,1 0 0,-1 1 1,1-1-1,-1 0 0,1 0 1,-1 0-1,1 1 0,-1-1 1,1 0-1,0 0 0,-1 0 0,1 0 1,-1 0-1,1 0 0,0 0 1,25-1 26,-18 1-15,9-2-112,0 0 0,0-1 1,0-1-1,0-1 0,26-11 0,-25 9-318,1 1-1,-1 0 1,1 2-1,21-3 1,-40 7 412,0 0 0,1 0 0,-1-1 0,0 1 0,0 0 0,1 0 0,-1 0 0,0 0 0,0 0 0,1 0 0,-1 1 1,0-1-1,0 0 0,1 0 0,-1 0 0,0 0 0,0 0 0,1 0 0,-1 0 0,0 0 0,0 1 0,1-1 0,-1 0 0,0 0 0,0 0 0,0 1 0,0-1 0,1 0 1,-1 0-1,0 0 0,0 1 0,0-1 0,0 0 0,0 0 0,0 1 0,1-1 0,-1 0 0,0 0 0,0 1 0,0-1 0,0 0 0,0 1 0,0-1 0,0 0 0,0 0 0,0 1 1,-8 18 898,-12 12 1124,19-31-1966,1 0 1,-1 1-1,1-1 1,0 0-1,-1 0 0,1 1 1,-1-1-1,1 1 1,0-1-1,-1 0 1,1 1-1,0-1 1,0 1-1,-1-1 0,1 1 1,0-1-1,0 0 1,0 1-1,0-1 1,-1 1-1,1-1 1,0 1-1,0-1 0,0 1 1,0-1-1,0 1 1,0-1-1,0 1 1,0-1-1,1 1 1,-1-1-1,0 1 1,0 0-1,18-2 540,34-18-697,-45 16 216,44-9-712,21 11-4548,-25 3 3580,-37-3 1265,0-1 0,-1 0 0,1 0 0,0-1 0,-1 0 0,0-1 0,1 0 0,-1-1 0,-1 1 0,1-2 0,-1 1 1,0-1-1,0 0 0,11-12 0,-18 17 421,0 0 1,0 0-1,0 0 0,0 0 1,-1 0-1,1 0 0,0-1 1,0 1-1,-1 0 1,1 0-1,-1-1 0,1 1 1,-1 0-1,1-4 0,-1 5-27,0 0 0,0-1 0,0 1 1,0-1-1,0 1 0,-1 0 0,1-1 0,0 1 0,0-1 0,-1 1 0,1 0 0,0-1 0,0 1 0,-1 0 0,1-1 0,0 1 0,-1 0 0,1 0 0,-1-1 0,1 1 0,0 0 0,-1 0 0,1 0 0,0-1 0,-1 1 0,1 0 0,-1 0 0,1 0 0,-1 0 0,-3 0 202,1-1-1,-1 1 1,1 1 0,0-1 0,-1 0 0,1 1 0,0 0-1,-1-1 1,1 1 0,-6 3 0,1-1 13,0 1-1,1 0 1,-1 1 0,1 0 0,0 0-1,0 0 1,0 1 0,1 0 0,-1 0-1,1 1 1,-6 8 0,13-14-310,-1 0 0,0-1 0,1 1 0,-1 0 0,0-1 0,1 1 0,-1-1 0,1 1 0,-1-1 0,1 1 0,-1-1 0,1 1 0,-1-1 0,1 0 0,0 1 0,-1-1 0,1 0 0,0 1 1,-1-1-1,1 0 0,0 0 0,-1 1 0,1-1 0,0 0 0,-1 0 0,1 0 0,0 0 0,0 0 0,-1 0 0,1 0 0,0 0 0,-1-1 0,2 1 0,37 1-779,-33-1 477,-1 0 122,21-1-2123,-1 2 0,0 0 0,41 9 0,-66-10 2346,1 0 0,-1 0-1,1 0 1,-1 0 0,1 0-1,-1 0 1,1 0 0,0 0 0,-1 0-1,1 0 1,-1 1 0,1-1 0,-1 0-1,1 0 1,-1 1 0,1-1 0,-1 0-1,0 1 1,1-1 0,-1 0 0,1 1-1,-1-1 1,0 1 0,1-1 0,-1 0-1,0 1 1,1-1 0,-1 1-1,0-1 1,0 1 0,1-1 0,-1 1-1,0 0 1,-16 11 2136,-33 4 1536,47-16-3579,-33 11 2051,23-7-1562,-1 0 1,1-1 0,-1 0-1,-26 1 1,68-29-7983,-2 7 1532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1.956"/>
    </inkml:context>
    <inkml:brush xml:id="br0">
      <inkml:brushProperty name="width" value="0.025" units="cm"/>
      <inkml:brushProperty name="height" value="0.025" units="cm"/>
    </inkml:brush>
  </inkml:definitions>
  <inkml:trace contextRef="#ctx0" brushRef="#br0">122 190 9833,'0'0'5088,"-10"3"-2552,8-3-2505,-10 2 751,1 2 0,-1-1-1,-21 11 1,31-13-672,-1 0 0,1 0 0,-1 0 0,1 1 0,-1-1 0,1 1-1,0-1 1,0 1 0,0 0 0,0 0 0,0 0 0,1 0 0,-1 1 0,0-1-1,1 0 1,0 1 0,-1-1 0,1 1 0,0-1 0,0 1 0,1-1 0,-1 1-1,0 0 1,1-1 0,0 1 0,-1 0 0,1 4 0,1-5-109,0-1 1,0 1 0,0-1-1,0 1 1,1-1 0,-1 1-1,0-1 1,1 0 0,-1 0-1,0 0 1,1 0-1,0 0 1,-1 0 0,1 0-1,-1 0 1,1-1 0,0 1-1,0 0 1,-1-1 0,1 0-1,0 1 1,0-1 0,0 0-1,-1 0 1,1 0-1,0 0 1,3-1 0,52-4 0,-47 1-1,0-1 1,-1 1 0,0-1-1,0-1 1,-1 0-1,1 0 1,-1 0-1,0-1 1,-1-1 0,0 1-1,11-15 1,-8 8-10,0 0 0,-1-1 0,-1 1 0,0-2 0,-1 1-1,7-22 1,-13 32 13,1 1 0,-1 0 0,0 0 1,0-1-1,-1 1 0,1-1 0,-1 1 0,0-1 0,-1 1 0,1 0 0,-2-9 0,1 11-4,0 0-1,0 1 1,0-1 0,0 1 0,-1-1 0,1 1 0,0 0-1,-1-1 1,1 1 0,-1 0 0,1 0 0,-1 0 0,0 0-1,1 0 1,-1 0 0,0 1 0,0-1 0,0 1 0,1-1-1,-1 1 1,0 0 0,0-1 0,0 1 0,0 0 0,0 0-1,0 0 1,0 1 0,1-1 0,-4 1 0,-2 0 24,1 0 1,0 1-1,0 0 1,-1 0-1,1 1 1,0 0-1,1 0 1,-1 0-1,1 0 1,-1 1-1,1 0 1,0 0-1,0 1 1,1-1-1,-1 1 1,1 0-1,0 0 1,0 0-1,1 1 1,0 0-1,0-1 1,0 1-1,0 0 1,1 0-1,0 1 1,-1 7-1,3-12-24,-1-1 0,1 1-1,0-1 1,1 1-1,-1-1 1,0 1 0,0-1-1,1 1 1,-1-1-1,1 1 1,-1-1 0,1 0-1,-1 1 1,1-1-1,0 0 1,0 1 0,0-1-1,0 0 1,0 0-1,0 0 1,0 0-1,1 2 1,2-1-61,-1 0-1,0-1 1,1 1-1,-1 0 1,1-1-1,0 0 1,-1 0-1,8 1 1,7 0-1052,1 0 1,35-3-1,-41 0-126,6 0-1081,0-1 0,-1-1 1,26-6-1,-3-4 714,-39 13 3527,-5 3 2789,-13 15-1745,14-16-2790,0 0 0,-1 0-1,1 0 1,0 0 0,0 0 0,1 1 0,-1-1 0,0 1 0,1-1 0,-1 1 0,1-1 0,0 1-1,0 0 1,0 0 0,0 0 0,1-1 0,-1 1 0,1 0 0,-1 3 0,2-5-283,1 0 0,-1 0 1,0 0-1,0-1 1,0 1-1,1-1 0,-1 1 1,0-1-1,1 1 0,-1-1 1,1 0-1,-1 0 0,0 0 1,1 0-1,-1 0 1,1 0-1,-1 0 0,0 0 1,1 0-1,1-1 0,31-5-4647,-8-8-1150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2.385"/>
    </inkml:context>
    <inkml:brush xml:id="br0">
      <inkml:brushProperty name="width" value="0.025" units="cm"/>
      <inkml:brushProperty name="height" value="0.025" units="cm"/>
    </inkml:brush>
  </inkml:definitions>
  <inkml:trace contextRef="#ctx0" brushRef="#br0">41 0 14382,'0'0'5167,"-7"10"-2711,-21 30-1052,28-39-1385,-1-1 1,1 1-1,-1-1 1,1 1-1,0-1 1,-1 1-1,1-1 0,0 1 1,-1 0-1,1-1 1,0 1-1,0-1 1,-1 1-1,1 0 1,0-1-1,0 1 0,0 0 1,0-1-1,0 1 1,0 0-1,0-1 1,0 1-1,0 0 1,0-1-1,0 1 1,1 0-1,-1-1 0,0 1 1,0-1-1,1 1 1,-1 0-1,0-1 1,1 1-1,-1-1 1,0 1-1,1-1 0,-1 1 1,1-1-1,-1 1 1,1-1-1,-1 0 1,1 1-1,0-1 1,-1 0-1,1 1 1,-1-1-1,1 0 0,0 0 1,-1 1-1,2-1 1,32 2 62,-30-2-8,11 0-69,0 0 1,0 0-1,27-6 1,-37 5-244,-1 0 1,0-1 0,0 1 0,0-1 0,0 0 0,0 0-1,-1 0 1,1 0 0,0-1 0,-1 1 0,0-1 0,1 0-1,-1 0 1,-1 0 0,1 0 0,0-1 0,-1 1 0,3-5-1,-5 8 175,0 0-1,0 0 0,0 0 0,1 0 0,-1-1 0,0 1 1,0 0-1,0 0 0,0 0 0,0 0 0,0-1 1,0 1-1,0 0 0,0 0 0,0 0 0,0-1 1,0 1-1,0 0 0,0 0 0,0 0 0,0-1 1,0 1-1,0 0 0,0 0 0,0 0 0,0-1 0,0 1 1,0 0-1,0 0 0,0 0 0,0-1 0,0 1 1,-1 0-1,1 0 0,0 0 0,0 0 0,0 0 1,0-1-1,0 1 0,-1 0 0,1 0 0,0 0 1,0 0-1,0 0 0,0 0 0,-1 0 0,1-1 1,-15 2-639,-14 9 1194,16-3 239,1 2 1,1-1-1,-18 17 0,26-22-536,0 0 0,0-1 0,1 1 0,-1 0 0,1 0 0,-1 1 0,1-1 0,0 0 0,0 1 0,1-1 0,-1 1 0,1 0 0,0-1 0,0 1 0,0 0 0,0 0 0,1 0 0,-1 6 0,2-9-183,-1 0 0,1 0 0,0 0 0,0 1 0,0-1-1,0 0 1,0 0 0,0 0 0,0-1 0,0 1 0,0 0 0,0 0 0,0 0 0,0-1-1,1 1 1,-1-1 0,0 1 0,1-1 0,-1 1 0,0-1 0,1 0 0,-1 0 0,0 0-1,1 0 1,-1 0 0,2 0 0,45 1 208,-36-2-200,7 0-782,1 0 1,0-2-1,-1-1 1,1 0-1,-1-1 1,0-2 0,-1 1-1,0-2 1,0-1-1,21-13 1,-73 42 8262,32-20-7379,0 1 0,1 0 0,-1 0 0,1 0 1,-1 0-1,1 0 0,0 0 0,-1 0 0,1 0 1,0 1-1,0-1 0,0 0 0,-1 1 0,2-1 1,-1 1-1,0-1 0,0 1 0,0 0 0,1-1 1,-1 1-1,1 0 0,-1-1 0,1 1 0,0 0 1,0 0-1,-1-1 0,2 4 0,-1-4-299,1 0 0,0 0 1,0 0-1,1 0 0,-1-1 0,0 1 0,0 0 0,0 0 0,0-1 0,1 1 1,-1-1-1,0 1 0,1-1 0,-1 0 0,0 1 0,1-1 0,-1 0 1,0 0-1,1 0 0,-1 0 0,1 0 0,0-1 0,15 1-5957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3.504"/>
    </inkml:context>
    <inkml:brush xml:id="br0">
      <inkml:brushProperty name="width" value="0.025" units="cm"/>
      <inkml:brushProperty name="height" value="0.025" units="cm"/>
    </inkml:brush>
  </inkml:definitions>
  <inkml:trace contextRef="#ctx0" brushRef="#br0">174 77 12268,'0'0'6982,"-11"-2"-6074,2-1-743,6 2-131,1 0 0,-1 0 0,0 0 0,0 0 0,1 1 0,-1-1 1,0 1-1,0 0 0,0 0 0,0 0 0,0 0 0,1 0 0,-1 1 1,0-1-1,0 1 0,0 0 0,0 0 0,1 0 0,-1 0 1,1 0-1,-1 0 0,-4 4 0,-1 1 12,1 0 0,-1 0 0,1 1 0,0 0 0,1 0 0,0 1 0,0 0 0,1 0 0,-1 0 0,2 1 0,-1-1 0,-4 17 0,8-24-46,1-1 0,0 1-1,0 0 1,0-1 0,0 1 0,0 0 0,0 0-1,0-1 1,0 1 0,0 0 0,0-1 0,1 1-1,-1 0 1,0-1 0,0 1 0,1 0 0,-1-1 0,0 1-1,1-1 1,-1 1 0,1 0 0,-1-1 0,0 1-1,1-1 1,-1 1 0,1-1 0,0 0 0,-1 1 0,1-1-1,-1 1 1,2-1 0,26 2 39,29-17 29,-43 8 32,-1-1-1,1 0 1,-2-1-1,1 0 0,-1-1 1,0 0-1,-1-1 1,-1 0-1,1-1 1,-2 0-1,0 0 0,0-1 1,-1-1-1,-1 1 1,10-25-1,-52 68 600,29-23-648,1 0-1,0 0 0,0 0 1,1 1-1,-1 0 0,2 0 1,-1 0-1,1 1 0,0-1 1,1 1-1,0-1 0,0 1 1,0 14-1,2-22-47,0 0 0,0 0 1,0-1-1,1 1 0,-1 0 0,0 0 0,0 0 0,1 0 0,-1-1 1,0 1-1,1 0 0,-1 0 0,1-1 0,-1 1 0,1 0 0,-1 0 1,1-1-1,0 1 0,-1-1 0,1 1 0,0-1 0,-1 1 0,1-1 1,0 1-1,1 0 0,29 4 66,-22-5-44,0 0-1,-1-1 1,1 0 0,0-1-1,9-2 1,-5-2-126,0-1 0,-1 0 0,1-1 0,-1 0 0,-1-1 0,13-11 0,-10 8-436,-13 12 233,-3 1 266,1 0 0,-1 0 0,1 0 0,0 0 0,-1 1 0,1-1 0,0 0 0,0 1-1,0-1 1,0 1 0,0-1 0,1 1 0,-1 0 0,0 1 0,-2 2 22,-1 2 101,0 1 0,0-1 0,1 1 0,0-1 0,0 1 0,1 0 0,-2 11 0,3-18-71,1 1 1,0 0-1,0-1 1,0 1-1,0 0 1,0 0-1,0-1 1,0 1-1,1 0 1,-1-1-1,1 1 1,-1 0 0,1-1-1,0 1 1,0-1-1,-1 1 1,1-1-1,0 1 1,0-1-1,1 0 1,-1 1-1,0-1 1,0 0-1,0 0 1,1 0 0,-1 0-1,1 0 1,-1 0-1,1 0 1,-1 0-1,1-1 1,0 1-1,-1-1 1,1 1-1,0-1 1,-1 0-1,1 1 1,0-1 0,-1 0-1,3 0 1,8 1-70,-1-1 0,1 0 0,0-1 1,-1-1-1,1 1 0,-1-2 1,0 1-1,0-2 0,0 1 0,0-2 1,0 1-1,-1-1 0,0-1 1,0 0-1,0 0 0,-1-1 0,0-1 1,0 1-1,15-18 0,-24 25 12,1 0-1,-1-1 1,0 1-1,1 0 1,-1 0-1,0-1 1,1 1 0,-1 0-1,0 0 1,0-1-1,1 1 1,-1 0-1,0-1 1,0 1-1,1 0 1,-1-1-1,0 1 1,0-1 0,0 1-1,0 0 1,0-1-1,1 1 1,-1-1-1,0 1 1,0 0-1,0-1 1,0 1-1,0-1 1,0 1 0,0-1-1,-1 1 1,1 0-1,0-1 1,0 1-1,0-1 1,0 1-1,0 0 1,-1-1-1,1 1 1,0 0 0,0-1-1,-1 1 1,1 0-1,0-1 1,0 1-1,-1 0 1,1 0-1,0-1 1,-1 1-1,-1 0 12,1 0-1,0 0 1,0 0-1,0 0 1,0 1-1,0-1 0,0 0 1,0 1-1,0-1 1,0 1-1,0-1 0,0 1 1,0 0-1,0-1 1,0 1-1,0 0 0,1 0 1,-2 1-1,-2 2 165,1 0 0,0 0 0,0 0 0,1 0 0,-1 0 0,1 1 0,0-1 0,0 1 0,1 0 0,-1-1 0,1 1 0,0 0 0,0 0 0,1 0 0,-1 8 0,2-11-104,-1 0 1,1 1-1,-1-1 1,1 0 0,0 1-1,0-1 1,0 0-1,0 0 1,1 0-1,-1 0 1,0 0-1,1 0 1,0 0-1,-1 0 1,1 0 0,0-1-1,0 1 1,0-1-1,0 0 1,0 1-1,0-1 1,0 0-1,0 0 1,1 0-1,-1 0 1,0-1 0,1 1-1,-1-1 1,0 1-1,1-1 1,-1 0-1,5 0 1,-2 1-267,0 0 1,0-1 0,0 0-1,0 0 1,0 0 0,-1 0-1,1-1 1,0 0 0,0 0-1,0 0 1,0 0 0,8-5-1,2-10-4550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3.894"/>
    </inkml:context>
    <inkml:brush xml:id="br0">
      <inkml:brushProperty name="width" value="0.025" units="cm"/>
      <inkml:brushProperty name="height" value="0.025" units="cm"/>
    </inkml:brush>
  </inkml:definitions>
  <inkml:trace contextRef="#ctx0" brushRef="#br0">0 1 17104,'0'0'6791,"51"1"-16753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4.258"/>
    </inkml:context>
    <inkml:brush xml:id="br0">
      <inkml:brushProperty name="width" value="0.025" units="cm"/>
      <inkml:brushProperty name="height" value="0.025" units="cm"/>
    </inkml:brush>
  </inkml:definitions>
  <inkml:trace contextRef="#ctx0" brushRef="#br0">12 0 12812,'0'0'10250,"7"75"-9866,-8-42-224,-5 2-32,0-2-96,6 1 1,0-5-226,0-3-447,0-6-513,0-6-161,0-6-1536,0-5-1378,-5-3-4837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4.589"/>
    </inkml:context>
    <inkml:brush xml:id="br0">
      <inkml:brushProperty name="width" value="0.025" units="cm"/>
      <inkml:brushProperty name="height" value="0.025" units="cm"/>
    </inkml:brush>
  </inkml:definitions>
  <inkml:trace contextRef="#ctx0" brushRef="#br0">1 25 12940,'0'0'5830,"51"7"-4133,-14-11 33,8-4-929,10-2-481,-6 5-224,-4 0-64,-7 5 0,-8 0-416,-11 1-833,-8 8-1057,-7 0-1954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5.155"/>
    </inkml:context>
    <inkml:brush xml:id="br0">
      <inkml:brushProperty name="width" value="0.025" units="cm"/>
      <inkml:brushProperty name="height" value="0.025" units="cm"/>
    </inkml:brush>
  </inkml:definitions>
  <inkml:trace contextRef="#ctx0" brushRef="#br0">6 198 10570,'0'0'7762,"-2"-8"-6753,1 4-891,0 0 0,0-1 0,1 1 1,-1 0-1,1 0 0,0 0 0,1-1 0,-1 1 1,1 0-1,-1 0 0,1 0 0,0 0 0,1 0 0,-1 0 1,1 0-1,0 0 0,0 1 0,0-1 0,0 1 0,0-1 1,6-5-1,1-1 53,-1 0 0,2 1 0,-1 0 0,1 1 1,1 0-1,0 0 0,11-5 0,-15 9-93,-1 1 1,1 0-1,0 1 0,0 0 1,0 0-1,0 0 1,0 1-1,1 0 0,-1 0 1,0 1-1,1-1 0,-1 2 1,15 1-1,-21-1-78,0-1-1,0 1 1,-1 0-1,1-1 1,0 1-1,0 0 1,0 0-1,-1-1 1,1 1-1,0 0 1,-1 0-1,1 0 1,-1 0-1,1 0 1,-1 0-1,1 0 1,-1 0-1,0 0 1,1 0-1,-1 0 1,0 0-1,0 0 1,0 0-1,0 1 1,0-1-1,0 0 1,0 0-1,0 0 1,0 0-1,-1 0 1,0 2-1,-10 34 17,1-22 24,7-11 4,0 0 0,1 0 0,-1 0 1,1 0-1,0 0 0,0 0 1,0 1-1,1-1 0,-1 1 1,1-1-1,-1 9 0,3-12-71,0-1 1,-1 1-1,1-1 0,0 1 0,0-1 0,0 1 0,-1-1 0,1 1 0,0-1 0,0 0 0,0 1 1,0-1-1,0 0 0,0 0 0,0 0 0,0 0 0,0 0 0,-1 0 0,1 0 0,0 0 0,0 0 1,0-1-1,1 1 0,28-6-4405,-8-8-2305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5.562"/>
    </inkml:context>
    <inkml:brush xml:id="br0">
      <inkml:brushProperty name="width" value="0.025" units="cm"/>
      <inkml:brushProperty name="height" value="0.025" units="cm"/>
    </inkml:brush>
  </inkml:definitions>
  <inkml:trace contextRef="#ctx0" brushRef="#br0">1 0 9321,'0'0'11659,"9"60"-11563,-9-39-32,6-2-64,-1-1 32,-3-2-673,4-6-1633,-4-6-2146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457"/>
    </inkml:context>
    <inkml:brush xml:id="br0">
      <inkml:brushProperty name="width" value="0.025" units="cm"/>
      <inkml:brushProperty name="height" value="0.025" units="cm"/>
    </inkml:brush>
  </inkml:definitions>
  <inkml:trace contextRef="#ctx0" brushRef="#br0">28 1 16496,'0'0'9091,"-2"8"-9032,-18 153-301,17-104-2185,2-1-3424,0-52 582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6.241"/>
    </inkml:context>
    <inkml:brush xml:id="br0">
      <inkml:brushProperty name="width" value="0.025" units="cm"/>
      <inkml:brushProperty name="height" value="0.025" units="cm"/>
    </inkml:brush>
  </inkml:definitions>
  <inkml:trace contextRef="#ctx0" brushRef="#br0">49 1 4708,'0'0'13912,"-6"2"-13031,4-1-818,0-1 1,0 1-1,0 0 0,0 0 1,0 0-1,0 0 0,1 0 0,-1 1 1,0-1-1,1 1 0,-1-1 0,1 1 1,0-1-1,-1 1 0,1 0 1,0-1-1,0 1 0,0 0 0,0 0 1,0 2-1,-2 4 210,1 1 1,1-1-1,0 0 1,0 18-1,0-4 69,-1-6-221,2 0 1,0 0-1,4 20 0,-4-35-146,0 1-1,1-1 1,-1 0-1,1 0 1,-1 1-1,1-1 1,0 0-1,-1 0 1,1 0-1,0 0 1,0 0-1,0 0 1,0 0-1,0 0 1,0 0-1,0 0 1,0-1-1,0 1 0,0 0 1,0-1-1,1 1 1,-1-1-1,0 1 1,0-1-1,1 1 1,2-1-1,-2 1-461,1-1 0,0 0-1,-1 0 1,1 0 0,0 0 0,0-1-1,-1 1 1,1-1 0,0 1-1,-1-1 1,1 0 0,-1 0 0,4-2-1,20-17-8939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6.920"/>
    </inkml:context>
    <inkml:brush xml:id="br0">
      <inkml:brushProperty name="width" value="0.025" units="cm"/>
      <inkml:brushProperty name="height" value="0.025" units="cm"/>
    </inkml:brush>
  </inkml:definitions>
  <inkml:trace contextRef="#ctx0" brushRef="#br0">67 150 7143,'0'0'2952,"-9"-6"-379,-29-21-165,37 27-2256,0-1 1,-1 0-1,1 0 1,0 0 0,0 0-1,0 0 1,-1 0-1,1 0 1,0 0 0,0 0-1,1-1 1,-1 1-1,0 0 1,0-1-1,1 1 1,-1 0 0,0-1-1,1 1 1,0-1-1,-1 1 1,1-1 0,0 1-1,0-1 1,-1 1-1,1-1 1,0 1 0,1-1-1,-1 0 1,0 1-1,0-1 1,1 1 0,-1-1-1,1 1 1,-1 0-1,1-1 1,0 1 0,-1-1-1,1 1 1,0 0-1,0 0 1,0-1 0,0 1-1,0 0 1,2-1-1,2-3 11,1 1 0,0 0-1,0 0 1,0 1-1,0 0 1,1 0 0,7-2-1,10-2-146,0 1-1,1 1 0,-1 1 1,1 1-1,-1 2 1,1 0-1,0 2 0,0 0 1,-1 2-1,1 1 1,-1 1-1,0 1 0,0 1 1,0 0-1,-1 2 1,35 20-1,-52-26-85,-1 0-1,0 1 1,0-1 0,-1 1-1,1 1 1,-1-1 0,0 0 0,0 1-1,0 0 1,-1 0 0,0 0-1,0 0 1,0 1 0,0-1 0,-1 1-1,0 0 1,0 0 0,-1 0-1,0 0 1,0 0 0,0 0-1,0 8 1,-2-6 88,1 0 0,-2 0 0,1 0 0,-1 0-1,-1 0 1,1-1 0,-1 1 0,0-1 0,-1 0 0,0 0 0,0 0-1,0 0 1,-1-1 0,0 0 0,-1 0 0,-9 9 0,-6 4 285,-1-2 1,0 0-1,-1-2 1,-43 21-1,50-28-252,-1-1 0,0 0 0,-1-2 0,0 0-1,1-1 1,-2 0 0,1-2 0,-20 1 0,37-3-79,0 0 0,1 1 0,-1-1 0,0 0 0,1 0 0,-1 0-1,0 0 1,0 0 0,1 0 0,-1 0 0,0 0 0,0 0 0,1 0 0,-1 0 0,0-1 0,0 1 0,1 0 0,-1-1 0,0 1 0,1 0 0,-1-1 0,0 1 0,1 0-1,-1-1 1,1 1 0,-1-1 0,1 1 0,-1-1 0,1 0 0,-1 1 0,1-1 0,-1 0 0,1 1 0,0-1 0,-1 0 0,1 1 0,0-1 0,0 0 0,0 1 0,-1-1-1,1 0 1,0 0 0,0 1 0,0-1 0,0 0 0,0 0 0,0 1 0,0-1 0,1 0 0,-1 0 0,0 1 0,0-1 0,1 0 0,-1 1 0,0-1 0,1 0 0,-1 1 0,0-1-1,1 0 1,-1 1 0,1-1 0,-1 1 0,2-1 0,2-5-1004,0 0 1,1 0-1,-1 1 0,2 0 0,6-6 1,17-11-4580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49.879"/>
    </inkml:context>
    <inkml:brush xml:id="br0">
      <inkml:brushProperty name="width" value="0.025" units="cm"/>
      <inkml:brushProperty name="height" value="0.025" units="cm"/>
    </inkml:brush>
  </inkml:definitions>
  <inkml:trace contextRef="#ctx0" brushRef="#br0">54 369 6983,'-5'2'593,"1"1"-1,0 0 1,-1 0 0,1 0 0,0 0 0,1 0 0,-1 1 0,1 0 0,-1 0 0,1 0 0,0 0 0,1 0 0,-4 7 0,6-11-520,0 1-1,0-1 1,1 1 0,-1-1 0,0 1 0,0-1-1,0 1 1,1-1 0,-1 1 0,0-1 0,0 0-1,1 1 1,-1-1 0,1 1 0,-1-1 0,0 0-1,1 1 1,-1-1 0,1 0 0,-1 0 0,0 1-1,1-1 1,-1 0 0,1 0 0,-1 0 0,1 1-1,-1-1 1,1 0 0,-1 0 0,1 0 0,-1 0-1,1 0 1,-1 0 0,1 0 0,0 0 0,-1 0-1,1 0 1,-1 0 0,1-1 0,-1 1 0,1 0-1,29-4 1141,-2-9-663,0-2-1,-1-1 1,-1 0-1,-1-2 1,0-1-1,23-24 1,-20 20-94,-7 6-191,8-7 340,33-35 0,-56 54-546,-1-2 0,1 1 0,-1-1 0,0 1 0,-1-2 0,0 1 0,0 0 0,0-1 1,-1 1-1,0-1 0,3-15 0,-6 22-66,0 1 1,0-1 0,0 1 0,0-1-1,0 1 1,0-1 0,0 1 0,0-1-1,0 1 1,0-1 0,-1 1-1,1-1 1,0 1 0,0-1 0,-1 1-1,1-1 1,0 1 0,0-1 0,-1 1-1,1 0 1,0-1 0,-1 1 0,1-1-1,-1 1 1,1 0 0,-1-1-1,1 1 1,-1 0 0,1 0 0,0-1-1,-1 1 1,0 0 0,1 0 0,-1 0-1,1 0 1,-1 0 0,1 0 0,-1 0-1,1 0 1,-1 0 0,1 0-1,-1 0 1,1 0 0,-1 0 0,1 0-1,-1 0 1,1 0 0,-1 0 0,1 1-1,-1-1 1,1 0 0,-1 0 0,0 1-1,-29 14-450,14-2 437,0 1 1,2 1-1,-1 1 0,2 0 0,0 0 0,1 1 0,1 1 1,1 0-1,0 1 0,1 0 0,1 0 0,1 0 0,-7 33 1,13-49 15,1 0 0,-1-1 0,1 1 0,-1 0 0,1 0 1,0-1-1,0 1 0,1 0 0,-1 0 0,0-1 1,1 1-1,0 0 0,-1-1 0,1 1 0,0 0 0,0-1 1,1 1-1,-1-1 0,0 0 0,1 1 0,0-1 0,-1 0 1,1 0-1,0 0 0,0 0 0,0 0 0,1-1 0,-1 1 1,0 0-1,0-1 0,1 0 0,-1 0 0,1 1 0,0-2 1,-1 1-1,1 0 0,3 0 0,0 0 10,-1 0 0,1-1 0,0 0 0,0 0 0,0-1 0,-1 1 0,1-1 0,0-1 0,-1 1 0,1-1 0,-1 0 0,0 0 0,1 0 0,-1-1 0,0 0 0,0 0 0,5-5 0,2-2 13,0-1 1,-2 0-1,17-22 0,-23 28 61,0-1-1,-1 1 1,0-1-1,0 1 0,0-1 1,-1 0-1,0 0 1,0 0-1,-1 0 1,1-1-1,0-10 1,-2 16-79,0 1 1,0-1 0,-1 1-1,1-1 1,0 0-1,0 1 1,0-1 0,-1 1-1,1-1 1,0 1 0,-1-1-1,1 1 1,0-1 0,-1 1-1,1-1 1,-1 1 0,1 0-1,-1-1 1,1 1 0,-1-1-1,1 1 1,-1 0 0,1 0-1,-1-1 1,1 1 0,-1 0-1,0 0 1,1 0 0,-1-1-1,1 1 1,-1 0 0,0 0-1,1 0 1,-1 0 0,1 0-1,-1 0 1,0 0-1,1 1 1,-1-1 0,1 0-1,-1 0 1,0 0 0,1 1-1,-1-1 1,1 0 0,-2 1-1,0 0-13,1-1 0,-1 1-1,0 0 1,0 0 0,0 0 0,0 0-1,1 0 1,-1 0 0,0 0-1,1 1 1,-1-1 0,1 1-1,0-1 1,-3 4 0,4-5 14,-1 1 0,1 0 1,0 0-1,0-1 0,-1 1 0,1 0 1,0 0-1,0-1 0,0 1 1,0 0-1,0 0 0,0-1 0,0 1 1,0 0-1,0 0 0,0 0 1,1-1-1,-1 1 0,0 0 0,0 0 1,1-1-1,-1 1 0,0 0 0,1-1 1,-1 1-1,1 0 0,-1-1 1,1 1-1,-1-1 0,1 1 0,-1-1 1,1 1-1,0-1 0,-1 1 1,1-1-1,0 0 0,-1 1 0,1-1 1,0 0-1,0 1 0,-1-1 0,1 0 1,0 0-1,0 0 0,-1 0 1,1 0-1,0 0 0,0 0 0,0 0 1,-1 0-1,1 0 0,0 0 0,0 0 1,-1 0-1,1-1 0,0 1 1,0 0-1,-1-1 0,1 1 0,0-1 1,-1 1-1,1 0 0,0-1 1,-1 1-1,1-1 0,-1 0 0,1 0 1,0 0 22,0 0 0,-1 0 0,1 0 0,0 0-1,-1-1 1,0 1 0,1 0 0,-1 0 0,0 0 0,1-1 0,-1 1 0,0 0 0,0 0 0,0-1 0,0 1 0,0 0 0,0 0 0,-1-1 0,1 1 0,0 0 0,0 0 0,-2-2 0,0-12 111,-2 14-215,0 0-1,0 1 1,0-1 0,-1 1 0,1 0 0,0 0 0,0 1 0,0-1 0,0 1 0,-5 1-1,4 1 77,0 0-1,0 1 0,0-1 1,0 1-1,1 1 0,-1-1 1,1 0-1,0 1 0,0 0 1,1 0-1,0 0 0,0 1 0,0-1 1,0 1-1,1-1 0,0 1 1,0 0-1,0 0 0,1 0 1,0 0-1,0 0 0,0 0 0,1 1 1,0-1-1,1 6 0,0-9 7,0-1 0,0 0 0,0 0-1,1 0 1,-1-1 0,1 1 0,-1 0 0,1 0-1,-1-1 1,1 1 0,0-1 0,0 1-1,0-1 1,0 0 0,0 0 0,0 0-1,0 0 1,0 0 0,1 0 0,-1-1 0,0 1-1,0-1 1,3 1 0,3 1 6,0-1 1,-1 0-1,1-1 0,0 1 1,13-2-1,-9-3 0,-1-1 0,0 1 0,0-2 0,0 1 0,0-2-1,-1 1 1,0-2 0,-1 1 0,16-16 0,6-3 4,-26 23-12,36-29 8,54-55 0,-85 77-2,-1 0-1,0 0 0,-1-1 1,0 0-1,0-1 0,-2 1 1,1-2-1,-1 1 1,-1-1-1,-1 1 0,5-17 1,-9 28-12,1 0 0,-1-1 0,0 1 0,1-1 1,-1 1-1,0 0 0,0-1 0,0 1 0,0-1 1,0 1-1,0-1 0,-1 1 0,1-1 0,0 1 0,-1 0 1,1-1-1,-1 1 0,0 0 0,1-1 0,-2-1 1,1 3-7,0 0 1,0-1 0,1 1 0,-1 0 0,0 0 0,0-1 0,0 1-1,0 0 1,0 0 0,0 0 0,1 0 0,-1 0 0,0 0 0,0 0 0,0 1-1,0-1 1,0 0 0,0 0 0,1 1 0,-1-1 0,0 0 0,0 1-1,-1 0 1,-4 3-50,-1 0 0,0 1 0,1 0 0,0 0 0,-9 10 0,-6 10 63,1 0 1,1 2-1,2 0 1,-18 36-1,29-50-2,0 1 0,1 0 0,0 0-1,1 1 1,0-1 0,1 1 0,1 0 0,0 0-1,1-1 1,1 1 0,2 21 0,-2-35-1,0 1 1,1 0-1,-1 0 1,0-1-1,1 1 1,-1 0-1,1-1 1,0 1-1,0 0 1,-1-1-1,1 1 1,0-1-1,0 1 1,0-1-1,1 0 1,-1 1-1,0-1 1,0 0-1,1 0 1,-1 0-1,1 0 1,-1 0-1,1 0 0,-1 0 1,1-1-1,0 1 1,-1 0-1,1-1 1,0 1-1,-1-1 1,1 0-1,0 0 1,0 1-1,-1-1 1,1 0-1,0-1 1,0 1-1,-1 0 1,1 0-1,0-1 1,0 1-1,-1-1 1,1 1-1,2-3 1,6 0 28,0-1 1,-1-1 0,0 0-1,0 0 1,0 0 0,10-9-1,-15 9 27,0 1-1,0-1 0,0 0 1,-1 0-1,0-1 1,0 1-1,0-1 0,0 1 1,-1-1-1,0 0 1,2-8-1,-4 13-52,1-1 0,-1 1 0,1-1-1,-1 1 1,1-1 0,-1 0 0,0 1 0,0-1 0,0 0 0,0 1 0,0-1 0,0 1 0,-1-1-1,1 0 1,0 1 0,-1-1 0,1 1 0,-1-1 0,0 1 0,1-1 0,-1 1 0,0-1-1,0 1 1,0 0 0,0 0 0,0-1 0,0 1 0,0 0 0,-1 0 0,1 0 0,0 0 0,-1 0-1,1 0 1,0 0 0,-1 1 0,1-1 0,-1 1 0,1-1 0,-1 1 0,0-1 0,1 1-1,-1 0 1,1 0 0,-1-1 0,0 1 0,-1 1 0,18 12-580,-2-9 568,1-1 0,0 0-1,-1-1 1,1-1-1,0 0 1,0-1-1,25-3 1,-30 2 16,0 0 0,0-1 1,-1 0-1,1 0 0,-1-1 1,0 0-1,0 0 0,0-1 1,0 0-1,0 0 0,-1-1 1,0 0-1,9-9 0,-15 14-4,0-1 0,-1 0 1,1 1-1,0-1 0,-1 0 0,1 1 0,-1-1 0,1 0 0,-1 0 0,1 1 0,-1-1 1,0 0-1,1 0 0,-1 0 0,0 0 0,0 1 0,0-1 0,1 0 0,-1 0 1,0-1-1,-11-5 37,8 7-50,-1-1 1,1 1-1,0 0 1,0 1-1,0-1 1,0 1-1,0-1 1,0 1-1,-6 2 1,4 0 14,0 0-1,0 1 1,1-1 0,-1 1 0,1 0-1,0 0 1,0 1 0,0-1 0,1 1-1,0 0 1,0 0 0,0 0 0,0 0-1,1 0 1,-1 1 0,1-1 0,-1 10-1,2-14-3,1 0 0,1 0 0,-1 0 0,0 0 0,0 0 0,0 0 0,0 0 0,1 0 0,-1 0 0,0 0 0,1 0 0,-1 0 0,1 0 0,-1 0 0,1 0 0,-1-1 0,1 1 0,0 0 0,-1 0 0,1-1 0,0 1 0,0 0 0,-1-1 0,1 1 0,0-1 0,0 1 0,0-1-1,0 1 1,0-1 0,0 0 0,0 1 0,0-1 0,0 0 0,0 0 0,0 0 0,0 0 0,0 0 0,2 0 0,49 1 80,-38-2-66,153-19-2492,-167 20 2450,1 1 0,-1-1 0,1 0 0,-1 0 1,0 0-1,1 0 0,-1 0 0,0 0 0,1 1 1,-1-1-1,0 0 0,1 0 0,-1 1 0,0-1 1,1 0-1,-1 0 0,0 1 0,0-1 0,1 0 1,-1 1-1,0-1 0,0 0 0,1 1 0,-1-1 1,0 1-1,0-1 0,0 0 0,0 1 0,0-1 1,0 1-1,0-1 0,0 0 0,0 1 0,0-1 1,0 1-1,0-1 0,0 0 0,0 2 0,-4 20 520,2-11-52,35-11 199,44-22-272,-60 16-659,-1 1 0,1 0 0,0 2 0,0 0 1,27-1-1,-44 4 294,1 0 0,0 1-1,-1-1 1,1 0 0,0 1 0,-1-1 0,1 1-1,-1-1 1,1 1 0,-1-1 0,1 1 0,-1 0-1,1-1 1,-1 1 0,0 0 0,1-1 0,-1 1-1,0 0 1,1-1 0,-1 1 0,0 0 0,0 0-1,0-1 1,0 1 0,0 0 0,0 0 0,0-1 0,0 1-1,0 0 1,0 0 0,0-1 0,0 1 0,-1 0-1,1 0 1,-1 0 0,1 0-114,0 0 0,0-1 0,-1 1 1,1 0-1,0-1 0,0 1 0,0 0 0,0-1 0,0 1 1,0 0-1,0-1 0,0 1 0,0 0 0,0-1 0,0 1 1,0 0-1,0-1 0,1 1 0,-1 0 0,0-1 0,0 1 1,1 0-1,-1-1 0,1 1 0,-1-1 0,0 1 0,1-1 0,-1 1 1,1-1-1,-1 1 0,1-1 0,-1 1 0,2 0 0,8-1-5643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0.563"/>
    </inkml:context>
    <inkml:brush xml:id="br0">
      <inkml:brushProperty name="width" value="0.025" units="cm"/>
      <inkml:brushProperty name="height" value="0.025" units="cm"/>
    </inkml:brush>
  </inkml:definitions>
  <inkml:trace contextRef="#ctx0" brushRef="#br0">22 0 12780,'-2'4'5765,"-9"20"-4900,10-21-795,-1 1-1,1 0 0,0 0 0,0 0 0,0 0 0,1 0 1,-1 0-1,1 0 0,0-1 0,0 1 0,0 0 1,1 0-1,-1 0 0,3 6 0,-2-9-53,0 1 1,1 0-1,-1-1 0,1 1 1,-1-1-1,1 0 0,0 0 1,-1 1-1,1-1 0,0 0 1,0 0-1,0-1 0,0 1 1,0 0-1,0-1 0,0 1 0,0-1 1,0 0-1,0 1 0,0-1 1,0 0-1,0 0 0,0 0 1,0-1-1,0 1 0,0 0 1,0-1-1,3 0 0,3-2 87,0 1 0,0-1 0,-1 0 0,1-1 0,0 0 0,-1 0 1,0-1-1,0 0 0,0 0 0,10-11 0,34-22 482,-51 38-588,0 0 0,0 0-1,0 0 1,0 0 0,1-1 0,-1 1 0,0 0-1,0 0 1,0 0 0,0 0 0,1 0 0,-1 0-1,0 0 1,0 0 0,0 0 0,0 0 0,1 0-1,-1 0 1,0 0 0,0 0 0,0 0 0,0 0-1,1 0 1,-1 0 0,0 0 0,0 0 0,0 0-1,0 0 1,1 0 0,-1 0 0,0 0-1,0 0 1,0 0 0,0 1 0,0-1 0,1 0-1,-1 0 1,0 0 0,0 0 0,0 0 0,0 0-1,0 1 1,0-1 0,0 0 0,1 0 0,-1 0-1,0 0 1,0 1 0,0-1 0,0 0 0,0 0-1,0 0 1,0 0 0,0 1 0,0-1 0,0 0-1,0 0 1,-3 18 41,-9 15 185,11-31-190,0 0 0,0 0 0,0 0 1,0 0-1,0 0 0,0 1 0,1-1 0,-1 0 0,1 0 1,0 1-1,-1-1 0,1 0 0,0 1 0,0-1 1,1 0-1,0 4 0,0-4-11,0-1 1,0 0 0,0 0-1,0 0 1,0 0-1,1 0 1,-1 0-1,0 0 1,0-1-1,1 1 1,-1 0-1,1-1 1,-1 1-1,1-1 1,-1 0 0,1 1-1,-1-1 1,1 0-1,-1 0 1,1 0-1,0 0 1,-1 0-1,3 0 1,10-1 41,-1-1 1,0 0-1,0-1 1,0 0-1,0-1 1,12-6-1,-12 5-667,-1 1-1,1 0 0,0 1 1,0 0-1,0 1 0,15-1 1,19 21-6220,2-18 1106,-19-4 1830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0.908"/>
    </inkml:context>
    <inkml:brush xml:id="br0">
      <inkml:brushProperty name="width" value="0.025" units="cm"/>
      <inkml:brushProperty name="height" value="0.025" units="cm"/>
    </inkml:brush>
  </inkml:definitions>
  <inkml:trace contextRef="#ctx0" brushRef="#br0">111 107 5637,'0'0'8024,"-10"4"-6268,5-1-1614,-6 2 428,1 0 0,-1 0 0,-13 12 0,20-15-342,1 1 0,0 0 0,0 0 0,0 0 0,0 1 0,0-1 0,1 1 0,-1-1 0,1 1 0,0 0 0,0 0 0,1 0 0,-1 0 0,1 0 0,-2 6 0,4-10-213,-1 1-1,0 0 1,0 0 0,0-1-1,1 1 1,-1 0-1,0 0 1,1-1 0,-1 1-1,1 0 1,-1-1 0,1 1-1,-1-1 1,1 1-1,-1-1 1,1 1 0,0-1-1,-1 1 1,1-1 0,0 1-1,-1-1 1,1 0-1,0 1 1,-1-1 0,1 0-1,0 0 1,0 0 0,-1 1-1,1-1 1,0 0-1,0 0 1,-1 0 0,1 0-1,0 0 1,0 0 0,0-1-1,1 1 1,33-3 577,-14-4-588,0-2 1,-1 1-1,0-2 1,-1-1-1,0 0 0,-1-2 1,0 0-1,-1-1 1,0 0-1,-1-2 1,19-23-1,-5-4-1493,-30 43 1483,0-1 0,0 1 0,0-1 0,0 1 0,0 0 0,0-1 0,0 1 0,0 0 0,0-1 0,0 1 0,0-1 0,-1 1 0,1 0 0,0-1 0,0 1 0,0 0 0,0-1 0,-1 1 0,1 0 0,0-1 0,0 1 0,-1 0 0,1 0 0,0-1 0,0 1 0,-1 0 0,1 0 0,0-1 0,-1 1 0,1 0 0,0 0 0,-1 0 0,1 0 0,0 0 0,-1 0 0,1-1 0,-1 1 0,1 0 0,0 0 0,-1 0 0,1 0 0,0 0 0,-1 0 0,1 0 0,-1 0 0,1 1 0,0-1 0,-1 0 0,1 0 0,0 0 0,-1 0 0,1 0 0,0 1 0,-1-1 0,1 0 0,0 0 1,-1 0-1,1 1 0,-1-1 0,1 0-14,-5 3 71,0 1 0,-1-1 1,2 1-1,-1-1 0,0 1 1,1 1-1,-1-1 0,1 1 0,0-1 1,1 1-1,-1 0 0,1 1 1,0-1-1,0 0 0,1 1 1,0 0-1,-3 11 0,3-13-26,1 0-1,0 0 1,1 1-1,-1-1 0,1 1 1,-1-1-1,2 0 1,-1 1-1,0-1 1,1 1-1,0-1 0,0 0 1,0 1-1,0-1 1,1 0-1,-1 0 1,1 0-1,0 0 0,1 0 1,-1-1-1,1 1 1,-1-1-1,1 1 1,0-1-1,5 4 0,-2-2-124,1-1 0,0 0-1,0 0 1,1 0-1,-1-1 1,1 0-1,11 3 1,35 1-4398,0-6-4956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1.240"/>
    </inkml:context>
    <inkml:brush xml:id="br0">
      <inkml:brushProperty name="width" value="0.025" units="cm"/>
      <inkml:brushProperty name="height" value="0.025" units="cm"/>
    </inkml:brush>
  </inkml:definitions>
  <inkml:trace contextRef="#ctx0" brushRef="#br0">0 0 3523,'0'0'385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1.691"/>
    </inkml:context>
    <inkml:brush xml:id="br0">
      <inkml:brushProperty name="width" value="0.025" units="cm"/>
      <inkml:brushProperty name="height" value="0.025" units="cm"/>
    </inkml:brush>
  </inkml:definitions>
  <inkml:trace contextRef="#ctx0" brushRef="#br0">163 29 9513,'0'0'10159,"-12"-6"-9086,-39-13-438,48 19-602,1 0 0,-1 0-1,0 0 1,1 0 0,-1 0-1,1 1 1,-1-1 0,1 1 0,-1 0-1,1 0 1,-1-1 0,1 2-1,0-1 1,-1 0 0,1 0-1,0 1 1,0-1 0,0 1-1,0 0 1,-3 3 0,-27 39 472,32-44-501,-2 3 52,0 0-1,0 0 1,1 0-1,-1 0 1,1 0-1,0 1 1,0-1 0,-1 6-1,2-8-48,0 0 0,0 0 0,0-1 0,0 1 0,1 0 0,-1 0 0,0 0 0,1-1 0,-1 1 0,0 0 0,1 0-1,-1-1 1,1 1 0,-1 0 0,1-1 0,-1 1 0,1-1 0,0 1 0,-1-1 0,1 1 0,0-1 0,-1 1 0,1-1 0,0 1 0,0-1 0,-1 0 0,1 1 0,0-1-1,0 0 1,0 0 0,-1 0 0,1 0 0,0 0 0,0 0 0,0 0 0,0 0 0,-1 0 0,1 0 0,0 0 0,1-1 0,20 0 170,0-2 0,0 0 0,27-8 0,-34 6-193,1 1 0,-1 1 0,1 0 1,-1 1-1,1 1 0,0 0 0,0 2 0,25 2 1,-40-2 43,1 0 0,-1 0 0,1 1 1,-1-1-1,0 0 0,1 1 0,-1-1 1,0 0-1,0 1 0,0 0 0,0-1 1,0 1-1,-1 0 0,1-1 0,0 1 1,-1 0-1,1 0 0,-1-1 0,0 1 1,1 0-1,-1 0 0,0 0 0,0 0 1,0-1-1,-1 1 0,1 0 1,0 0-1,-1 0 0,1-1 0,-1 1 1,1 0-1,-1 0 0,0-1 0,0 1 1,0 0-1,0-1 0,0 1 0,0-1 1,0 0-1,-2 3 0,2-4 826,1-18 1484,3 1-2217,0-1 0,9-28 0,1-4-1525,-11 49 1154,1 0-1,0 0 0,-1 0 0,1 1 0,0-1 0,0 1 1,-1 0-1,1 0 0,0 0 0,0 0 0,0 0 0,-1 0 1,1 1-1,0 0 0,2 0 0,6 1-812,39-2-5728,-20-3 2024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2.069"/>
    </inkml:context>
    <inkml:brush xml:id="br0">
      <inkml:brushProperty name="width" value="0.025" units="cm"/>
      <inkml:brushProperty name="height" value="0.025" units="cm"/>
    </inkml:brush>
  </inkml:definitions>
  <inkml:trace contextRef="#ctx0" brushRef="#br0">89 0 14029,'-6'9'1303,"-6"9"-194,1 0 1,0 1-1,1 1 1,-10 31-1,16-39-864,0 0 0,1 1 0,0-1 0,1 1 0,0 0 0,1-1 0,1 1 0,0 0 0,1 0 0,2 14 0,-2-24-248,0-1 0,1 1-1,-1 0 1,0-1-1,1 0 1,0 1 0,0-1-1,-1 0 1,1 0-1,1 0 1,-1 0 0,0 0-1,0 0 1,1-1-1,-1 1 1,1-1 0,-1 1-1,1-1 1,0 0-1,-1 0 1,1 0 0,0-1-1,0 1 1,0-1-1,0 1 1,4-1 0,14 1-727,-1 0 0,36-3 1,-33 0-183,17 0 741,-39 2 251,-4 1 262,-46 29 1171,28-17-816,1-1-1,-2 0 1,1-2 0,-30 10 0,50-19-727,0-1 0,0 0 0,1 0 1,-1 1-1,0-1 0,0 0 1,0 0-1,1 0 0,-1 0 1,0 0-1,0 0 0,0 0 0,0 0 1,0 0-1,1 0 0,-1 0 1,0 0-1,0-1 0,0 1 1,1 0-1,-1-1 0,0 1 0,0-1 1,1 1-1,-1 0 0,0-1 1,1 0-1,-1 1 0,0-1 1,1 1-1,-1-1 0,1 0 0,-1 1 1,1-1-1,0 0 0,-1 0 1,1 1-1,0-1 0,-1 0 1,1 0-1,0 0 0,0 1 0,-1-1 1,1-1-1,0-1-837,0-1 0,0 1 0,1 0 1,-1 0-1,1 0 0,-1 0 0,1 1 0,0-1 0,0 0 0,0 0 0,3-5 0,11-10-8315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2.945"/>
    </inkml:context>
    <inkml:brush xml:id="br0">
      <inkml:brushProperty name="width" value="0.025" units="cm"/>
      <inkml:brushProperty name="height" value="0.025" units="cm"/>
    </inkml:brush>
  </inkml:definitions>
  <inkml:trace contextRef="#ctx0" brushRef="#br0">0 370 11755,'0'0'10890,"12"1"-9891,-8 0-965,4 0 77,1 0-1,-1 0 1,0-1-1,1 0 0,-1-1 1,0 0-1,0 0 1,0-1-1,0 0 0,0 0 1,0 0-1,0-1 0,8-5 1,-10 4-74,1-1 0,-1 0 0,0 0 1,-1 0-1,6-7 0,-9 11-22,-1 0 1,0-1-1,0 1 1,0 0 0,0-1-1,0 1 1,0 0-1,0-1 1,-1 1-1,1-1 1,0 0-1,-1 1 1,0-1-1,1 1 1,-1-1-1,0 0 1,1 1 0,-1-1-1,0 0 1,0 0-1,-1 1 1,1-1-1,0 0 1,0 1-1,-1-1 1,1 1-1,-1-1 1,0 0-1,1 1 1,-3-3 0,2 3-16,-1-1 1,0 1-1,0 0 1,0 0-1,0 0 1,0 0-1,0 0 1,0 0-1,-1 0 1,1 1 0,0 0-1,0-1 1,-1 1-1,1 0 1,0 0-1,0 0 1,-1 0-1,1 0 1,0 0-1,0 1 1,-1-1 0,1 1-1,0 0 1,-3 1-1,-3 0-20,1 1 0,0 0 0,-1 1 0,1 0 0,-11 8 0,12-8 18,1 1 0,0 0 0,0 0 0,0 0 0,0 0 0,1 1 0,0 0 0,0 0 0,1 0 0,0 0 0,0 1 0,0-1 0,1 1 0,0 0 0,0 0 0,1 0 0,-1 0 0,1 9 0,1-14 4,1 0-1,-1 0 1,1 0-1,-1 0 1,1 0-1,0-1 1,0 1-1,0 0 1,0 0-1,0-1 0,0 1 1,0-1-1,1 1 1,-1-1-1,0 0 1,1 1-1,-1-1 1,1 0-1,0 0 1,-1 0-1,1 0 0,0 0 1,0 0-1,-1-1 1,1 1-1,0-1 1,0 1-1,0-1 1,0 0-1,0 1 1,0-1-1,2 0 0,10 1 19,0 0 0,0-1 0,17-1 1,-14-2-75,0-1 1,-1 0-1,0-1 1,1-1 0,-1 0-1,-1-1 1,0-1-1,0-1 1,0 0 0,-1-1-1,0 0 1,-1-1 0,-1 0-1,1-1 1,13-19-1,-66 57-522,33-20 570,-35 34 300,40-38-236,-1 1-1,1 0 1,0-1-1,0 1 1,1 0 0,-1 0-1,1 0 1,-1 1-1,1-1 1,0 0-1,0 0 1,0 1 0,0 6-1,1-9-44,0 0-1,1-1 1,-1 1-1,1 0 1,-1 0 0,0 0-1,1 0 1,-1 0-1,1-1 1,0 1-1,-1 0 1,1-1-1,0 1 1,-1 0 0,1-1-1,0 1 1,0-1-1,-1 1 1,1-1-1,0 1 1,0-1 0,0 0-1,0 1 1,0-1-1,-1 0 1,1 0-1,0 1 1,0-1-1,0 0 1,0 0 0,0 0-1,0 0 1,0-1-1,0 1 1,0 0-1,0 0 1,0 0-1,0-1 1,-1 1 0,2-1-1,41-13 423,-17-2-584,-1-1-1,-1-1 0,-1-1 1,-1-1-1,33-38 0,87-127-2893,-75 92 1395,-81 115 2073,1 0-1,1 1 1,0 1 0,2 0-1,1 0 1,-8 32-1,3 2 164,-13 110 0,25-150-544,-1-15-317,-5-26-728,0-4 261,-24-50-3026,-11-26 710,46 97 7710,11 7-2630,23 11-1252,-25-8 308,4 1-777,-1-1 0,1-1 0,0 0 0,0-1 0,1-1 0,-1 0 0,23-3 0,-39 2-362,1 0 0,-1 0 0,1 0 0,-1-1 0,1 1 0,-1 0 0,0-1 0,1 1 1,-1 0-1,1-1 0,-1 1 0,0 0 0,1-1 0,-1 1 0,0-1 0,0 1 0,1-1 0,-1 1 0,0-1 0,0 1 0,0-1 0,1 1 0,-1-1 0,0 1 0,0-1 0,0 1 0,0-1 0,0 1 0,0-1 0,0 1 0,0-1 0,0 1 1,0-1-1,-1 1 0,1-1 0,0 1 0,0-1 0,-9-20-3723,-12-5-3835,-7-5-5991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3.293"/>
    </inkml:context>
    <inkml:brush xml:id="br0">
      <inkml:brushProperty name="width" value="0.025" units="cm"/>
      <inkml:brushProperty name="height" value="0.025" units="cm"/>
    </inkml:brush>
  </inkml:definitions>
  <inkml:trace contextRef="#ctx0" brushRef="#br0">0 10 10442,'0'0'9833,"64"-9"-9769,-34 16-64,1-1-1986,-5-1-4932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784"/>
    </inkml:context>
    <inkml:brush xml:id="br0">
      <inkml:brushProperty name="width" value="0.025" units="cm"/>
      <inkml:brushProperty name="height" value="0.025" units="cm"/>
    </inkml:brush>
  </inkml:definitions>
  <inkml:trace contextRef="#ctx0" brushRef="#br0">0 107 14574,'0'0'2156,"5"-9"-319,-1 3-1550,1-1 1,0 1-1,0 0 0,1 0 1,-1 1-1,1 0 1,0 0-1,1 0 0,-1 1 1,1-1-1,0 2 1,0-1-1,0 1 0,0 0 1,1 0-1,-1 1 0,9-1 1,9-3-166,0 2 0,1 0-1,-1 2 1,1 1 0,41 4 0,-64-3-110,0 1 1,0 0-1,0 0 0,0 0 0,0 0 1,0 0-1,0 0 0,-1 1 0,1 0 1,-1-1-1,1 1 0,-1 0 0,1 0 1,-1 0-1,0 1 0,0-1 0,0 0 1,0 1-1,-1 0 0,1-1 0,-1 1 1,1 0-1,-1 0 0,0-1 0,0 1 1,0 0-1,0 0 0,-1 0 0,1 1 1,-1-1-1,0 0 0,0 0 0,0 0 1,0 0-1,-1 0 0,1 0 0,-1 0 1,1 0-1,-1 0 0,0 0 0,-1 0 1,1 0-1,0-1 0,-1 1 0,1 0 1,-1-1-1,0 1 0,0-1 0,0 1 1,-4 2-1,-7 4 236,0 0 0,0-2 1,-1 1-1,0-2 0,-1 0 0,-17 6 1,-2 0-4966,74-34-4113,-16 7 2558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3.737"/>
    </inkml:context>
    <inkml:brush xml:id="br0">
      <inkml:brushProperty name="width" value="0.025" units="cm"/>
      <inkml:brushProperty name="height" value="0.025" units="cm"/>
    </inkml:brush>
  </inkml:definitions>
  <inkml:trace contextRef="#ctx0" brushRef="#br0">0 215 15855,'0'0'8189,"9"-5"-7554,16-7-456,-2 1 79,0-1-1,40-28 0,-58 37-240,-1 0 0,1-1 0,-1 0 0,1 0 0,-1 0 0,-1-1 0,1 1 1,-1-1-1,1 0 0,-1 0 0,-1 0 0,1-1 0,-1 1 0,0-1 0,0 1 0,0-1 0,-1 1 0,0-1 0,1-7 0,-2 12-61,0 0 1,-1-1-1,1 1 0,0 0 0,0-1 0,-1 1 0,1 0 0,-1-1 0,1 1 1,-1 0-1,0 0 0,1 0 0,-1-1 0,0 1 0,0 0 0,0 0 1,0 0-1,0 0 0,0 0 0,0 0 0,0 1 0,0-1 0,0 0 0,0 0 1,-1 1-1,1-1 0,0 1 0,0-1 0,-1 1 0,1 0 0,0-1 1,-1 1-1,1 0 0,0 0 0,-1 0 0,1 0 0,-1 0 0,1 0 0,0 0 1,-3 1-1,-1 0-112,0-1 0,-1 1 0,1 1 0,-1-1 0,1 1 0,0 0 0,0 0 0,0 0 0,-7 5 0,5-2 204,0 1 0,0-1 0,1 1 0,0 1-1,0-1 1,0 1 0,1 0 0,0 0 0,0 0-1,1 1 1,0 0 0,0-1 0,1 2 0,0-1-1,1 0 1,-1 0 0,2 1 0,-1 0 0,1-1-1,0 1 1,1 11 0,1-17-34,0 0-1,0-1 1,0 1 0,0-1-1,0 0 1,1 1-1,-1-1 1,1 0 0,-1 0-1,1 0 1,0 0 0,0 0-1,0 0 1,0-1-1,0 1 1,0 0 0,0-1-1,1 0 1,-1 0 0,1 1-1,-1-2 1,1 1-1,-1 0 1,1 0 0,-1-1-1,1 1 1,0-1 0,3 0-1,11 2 39,1 0-1,34-3 1,-50 1-47,16-2 9,-1 0-1,0-2 1,1 0-1,-1-1 1,0 0-1,-1-2 1,0 0-1,0-1 1,0 0-1,-1-1 1,0-1 0,-1 0-1,0-1 1,18-19-1,-44 33-283,-11 9 279,15-4 26,4-5 24,0-1-1,1 1 1,0 0-1,-1 0 1,1 1-1,1-1 1,-1 0-1,0 1 1,1 0 0,-1-1-1,1 1 1,0 0-1,1 0 1,-1 1-1,1-1 1,-1 0-1,0 9 1,2-12-48,1-1 1,-1 1-1,0-1 1,1 1-1,-1 0 1,0-1-1,1 1 1,-1-1 0,1 1-1,-1-1 1,1 1-1,-1-1 1,1 0-1,-1 1 1,1-1-1,0 0 1,-1 1 0,1-1-1,0 0 1,-1 0-1,1 1 1,0-1-1,-1 0 1,1 0-1,0 0 1,-1 0 0,1 0-1,1 0 1,25 0 164,-20 0-95,19-2-188,0 0 0,-1-2 0,0-1 0,0-1 0,41-15 0,12-3-751,-79 24 858,1 0-1,0 0 1,0 1-1,0-1 1,0 0 0,-1 0-1,1 0 1,0 0-1,0 0 1,0 0 0,0 0-1,0 1 1,-1-1-1,1 0 1,0 0-1,0 0 1,0 0 0,0 1-1,0-1 1,0 0-1,0 0 1,0 0 0,0 1-1,0-1 1,0 0-1,0 0 1,0 0 0,0 0-1,0 1 1,0-1-1,0 0 1,0 0 0,0 0-1,0 1 1,0-1-1,0 0 1,0 0 0,0 0-1,0 0 1,0 1-1,0-1 1,0 0-1,1 0 1,-1 0 0,0 0-1,0 1 1,0-1-1,0 0 1,0 0 0,1 0-1,-1 0 1,0 0-1,0 0 1,0 0 0,0 0-1,1 0 1,-1 1-1,0-1 1,0 0 0,0 0-1,1 0 1,-1 0-1,0 0 1,0 0-1,0 0 1,0 0 0,1 0-1,-11 15 157,9-14-151,-4 4 50,1 1 0,0 0 0,0 0 0,0 0 0,1 0 0,0 1 0,0-1 0,1 1 0,-1 0 0,1 0 0,1 0 0,0 0 0,0 0 0,0 0 0,1 0 0,0 9 0,7-3-1760,3-9-2260,6-3-4629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4.068"/>
    </inkml:context>
    <inkml:brush xml:id="br0">
      <inkml:brushProperty name="width" value="0.025" units="cm"/>
      <inkml:brushProperty name="height" value="0.025" units="cm"/>
    </inkml:brush>
  </inkml:definitions>
  <inkml:trace contextRef="#ctx0" brushRef="#br0">0 0 23350,'0'0'4548,"11"55"-5797,-5-37-2082,-6-2-5830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5.501"/>
    </inkml:context>
    <inkml:brush xml:id="br0">
      <inkml:brushProperty name="width" value="0.025" units="cm"/>
      <inkml:brushProperty name="height" value="0.025" units="cm"/>
    </inkml:brush>
  </inkml:definitions>
  <inkml:trace contextRef="#ctx0" brushRef="#br0">189 12 15407,'0'0'3811,"-9"-3"-1702,7 3-2045,-2-2-25,-1 0 1,1 1 0,-1 0-1,1 0 1,-1 1 0,1-1-1,-1 1 1,1 0 0,-1 0-1,0 0 1,1 1 0,-1-1-1,1 1 1,-1 0 0,1 0-1,0 1 1,-1 0 0,1-1-1,0 1 1,-7 5 0,2 0-27,1 1 0,-1 1 0,1-1 0,1 1 0,-9 13 0,13-18 7,1-1 1,-1 1-1,1 0 1,0 0 0,1 0-1,-1 0 1,1 0-1,0 0 1,0 0-1,0 0 1,0 0 0,1 1-1,-1-1 1,1 0-1,0 1 1,1-1 0,0 8-1,0-10-18,0-1 0,0 0 1,0 0-1,1 1 0,-1-1 0,0 0 0,0 0 0,1 0 1,-1 0-1,0 0 0,1 0 0,-1-1 0,1 1 0,-1 0 0,1-1 1,0 1-1,-1-1 0,1 0 0,-1 1 0,1-1 0,0 0 1,-1 0-1,1 0 0,0 0 0,2-1 0,44-5 70,-38 2-63,0 0-1,0-1 0,-1 0 1,0 0-1,0-1 0,0 0 1,16-15-1,-21 17 69,1 0 0,-1 0 0,0-1-1,0 1 1,-1-1 0,1 0 0,-1 0 0,0 0 0,0-1 0,-1 1 0,0-1 0,1 1 0,-2-1 0,1 0 0,1-11-1,-3 17-72,-1 0-1,1 0 0,0-1 1,0 1-1,-1 0 0,1 0 1,0-1-1,-1 1 0,1 0 0,0 0 1,0 0-1,-1 0 0,1-1 1,0 1-1,-1 0 0,1 0 1,-1 0-1,1 0 0,0 0 1,-1 0-1,1 0 0,0 0 0,-1 0 1,1 0-1,0 0 0,-1 0 1,1 0-1,0 0 0,-1 0 1,1 1-1,0-1 0,-1 0 0,1 0 1,0 0-1,-1 0 0,1 1 1,0-1-1,0 0 0,-1 0 1,1 1-1,-16 8-80,11-3 70,0 0 0,1 1 0,0-1 0,0 1 0,1 0 0,0 0 0,0 0 0,0 0 0,-2 12-1,4-14 7,0-1-1,0 1 0,0 0 1,0-1-1,1 1 0,0 0 1,0-1-1,0 1 0,0 0 0,1-1 1,0 1-1,0-1 0,0 1 1,0-1-1,1 1 0,0-1 0,2 5 1,-1-7-10,-1 0 0,1 0 0,-1 0 0,1 0 1,0-1-1,-1 1 0,1-1 0,0 0 0,0 1 0,0-1 0,0-1 1,0 1-1,0 0 0,0-1 0,0 0 0,5 1 0,55-4-1076,-58 2 896,40-8-3167,-2-8-2712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5.989"/>
    </inkml:context>
    <inkml:brush xml:id="br0">
      <inkml:brushProperty name="width" value="0.025" units="cm"/>
      <inkml:brushProperty name="height" value="0.025" units="cm"/>
    </inkml:brush>
  </inkml:definitions>
  <inkml:trace contextRef="#ctx0" brushRef="#br0">42 0 17232,'0'0'7026,"-5"12"-6824,2-5-182,-23 61 527,24-62-505,0 1 1,1-1 0,0 0-1,0 1 1,0-1 0,1 1-1,0 0 1,0-1 0,1 1-1,2 10 1,-2-15-52,0 0 0,0 0-1,0 0 1,1 0 0,-1 0 0,1 0-1,-1 0 1,1-1 0,0 1-1,0 0 1,-1-1 0,1 1 0,0-1-1,1 0 1,-1 0 0,0 0 0,0 0-1,0 0 1,1 0 0,-1 0 0,0-1-1,5 1 1,63 4-1452,-35-4-249,-34-1 1655,1 1 0,0-1 0,0 0 0,0 0 1,0 1-1,-1-1 0,1 1 0,0 0 0,-1-1 1,1 1-1,0 0 0,-1 0 0,1 0 0,-1 0 1,1 0-1,-1 0 0,1 1 0,-1-1 0,0 0 1,0 1-1,0-1 0,0 1 0,0-1 0,1 3 1,-2-2 136,1-1 1,-1 1 0,0 0 0,0-1-1,0 1 1,-1 0 0,1-1 0,0 1 0,-1 0-1,1-1 1,-1 1 0,1-1 0,-1 1-1,0-1 1,1 1 0,-1-1 0,0 1-1,0-1 1,0 0 0,0 0 0,-1 1 0,1-1-1,0 0 1,0 0 0,-1 0 0,-2 1-1,-3 4 243,-1 0-1,0-1 0,-1-1 0,1 1 0,-1-2 0,0 1 0,0-1 0,0 0 0,0-1 1,0 0-1,-1 0 0,1-1 0,-17 0 0,25-1-410,0 0-1,1-1 1,-1 1 0,0 0 0,1-1-1,-1 1 1,0 0 0,1-1-1,-1 1 1,1-1 0,-1 1 0,0-1-1,1 1 1,0-1 0,-1 0-1,1 1 1,-1-1 0,1 1 0,0-1-1,-1 0 1,1 0 0,0 1-1,0-1 1,-1 0 0,1 1 0,0-1-1,0 0 1,0 0 0,0 1-1,0-1 1,0 0 0,0 0 0,0 1-1,0-1 1,1-1 0,7-31-7244,5 11-203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6.414"/>
    </inkml:context>
    <inkml:brush xml:id="br0">
      <inkml:brushProperty name="width" value="0.025" units="cm"/>
      <inkml:brushProperty name="height" value="0.025" units="cm"/>
    </inkml:brush>
  </inkml:definitions>
  <inkml:trace contextRef="#ctx0" brushRef="#br0">0 93 8456,'0'0'7570,"9"1"-3337,24 1-806,-32-2-3234,0-1 0,0 1-1,0 0 1,0 0-1,-1 0 1,1 0-1,0 0 1,0-1-1,0 1 1,0 0-1,-1-1 1,1 1 0,0-1-1,0 1 1,-1-1-1,1 1 1,0-1-1,-1 0 1,1 1-1,0-1 1,0 0-1,3-22 1279,-4 22-1444,-1 1-81,-1 0 0,0 0 1,0 0-1,0 1 0,0-1 0,0 1 0,0-1 1,1 1-1,-1 0 0,0 0 0,0 0 1,1 0-1,-4 2 0,1 1-3,1-1 0,-1 1 0,1 0 0,0 0 0,0 0 0,0 0-1,0 0 1,-2 8 0,4-12 45,1 1-1,0 0 1,0 0 0,0-1-1,0 1 1,0 0-1,0 0 1,0-1-1,0 1 1,0 0-1,0 0 1,0-1 0,0 1-1,0 0 1,0 0-1,1-1 1,-1 1-1,0 0 1,1-1 0,-1 1-1,0 0 1,1-1-1,0 2 1,0-1 2,1 0 1,-1 0-1,1 0 1,0 0-1,-1 0 1,1-1 0,0 1-1,0 0 1,-1-1-1,1 0 1,0 1-1,0-1 1,3 0-1,32 5 2,1-3 0,-1 0 0,1-3 0,-1-1 0,52-10 0,-88 12 53,0-1 1,0 1-1,-1 0 0,1 0 0,0-1 0,-1 1 0,1 0 1,0-1-1,-1 1 0,1-1 0,-1 1 0,1-1 0,0 1 0,-1-1 1,0 0-1,1 1 0,-1-1 0,1 0 0,-1 1 0,0-1 1,1 0-1,-1 1 0,0-1 0,1 0 0,-1 1 0,0-1 1,0 0-1,0-1 0,-5-29 371,1 23-424,0-1 0,0 1 1,0 0-1,-9-12 0,4 12-212,8 7 4,0 0 0,-1 0 0,1 0 0,0 0 0,0 0 0,0-1 0,0 1 1,0 0-1,0-1 0,0 1 0,0-1 0,0 1 0,1-1 0,-2-2 0,12 1-7712,10 1 588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7.156"/>
    </inkml:context>
    <inkml:brush xml:id="br0">
      <inkml:brushProperty name="width" value="0.025" units="cm"/>
      <inkml:brushProperty name="height" value="0.025" units="cm"/>
    </inkml:brush>
  </inkml:definitions>
  <inkml:trace contextRef="#ctx0" brushRef="#br0">25 67 13997,'0'0'8163,"-4"9"-7544,-1 1-463,3-7-121,0 0 1,0 0 0,1 0-1,-1 1 1,1-1 0,0 1-1,0-1 1,0 1 0,0-1-1,0 1 1,1 0 0,0 3-1,0-6-31,0-1 1,0 1-1,0-1 0,0 1 0,0 0 0,0-1 0,1 1 1,-1-1-1,0 1 0,0 0 0,1-1 0,-1 1 1,0-1-1,1 1 0,-1-1 0,1 0 0,-1 1 1,0-1-1,1 1 0,-1-1 0,1 0 0,-1 1 0,1-1 1,0 0-1,-1 1 0,1-1 0,-1 0 0,1 0 1,-1 0-1,2 1 0,26-1 107,-21-1-98,0 0 0,-1-1 0,1 0 0,0 0-1,-1 0 1,7-4 0,-7 2-107,0 0 0,0 0 0,-1-1 1,0 0-1,1 0 0,-2 0 0,1 0 0,-1-1 0,1 0 0,-2 0 0,1 0 0,-1 0 1,0-1-1,0 1 0,0-1 0,2-12 0,-7 16-921,-5 9 802,-5 9 395,9-9-96,-1-1 67,1 0 0,0 0 1,0 0-1,1 1 0,0-1 0,0 0 1,0 1-1,1 0 0,-1-1 0,1 1 0,0 0 1,1 0-1,0 8 0,0-13-128,1 0-1,-1 0 0,1 0 1,0 0-1,-1-1 1,1 1-1,0 0 1,0 0-1,0-1 1,-1 1-1,1 0 1,0-1-1,0 1 1,0-1-1,0 1 1,0-1-1,0 1 1,0-1-1,0 0 1,0 1-1,0-1 0,0 0 1,1 0-1,-1 0 1,0 0-1,0 0 1,0 0-1,0 0 1,1-1-1,36-3 737,-27 0-769,0-1 1,0-1 0,-1 0-1,1 0 1,-1-1 0,-1 0-1,0-1 1,0 0 0,0-1-1,-1 1 1,0-2 0,-1 1-1,0-1 1,0 0 0,9-21-1,-33 44-942,11-4 961,0 0-1,1 1 1,0-1-1,-7 20 1,10-24 46,0-1 0,1 0 1,0 1-1,0-1 0,0 1 1,0-1-1,1 1 0,0 0 1,0-1-1,0 1 1,0-1-1,1 1 0,0 0 1,2 6-1,-2-9-15,1-1 0,-1 1 0,1 0 0,0-1-1,-1 0 1,1 1 0,0-1 0,0 0 0,0 0 0,0 0 0,0 0 0,0 0-1,0 0 1,0-1 0,1 1 0,-1-1 0,0 0 0,0 1 0,0-1 0,1 0 0,-1 0-1,0 0 1,0-1 0,1 1 0,-1 0 0,2-2 0,5 1 121,0-1 0,-1 0 0,1 0 0,-1-1 0,12-6 0,-5 1-226,-1-1 0,1-1 1,-2-1-1,1 0 1,-1 0-1,-1-1 0,0-1 1,-1 0-1,0-1 1,12-20-1,-30 48-275,1-4 349,0 0 0,2 1-1,-1-1 1,1 1-1,-4 19 1,8-28-27,-1 0 1,1 0-1,0 0 1,0 0 0,0 0-1,0 1 1,0-1-1,1 0 1,-1 0-1,1 0 1,-1 0 0,1 0-1,0 0 1,0 0-1,-1-1 1,1 1-1,1 0 1,-1 0 0,0-1-1,0 1 1,1 0-1,-1-1 1,1 1-1,-1-1 1,1 0-1,0 0 1,-1 1 0,1-1-1,0 0 1,0 0-1,0-1 1,0 1-1,0 0 1,0-1 0,0 1-1,0-1 1,0 1-1,0-1 1,3 0-1,28 1-2268,4-1-2809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7.913"/>
    </inkml:context>
    <inkml:brush xml:id="br0">
      <inkml:brushProperty name="width" value="0.025" units="cm"/>
      <inkml:brushProperty name="height" value="0.025" units="cm"/>
    </inkml:brush>
  </inkml:definitions>
  <inkml:trace contextRef="#ctx0" brushRef="#br0">179 54 4356,'0'0'6241,"0"-9"-2510,1 1-2641,1-12 368,-6 3 2491,0 22-989,-13 21-2690,-10 33 415,3 1 1,2 1-1,3 1 1,-15 86-1,3 31-135,34-188-342,0 0 0,1 0 1,0 0-1,0 1 0,1 0 0,0 0 1,8-9-1,62-79-809,-16 21 529,-53 66 27,0 0 0,1 1 1,0 0-1,0 0 0,0 0 1,1 1-1,14-10 0,-21 17 2,1 22-709,1-10-3850,8-18-5824,0-9-2418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9.034"/>
    </inkml:context>
    <inkml:brush xml:id="br0">
      <inkml:brushProperty name="width" value="0.025" units="cm"/>
      <inkml:brushProperty name="height" value="0.025" units="cm"/>
    </inkml:brush>
  </inkml:definitions>
  <inkml:trace contextRef="#ctx0" brushRef="#br0">187 63 6182,'0'0'8568,"-2"-9"-4831,-7-27-833,8 35-2779,0 0 1,0-1-1,0 1 0,0 0 1,0 0-1,0 0 0,0 0 1,-1 0-1,1 0 0,0 0 0,0 0 1,-1 1-1,1-1 0,-1 0 1,1 1-1,-1-1 0,1 1 1,-1 0-1,1-1 0,-1 1 1,1 0-1,-1 0 0,1 0 1,-4 0-1,-33 8 447,33-5-568,-1 1 1,1 0-1,0 0 0,0 0 1,0 1-1,0-1 1,1 1-1,0 0 0,-5 9 1,7-11-5,-1 0 0,1 1 0,0-1 1,1 1-1,-1-1 0,1 1 0,-1 0 1,1 0-1,0 0 0,1 0 0,-1 0 1,1 0-1,0 0 0,-1 0 0,2 0 1,0 6-1,-1-9 0,1 0-1,0 0 1,0 0 0,0 0-1,0 0 1,0-1 0,0 1 0,0 0-1,0-1 1,0 1 0,0 0 0,0-1-1,0 0 1,0 1 0,0-1 0,0 0-1,1 1 1,-1-1 0,0 0 0,0 0-1,0 0 1,1 0 0,1 0 0,32-2-1,-33 2 2,6-2-84,0 1 0,0-2 0,0 1-1,0-1 1,9-5 0,-11 5-500,0 0-1,0 1 0,1 0 1,-1 0-1,0 0 1,1 0-1,11 0 1,-18 26-506,-5-2 1439,-1-1-1,-1 0 1,-1 0 0,-1-1-1,-1 0 1,0 0 0,-1-1-1,-2-1 1,-16 21 0,-77 87 2511,106-125-2818,11-29-225,25-19-35,2 1-1,3 3 1,1 1 0,1 2-1,3 2 1,80-51 0,-126 89 210,0 0 0,0 0 1,0 0-1,0 0 0,0 0 1,0 1-1,0-1 0,0 0 1,0 0-1,0 0 0,0 0 1,1 0-1,-1 0 0,0 1 1,0-1-1,0 0 0,0 0 1,0 0-1,0 0 0,0 0 1,1 0-1,-1 0 0,0 0 1,0 0-1,0 1 0,0-1 1,0 0-1,1 0 0,-1 0 0,0 0 1,0 0-1,0 0 0,0 0 1,0 0-1,1 0 0,-1 0 1,0 0-1,0 0 0,0 0 1,0 0-1,0 0 0,1 0 1,-1-1-1,0 1 0,0 0 1,0 0-1,0 0 0,0 0 1,1 0-1,-1 0 0,0 0 1,0 0-1,0-1 0,-13 23-39,-21 24 127,18-21 264,30-28 473,36-33-219,-25 15-573,-14 13-17,0 0 0,-1-1 0,-1 0 0,1-1 0,-2 1 0,1-2 0,-1 1 0,7-14-1,-16 26 9,0 0-1,0-1 1,1 1-1,-1-1 1,0 1-1,1 0 1,0-1-1,-1 1 0,1 0 1,0 0-1,0-1 1,0 1-1,0 0 1,0 0-1,0-1 1,0 1-1,1 0 0,-1-1 1,1 1-1,-1 0 1,1-1-1,0 1 1,-1 0-1,1-1 1,0 1-1,0-1 0,0 0 1,0 1-1,1-1 1,-1 0-1,0 0 1,0 1-1,1-1 0,-1 0 1,1 0-1,-1 0 1,1-1-1,-1 1 1,1 0-1,-1-1 1,1 1-1,0-1 0,0 1 1,-1-1-1,1 0 1,0 1-1,-1-1 1,1 0-1,3-1 1,1 1-2,1-1 1,-1 0 0,1 0 0,-1-1 0,10-4-1,-10 4-15,0 0-1,0 0 0,0 1 1,1 0-1,9-1 0,-15 3 11,-1 0-1,1 0 1,-1 0-1,1 0 1,-1 0 0,1 1-1,-1-1 1,1 0-1,-1 0 1,0 0-1,0 1 1,0-1-1,0 0 1,0 0-1,0 1 1,0-1-1,0 0 1,0 0-1,0 1 1,-1-1-1,1 0 1,0 0 0,-2 2-1,1 8 478,5-11-437,-1 1 1,1 0 0,-1-1-1,1 0 1,-1 0 0,1 0-1,-1 0 1,1-1 0,-1 1-1,1-1 1,-1 0 0,1 0-1,-1 0 1,0-1 0,0 1-1,1-1 1,-1 0-1,0 0 1,0 0 0,4-4-1,-3 4-189,0-1 0,0 0-1,1 1 1,-1 0-1,1 0 1,-1 0-1,1 1 1,0-1-1,7 0 1,-12 5-207,0 0 0,0 1 0,0-1 0,0 0 1,0 0-1,-1 1 0,0-1 0,-1 5 0,2-7-38,-2 22-4075,4-10-1956,3-7-829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6:59.426"/>
    </inkml:context>
    <inkml:brush xml:id="br0">
      <inkml:brushProperty name="width" value="0.025" units="cm"/>
      <inkml:brushProperty name="height" value="0.025" units="cm"/>
    </inkml:brush>
  </inkml:definitions>
  <inkml:trace contextRef="#ctx0" brushRef="#br0">176 52 14382,'0'0'1580,"-13"3"203,-4 0-807,-1 1 0,1 1 0,-24 11 0,37-15-790,0 1 0,0-1-1,0 1 1,0 0 0,1 0-1,-1 1 1,1-1 0,-1 1 0,1 0-1,0 0 1,0 0 0,0 0-1,0 0 1,0 1 0,1-1-1,0 1 1,0-1 0,0 1-1,0 0 1,0 0 0,1 0-1,0 0 1,-1 1 0,1 3 0,1-6-178,1-1 1,0 0 0,-1 0 0,1 0 0,0 0 0,0 0 0,-1 0 0,1 0 0,0 0 0,0 0-1,0-1 1,0 1 0,0 0 0,1-1 0,-1 1 0,0 0 0,0-1 0,0 0 0,0 1-1,1-1 1,-1 0 0,0 1 0,1-1 0,-1 0 0,0 0 0,0 0 0,1 0 0,-1 0 0,0 0-1,2-1 1,44-2 276,-36 0-272,-1 0-1,0-1 0,0 0 1,0-1-1,0 0 1,-1-1-1,0 1 1,12-11-1,65-62 0,-76 68 3,21-25-100,-31 35 81,0 0 0,0 0 0,0 0 0,0 0 0,0 0 0,0 0 0,0-1 0,0 1 0,0 0 0,0 0 0,0 0 0,0 0 0,-1 0 0,1 0 0,0 0 0,0 0 0,0 0 0,0 0 0,0 0 0,0 0 0,0 0 0,0 0 0,0 0 0,0 0 0,0 0 0,0-1 0,0 1 0,0 0 0,0 0 0,0 0 0,0 0 0,0 0 0,0 0 0,-20 19-106,9-8 157,1 1 0,0 0-1,1 0 1,0 1 0,1 0 0,0 1 0,-7 18 0,14-29-61,-1 0 1,1 0 0,0 1 0,0-1-1,0 0 1,1 1 0,-1-1 0,1 1-1,-1-1 1,1 1 0,0-1 0,1 1 0,-1-1-1,0 0 1,1 1 0,0-1 0,0 1-1,0-1 1,0 0 0,1 0 0,-1 1-1,1-1 1,0 0 0,0 0 0,0-1 0,0 1-1,0 0 1,1-1 0,-1 1 0,1-1-1,-1 0 1,1 0 0,0 0 0,0 0-1,0 0 1,0-1 0,7 3 0,0-1-867,1 0 0,-1 0 0,1-1-1,0 0 1,0-1 0,16-1 0,33 1-7608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0.166"/>
    </inkml:context>
    <inkml:brush xml:id="br0">
      <inkml:brushProperty name="width" value="0.025" units="cm"/>
      <inkml:brushProperty name="height" value="0.025" units="cm"/>
    </inkml:brush>
  </inkml:definitions>
  <inkml:trace contextRef="#ctx0" brushRef="#br0">120 138 7175,'0'0'3827,"2"-9"-421,1 0-3094,-1 3 662,0-1 0,0 0 0,-1 0 0,0 0 0,0 0 0,0-10 0,-2 16-785,1-1-1,0 1 0,0 0 1,0 0-1,-1 0 0,1-1 1,-1 1-1,1 0 1,-1 0-1,1 0 0,-1 0 1,0 0-1,1 0 1,-1 0-1,0 0 0,0 0 1,0 0-1,-1-1 1,0 1-111,0 0 0,0 1 0,0-1 0,0 0 0,0 1 0,0-1 0,0 1 0,0 0 0,0 0 0,0 0 0,0 0 0,0 0 0,0 0 0,0 1 0,-3 0 0,0 1-53,0 0 0,0 0 0,1 0 0,-1 1 0,1 0 0,-1 0 0,1 0 0,0 0 0,0 1-1,0 0 1,1 0 0,0 0 0,-1 0 0,-3 8 0,4-9-14,1 1 1,-1 0-1,1 0 0,0 0 0,0 0 1,1 0-1,-1 0 0,1 1 0,0-1 1,0 0-1,0 1 0,1-1 0,0 1 1,0-1-1,0 1 0,0-1 1,2 8-1,-1-10-5,0-1 1,0 0-1,0 1 1,1-1 0,-1 0-1,0 0 1,1 0-1,-1 0 1,1 0-1,0-1 1,-1 1-1,1 0 1,-1-1 0,1 1-1,0-1 1,0 1-1,-1-1 1,1 0-1,0 0 1,-1 0-1,1 0 1,0 0-1,0 0 1,2-1 0,45-7 208,-32 1-238,-1-1-1,0-1 1,0 0 0,-1-1 0,-1-1-1,1 0 1,-2-1 0,0-1 0,0 0-1,-1-1 1,-1 0 0,0-1-1,12-21 1,-36 56-1010,1-3 1057,1 0 0,-15 33 0,23-42 97,0 1 0,1-1 0,0 0-1,0 1 1,1 0 0,-1 17 0,2-24-102,0 0 0,0 0 0,1 0 1,-1 0-1,0 0 0,1 0 0,-1 0 1,1-1-1,0 1 0,0 0 0,0 0 0,0 0 1,0-1-1,0 1 0,0-1 0,0 1 1,1 0-1,-1-1 0,1 0 0,-1 1 0,1-1 1,-1 0-1,1 0 0,0 0 0,0 0 1,-1 0-1,1 0 0,0-1 0,0 1 0,0-1 1,0 1-1,0-1 0,0 0 0,0 1 1,2-1-1,6 0-64,1 0 1,-1 0 0,1-1-1,-1 0 1,0-1-1,0 0 1,0 0 0,0-1-1,0-1 1,18-8-1,-23 9-159,0 1-1,-1-1 0,0 0 0,1-1 1,-1 1-1,0-1 0,0 1 0,-1-1 1,1 0-1,-1 0 0,0-1 0,0 1 1,-1-1-1,1 0 0,-1 1 0,0-1 1,0 0-1,0 0 0,-1-1 0,0 1 1,0 0-1,0 0 0,0-8 0,-1 11 190,0 1 0,0 0 0,-1-1 0,1 1 0,0 0 0,0 0 0,-1-1 0,1 1 0,0 0 0,-1 0 0,0-1 0,1 1 0,-1 0 0,0 0 0,1 0 0,-1 0 0,0 0 0,0 0 0,0 0 0,0 0 0,0 0 0,0 0 0,0 1 0,0-1 0,0 0 0,0 1 0,-1-1 0,1 1 0,0-1 0,0 1 0,-1 0 0,1-1 0,0 1 0,-1 0 0,1 0 0,0 0 0,-1 0 0,1 0 0,0 0 0,-1 0 0,1 0 0,0 1 0,0-1 0,-3 1 0,-2 0 189,1 1 0,-1 0 0,0 0 1,1 0-1,-1 0 0,1 1 0,-1 0 0,-7 6 0,10-7 0,0 0 0,0 1 0,0-1 0,1 1 0,-1 0 0,1 0 0,0 0 0,-1 0-1,2 0 1,-1 0 0,0 0 0,1 0 0,-1 1 0,1-1 0,0 1 0,0-1 0,0 1 0,0 5 0,2-6-242,-1 0 0,1 0 0,0 1-1,0-1 1,0 0 0,1 0 0,-1 0 0,1-1 0,-1 1-1,1 0 1,0 0 0,0-1 0,0 1 0,1-1 0,-1 0-1,0 0 1,1 0 0,0 0 0,-1 0 0,6 2 0,38 24-8089,-19-16 699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3.115"/>
    </inkml:context>
    <inkml:brush xml:id="br0">
      <inkml:brushProperty name="width" value="0.025" units="cm"/>
      <inkml:brushProperty name="height" value="0.025" units="cm"/>
    </inkml:brush>
  </inkml:definitions>
  <inkml:trace contextRef="#ctx0" brushRef="#br0">77 1 17328,'0'0'6695,"-9"55"-5798,-2-24-225,-3 2-223,1 2-289,2 2-96,3 1 0,3-4-64,-1-3-256,6-6-994,0-5-447,0-6-1891,2-8-2049,7-6-4645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0.543"/>
    </inkml:context>
    <inkml:brush xml:id="br0">
      <inkml:brushProperty name="width" value="0.025" units="cm"/>
      <inkml:brushProperty name="height" value="0.025" units="cm"/>
    </inkml:brush>
  </inkml:definitions>
  <inkml:trace contextRef="#ctx0" brushRef="#br0">124 28 12396,'0'0'3432,"-9"-4"-859,6 3-2326,-40-16 1685,39 15-1768,1 1 0,-1 0 1,0 1-1,1-1 0,-1 1 0,0-1 1,0 1-1,1 0 0,-1 1 0,0-1 0,0 0 1,-6 3-1,9-3-151,1 0 0,-1 1 0,0-1 0,0 0 0,1 0 0,-1 1 0,0-1 0,1 1 0,-1-1 0,0 1 0,1-1 1,-1 1-1,0-1 0,1 1 0,-1-1 0,1 1 0,-1 0 0,1-1 0,0 1 0,-1 0 0,1-1 0,-1 2 0,10 10 83,29 3-253,-35-14 126,45 14-791,-11-4-444,-1 1-1,0 1 0,35 20 1,-70-33 1323,0 1 0,0-1 0,0 0 0,0 1 0,0-1 0,0 1 0,0-1 0,0 1 0,0-1 0,-1 1 0,1-1 0,0 1 0,0 0 0,-1 0 0,1-1 0,0 1 0,-1 0 0,1 0-1,-1 0 1,1 0 0,-1 0 0,1 0 0,-1 0 0,1 0 0,-1 0 0,0 0 0,0 0 0,0 0 0,1 0 0,-1 0 0,0 0 0,-1 1 0,0 0 103,0-1 0,-1 1 0,1-1 0,-1 1 0,1-1 0,-1 0 0,0 0 0,0 0-1,1 0 1,-1 0 0,0 0 0,0 0 0,0 0 0,-3 0 0,-76 14 2784,-42-11-1652,112-6-3582,10-6-2088,3-3-4350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1.174"/>
    </inkml:context>
    <inkml:brush xml:id="br0">
      <inkml:brushProperty name="width" value="0.025" units="cm"/>
      <inkml:brushProperty name="height" value="0.025" units="cm"/>
    </inkml:brush>
  </inkml:definitions>
  <inkml:trace contextRef="#ctx0" brushRef="#br0">170 1 9705,'0'0'10896,"-9"14"-9951,-4 9-257,1 1 1,0 0 0,2 0-1,-13 48 1,12-7 516,2-1-1,-2 112 1,11-176-1125,-3-34 497,-23-63-1014,19 74 317,0-1 0,1 0 0,2 0 1,-3-39-1,8 62 124,-1 1-1,1-1 1,-1 0-1,1 0 1,0 1-1,-1-1 1,1 1-1,0-1 1,0 1-1,0-1 1,-1 1-1,1-1 1,0 1-1,0 0 1,0-1-1,0 1 1,0 0-1,0 0 1,0 0-1,0-1 1,0 1-1,-1 0 1,1 0-1,0 1 1,0-1-1,0 0 1,0 0-1,0 0 1,0 1 0,0-1-1,1 1 1,33 6-90,29 15-1256,-25-7-4001,56 12 0,-53-20-1047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1.929"/>
    </inkml:context>
    <inkml:brush xml:id="br0">
      <inkml:brushProperty name="width" value="0.025" units="cm"/>
      <inkml:brushProperty name="height" value="0.025" units="cm"/>
    </inkml:brush>
  </inkml:definitions>
  <inkml:trace contextRef="#ctx0" brushRef="#br0">191 88 4901,'0'0'10324,"-1"-10"-6496,1 9-3762,1-2 92,-1 0 0,0 0 0,-1 0 0,1 0 0,0 0 0,-1 0 0,1 0 0,-1 0 0,0 0 0,0 0-1,0 1 1,-1-1 0,1 0 0,-1 1 0,1-1 0,-1 1 0,0-1 0,0 1 0,0 0 0,0 0 0,0 0 0,-1 0 0,1 0 0,-1 0 0,1 1 0,-1-1 0,1 1 0,-1 0 0,0 0 0,0 0 0,0 0-1,1 0 1,-1 0 0,-4 1 0,1-1-112,1 1-1,-1 0 0,0 0 1,1 1-1,-1-1 1,0 1-1,1 1 0,-1-1 1,1 1-1,0 0 1,-1 0-1,1 1 0,0-1 1,-9 7-1,11-7-29,0 1 0,1-1 1,-1 1-1,0-1 0,1 1 0,-1 0 0,1 0 0,0 0 0,0 1 0,0-1 0,1 0 1,-1 1-1,1-1 0,0 1 0,0-1 0,0 1 0,0 0 0,0 0 0,1-1 1,0 1-1,0 0 0,0 0 0,1 6 0,0-7-12,0-1 1,0 0-1,0 1 0,1-1 0,-1 0 1,1 0-1,-1 0 0,1 0 0,0 0 1,0-1-1,0 1 0,0 0 0,0-1 1,0 1-1,0-1 0,0 0 0,1 0 1,-1 0-1,1 0 0,-1 0 0,0 0 1,1-1-1,-1 1 0,1-1 0,0 0 1,-1 0-1,6 0 0,4 1 13,-1-1 0,1 0-1,0-1 1,23-4 0,-24 1-48,1 1 0,-1-2-1,-1 0 1,1 0 0,-1-1 0,0 0 0,0-1 0,-1 0 0,0 0-1,0-1 1,-1 0 0,0-1 0,0 0 0,-1 0 0,0-1 0,0 0-1,4-10 1,-62 75 69,47-50 69,1 0 1,-1 1 0,1-1 0,0 1-1,0-1 1,1 1 0,0 0 0,0 0-1,0 1 1,-1 11 0,3-18-100,0 1 0,0-1 0,0 1 1,0 0-1,1-1 0,-1 1 0,0-1 1,0 1-1,1-1 0,-1 1 0,0-1 0,0 1 1,1-1-1,-1 1 0,1-1 0,-1 1 0,0-1 1,1 0-1,-1 1 0,1-1 0,-1 0 0,1 1 1,-1-1-1,1 0 0,-1 1 0,1-1 1,-1 0-1,1 0 0,0 0 0,-1 0 0,1 1 1,28-1 257,24-14-21,-26 1-461,-1-2-1,-1-1 1,-1-1 0,0-1 0,36-35 0,-73 84-147,9-26 551,0-1 1,1 1-1,-1 1 1,1-1-1,0 0 1,1 1-1,-1-1 1,1 1-1,0 0 1,0 0-1,1 0 0,-1 6 1,4-11-167,-1 0-1,1 0 1,-1 0 0,1 0 0,0 0 0,-1-1-1,1 1 1,0-1 0,0 1 0,-1-1-1,1 0 1,0 0 0,0 0 0,0 0-1,0 0 1,-1 0 0,1 0 0,3-1 0,1 1 44,8-2-100,-1 0-1,0 0 0,0-1 1,-1-1-1,1 0 0,-1 0 1,0-2-1,0 1 0,21-15 0,-32 20 22,-1-1-1,0 1 0,1-1 0,-1 1 0,1 0 0,-1-1 0,1 1 0,0 0 0,-1-1 1,1 1-1,-1 0 0,1 0 0,-1-1 0,1 1 0,0 0 0,-1 0 0,1 0 1,0 0-1,-1 0 0,1 0 0,-1 0 0,1 0 0,0 0 0,-1 0 0,1 0 1,-1 1-1,1-1 0,1 0 0,0 16-141,-3-16 168,1 1 1,0 0-1,0 0 0,-1 0 0,1 0 1,0 0-1,0 0 0,0 0 0,0-1 1,0 1-1,0 0 0,1 0 0,-1 0 1,0 0-1,0 0 0,1-1 1,-1 1-1,0 0 0,1 0 0,-1 0 1,1-1-1,-1 1 0,1 0 0,-1 0 1,1-1-1,-1 1 0,1 0 0,0-1 1,-1 1-1,1-1 0,0 1 0,0-1 1,-1 1-1,1-1 0,0 0 1,0 1-1,1-1 0,10 0-19,0 0 0,0-1 0,0-1 0,0 0 0,-1 0 0,22-8 0,18-4-2627,-52 17 2466,1 0 0,-1 0-1,0 0 1,0 0-1,0 0 1,0 0-1,-1 0 1,1 0-1,-1-1 1,1 1-1,-4 3 1,-3 9-1486,7 1-5991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309"/>
    </inkml:context>
    <inkml:brush xml:id="br0">
      <inkml:brushProperty name="width" value="0.025" units="cm"/>
      <inkml:brushProperty name="height" value="0.025" units="cm"/>
    </inkml:brush>
  </inkml:definitions>
  <inkml:trace contextRef="#ctx0" brushRef="#br0">12 0 11179,'0'0'15758,"-12"64"-15373,12-40-321,0-1-32,0-1-1505,6-5-1827,5-7-4835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639"/>
    </inkml:context>
    <inkml:brush xml:id="br0">
      <inkml:brushProperty name="width" value="0.025" units="cm"/>
      <inkml:brushProperty name="height" value="0.025" units="cm"/>
    </inkml:brush>
  </inkml:definitions>
  <inkml:trace contextRef="#ctx0" brushRef="#br0">46 1 11147,'0'0'10436,"0"9"-9651,-5 32 299,-11 42-1,8-45-757,2 0 0,-4 60-1,10-97-467,0-1 0,0 1 0,0 0 0,0-1 0,0 1 0,0 0 0,0-1 0,0 1 0,0-1 0,0 1 0,0 0 0,1-1 0,-1 1 0,0-1 0,0 1-1,1-1 1,-1 1 0,0-1 0,1 1 0,-1-1 0,0 1 0,1-1 0,-1 1 0,1-1 0,-1 1 0,1-1 0,-1 0 0,1 1 0,-1-1 0,1 0 0,0 0 0,-1 1 0,1-1 0,-1 0 0,1 0 0,-1 0 0,1 0 0,0 0-1,-1 1 1,1-1 0,0 0 0,-1 0 0,1-1 0,-1 1 0,1 0 0,0 0 0,-1 0 0,1 0 0,-1-1 0,2 1 0,11-3-6915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2.970"/>
    </inkml:context>
    <inkml:brush xml:id="br0">
      <inkml:brushProperty name="width" value="0.025" units="cm"/>
      <inkml:brushProperty name="height" value="0.025" units="cm"/>
    </inkml:brush>
  </inkml:definitions>
  <inkml:trace contextRef="#ctx0" brushRef="#br0">27 0 10666,'0'0'11019,"-15"53"-9322,9-39-480,4-2-192,-2-2-512,4-1-417,0-3-96,0-2-1153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3.932"/>
    </inkml:context>
    <inkml:brush xml:id="br0">
      <inkml:brushProperty name="width" value="0.025" units="cm"/>
      <inkml:brushProperty name="height" value="0.025" units="cm"/>
    </inkml:brush>
  </inkml:definitions>
  <inkml:trace contextRef="#ctx0" brushRef="#br0">130 62 8456,'0'0'13506,"3"-9"-11520,3-26-1004,-6 34-955,-1 0 1,1 0-1,-1 0 0,0 0 0,1 0 0,-1 0 0,0 0 1,0 0-1,1 1 0,-1-1 0,0 0 0,0 1 1,0-1-1,0 1 0,0-1 0,0 1 0,0-1 0,0 1 1,0-1-1,0 1 0,0 0 0,0 0 0,0 0 0,0 0 1,0-1-1,-1 1 0,1 1 0,0-1 0,0 0 1,-1 0-1,-37 4-26,35-1-9,-1-1 0,0 1 0,1 0 0,0 0 1,-1 0-1,1 0 0,1 1 0,-1 0 0,0 0 1,1 0-1,0 0 0,0 0 0,0 1 0,0 0 0,1-1 1,0 1-1,0 0 0,0 0 0,1 0 0,-1 0 1,1 0-1,0 1 0,1-1 0,-1 0 0,1 0 0,0 1 1,1 7-1,0-12 8,0 0 1,-1 0 0,1 0-1,0 0 1,0 0 0,0 0-1,0 0 1,-1 0 0,1 0-1,1 0 1,-1 0-1,0-1 1,0 1 0,0-1-1,0 1 1,0 0 0,1-1-1,-1 0 1,0 1-1,0-1 1,1 0 0,-1 0-1,0 0 1,1 0 0,-1 0-1,2 0 1,37-2 78,-33 0-45,1 0 0,-1 0 0,-1-1 0,1 0-1,0 0 1,-1-1 0,1 0 0,-1 0 0,0 0 0,0-1 0,-1 0 0,0 0 0,1 0 0,-2-1-1,1 1 1,-1-1 0,1 0 0,-2-1 0,5-7 0,-7 9 35,-26 31-293,21-20 209,-18 36 11,22-41 10,-1 0 0,1-1 0,-1 1 0,1 0 0,0-1 0,-1 1 0,1 0 0,0 0 0,-1-1 0,1 1 0,0 0 0,0 0 0,0-1 0,0 1 0,0 0-1,0 0 1,0 0 0,0-1 0,0 1 0,0 0 0,0 0 0,1 0 0,-1-1 0,0 1 0,0 0 0,1 0 0,-1-1 0,1 1 0,-1 0 0,1-1 0,-1 1 0,1-1 0,-1 1 0,1 0 0,-1-1 0,1 1 0,0-1 0,-1 1 0,1-1 0,0 0 0,-1 1 0,1-1 0,0 0 0,-1 1 0,3-1 0,16 1-8,0-1-1,-1 0 1,1-2 0,0 0-1,0-1 1,-1-1-1,0-1 1,0 0-1,0-2 1,25-12 0,-43 19 3,0 0-1,0 0 1,0 0 0,0 0 0,0 0 0,0 0 0,0 0 0,0 0 0,0 0 0,0 0 0,-1 0 0,1 0 0,0 0 0,0 0 0,0-1-1,0 1 1,0 0 0,0 0 0,0 0 0,0 0 0,0 0 0,0 0 0,0 0 0,0 0 0,0 0 0,0 0 0,0 0 0,0-1-1,0 1 1,0 0 0,0 0 0,0 0 0,0 0 0,0 0 0,0 0 0,0 0 0,0 0 0,0 0 0,0-1 0,0 1 0,0 0 0,0 0-1,0 0 1,0 0 0,0 0 0,0 0 0,0 0 0,0 0 0,0 0 0,0 0 0,0 0 0,0 0 0,0-1 0,1 1 0,-1 0-1,0 0 1,0 0 0,0 0 0,0 0 0,0 0 0,0 0 0,0 0 0,0 0 0,0 0 0,-14-4 144,12 4-125,-1 0 0,1 0 0,-1-1 0,1 1 0,-1-1 0,1 1 0,0-1 0,-1 0 0,1 0 0,0 0 0,0 0 0,-1-1 0,1 1 0,0-1 0,0 1-1,0-1 1,1 0 0,-1 1 0,0-1 0,-2-4 0,4 6-19,0 0-1,0-1 0,0 1 0,0-1 1,0 1-1,0-1 0,0 1 1,0-1-1,0 1 0,0 0 0,1-1 1,-1 1-1,0-1 0,0 1 1,0-1-1,0 1 0,1 0 1,-1-1-1,0 1 0,0 0 0,1-1 1,-1 1-1,0 0 0,1-1 1,-1 1-1,0 0 0,1 0 0,-1-1 1,1 1-1,-1 0 0,0 0 1,1-1-1,20 0-28,26 11-42,-42-8 67,15 2 26,-1 0-1,1 0 1,0-2-1,30 0 1,-44-2-17,-1 0 1,1 0-1,-1-1 1,0 1-1,1-1 1,-1 0-1,0-1 1,0 1 0,0-1-1,0 0 1,0-1-1,0 1 1,0-1-1,-1 0 1,1 0-1,-1 0 1,0 0 0,0-1-1,0 0 1,0 0-1,5-7 1,-9 10-4,1 1 0,0-1 0,-1 0 0,1 1 0,-1-1 0,1 0 0,-1 0 0,0 0 0,1 1 0,-1-1 0,0 0-1,1 0 1,-1 0 0,0 0 0,0 0 0,0 1 0,0-1 0,0 0 0,0 0 0,0 0 0,0 0 0,0 0 0,0 0 0,-1 0 0,1 1 0,0-1 0,0 0 0,-1 0 0,1 0 0,-1 0 0,1 1 0,-1-1 0,1 0 0,-1 1 0,1-1 0,-1 0 0,0 1 0,1-1 0,-1 0 0,0 1 0,0-1 0,0 0 0,-1 1-11,1 0 0,-1 0 1,1 0-1,-1 0 0,1 0 1,-1 0-1,0 0 0,1 0 1,-1 0-1,1 1 0,-1-1 1,1 0-1,0 1 0,-1 0 1,1-1-1,-1 1 0,1 0 0,0 0 1,0 0-1,-1-1 0,1 1 1,0 1-1,0-1 0,-2 2 1,1-1 12,0 0 0,0 1 0,0-1 0,0 1-1,1-1 1,-1 1 0,1 0 0,-1 0 0,1-1 0,0 1 0,0 0 0,1 0 0,-1 0 0,0 0 0,1 0 0,0 1 0,0-1 0,0 0 0,0 0 0,0 0 0,0 0 0,1 0 0,0 0 0,1 6 0,1-6 7,-1 1 0,0 0 0,1-1 0,0 0 0,0 0 0,0 0 0,0 0 0,0 0 1,1-1-1,-1 1 0,1-1 0,-1 0 0,1 0 0,0 0 0,0 0 0,0-1 0,6 2 0,11 1 13,0 0 1,0-1-1,0-1 0,1-1 0,-1-2 0,39-4 0,-57 6 11,-1-2 0,1 1-1,0 0 1,-1 0-1,1-1 1,0 0-1,-1 1 1,1-1-1,-1 0 1,1 0-1,-1-1 1,0 1-1,1 0 1,-1-1 0,0 1-1,0-1 1,0 0-1,0 0 1,0 0-1,0 0 1,0 0-1,-1 0 1,1 0-1,-1 0 1,0-1-1,1 1 1,-1-1-1,0 1 1,0-1 0,-1 1-1,2-5 1,0 6-33,1 0 0,0 0 0,0 0 0,0 0 0,0 0 0,0 1 0,0 0 1,0-1-1,0 1 0,0 0 0,0 0 0,0 1 0,3 0 0,1-1-223,-6 0-250,19 0 191,-11-2-6990,-9-5 1829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4.292"/>
    </inkml:context>
    <inkml:brush xml:id="br0">
      <inkml:brushProperty name="width" value="0.025" units="cm"/>
      <inkml:brushProperty name="height" value="0.025" units="cm"/>
    </inkml:brush>
  </inkml:definitions>
  <inkml:trace contextRef="#ctx0" brushRef="#br0">0 51 13901,'0'0'12428,"64"-40"-11852,-28 37-287,7 1-257,5 1-577,4 0-2145,9-2-5350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4.767"/>
    </inkml:context>
    <inkml:brush xml:id="br0">
      <inkml:brushProperty name="width" value="0.025" units="cm"/>
      <inkml:brushProperty name="height" value="0.025" units="cm"/>
    </inkml:brush>
  </inkml:definitions>
  <inkml:trace contextRef="#ctx0" brushRef="#br0">33 1 10890,'0'0'14473,"0"9"-14260,-2 23 108,-11 52-1,6-48-171,-3 69 1,10-104-172,0 0-1,0 0 1,-1 0 0,2 0-1,-1-1 1,0 1 0,0 0 0,0 0-1,0 0 1,0 0 0,1 0 0,-1 0-1,0-1 1,1 1 0,-1 0 0,1 0-1,-1 0 1,1-1 0,-1 1 0,1 0-1,-1-1 1,1 1 0,0 0 0,-1-1-1,1 1 1,0-1 0,0 1 0,-1-1-1,1 1 1,0-1 0,0 0-1,0 1 1,0-1 0,0 0 0,-1 0-1,1 0 1,0 0 0,0 1 0,0-1-1,0 0 1,0-1 0,0 1 0,1 0-1,0 0-292,1-1 0,0 0 0,-1 1 0,1-1 0,-1 0-1,1 0 1,-1-1 0,0 1 0,1 0 0,-1-1 0,0 0-1,0 1 1,3-4 0,12-20-4901,3-6-1724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161"/>
    </inkml:context>
    <inkml:brush xml:id="br0">
      <inkml:brushProperty name="width" value="0.025" units="cm"/>
      <inkml:brushProperty name="height" value="0.025" units="cm"/>
    </inkml:brush>
  </inkml:definitions>
  <inkml:trace contextRef="#ctx0" brushRef="#br0">143 1 10218,'0'0'3331,"-41"73"-1858,33-42-544,1-1 577,1 2-33,6-2-320,0-2-544,0-2-385,0-6-128,6-2-352,-4-7-929,-2-2-641,3-8-1185</inkml:trace>
  <inkml:trace contextRef="#ctx0" brushRef="#br0" timeOffset="1">0 123 11499,'0'0'10378,"72"44"-10282,-48-36-64,3-1-673,3-5-608,-6 0-897,5-2-256,1 0 224,-4-7-737,-1-6-256,1-1-288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393"/>
    </inkml:context>
    <inkml:brush xml:id="br0">
      <inkml:brushProperty name="width" value="0.025" units="cm"/>
      <inkml:brushProperty name="height" value="0.025" units="cm"/>
    </inkml:brush>
  </inkml:definitions>
  <inkml:trace contextRef="#ctx0" brushRef="#br0">372 0 8136,'0'0'15545,"-13"10"-15219,-39 35-268,2 3-1,3 2 1,1 2 0,3 1 0,-55 89 0,97-140-143,-2 2-293,1-1 1,-1 1-1,1 0 1,0 1-1,0-1 0,1 0 1,-1 0-1,1 1 0,0-1 1,-1 7-1,5-11-3282,10-6 1720,7-15-1781,4-9-2397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603"/>
    </inkml:context>
    <inkml:brush xml:id="br0">
      <inkml:brushProperty name="width" value="0.025" units="cm"/>
      <inkml:brushProperty name="height" value="0.025" units="cm"/>
    </inkml:brush>
  </inkml:definitions>
  <inkml:trace contextRef="#ctx0" brushRef="#br0">82 8 2434,'0'0'16106,"-8"5"-14771,-37 34 1155,42-35-2245,0-1-1,1 0 0,-1 1 1,1 0-1,-1 0 0,1-1 1,0 1-1,1 0 0,-1 1 0,1-1 1,0 0-1,0 0 0,0 1 1,0 4-1,1-8-214,1 0 0,-1 0 0,1-1 0,0 1 0,-1 0 0,1-1 1,0 1-1,-1-1 0,1 1 0,0 0 0,-1-1 0,1 0 0,0 1 0,0-1 0,0 1 0,0-1 0,-1 0 1,1 0-1,0 1 0,0-1 0,0 0 0,0 0 0,0 0 0,0 0 0,0 0 0,0 0 0,-1 0 0,1-1 0,0 1 1,0 0-1,0 0 0,1-1 0,33-7 258,-15-2-349,0-2-1,0 0 0,-1-1 1,-1-1-1,19-19 1,-14 13-397,-23 20 450,0 0 1,0 0-1,0 0 1,1-1-1,-1 1 1,0 0-1,0 0 1,0 0-1,0 0 1,0-1-1,0 1 1,1 0-1,-1 0 1,0 0 0,0 0-1,0 0 1,0 0-1,1 0 1,-1-1-1,0 1 1,0 0-1,0 0 1,0 0-1,1 0 1,-1 0-1,0 0 1,0 0-1,0 0 1,1 0-1,-1 0 1,0 0-1,0 0 1,0 0-1,1 0 1,-1 0-1,0 0 1,0 0-1,0 0 1,1 1 0,-1-1-1,0 0 1,0 0-1,0 0 1,0 0-1,1 0 1,-1 0-1,0 0 1,0 1-1,0-1 1,0 0-1,0 0 1,0 0-1,1 0 1,-1 1-1,0-1 1,-1 17-112,-9 18 155,9-32 4,-1 1 0,1-1 0,0 0 0,0 0 1,1 1-1,-1-1 0,0 0 0,1 1 0,0-1 0,0 1 0,0-1 0,0 0 1,1 1-1,-1-1 0,1 1 0,0-1 0,1 4 0,0-4-7,0-2 1,0 1-1,1 0 0,-1 0 0,0-1 1,1 1-1,-1-1 0,1 0 0,-1 1 0,1-1 1,0 0-1,-1-1 0,1 1 0,0 0 1,0-1-1,-1 0 0,1 0 0,0 1 0,0-2 1,5 1-1,3-1-11,0 0 0,0-1 0,0 1 0,0-2-1,0 0 1,0 0 0,-1-1 0,19-10 0,-1-1-534,46-36-1,-80 60 642,1 1 0,-1 1 0,2-1 0,0 1-1,0 0 1,1 0 0,-3 16 0,5-2-371,4-19-1862,4-17-2303,-2-9-2095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5.976"/>
    </inkml:context>
    <inkml:brush xml:id="br0">
      <inkml:brushProperty name="width" value="0.025" units="cm"/>
      <inkml:brushProperty name="height" value="0.025" units="cm"/>
    </inkml:brush>
  </inkml:definitions>
  <inkml:trace contextRef="#ctx0" brushRef="#br0">1 0 12908,'0'0'6278,"11"50"-10025,2-32-6503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6.522"/>
    </inkml:context>
    <inkml:brush xml:id="br0">
      <inkml:brushProperty name="width" value="0.025" units="cm"/>
      <inkml:brushProperty name="height" value="0.025" units="cm"/>
    </inkml:brush>
  </inkml:definitions>
  <inkml:trace contextRef="#ctx0" brushRef="#br0">59 1 8936,'0'0'12786,"-3"13"-11473,-17 80 278,4 0 0,-4 123 0,20-216-1581,1-1 0,-1 1 0,0 0 0,0 0 0,1-1 0,-1 1 0,0 0 0,0 0 0,1-1 0,-1 1 0,0 0 0,1 0 0,-1 0 0,1 0 0,-1-1 0,0 1 0,1 0 0,-1 0 0,0 0 0,1 0 0,-1 0 0,1 0 0,-1 0 0,0 0 0,1 0 0,-1 0 0,0 0 0,1 0 0,-1 0 0,1 1 0,-1-1 1,0 0-1,1 0 0,-1 0 0,0 0 0,1 1 0,-1-1 0,0 0 0,0 0 0,1 1 0,-1-1 0,0 0 0,0 1 0,1-1 0,-1 0 0,0 0 0,0 1 0,0-1 0,1 1 0,-1-1 0,0 0 0,0 1 0,0-1 0,0 0 0,0 1 0,0-1 0,0 0 0,0 1 0,0-1 0,0 1 0,0-1 0,0 0 0,0 1 0,0-1 0,0 1 0,0-1 0,0 0 0,-1 1 1,1-1-1,19-23 355,-12 6-675,0 0-1,-1 0 0,-1-1 0,-1 1 0,-1-1 0,0-1 1,-1 1-1,-1-34 0,8 58-53,6 11 41,-13-14 300,0-1 44,1 1 0,-1-1 1,1 0-1,0 0 0,-1 1 0,1-2 1,0 1-1,0 0 0,1-1 0,-1 1 0,0-1 1,0 0-1,1 0 0,-1 0 0,1-1 1,-1 1-1,0-1 0,1 0 0,-1 0 1,7 0-1,-8-1-8,0 1 0,1-1 0,-1 1 0,0-1 0,0 0 0,0 0 0,0 0 0,0 0 0,0 0 0,0 0 0,-1-1 0,1 1 0,0-1 0,-1 1 0,1-1 0,-1 1 0,1-1 0,-1 0 0,0 0 0,1 0 0,-1 0 0,0 0 0,0 0 0,-1 0 0,1 0 0,0 0 0,-1 0 0,1-1 0,-1 1 0,0 0 0,0 0 0,0-5 1,-13 22-249,11-11 229,0 0 1,1 0 0,-1 0 0,1 0 0,0 0 0,0 1-1,1-1 1,-1 0 0,1 1 0,0-1 0,0 0 0,1 5-1,0-7 7,0 1-1,0-1 1,0 0-1,0 1 0,0-1 1,1 0-1,-1 0 1,1 0-1,-1 0 0,1 0 1,0 0-1,0-1 0,0 1 1,0 0-1,0-1 1,0 0-1,0 1 0,0-1 1,1 0-1,-1 0 0,3 0 1,16 7 26,1-2 1,-1-1-1,1-1 1,0 0-1,1-2 1,29 0-1,-51-5 212,-1 0 0,0 0-1,0 0 1,0 0 0,0 0 0,0-1-1,-1 1 1,1 0 0,-1 0 0,-2-4 0,-3-14-214,1 0 1,1 0-1,0-1 1,0-22 0,5 43-133,-1 1 1,0-1-1,1 1 1,-1 0-1,0-1 1,1 1-1,-1 0 1,0-1-1,1 1 1,-1 0-1,1 0 1,-1-1-1,0 1 0,1 0 1,-1 0-1,1 0 1,-1 0-1,1 0 1,-1-1-1,1 1 1,-1 0-1,1 0 1,-1 0-1,1 0 1,-1 0-1,0 0 1,1 1-1,-1-1 1,1 0-1,-1 0 1,1 0-1,-1 0 1,1 0-1,-1 1 1,1-1-1,-1 0 1,1 1-1,19 6-3063,29 16-6028,-18-10 1874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7.214"/>
    </inkml:context>
    <inkml:brush xml:id="br0">
      <inkml:brushProperty name="width" value="0.025" units="cm"/>
      <inkml:brushProperty name="height" value="0.025" units="cm"/>
    </inkml:brush>
  </inkml:definitions>
  <inkml:trace contextRef="#ctx0" brushRef="#br0">105 80 8168,'0'0'5963,"1"-10"-3097,6-31-319,-7 40-2460,0 0 1,0 0-1,0 0 1,0 0-1,0 0 1,0 0-1,-1-1 1,1 1-1,0 0 1,-1 0-1,1 0 1,0 0-1,-1 0 1,0 0-1,1 0 1,-1 0-1,0 0 1,1 1-1,-1-1 1,0 0-1,0 0 0,0 0 1,1 1-1,-1-1 1,0 0-1,0 1 1,0-1-1,0 1 1,0-1-1,0 1 1,-1 0-1,1-1 1,0 1-1,0 0 1,0 0-1,0 0 1,0 0-1,0 0 1,0 0-1,-1 0 1,1 0-1,0 0 1,-2 1-1,-1-1-58,1 1-1,-1-1 0,1 1 1,-1 0-1,1 0 1,-1 0-1,1 1 1,-1-1-1,1 1 1,0 0-1,-4 3 0,3-1-13,0 1-1,1-1 1,0 1-1,0 0 1,0 0-1,1 1 1,0-1-1,0 0 1,0 1-1,0-1 1,1 1-1,0 0 1,0 0-1,1-1 1,0 1-1,0 0 1,0 0-1,0-1 1,1 1-1,0 0 1,0-1-1,1 1 1,3 10-1,5 6-257,0-1 0,1-1 1,1 0-1,21 26 0,-31-44 181,3 5-50,0 0 0,0 1 0,-1-1 0,0 1 0,0 0 0,-1 0 0,0 0 0,3 15 0,-5-20 155,-1-1 0,0 1 0,0-1 0,0 1 0,-1-1 1,1 0-1,-1 1 0,1-1 0,-1 1 0,0-1 0,1 0 0,-1 0 1,0 1-1,-1-1 0,1 0 0,0 0 0,-1 0 0,1 0 0,-1 0 0,1-1 1,-1 1-1,0 0 0,0-1 0,0 1 0,0-1 0,0 0 0,0 0 0,0 0 1,-1 0-1,1 0 0,0 0 0,0 0 0,-1-1 0,-4 1 0,5 0-13,0 0 0,1 0 0,-1 0 1,0-1-1,0 1 0,0-1 0,0 0 0,0 1 0,-1-1 0,1 0 0,0 0 0,0 0 0,0-1 0,0 1 0,0 0 0,0-1 0,0 1 0,0-1 0,0 0 0,1 0 0,-1 0 0,0 0 0,0 0 0,0 0 0,1 0 0,-1 0 0,1-1 0,-1 1 0,-2-4 0,2 1-18,1 0-1,0-1 0,-1 1 0,1-1 0,1 0 0,-1 1 0,1-1 1,-1 1-1,2-1 0,-1 0 0,0 1 0,1-1 0,1-5 0,0 2-62,1-1-1,0 1 0,0-1 0,1 1 1,0 0-1,0 1 0,1-1 0,0 1 0,1 0 1,8-10-1,13-11-110,32-25 0,-43 39 36,6-6 55,-12 13 64,0 0 1,-1-1 0,0 0-1,-1-1 1,0 0 0,0-1-1,-1 1 1,10-18 0,-22 82 726,4-53-714,1 1 1,0 0-1,0 0 1,1-1-1,-1 1 1,0 0-1,1 0 1,0-1-1,-1 1 1,1 0-1,0-1 1,1 1-1,-1-1 1,0 1-1,1-1 1,-1 0-1,1 1 1,4 3-1,0-3 9,1 0 0,1-1 1,-1 0-1,0 0 0,0 0 0,1-1 0,-1 0 0,1-1 0,-1 1 0,1-1 1,-1-1-1,1 0 0,-1 0 0,15-4 0,-8 1-24,-1 0 0,0-1 0,0 0 0,-1-1 0,1-1 0,-1 0 0,13-10 0,-22 15 5,0-1-1,1 1 1,-1-1 0,0 0-1,0 0 1,0 0 0,-1 0-1,1 0 1,-1-1 0,0 1-1,1-1 1,-2 0 0,1 1-1,0-1 1,1-6 0,-4 10-7,-1 0 0,1 0 0,0 0 1,0 1-1,-1-1 0,1 0 1,0 1-1,0-1 0,-1 1 1,1-1-1,0 1 0,0 0 1,0-1-1,0 1 0,0 0 1,-1 1-1,0-1 20,1 1 0,-1-1-1,1 1 1,-1 0 0,1-1 0,-1 1-1,1 0 1,0 0 0,0 0 0,0 0 0,0 0-1,1 0 1,-1 1 0,0-1 0,1 0 0,0 0-1,-1 0 1,1 1 0,0 2 0,1-4-11,-1 0 0,1 0 0,-1 1 0,1-1 1,0 0-1,-1 0 0,1 0 0,0 0 0,0 0 0,0 0 1,0 0-1,0 0 0,0 0 0,0 0 0,0 0 1,1-1-1,-1 1 0,0 0 0,0-1 0,0 1 0,1-1 1,-1 0-1,0 1 0,1-1 0,-1 0 0,0 0 1,1 0-1,-1 0 0,1 0 0,-1 0 0,3 0 0,17-1-2026,1 0-4010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8.596"/>
    </inkml:context>
    <inkml:brush xml:id="br0">
      <inkml:brushProperty name="width" value="0.025" units="cm"/>
      <inkml:brushProperty name="height" value="0.025" units="cm"/>
    </inkml:brush>
  </inkml:definitions>
  <inkml:trace contextRef="#ctx0" brushRef="#br0">35 3 8104,'-4'-2'11550,"4"1"-11361,-8 15 2358,-6 18-2297,12-25-11,0-1-1,1 0 1,-1 1 0,2 0 0,-1-1-1,1 1 1,0-1 0,2 13-1,-1-17-210,0 0-1,0 0 1,0 0-1,0 0 1,1 0-1,-1 0 1,1 0 0,-1-1-1,1 1 1,0 0-1,0-1 1,0 0-1,0 1 1,0-1-1,0 0 1,0 0-1,0 0 1,0 0-1,0-1 1,0 1 0,1-1-1,-1 1 1,0-1-1,1 0 1,-1 1-1,0-1 1,1 0-1,1-1 1,0 1-327,14 1-316,-10-4-4760,-4-6-3001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9.287"/>
    </inkml:context>
    <inkml:brush xml:id="br0">
      <inkml:brushProperty name="width" value="0.025" units="cm"/>
      <inkml:brushProperty name="height" value="0.025" units="cm"/>
    </inkml:brush>
  </inkml:definitions>
  <inkml:trace contextRef="#ctx0" brushRef="#br0">20 1 11275,'0'0'9924,"-3"10"-9043,2-7-843,-4 17 808,1 1 1,-2 41 0,7-61-798,-1 0 1,1 1-1,0-1 0,1 0 0,-1 0 1,0 0-1,0-1 0,0 1 0,1 0 1,-1 0-1,0-1 0,1 1 0,-1 0 1,0-1-1,1 0 0,-1 1 1,1-1-1,-1 0 0,1 0 0,-1 1 1,1-1-1,-1 0 0,0-1 0,1 1 1,-1 0-1,3-1 0,46-2 730,-33-1-698,-1 0-1,26-11 1,-30 10-83,0 0 1,0 1-1,0 1 0,1 0 0,0 1 0,15-2 0,-27 6-7,-1 1 0,0-1 0,0 0 0,0 0-1,-1 0 1,1 0 0,0 0 0,-1 0 0,1 0 0,-1 1 0,0-1-1,0-1 1,-1 4 0,-5 6 9,5-9-15,0 0 1,0 1 0,1-1-1,-1 1 1,1 0-1,-1-1 1,1 1 0,0 0-1,-1 4 1,29-10-5586,-3-7-667,1-2-3497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09.663"/>
    </inkml:context>
    <inkml:brush xml:id="br0">
      <inkml:brushProperty name="width" value="0.025" units="cm"/>
      <inkml:brushProperty name="height" value="0.025" units="cm"/>
    </inkml:brush>
  </inkml:definitions>
  <inkml:trace contextRef="#ctx0" brushRef="#br0">133 108 11659,'0'0'3998,"-8"-2"-928,6 2-2890,-13-3 1429,0 0 0,-30 0 0,42 3-1387,0 0 0,0 0 0,0 0 0,0 1 1,0 0-1,0-1 0,0 1 0,0 0 0,1 0 0,-6 3 1,7-3-195,0 0 1,0-1 0,0 1 0,1 0 0,-1 0-1,0 0 1,1 0 0,-1 0 0,1-1 0,-1 1 0,1 0-1,-1 1 1,1-1 0,0 0 0,-1 0 0,1 0-1,0 0 1,0 0 0,0 0 0,0 0 0,0 0 0,0 0-1,0 0 1,0 1 0,0-1 0,1 0 0,-1 0-1,0 0 1,1 0 0,0 1 0,0-1 2,-1 0 0,1 0 0,0 0 0,0 0 0,-1 0 1,1 0-1,0-1 0,0 1 0,0 0 0,0-1 0,0 1 0,0 0 0,0-1 0,0 0 1,1 1-1,-1-1 0,0 0 0,0 1 0,0-1 0,0 0 0,1 0 0,1 0 0,32 0 424,-24 0-323,2-1-131,-1 0 0,0-1 0,1 0 0,-1-1 0,0 0-1,0-1 1,0-1 0,-1 0 0,1 0 0,-1-1-1,-1-1 1,1 0 0,-1 0 0,0-1 0,0 0-1,-1 0 1,-1-1 0,1-1 0,12-18 0,-16 11-58,-14 12-82,7 6 125,-1-1 0,1 1 0,0-1-1,0 1 1,-1 0 0,1-1 0,0 1 0,0 0 0,0 1 0,0-1 0,0 0 0,-3 3-1,-1 3 15,0-1-1,0 1 0,1 1 0,0-1 0,0 1 0,0 0 0,1 0 0,1 1 0,-1-1 0,1 1 0,1 0 0,-1 0 0,2-1 0,-1 1 0,1 1 0,0 15 0,1-23-34,1 0-1,-1 0 0,0 0 0,0-1 0,1 1 1,-1 0-1,1 0 0,-1-1 0,1 1 0,0-1 1,0 1-1,-1 0 0,1-1 0,0 1 0,0-1 1,1 0-1,-1 1 0,0-1 0,0 0 0,1 0 1,2 2-1,0 0-236,0-1 0,1 0 0,-1-1-1,1 1 1,-1-1 0,1 0 0,0 0 0,5 1 0,5-1-1866,0-1-1,0 0 1,0-1 0,25-4 0,11-9-6388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0.042"/>
    </inkml:context>
    <inkml:brush xml:id="br0">
      <inkml:brushProperty name="width" value="0.025" units="cm"/>
      <inkml:brushProperty name="height" value="0.025" units="cm"/>
    </inkml:brush>
  </inkml:definitions>
  <inkml:trace contextRef="#ctx0" brushRef="#br0">155 1 8040,'0'0'10420,"-9"-1"-7772,7 1-2562,-62 2 3322,62-3-3313,0 1-1,0 0 1,0 1 0,0-1 0,-1 0 0,1 1 0,0-1-1,0 1 1,0-1 0,0 1 0,1 0 0,-1 0 0,0 0 0,0 0-1,0 0 1,1 0 0,-1 1 0,0-1 0,1 0 0,-1 1-1,1-1 1,0 1 0,0 0 0,-1 0 0,1-1 0,0 1 0,0 0-1,1 0 1,-1 0 0,0 0 0,0 2 0,1-3-98,1 1-1,-1-1 1,1 0 0,-1 0-1,1 0 1,-1 0 0,1 0-1,0 0 1,-1 0 0,1 0 0,0 0-1,0 0 1,0 0 0,0 0-1,0 0 1,0-1 0,0 1-1,0 0 1,0-1 0,0 1 0,0-1-1,0 1 1,0-1 0,1 0-1,-1 1 1,2-1 0,39 9-340,-31-8 284,4 2 4,47 9-93,-58-11 144,-1 0-1,0 0 1,0 0 0,0 0-1,0 0 1,0 1 0,0 0 0,0-1-1,0 1 1,0 0 0,-1 0 0,1 1-1,-1-1 1,4 5 0,-6-7 20,1 1-1,-1 0 1,0-1 0,1 1 0,-1 0 0,0 0-1,0 0 1,0-1 0,1 1 0,-1 0 0,0 0-1,0 0 1,0-1 0,0 1 0,0 0 0,-1 0-1,1 0 1,0-1 0,0 1 0,0 0-1,-1 0 1,1 0 0,0-1 0,-1 1 0,1 0-1,-1-1 1,0 2 0,-23 13 496,-36 1 369,54-15-800,-1 0-183,-59 10 570,21-8-4261,25-3-2453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2.656"/>
    </inkml:context>
    <inkml:brush xml:id="br0">
      <inkml:brushProperty name="width" value="0.025" units="cm"/>
      <inkml:brushProperty name="height" value="0.025" units="cm"/>
    </inkml:brush>
  </inkml:definitions>
  <inkml:trace contextRef="#ctx0" brushRef="#br0">51 66 13581,'0'0'10538,"-4"11"-10479,-8 25 90,2 1 0,2 0 1,1 0-1,-3 53 1,13-88 649,4-9-271,4-8 3,-7 2-512,0 0 1,0 1 0,-2-1 0,1-1-1,-2 1 1,0 0 0,0 0-1,-1-1 1,-1 1 0,0 0-1,-1 0 1,-4-17 0,1 20-453,3 12-547,3-1 952,-1 0-1,0 0 1,1 0-1,-1 0 1,1 0-1,0-1 0,-1 1 1,1 0-1,0 0 1,-1 0-1,1 0 1,0-1-1,0 1 0,0 0 1,0-1-1,0 1 1,0-1-1,0 1 0,0-1 1,1 1-1,8 2 41,0-1-1,1 0 0,-1-1 1,1 0-1,0 0 0,-1-1 1,1-1-1,0 0 0,-1 0 1,1-1-1,-1 0 0,0-1 0,0 0 1,0-1-1,0 0 0,0 0 1,-1-1-1,0 0 0,0-1 1,0 0-1,0-1 0,-1 1 1,0-2-1,10-11 0,-18 19-1,1-1-1,0 0 1,0 0-1,0 0 1,-1 0 0,1 0-1,0 0 1,-1 0-1,1 0 1,-1 0-1,1 0 1,-1 0-1,0 0 1,1 0-1,-1 0 1,0 0 0,0 0-1,0-1 1,0 1-1,0 0 1,0 0-1,0 0 1,0 0-1,0 0 1,0-1-1,-1 1 1,1 0 0,-1-2-1,0 3-4,-1-1-1,1 0 0,-1 0 1,1 1-1,-1-1 1,0 1-1,1-1 1,-1 1-1,1 0 0,-1-1 1,0 1-1,1 0 1,-1 0-1,0 0 0,1 0 1,-4 1-1,-6 1-23,1 0 0,-1 1 0,1 0 0,-21 8 0,19-4 6,1 1 1,-1 0 0,2 0 0,-1 1 0,-16 17 0,24-22 14,-1 0 0,1 0 0,0 0 0,0 1 0,0-1 0,1 1 0,-1 0 0,1 0 0,0-1 0,1 1 0,-1 1-1,1-1 1,0 0 0,0 0 0,0 0 0,1 1 0,0 8 0,1-12-24,0 0 0,-1-1 0,1 1-1,0 0 1,0 0 0,0-1 0,1 1 0,-1-1-1,0 1 1,0-1 0,1 1 0,-1-1 0,1 0-1,0 0 1,-1 0 0,1 1 0,0-2 0,-1 1 0,1 0-1,0 0 1,0-1 0,0 1 0,0-1 0,0 1-1,3 0 1,57 4-2045,-57-5 1743,17 1-2228,0-2 1,32-3-1,-8-9-3224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3.354"/>
    </inkml:context>
    <inkml:brush xml:id="br0">
      <inkml:brushProperty name="width" value="0.025" units="cm"/>
      <inkml:brushProperty name="height" value="0.025" units="cm"/>
    </inkml:brush>
  </inkml:definitions>
  <inkml:trace contextRef="#ctx0" brushRef="#br0">174 92 5157,'0'0'15759,"-11"-6"-14467,7 5-1237,1-2 1,0 1-1,0 0 1,-1 1 0,1-1-1,-1 0 1,1 1 0,-1 0-1,0 0 1,0 0 0,1 0-1,-1 1 1,0-1 0,0 1 0,0 0-1,0 0 1,1 0 0,-1 1-1,0-1 1,0 1 0,0 0-1,1 0 1,-1 1 0,1-1-1,-1 1 1,1-1 0,-7 5-1,6-4-33,1 0-1,-1 0 1,1 1-1,-1-1 0,1 1 1,0-1-1,0 1 0,0 0 1,0 0-1,1 1 0,-1-1 1,1 0-1,0 1 0,0-1 1,0 1-1,1 0 0,-1 0 1,1 0-1,0 0 1,0 0-1,0 0 0,0 5 1,1-8-20,1-1 1,-1 1 0,1 0-1,0 0 1,-1 0 0,1-1-1,0 1 1,-1-1-1,1 1 1,0 0 0,0-1-1,0 1 1,0-1 0,-1 0-1,1 1 1,0-1 0,0 0-1,0 1 1,0-1 0,0 0-1,0 0 1,0 0 0,0 0-1,0 0 1,0 0 0,2 0-1,31-1 32,-32 0-27,7 0-19,-1-1 0,1-1 0,-1 0 0,0 0 0,0 0 0,0-1 0,0 0 0,-1-1 0,1 0 0,-1 0 0,0 0 0,-1-1 0,0 0 0,1 0 0,6-11 0,-12 16-245,-6 39-415,-3-3 790,1 1 0,2 0 0,1 0 0,2 0 0,2 1 0,1-1 0,7 45 1,-7-75-100,0 0 1,-1 0-1,1 0 1,-2 0-1,1 0 1,0 0-1,-1 0 1,0 0 0,-4 11-1,4-15 37,0 0 0,-1-1 0,1 1 0,-1 0-1,0-1 1,1 1 0,-1-1 0,0 0 0,0 1 0,0-1-1,0 0 1,0 0 0,0 0 0,0 0 0,0-1 0,0 1-1,0 0 1,-1-1 0,1 0 0,0 1 0,0-1 0,-1 0 0,1 0-1,0-1 1,0 1 0,-1 0 0,1-1 0,-2 0 0,1 0-25,0 1 1,1-1 0,-1 0-1,0-1 1,1 1 0,-1 0 0,1-1-1,0 1 1,-1-1 0,1 0-1,0 0 1,0 0 0,0 0 0,0 0-1,1 0 1,-1-1 0,1 1-1,-1 0 1,1-1 0,0 1-1,0-1 1,0 0 0,0 1 0,0-1-1,-1-5 1,0-3-103,0 0 1,0 0-1,1 0 0,1-1 1,0-14-1,2 18-2,-1-1 1,1 1-1,0-1 0,1 1 1,0 0-1,1 0 0,-1 0 1,1 1-1,1-1 0,-1 1 1,2 0-1,-1 0 0,0 0 1,1 1-1,11-9 0,11-8 16,2 1 0,48-27 0,16-13 35,-89 58 31,47-43 192,-49 43-139,-1 1 0,1 0 0,-1-1 0,0 1 1,0-1-1,0 1 0,0-1 0,-1 0 0,1 0 1,-1 0-1,0 0 0,0 0 0,-1 0 0,1-6 0,-1 9-52,0 0 0,-1 0 0,1 0-1,0 0 1,-1 0 0,1 0 0,-1 1-1,1-1 1,-1 0 0,1 0 0,-1 0-1,1 1 1,-1-1 0,0 0-1,1 1 1,-1-1 0,0 0 0,0 1-1,0-1 1,1 1 0,-1-1 0,0 1-1,0 0 1,0-1 0,0 1-1,0 0 1,0 0 0,0-1 0,0 1-1,0 0 1,0 0 0,0 0 0,0 0-1,1 0 1,-1 1 0,0-1 0,0 0-1,0 0 1,-2 1 0,0 0-25,-1-1 0,0 1 0,1 0 0,-1 0 0,1 0 0,0 0 0,-1 1 0,1 0 0,0-1 0,-5 4 0,2 2 0,0-1 0,1 1-1,-1 0 1,1 0 0,1 0 0,-1 1 0,1-1 0,1 1 0,-1 0 0,1 1 0,1-1 0,0 0 0,0 1 0,0-1 0,1 1-1,0 13 1,1-20 3,1-1-1,-1 1 1,1 0-1,0 0 1,-1 0-1,1 0 1,0-1-1,0 1 1,0 0-1,0 0 1,0-1-1,1 1 1,-1-1-1,0 0 1,1 1-1,-1-1 1,1 0-1,-1 0 1,1 1-1,0-1 0,-1-1 1,1 1-1,0 0 1,0 0-1,0-1 1,0 1-1,0-1 1,0 1-1,-1-1 1,1 0-1,0 0 1,4 0-1,10 1-764,-1 0-1,31-4 0,-41 3 391,5-1-1664,1-1 0,-1 0 0,0-1 0,17-7 0,6-4-7393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785"/>
    </inkml:context>
    <inkml:brush xml:id="br0">
      <inkml:brushProperty name="width" value="0.025" units="cm"/>
      <inkml:brushProperty name="height" value="0.025" units="cm"/>
    </inkml:brush>
  </inkml:definitions>
  <inkml:trace contextRef="#ctx0" brushRef="#br0">181 1 11243,'0'0'9705,"6"12"-9177,11 34-302,-1 2-1,-3 0 1,9 56 0,-13 8-13,-9-64-3085,-12-51-4902,-11-11 2624,-32-22 578,-1 0 4867,-62-42 10084,124 76-6317,33 0-3453,-30 2-548,138-4 255,-48-12-3667,-39 0-770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3.688"/>
    </inkml:context>
    <inkml:brush xml:id="br0">
      <inkml:brushProperty name="width" value="0.025" units="cm"/>
      <inkml:brushProperty name="height" value="0.025" units="cm"/>
    </inkml:brush>
  </inkml:definitions>
  <inkml:trace contextRef="#ctx0" brushRef="#br0">143 1 8680,'0'0'11510,"-9"6"-10298,1 0-832,1 1 1,-1 0-1,1 0 1,0 1 0,1 0-1,0 0 1,0 0 0,0 1-1,-7 17 1,9-16-107,-6 8-24,2 0 1,0 1 0,2 0 0,0 0-1,0 1 1,2 0 0,1 0 0,-2 27-1,5-45-254,1 0 0,-1-1 0,0 1 0,1 0 0,-1 0 0,1 0-1,0-1 1,-1 1 0,1 0 0,0 0 0,0-1 0,0 1 0,0-1 0,0 1-1,1-1 1,-1 1 0,0-1 0,1 0 0,-1 0 0,1 0 0,2 2 0,1 0 29,0-1 0,0 0 0,1 0 1,-1 0-1,0-1 0,1 0 0,8 1 0,45-2-1859,-14-9-4365,-18-5-4809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4.677"/>
    </inkml:context>
    <inkml:brush xml:id="br0">
      <inkml:brushProperty name="width" value="0.025" units="cm"/>
      <inkml:brushProperty name="height" value="0.025" units="cm"/>
    </inkml:brush>
  </inkml:definitions>
  <inkml:trace contextRef="#ctx0" brushRef="#br0">19 1 11018,'0'0'13752,"-2"12"-13629,-1 2-68,-2 7 158,2 0 0,-3 32 0,7-52-176,-1 0 1,1 0-1,-1 0 0,1 0 1,-1 0-1,1 0 1,-1 0-1,1-1 1,0 1-1,0 0 0,-1-1 1,1 1-1,0 0 1,0-1-1,0 1 0,0-1 1,0 1-1,0-1 1,0 0-1,-1 1 0,1-1 1,0 0-1,0 1 1,0-1-1,1 0 0,-1 0 1,0 0-1,0 0 1,0 0-1,0 0 0,0 0 1,0-1-1,0 1 1,0 0-1,0-1 0,0 1 1,1-1-1,42-11 1094,-28 4-1036,-1-1-1,23-16 1,-26 16-85,0 1-1,1 0 0,0 1 0,16-7 1,-29 14-14,0 0 0,0 1 0,1-1 0,-1 0 0,0 0 1,1 0-1,-1 1 0,0-1 0,0 0 0,1 0 0,-1 0 1,0 1-1,0-1 0,0 0 0,1 1 0,-1-1 0,0 0 1,0 0-1,0 1 0,0-1 0,0 0 0,0 1 0,1-1 0,-1 0 1,0 1-1,0-1 0,0 0 0,0 1 0,0-1 0,0 0 1,0 1-1,0-1 0,-1 0 0,1 1 0,0-1 0,0 0 1,0 1-1,0-1 0,0 0 0,0 0 0,-1 1 0,1-1 1,0 0-1,0 0 0,0 1 0,-1-1 0,1 0 0,-1 1 1,-8 25 59,6-20-53,4-6 2,-1 1-1,1-1 0,0 1 0,-1 0 0,1-1 0,0 1 0,-1-1 0,1 0 0,0 1 0,0-1 0,-1 0 1,1 1-1,0-1 0,0 0 0,0 0 0,-1 0 0,1 1 0,0-1 0,0 0 0,0 0 0,0 0 0,0-1 1,-1 1-1,1 0 0,0 0 0,1-1 0,27-4 72,12-8-128,-27 8-114,0 1-1,0 0 1,0 0-1,0 2 0,20-2 1,-34 4 162,0 1 0,1-1 1,-1 1-1,1 0 0,-1-1 1,0 1-1,1-1 0,-1 1 1,0 0-1,0-1 0,0 1 1,1 0-1,-1-1 0,0 1 1,0 0-1,0 0 0,0-1 1,0 1-1,0 0 0,0-1 1,0 1-1,-1 0 0,1-1 1,0 1-1,0 0 0,0-1 1,-1 1-1,1 0 0,0-1 1,-1 1-1,1-1 0,-1 2 1,-10 23-202,7-12-1427,5-9-4023,4-4-244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5.091"/>
    </inkml:context>
    <inkml:brush xml:id="br0">
      <inkml:brushProperty name="width" value="0.025" units="cm"/>
      <inkml:brushProperty name="height" value="0.025" units="cm"/>
    </inkml:brush>
  </inkml:definitions>
  <inkml:trace contextRef="#ctx0" brushRef="#br0">170 44 14350,'0'0'10511,"-10"-4"-9977,8 2-528,-1 0 1,1 1 0,-1-1 0,0 1-1,0 0 1,0 0 0,0 0-1,0 0 1,0 0 0,0 1 0,0-1-1,0 1 1,0 0 0,0 0-1,0 0 1,0 1 0,0-1 0,0 1-1,0-1 1,0 1 0,0 0-1,0 0 1,0 0 0,0 1 0,1-1-1,-1 1 1,1-1 0,-1 1-1,1 0 1,-5 4 0,4-4-2,-39 38 473,40-37-445,-1 0-1,1-1 1,0 1 0,0 0-1,0 0 1,1 0-1,-1 1 1,1-1 0,0 0-1,-1 0 1,1 1-1,1-1 1,-2 7-1,3-9-25,0 0-1,-1-1 1,1 1-1,0 0 0,0 0 1,0-1-1,0 1 1,0 0-1,0-1 0,0 1 1,0-1-1,0 1 1,0-1-1,0 0 0,0 1 1,0-1-1,0 0 1,0 0-1,0 0 0,0 0 1,1 0-1,-1 0 1,0 0-1,0 0 0,0 0 1,2-1-1,36-4 174,-23-1-233,0-1 1,0-1-1,-1 0 1,-1-1-1,1-1 1,-2 0-1,1-1 1,-1 0-1,-1-1 1,0 0-1,15-21 1,-21 26-767,-6 10 382,-12 20 276,-12 34-355,25-58 136,1 1-1,-1 0 0,0 0 1,1 0-1,-1-1 0,1 1 1,-1-1-1,0 1 0,1-1 0,-1 0 1,0 0-1,0 1 0,1-1 1,-1 0-1,1-2 0,29-31-9329,-22 23 4927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5.769"/>
    </inkml:context>
    <inkml:brush xml:id="br0">
      <inkml:brushProperty name="width" value="0.025" units="cm"/>
      <inkml:brushProperty name="height" value="0.025" units="cm"/>
    </inkml:brush>
  </inkml:definitions>
  <inkml:trace contextRef="#ctx0" brushRef="#br0">150 105 6342,'0'0'14686,"-6"10"-13805,-20 49 1497,-33 108 0,51-141-2223,-42 131 411,50-156-417,1-14-49,0 0-1,1 0 0,0 1 1,1-1-1,1 0 0,0 1 1,7-15-1,47-84-724,-30 62-46,-12 17 266,2 0 0,2 1 0,1 1 0,1 1 0,39-39 1,-57 65 395,0 0 0,1 0 1,-1 0-1,1 1 0,-1-1 1,1 1-1,7-2 1,-11 4 1,-1-1 1,1 1 0,0-1 0,0 1 0,0 0 0,0 0 0,-1-1 0,1 1 0,0 0 0,0 0 0,0 0 0,0 0 0,0 0 0,0 0 0,-1 0 0,1 0 0,0 0 0,0 0 0,0 1 0,0-1 0,0 0 0,-1 1 0,1-1 0,0 0-1,0 1 1,-1-1 0,1 1 0,0-1 0,0 1 0,-1 0 0,1-1 0,-1 1 0,1 0 0,0-1 0,-1 1 0,1 0 0,-1 0 0,0-1 0,1 1 0,-1 0 0,0 0 0,1 0 0,-1 0 0,0-1 0,0 2 0,0 7 122,-1-1 1,0 0 0,0 0-1,-1 0 1,0 0 0,-1 0-1,1 0 1,-2-1 0,1 1-1,-1-1 1,0 0 0,0 0-1,-1 0 1,0-1 0,0 0 0,-1 0-1,0 0 1,0 0 0,0-1-1,-9 6 1,68-6-4244,-48-4 3959,-1 0 0,1 0-1,-1 0 1,1 1-1,-1 0 1,0 0 0,1 0-1,-1 0 1,0 1-1,7 6 1,-10-8 208,1 0 0,-1 0 0,0 0 1,0 0-1,0 1 0,0-1 0,0 0 0,0 1 0,0-1 1,0 1-1,0-1 0,-1 1 0,1-1 0,0 3 0,-1-4 23,0 1 0,0 0 0,-1 0 0,1 0 0,0-1 0,0 1 0,0 0 0,-1 0 1,1 0-1,0-1 0,-1 1 0,1 0 0,-1-1 0,1 1 0,-1 0 0,1-1 0,-1 1 0,1 0 0,-1-1 0,0 1 0,1-1 0,-1 1 0,0-1 0,1 0 0,-1 1 0,0-1 0,0 0 0,1 1 0,-3-1 0,-14 7 359,0-1 1,-1-1-1,0-1 1,0 0-1,0-1 1,-29 0-1,76-19-8370,-4 7 1760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162"/>
    </inkml:context>
    <inkml:brush xml:id="br0">
      <inkml:brushProperty name="width" value="0.025" units="cm"/>
      <inkml:brushProperty name="height" value="0.025" units="cm"/>
    </inkml:brush>
  </inkml:definitions>
  <inkml:trace contextRef="#ctx0" brushRef="#br0">55 118 14221,'0'0'7239,"-24"64"-5925,13-39-193,-1-1-513,7-2-384,3-8-160,2-3-32,0-6-1121,5-5-1025,3 0-1441,1-12-3107</inkml:trace>
  <inkml:trace contextRef="#ctx0" brushRef="#br0" timeOffset="1">76 1 12556,'0'0'4836,"25"56"-8647,-12-45-4261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542"/>
    </inkml:context>
    <inkml:brush xml:id="br0">
      <inkml:brushProperty name="width" value="0.025" units="cm"/>
      <inkml:brushProperty name="height" value="0.025" units="cm"/>
    </inkml:brush>
  </inkml:definitions>
  <inkml:trace contextRef="#ctx0" brushRef="#br0">227 1 11979,'0'0'9204,"-10"7"-7838,4-3-1249,0 0 0,1 0-1,-1 0 1,1 1 0,0-1-1,0 1 1,1 1-1,-1-1 1,1 1 0,1-1-1,-1 1 1,1 0 0,0 1-1,0-1 1,0 0 0,1 1-1,0 0 1,1-1 0,-2 10-1,3 19-136,2-1 0,11 61-1,-7-56-26,3 65 0,-10-99 76,1-1 0,-1 1 0,0 0 0,0-1 0,-1 1-1,1-1 1,-1 0 0,0 1 0,-1-1 0,1 0-1,0 0 1,-1 0 0,0 0 0,0-1 0,0 1 0,-1-1-1,1 0 1,-1 0 0,-6 4 0,4-2 172,0-1 0,-1 0 0,0-1 0,1 0 0,-1 0 0,0 0 0,-1-1 1,1 0-1,0 0 0,-1-1 0,-11 1 0,18-2-188,0 0-1,0 0 1,1 0 0,-1-1 0,0 1-1,0 0 1,1 0 0,-1-1 0,0 1-1,0-1 1,1 1 0,-1 0-1,1-1 1,-1 1 0,0-1 0,1 0-1,-1 1 1,1-1 0,-1 1 0,1-1-1,-1 0 1,1 1 0,0-1 0,-1 0-1,1 0 1,0 0 0,-7-30-53,9-29-846,-1 54 816,0 0 1,0-1-1,0 1 1,1 0-1,0 0 1,0 0-1,1 0 0,0 0 1,0 1-1,0-1 1,0 1-1,1 0 1,0 0-1,0 0 0,1 0 1,-1 1-1,1 0 1,0 0-1,10-7 1,5 1-20,0 0 0,0 2 1,1 0-1,30-7 1,42-17-5637,-70 17 675,-7 0-2333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6.891"/>
    </inkml:context>
    <inkml:brush xml:id="br0">
      <inkml:brushProperty name="width" value="0.025" units="cm"/>
      <inkml:brushProperty name="height" value="0.025" units="cm"/>
    </inkml:brush>
  </inkml:definitions>
  <inkml:trace contextRef="#ctx0" brushRef="#br0">0 40 14157,'0'0'3267,"63"-22"-480,-16 14-1153,5 3-289,7 2-96,1 3-865,4 0-319,-7 0-1154,-1-2-3908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7.663"/>
    </inkml:context>
    <inkml:brush xml:id="br0">
      <inkml:brushProperty name="width" value="0.025" units="cm"/>
      <inkml:brushProperty name="height" value="0.025" units="cm"/>
    </inkml:brush>
  </inkml:definitions>
  <inkml:trace contextRef="#ctx0" brushRef="#br0">1 30 1505,'0'0'17884,"9"-3"-15834,15-4-1261,2 1-1,-1 1 1,1 1 0,0 2 0,0 0-1,-1 1 1,37 5 0,-61-4-789,0 0 0,-1 0 0,1 1 0,0-1 0,-1 0 0,1 0 0,0 1 0,-1-1 0,1 0 0,0 1 0,-1-1 0,1 1 0,-1-1 0,1 1 0,-1-1 0,1 1 0,-1-1 0,1 1 0,-1 0 0,1-1 0,-1 1 0,0 0 0,1-1 0,-1 1 0,0 0 0,0-1 0,0 1 0,1 0 0,-1 0 0,0-1 0,0 1 0,0 0 0,0-1 0,0 1 0,0 0 0,0 0 0,0-1 0,-1 1 0,1 0 0,0 0 0,0-1 0,-1 1 0,1 0 0,-1 0 0,0 2 5,-1 0 0,1 0-1,-1 1 1,0-2 0,0 1-1,0 0 1,0 0 0,-3 3 0,-14 8-274,0-1 1,0-1 0,-34 16-1,-15 9-873,58-26 974,21-6 134,29-3 179,-34-2-104,54-3-796,88-16 0,-128 16-644,-4-2-6961,-15 0 1308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8.165"/>
    </inkml:context>
    <inkml:brush xml:id="br0">
      <inkml:brushProperty name="width" value="0.025" units="cm"/>
      <inkml:brushProperty name="height" value="0.025" units="cm"/>
    </inkml:brush>
  </inkml:definitions>
  <inkml:trace contextRef="#ctx0" brushRef="#br0">0 41 11082,'0'0'13069,"49"-3"-11852,-15-6-608,-4 3-289,8-1-192,-4 3-96,2 3-192,-1-1-1634,-4 0-1825,-1-5-4069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8.701"/>
    </inkml:context>
    <inkml:brush xml:id="br0">
      <inkml:brushProperty name="width" value="0.025" units="cm"/>
      <inkml:brushProperty name="height" value="0.025" units="cm"/>
    </inkml:brush>
  </inkml:definitions>
  <inkml:trace contextRef="#ctx0" brushRef="#br0">215 68 8968,'0'0'15396,"-11"-7"-14040,9 6-1307,-2-2-6,0-1 0,0 2 0,-1-1 0,1 0 0,-1 1 0,1 0 0,-1 0 0,0 0 1,0 1-1,0-1 0,0 1 0,0 0 0,0 1 0,-1-1 0,1 1 0,0 0 0,0 1 0,0-1 0,0 1 1,0 0-1,0 0 0,0 0 0,0 1 0,0 0 0,0 0 0,-6 3 0,6-2-49,0 1-1,0-1 1,1 1-1,0 0 1,-1 0-1,1 0 0,0 0 1,1 1-1,-1 0 1,1 0-1,0 0 1,0 0-1,1 0 1,-1 0-1,1 1 1,0-1-1,-1 10 1,3-14 7,0 0 1,1 0 0,-1 0-1,1 0 1,0 0-1,-1-1 1,1 1 0,-1 0-1,1 0 1,0-1-1,0 1 1,0 0 0,-1-1-1,1 1 1,0-1 0,0 1-1,0-1 1,0 1-1,0-1 1,0 0 0,0 1-1,0-1 1,0 0-1,0 0 1,0 0 0,0 0-1,0 0 1,0 0 0,0 0-1,2 0 1,37-2 125,-37 1-117,10-2 2,0 0 0,0-1 0,-1-1 0,1 0 0,-1 0 1,0-1-1,0-1 0,-1 0 0,0-1 0,0 0 0,-1-1 0,0 0 1,0 0-1,-1-1 0,0-1 0,-1 1 0,11-19 0,-18 28-54,-16 34-348,10-19-178,0 0 0,1 1 0,0 0-1,2 0 1,-1 0 0,1 16 0,2-30 351,0 0 1,0 0 0,0-1-1,0 1 1,0 0-1,0 0 1,0-1-1,0 1 1,0 0 0,0 0-1,0-1 1,1 1-1,-1 0 1,0 0-1,0-1 1,1 1-1,-1-1 1,1 1 0,-1 0-1,1-1 1,-1 1-1,1-1 1,-1 1-1,1-1 1,-1 1 0,1-1-1,0 1 1,-1-1-1,1 1 1,-1-1-1,1 0 1,0 0 0,0 1-1,-1-1 1,1 0-1,0 0 1,0 0-1,-1 0 1,1 0-1,0 1 1,0-2 0,-1 1-1,1 0 1,0 0-1,0 0 1,14 0-4695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116"/>
    </inkml:context>
    <inkml:brush xml:id="br0">
      <inkml:brushProperty name="width" value="0.025" units="cm"/>
      <inkml:brushProperty name="height" value="0.025" units="cm"/>
    </inkml:brush>
  </inkml:definitions>
  <inkml:trace contextRef="#ctx0" brushRef="#br0">119 1 14862,'0'0'3048,"-8"8"-1868,2-2-1027,1 1 0,0 0 0,0 0 0,0 0 0,1 1 0,0 0 0,0 0 0,1 0 0,0 0 0,1 0 0,-3 11 0,-49 215 856,53-230-1004,0 0-1,0 0 1,0 1-1,0-1 1,1 0-1,-1 0 0,2 8 1,-1-11-8,0 1 1,1-1-1,0 0 1,-1 0-1,1 0 1,-1 0-1,1 0 1,0 0-1,0-1 1,0 1-1,-1 0 1,1 0-1,0 0 0,0-1 1,0 1-1,0 0 1,0-1-1,0 1 1,1-1-1,-1 0 1,0 1-1,0-1 1,0 0-1,0 1 1,0-1-1,1 0 1,-1 0-1,0 0 1,0 0-1,0 0 0,1 0 1,0-1-1,15 0-530,0 0 0,0-2 0,0 0-1,0-1 1,0-1 0,-1 0 0,0-1-1,26-14 1,11-9-4159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19.095"/>
    </inkml:context>
    <inkml:brush xml:id="br0">
      <inkml:brushProperty name="width" value="0.025" units="cm"/>
      <inkml:brushProperty name="height" value="0.025" units="cm"/>
    </inkml:brush>
  </inkml:definitions>
  <inkml:trace contextRef="#ctx0" brushRef="#br0">85 0 11819,'0'0'5504,"-5"10"-4260,-8 13-260,2 1 0,0-1 1,1 2-1,2 0 0,0 0 0,2 0 1,-6 52-1,11-76-968,1 0 1,0 0-1,1 0 0,-1 0 1,0 1-1,0-1 0,0 0 1,1 0-1,-1 0 0,0 0 0,1 0 1,-1 0-1,1 0 0,-1 0 1,1 0-1,0 0 0,-1 0 1,1-1-1,0 1 0,0 0 1,0 0-1,0 0 0,-1-1 1,1 1-1,2 0 0,0 0 9,0 0 1,0 0-1,-1 0 0,1-1 0,0 0 0,0 1 0,0-1 1,0 0-1,0 0 0,3-1 0,4-1-14,-1 0 1,1 0-1,0-1 0,-1 0 0,13-7 1,12-11-173,-26 15 122,0 0 0,1 1 0,0 0 1,0 1-1,0 0 0,16-5 0,-24 9 42,-1 0 1,1 1-1,-1-1 0,1 0 0,-1 0 0,1 1 0,-1-1 0,0 0 0,1 1 1,-1-1-1,0 0 0,1 1 0,-1-1 0,0 1 0,1-1 0,-1 0 0,0 1 1,0-1-1,1 1 0,-1-1 0,0 1 0,0-1 0,0 1 0,0-1 0,0 1 1,0-1-1,0 1 0,0-1 0,0 1 0,0-1 0,0 1 0,0-1 0,0 1 1,0-1-1,0 1 0,0-1 0,0 1 0,-1-1 0,1 1 0,0 0 0,-7 24 254,-2-8-148,5-9-62,-1 1-1,1-1 0,1 1 1,0 0-1,0 0 0,0 0 1,-1 18-1,5-27-607,0 0 0,-1 0 0,1 0 0,0 0 0,0 0 0,0-1 0,0 1 0,0 0 0,-1-1 0,1 1-1,0 0 1,0-1 0,0 1 0,-1-1 0,1 1 0,0-1 0,-1 1 0,1-1 0,1-1 0,5-14-10319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0.208"/>
    </inkml:context>
    <inkml:brush xml:id="br0">
      <inkml:brushProperty name="width" value="0.025" units="cm"/>
      <inkml:brushProperty name="height" value="0.025" units="cm"/>
    </inkml:brush>
  </inkml:definitions>
  <inkml:trace contextRef="#ctx0" brushRef="#br0">80 0 5541,'0'0'12401,"-5"10"-9368,-7 13-1904,2-9-610,2 1-1,0 0 1,1 0 0,1 1-1,0 0 1,1 0 0,1 0-1,-4 29 1,8-38-494,0-1 1,0 1-1,1-1 1,0 1-1,0-1 1,1 0-1,0 0 1,4 11-1,-5-16-27,0 0-1,-1 1 0,1-1 1,0 0-1,1 1 1,-1-1-1,0 0 1,0 0-1,0 0 1,1 0-1,-1 0 1,1 0-1,-1-1 1,1 1-1,-1 0 1,1-1-1,-1 1 1,1-1-1,-1 1 1,1-1-1,0 0 1,-1 0-1,1 0 0,0 1 1,-1-2-1,1 1 1,-1 0-1,1 0 1,0 0-1,-1-1 1,1 1-1,-1-1 1,1 1-1,-1-1 1,1 0-1,-1 0 1,1 0-1,-1 0 1,3-2-1,1-2-102,1 0-1,-1-1 1,-1 0-1,1 0 1,-1 0 0,0 0-1,0-1 1,-1 1-1,0-1 1,0 0-1,3-14 1,-9 31 67,0-3 43,1 0 0,0 0 0,1 0 0,-1 1 0,1-1 0,0 11 0,1-16-2,1-1 0,-1 1 1,0 0-1,1-1 0,-1 1 0,1 0 0,0-1 0,0 1 0,-1-1 1,1 1-1,0-1 0,0 1 0,0-1 0,1 0 0,-1 1 1,0-1-1,0 0 0,1 0 0,-1 0 0,1 0 0,-1 0 1,1 0-1,-1 0 0,1-1 0,-1 1 0,1 0 0,0-1 1,-1 1-1,1-1 0,0 0 0,0 0 0,2 0 0,11 3 1,1-2 0,-1 0-1,1-1 1,0-1-1,-1 0 1,24-5 0,-30 4-88,-1 0 1,0-1-1,0 0 1,0 0 0,0-1-1,0 1 1,-1-2-1,0 1 1,0-1 0,0 0-1,0-1 1,-1 0-1,9-9 1,-14 14 72,0 0 0,0 0 0,-1 0 1,1 0-1,0 0 0,0 0 0,-1-1 0,1 1 1,-1 0-1,1 0 0,-1-1 0,1 1 0,-1 0 0,0-1 1,1-1-1,-2 3 12,1-1 0,0 1 0,0 0 0,0-1-1,-1 1 1,1 0 0,0-1 0,0 1 0,-1 0 0,1 0 0,0-1 0,-1 1 0,1 0 0,0 0 0,-1-1 0,1 1 0,0 0 0,-1 0 0,1 0 0,0 0 0,-1 0-1,1-1 1,0 1 0,-1 0 0,1 0 0,-1 0 0,1 0 0,0 0 0,-1 0 0,1 0 0,-1 1 0,1-1 0,-3 0 54,0 1 0,0-1 0,1 1 0,-1 0 1,0 0-1,1 0 0,-1 0 0,1 1 0,0-1 0,-1 1 0,1-1 1,0 1-1,-4 3 0,5-4 1,1 0 0,-1 0 0,0-1 0,0 1 0,0 0 0,0 0 0,1 0 1,-1 0-1,0 0 0,1 0 0,-1 0 0,1 0 0,-1 0 0,1 1 0,-1-1 0,1 0 0,0 0 0,0 0 0,-1 1 1,1-1-1,0 0 0,0 0 0,0 0 0,0 1 0,1-1 0,-1 0 0,0 0 0,0 0 0,1 2 0,1-1-15,0-1 0,-1 0 0,1 0 1,0 0-1,0 0 0,-1 0 0,1-1 0,0 1 0,0-1 0,0 1 0,0-1 0,0 1 0,0-1 0,0 0 0,3 0 0,12 0 28,-1-1 0,1-1 1,18-4-1,-15 0-287,1 0 0,28-15 0,35-10-4232,-87 33 4471,1 1 0,0-1 0,0 1-1,0-1 1,0 1 0,0 0 0,0-1 0,1 1-1,-1 0 1,1 0 0,0 0 0,0 1-1,0-1 1,0 0 0,1 0 0,-1 1 0,1-1-1,0 4 1,1-4-101,0 0 0,0 0 0,1-1 0,0 1 0,-1 0 0,1 0 0,0-1 0,0 1 0,1-1 0,-1 0 0,0 0 0,1 0 0,0 0 0,-1 0 0,1 0 0,0-1 0,5 3 1,20 16-2395,-22-12 2379,0-1 0,0 1 0,0 1 1,-1-1-1,0 1 0,0 0 0,4 13 0,-8-18 160,0-1 0,0 0 0,0 0 0,-1 0 1,0 1-1,1-1 0,-1 0 0,0 1 0,0-1 0,-1 0 0,1 1 1,-1-1-1,0 0 0,0 0 0,0 0 0,0 1 0,0-1 0,-1 0 0,1 0 1,-1-1-1,0 1 0,0 0 0,0-1 0,0 1 0,-5 3 0,0 1 263,0-2-1,0 1 1,-1-1 0,0 0-1,0 0 1,0-1-1,-1-1 1,0 1-1,1-1 1,-1 0-1,0-1 1,0 0 0,-17 1-1,25-4-303,0 1 0,1-1 1,-1 1-1,0-1 0,0 0 0,0 1 0,1-1 0,-1 0 0,0 1 1,1-1-1,-1 0 0,0 0 0,1 0 0,-1 0 0,1 0 1,0 1-1,-1-1 0,1 0 0,0 0 0,-1 0 0,1 0 1,0 0-1,0 0 0,0 0 0,0 0 0,0 0 0,0 0 0,0 0 1,0 0-1,0 0 0,1 0 0,-1-1 0,7-38-698,-1 29 349,0 0 1,0 0-1,1 1 1,1 0-1,-1 0 0,1 1 1,1 0-1,14-11 1,89-62 395,-52 42 99,-47 31-155,15-15 23,-48 30 384,16-5-319,1 1 1,-1 0-1,1 0 1,-1 1-1,1-1 0,0 1 1,0 0-1,0-1 1,0 1-1,0 0 0,0 1 1,1-1-1,0 0 1,0 1-1,0 0 0,0-1 1,0 1-1,-1 7 1,3-10-96,0-1 1,1 1 0,-1 0 0,1-1-1,-1 1 1,1 0 0,-1-1 0,1 1-1,0 0 1,-1-1 0,1 1-1,0-1 1,-1 0 0,1 1 0,0-1-1,0 1 1,-1-1 0,1 0 0,0 0-1,0 1 1,0-1 0,-1 0 0,1 0-1,0 0 1,0 0 0,0 0 0,0 0-1,1 0 1,35 0 66,-27-1-46,8 0-138,0-1-1,0 0 0,22-7 1,-23 5-115,1 0 0,0 1 0,22-1 0,-39 5 238,-1-1 1,1 0 0,-1 1 0,1-1-1,-1 0 1,1 1 0,-1-1-1,0 0 1,1 1 0,-1-1 0,0 1-1,1-1 1,-1 1 0,0-1-1,1 1 1,-1-1 0,0 1 0,0-1-1,0 1 1,0-1 0,1 1-1,-1-1 1,0 1 0,0 0 0,0-1-1,0 1 1,0-1 0,0 1-1,0-1 1,-1 1 0,1 0 0,0-1-1,0 1 1,0-1 0,0 1-1,-1-1 1,1 1 0,0-1 0,-1 1-1,1-1 1,0 1 0,-1-1-1,0 1 17,1 0 0,0-1-1,-1 1 1,1 0 0,-1 0-1,1-1 1,0 1-1,0 0 1,-1 0 0,1-1-1,0 1 1,0 0-1,0 0 1,0 0 0,0-1-1,0 1 1,0 0 0,0 0-1,0 0 1,1-1-1,-1 1 1,0 0 0,0 0-1,1 0 1,-1-1-1,0 1 1,1 0 0,-1-1-1,1 1 1,-1 0 0,1-1-1,-1 1 1,1-1-1,0 1 1,0 0 0,11 1 90,-1-2 0,0 0 0,0 0 0,1-1 0,-1 0 0,0-1-1,0 0 1,19-7 0,16-2-2033,-1 6-3782,-43 15 606,-2-10 4597,-2 10-3342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0.792"/>
    </inkml:context>
    <inkml:brush xml:id="br0">
      <inkml:brushProperty name="width" value="0.025" units="cm"/>
      <inkml:brushProperty name="height" value="0.025" units="cm"/>
    </inkml:brush>
  </inkml:definitions>
  <inkml:trace contextRef="#ctx0" brushRef="#br0">34 1 14638,'-1'4'855,"-15"35"4293,12-31-4787,1 0 1,1 0 0,0 1-1,0-1 1,1 0 0,-1 1 0,2 0-1,-1-1 1,2 11 0,0-17-328,0 0 1,0 0 0,0-1-1,0 1 1,0 0 0,0-1-1,0 1 1,0-1 0,1 0-1,-1 1 1,1-1 0,-1 0-1,1 0 1,-1 0 0,1 0-1,0 0 1,-1 0 0,1 0-1,0-1 1,0 1 0,0-1-1,0 1 1,-1-1 0,1 0-1,0 1 1,0-1 0,0 0-1,3-1 1,63-1 726,-65 2-702,16-4-51,1 0-1,-1-1 0,0-2 1,-1 0-1,1 0 0,-1-2 0,-1 0 1,1-1-1,28-23 0,8-3 48,-66 71 1083,11-35-1075,1 1 0,-1 0 1,1 0-1,-1 0 1,1 0-1,-1 0 0,1 0 1,0 0-1,-1 0 1,1 0-1,0 0 0,0 0 1,0 0-1,0 0 0,0 0 1,0 0-1,0 0 1,0 0-1,0 0 0,0 1 1,1-1-1,-1 0 1,0 0-1,1 0 0,-1-1 1,1 1-1,0 2 1,1-2-33,-1 0 1,1 0 0,-1 0 0,1-1 0,-1 1 0,1 0 0,0-1-1,-1 1 1,1-1 0,0 1 0,0-1 0,-1 0 0,1 0-1,3 0 1,8 0-263,0-2 1,-1 1-1,19-6 0,-26 6-249,32-11-2619,-18-1-6353,-14 3-205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122"/>
    </inkml:context>
    <inkml:brush xml:id="br0">
      <inkml:brushProperty name="width" value="0.025" units="cm"/>
      <inkml:brushProperty name="height" value="0.025" units="cm"/>
    </inkml:brush>
  </inkml:definitions>
  <inkml:trace contextRef="#ctx0" brushRef="#br0">0 1 14253,'0'0'10122,"72"28"-12012,-42-8-1633,0-3-961,6-1-1410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454"/>
    </inkml:context>
    <inkml:brush xml:id="br0">
      <inkml:brushProperty name="width" value="0.025" units="cm"/>
      <inkml:brushProperty name="height" value="0.025" units="cm"/>
    </inkml:brush>
  </inkml:definitions>
  <inkml:trace contextRef="#ctx0" brushRef="#br0">120 38 14446,'0'0'7660,"-10"-6"-5391,6 4-2070,-37-21 644,39 22-795,0 0-1,0 0 1,0 0-1,0 0 1,0 1-1,0-1 1,0 1 0,-1 0-1,1 0 1,0-1-1,0 1 1,0 1-1,0-1 1,0 0-1,-1 0 1,1 1-1,0-1 1,0 1-1,0 0 1,0 0-1,0-1 1,-3 3-1,4-2-46,0 0-1,0 0 0,0 0 0,0 0 1,0 0-1,0 0 0,0 1 1,0-1-1,1 0 0,-1 0 0,0 1 1,1-1-1,-1 0 0,1 1 0,-1-1 1,1 0-1,0 1 0,0-1 1,0 0-1,-1 1 0,1-1 0,1 1 1,-1-1-1,0 1 0,0-1 0,0 0 1,1 1-1,-1-1 0,1 0 1,-1 1-1,1-1 0,1 2 0,0 1-97,1 0-1,-1-1 0,1 0 1,0 1-1,0-1 0,0 0 1,1 0-1,5 3 0,14 8-718,33 23-385,-53-35 1195,-1-1-1,0 1 1,0 1 0,1-1 0,-1 0-1,-1 0 1,1 1 0,0-1 0,-1 1-1,1 0 1,-1-1 0,0 1 0,0 0-1,0 0 1,0 0 0,0-1 0,0 7-1,-2-7 50,0 0 0,0-1 0,0 1 1,0 0-1,0 0 0,0-1 0,0 1 0,-1-1 0,1 1 0,-1-1 0,1 0 0,-1 0 0,0 0 0,1 1 0,-1-1 0,0-1 0,0 1 1,0 0-1,0 0 0,1-1 0,-5 1 0,-47 12 152,13-14-2870,28-6-4217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1.801"/>
    </inkml:context>
    <inkml:brush xml:id="br0">
      <inkml:brushProperty name="width" value="0.025" units="cm"/>
      <inkml:brushProperty name="height" value="0.025" units="cm"/>
    </inkml:brush>
  </inkml:definitions>
  <inkml:trace contextRef="#ctx0" brushRef="#br0">161 0 5701,'0'0'18327,"-6"10"-17537,-15 23-695,-1-1 0,-2-1 0,-1-1 0,-36 33 0,60-62-1008,3-3-560,60-60-8905,-34 29 4928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260"/>
    </inkml:context>
    <inkml:brush xml:id="br0">
      <inkml:brushProperty name="width" value="0.025" units="cm"/>
      <inkml:brushProperty name="height" value="0.025" units="cm"/>
    </inkml:brush>
  </inkml:definitions>
  <inkml:trace contextRef="#ctx0" brushRef="#br0">55 56 6342,'39'-56'3214,"-71"117"6660,19-34-9127,2 0 0,2 1-1,0 0 1,2 0 0,-5 37 0,13-48-424,7-26-309,4-26-645,-10 14-275,0 1 0,-3-29 0,1 16-460,0 34 1365,-1 6 79,1 0 1,1 1 0,-1-1 0,1 0 0,1 0 0,2 11 0,-3-15-20,1 0 0,-1 0 0,1-1 0,0 1 0,0-1 0,0 1 0,0-1 0,0 1 0,1-1-1,-1 0 1,1 0 0,-1 0 0,1 0 0,0-1 0,0 1 0,-1-1 0,1 0 0,0 0 0,5 2 0,2-1 134,0 0-1,0 0 1,-1-1 0,1-1-1,0 1 1,0-2 0,0 1 0,0-1-1,-1-1 1,1 0 0,0 0 0,9-4-1,-11 3-153,0 0-1,-1 0 0,1 0 1,-1-1-1,1-1 0,-1 1 1,0-1-1,-1 0 0,0-1 0,1 1 1,-2-1-1,1-1 0,-1 1 1,7-10-1,-11 14-38,0 1-1,-1 0 1,1-1-1,0 1 1,-1-1-1,1 1 1,-1-1-1,1 1 1,-1-1-1,0 1 1,1-1-1,-1 0 1,0 1-1,-1-4 1,1 5-7,0-1-1,0 1 1,0-1 0,-1 1 0,1-1 0,0 1 0,0 0-1,-1-1 1,1 1 0,0-1 0,-1 1 0,1 0-1,-1-1 1,1 1 0,0 0 0,-1-1 0,1 1-1,-1 0 1,1 0 0,-1 0 0,1-1 0,-1 1 0,1 0-1,-1 0 1,1 0 0,-1 0 0,1 0 0,-2 0-1,0 0 9,0 0-1,0 0 1,-1 1-1,1-1 0,0 1 1,0 0-1,0 0 1,0-1-1,0 1 0,0 0 1,0 1-1,0-1 0,0 0 1,0 1-1,1-1 1,-1 1-1,0-1 0,-1 4 1,2-5 45,0 1 1,0 0-1,0 0 1,0 0-1,0 0 1,0 0-1,1 0 1,-1 0-1,1 0 1,-1 1 0,0-1-1,1 0 1,0 0-1,-1 0 1,1 1-1,0-1 1,-1 0-1,1 0 1,0 1-1,0-1 1,0 0-1,0 1 1,0-1-1,1 3 1,0-4-6,0 1 1,0 0-1,1-1 0,-1 1 1,0-1-1,0 0 1,0 1-1,1-1 1,-1 0-1,0 1 0,0-1 1,1 0-1,-1 0 1,0 0-1,0 0 1,1 0-1,-1-1 0,0 1 1,2-1-1,11-2 73,-1 0-1,0-1 0,16-7 1,-11 1-113,-11 7-45,0-1 1,0 1-1,0 0 0,1 0 0,10-2 0,-17 6 21,-1 0 1,1-1-1,-1 1 0,1 0 1,-1-1-1,1 1 0,-1 0 0,1 0 1,-1 0-1,0-1 0,1 1 0,-1 0 1,0 0-1,0 0 0,0 0 0,0 0 1,0 0-1,0-1 0,0 1 0,0 0 1,0 0-1,0 0 0,0 0 0,-1 1 1,-1 25 24,0-20-89,1 1 116,-1 0 1,1 0-1,1 0 0,0 0 1,0 0-1,2 15 0,-2-21-128,1 0 0,0 0-1,0 0 1,0 0 0,0-1 0,0 1-1,0 0 1,0 0 0,1-1 0,-1 1-1,1-1 1,-1 1 0,1-1-1,-1 0 1,1 0 0,0 0 0,0 1-1,-1-2 1,1 1 0,0 0-1,0 0 1,0 0 0,0-1 0,0 1-1,0-1 1,0 0 0,1 0 0,-1 0-1,0 0 1,0 0 0,2 0-1,1 0-878,0 0-1,0 0 0,0 0 1,0-1-1,0 0 0,0 0 1,0 0-1,6-3 0,16-11-6724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605"/>
    </inkml:context>
    <inkml:brush xml:id="br0">
      <inkml:brushProperty name="width" value="0.025" units="cm"/>
      <inkml:brushProperty name="height" value="0.025" units="cm"/>
    </inkml:brush>
  </inkml:definitions>
  <inkml:trace contextRef="#ctx0" brushRef="#br0">144 0 8232,'0'0'9470,"-11"3"-7596,0-1-1357,1 1 1,-1 0-1,1 0 0,-1 1 1,1 1-1,0 0 1,1 0-1,-1 1 0,1 0 1,0 1-1,-8 7 0,17-13-516,-1-1 0,1 1 0,-1-1 0,1 1 0,0-1 0,-1 1-1,1-1 1,-1 1 0,1-1 0,0 1 0,0 0 0,-1-1 0,1 1-1,0-1 1,0 1 0,0 0 0,0-1 0,0 1 0,0 0 0,0-1-1,0 1 1,0 0 0,0-1 0,0 1 0,0 0 0,0-1 0,0 1-1,0-1 1,1 1 0,-1 0 0,0-1 0,1 1 0,-1-1 0,0 1-1,1-1 1,-1 1 0,1-1 0,-1 1 0,1-1 0,-1 1 0,1-1-1,-1 0 1,1 1 0,-1-1 0,1 0 0,-1 1 0,1-1 0,0 0 0,-1 0-1,1 1 1,-1-1 0,1 0 0,0 0 0,-1 0 0,2 0 0,47 8-1036,-38-7 591,-10-1 433,11 1-291,0 1 0,0 0-1,0 1 1,0 0 0,0 1-1,-1 0 1,12 7 0,-22-11 322,0 1 0,0-1 0,-1 1 1,1-1-1,0 1 0,-1-1 0,1 1 0,-1 0 0,1-1 1,-1 1-1,1 0 0,-1-1 0,1 1 0,-1 0 1,0 0-1,1-1 0,-1 1 0,0 0 0,0 0 1,1 0-1,-1-1 0,0 1 0,0 0 0,0 0 1,0 0-1,0 0 0,0 0 0,0-1 0,-1 1 0,1 1 1,-1 1 83,-1-1 0,1 0 0,0 0 0,-1 0 0,1-1 0,-1 1 0,0 0 0,0 0 0,0-1 0,-3 3 0,-51 24 1505,47-25-1654,1 0 1,0 0-1,-1-1 1,-11 2-1,-3-7-5209,15-3-3843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2.938"/>
    </inkml:context>
    <inkml:brush xml:id="br0">
      <inkml:brushProperty name="width" value="0.025" units="cm"/>
      <inkml:brushProperty name="height" value="0.025" units="cm"/>
    </inkml:brush>
  </inkml:definitions>
  <inkml:trace contextRef="#ctx0" brushRef="#br0">110 1 10666,'0'0'10853,"-6"8"-9492,-8 13-913,1 0 0,1 1 0,1 0 0,1 1 0,1 1 0,1-1 0,1 1 0,1 1 0,1-1 0,2 1 0,0 0 0,1 45 0,2-57-405,1 12-1150,0-25 817,-1 1 0,0 0 0,1 0 0,-1-1 1,1 1-1,-1-1 0,1 1 0,0 0 0,-1-1 0,1 1 0,0-1 0,-1 1 0,1-1 0,0 0 0,0 1 0,-1-1 1,1 0-1,0 1 0,0-1 0,0 0 0,-1 0 0,1 0 0,0 0 0,0 1 0,0-1 0,0-1 0,1 1 0,14 0-6388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3.300"/>
    </inkml:context>
    <inkml:brush xml:id="br0">
      <inkml:brushProperty name="width" value="0.025" units="cm"/>
      <inkml:brushProperty name="height" value="0.025" units="cm"/>
    </inkml:brush>
  </inkml:definitions>
  <inkml:trace contextRef="#ctx0" brushRef="#br0">120 1 12332,'0'0'7089,"-9"0"-4761,4 1-2161,0-1 0,0 1 0,0 0 0,0 1 0,0-1 0,0 1 0,1 0 0,-1 1 0,1-1 0,-1 1 0,1-1 0,0 1 1,0 1-1,0-1 0,0 0 0,1 1 0,0 0 0,-1 0 0,1 0 0,0 0 0,1 0 0,-1 1 0,1-1 0,0 1 0,0 0 0,-2 7 1,3-10-88,0 1 0,0-1 0,0 1 0,1-1 0,-1 1 0,1-1 0,-1 1 0,1-1 0,0 1 0,0-1 1,0 1-1,0 0 0,0-1 0,0 1 0,1-1 0,0 1 0,1 4 0,-1-6-26,1 1 1,0-1-1,-1 0 0,1 0 0,0 0 0,0 0 0,0 0 1,0 0-1,0 0 0,0 0 0,0-1 0,0 1 0,0-1 1,0 1-1,0-1 0,0 0 0,0 0 0,1 0 0,3-1 1,13 0-224,0-1 1,0-1 0,-1-1 0,1-1 0,-1-1 0,0 0-1,0-1 1,-1-1 0,0 0 0,0-2 0,18-13 0,-29 18 66,-9 9 115,0 0 0,1 1 0,-1-1-1,1 0 1,-1 1 0,1 0 0,-2 6-1,1 14 537,3-24-528,0-1-1,0 1 0,0-1 0,0 1 1,0-1-1,0 1 0,0-1 0,1 1 0,-1-1 1,0 1-1,0-1 0,0 1 0,1-1 1,-1 1-1,0-1 0,1 0 0,-1 1 0,0-1 1,1 1-1,-1-1 0,1 0 0,-1 1 1,1-1-1,-1 0 0,1 0 0,-1 1 0,1-1 1,-1 0-1,1 0 0,-1 0 0,1 0 1,0 0-1,18 2-89,0-2 0,-1 0 0,1-2 0,0 0-1,29-7 1,44-20-9147,-56 14 1337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460"/>
    </inkml:context>
    <inkml:brush xml:id="br0">
      <inkml:brushProperty name="width" value="0.025" units="cm"/>
      <inkml:brushProperty name="height" value="0.025" units="cm"/>
    </inkml:brush>
  </inkml:definitions>
  <inkml:trace contextRef="#ctx0" brushRef="#br0">230 24 18962,'0'0'1441,"-8"-5"-250,5 3-1145,-1 0 1,1 0-1,0 0 1,-1 0-1,1 0 1,-1 1 0,0 0-1,1 0 1,-1 0-1,0 0 1,0 0-1,0 1 1,1-1-1,-1 1 1,0 0-1,0 0 1,0 1 0,0-1-1,0 1 1,1 0-1,-1 0 1,0 0-1,0 0 1,1 1-1,-1 0 1,1-1-1,0 1 1,-1 0 0,1 1-1,0-1 1,-3 3-1,-4 5-13,1-1 1,-1 2-1,2-1 0,0 1 0,0 0 0,1 1 1,0-1-1,1 2 0,0-1 0,1 1 1,1-1-1,0 1 0,0 1 0,2-1 0,-1 0 1,2 1-1,-1 17 0,2-28-29,1-1 0,-1 1 0,0 0 0,1-1 0,-1 1-1,1-1 1,0 1 0,0-1 0,0 1 0,0-1 0,0 1 0,1-1 0,-1 0 0,1 0-1,-1 0 1,1 0 0,0 0 0,0 0 0,4 3 0,-2-2 0,1-1-1,0 1 1,-1-1 0,1 0 0,0 0 0,1 0-1,-1-1 1,0 0 0,8 1 0,1-1 37,-1 0 0,1-1-1,0-1 1,-1 0 0,1 0 0,-1-2 0,17-4 0,-20 3 91,-1 0 1,1-1-1,-1 0 0,0 0 1,0-1-1,0 0 0,-1-1 0,0 0 1,0 0-1,-1 0 0,0-1 0,0 0 1,-1-1-1,0 0 0,-1 0 1,1 0-1,-2 0 0,1-1 0,-1 0 1,-1 0-1,0 0 0,0 0 0,-1 0 1,-1-1-1,1 1 0,-1-16 1,-2 23-191,1 0 0,0 0 0,-1 0 0,0 0 0,0 0 0,0 0 0,0 0 1,0 1-1,-1-1 0,1 0 0,-1 1 0,0-1 0,1 1 0,-1-1 1,0 1-1,-1 0 0,1 0 0,0 0 0,0 0 0,-1 0 0,0 1 0,1-1 1,-1 1-1,0-1 0,1 1 0,-7-1 0,-36-7-3708,0 12-4209,19 5-11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3.658"/>
    </inkml:context>
    <inkml:brush xml:id="br0">
      <inkml:brushProperty name="width" value="0.025" units="cm"/>
      <inkml:brushProperty name="height" value="0.025" units="cm"/>
    </inkml:brush>
  </inkml:definitions>
  <inkml:trace contextRef="#ctx0" brushRef="#br0">61 98 11018,'0'0'8707,"-9"6"-6950,-25 21-439,32-27-1245,1 1-1,0 0 1,0 0 0,0 0-1,0 0 1,0 0-1,0 0 1,0 0 0,0 0-1,0 0 1,1 0-1,-1 0 1,0 1 0,1-1-1,-1 0 1,1 1-1,-1-1 1,1 0 0,0 1-1,-1-1 1,1 3-1,0-3-46,1 0-1,0 0 0,-1 0 0,1 0 0,-1 0 1,1-1-1,0 1 0,0 0 0,-1 0 0,1-1 1,0 1-1,0 0 0,0-1 0,0 1 0,0-1 1,0 1-1,0-1 0,0 0 0,0 1 0,2-1 1,7 2 54,1 0 0,-1-1 1,19 0-1,-27-1 19,8-1-100,-1 0 0,1-1 0,-1 0 1,0-1-1,0 0 0,0 0 0,0-1 0,-1 0 1,1-1-1,-1 1 0,0-2 0,8-5 0,-7 3-132,1 1 1,-1-1-1,-1-1 0,1 0 0,-2 0 0,1 0 0,-1-1 0,-1 0 0,7-13 0,-9 3 190,-11 13 257,5 7-289,1 1 0,-1-1 0,1 0 0,-1 1 0,1-1 0,-1 1-1,1-1 1,-1 1 0,1 0 0,0 0 0,-1 0 0,1 0 0,0 0 0,0 0 0,0 0 0,-1 0 0,1 0 0,0 0 0,-1 3 0,-2 2 96,0 0 0,0 1-1,1 0 1,0 0 0,0 0 0,1 0 0,0 1 0,0-1-1,0 1 1,0 8 0,2-12-97,0-1-1,0 1 1,0-1-1,0 1 0,1-1 1,-1 1-1,1-1 1,0 1-1,0-1 1,0 0-1,0 0 1,1 1-1,-1-1 1,1 0-1,0 0 1,0 0-1,0 0 1,0-1-1,1 1 1,-1-1-1,1 1 1,-1-1-1,1 0 1,4 3-1,0-1-228,0-1-1,0 0 1,1 0-1,-1-1 1,0 0-1,11 2 1,27-1-5430,-4-3-4732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4.097"/>
    </inkml:context>
    <inkml:brush xml:id="br0">
      <inkml:brushProperty name="width" value="0.025" units="cm"/>
      <inkml:brushProperty name="height" value="0.025" units="cm"/>
    </inkml:brush>
  </inkml:definitions>
  <inkml:trace contextRef="#ctx0" brushRef="#br0">58 0 11627,'0'0'6155,"-6"9"-4014,-3 12-1307,1 0 0,0 0 0,1 1 0,2 0 0,0 0 1,1 0-1,-1 40 0,5-61-874,1 28 772,2-17-993,-3-12 226,1 0 1,-1 0-1,0 0 1,0 1 0,0-1-1,0 0 1,0 0 0,0 0-1,0 0 1,0 0 0,1 0-1,-1 0 1,0 0-1,0 1 1,0-1 0,0 0-1,0 0 1,0 0 0,1 0-1,-1 0 1,0 0-1,0 0 1,0 0 0,0 0-1,0 0 1,1 0 0,-1 0-1,0 0 1,0 0-1,0 0 1,0 0 0,0 0-1,1 0 1,-1 0 0,0 0-1,0-1 1,0 1-1,0 0 1,0 0 0,1 0-1,-1 0 1,0 0 0,0 0-1,0 0 1,0 0-1,0-1 1,0 1 0,0 0-1,0 0 1,0 0 0,0 0-1,1 0 1,-1-1-1,0-2-1172,1-1-1,-1 1 1,1-1-1,-1 1 1,0-1-1,-1 1 1,1-1-1,-1 0 1,0-3-1,-7-17-5641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4.460"/>
    </inkml:context>
    <inkml:brush xml:id="br0">
      <inkml:brushProperty name="width" value="0.025" units="cm"/>
      <inkml:brushProperty name="height" value="0.025" units="cm"/>
    </inkml:brush>
  </inkml:definitions>
  <inkml:trace contextRef="#ctx0" brushRef="#br0">1 8 8776,'0'0'12364,"70"-7"-11179,-33 13-320,3 4-577,1-2-192,5 2-64,-5-3-1185,1 0-1217,-7-5-2467,-5-1-1729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030"/>
    </inkml:context>
    <inkml:brush xml:id="br0">
      <inkml:brushProperty name="width" value="0.025" units="cm"/>
      <inkml:brushProperty name="height" value="0.025" units="cm"/>
    </inkml:brush>
  </inkml:definitions>
  <inkml:trace contextRef="#ctx0" brushRef="#br0">165 165 10730,'0'0'3347,"-9"-1"-379,6 1-2789,-3-1 162,-1 0 0,1 1 0,0-1 1,0 1-1,0 0 0,0 1 0,0 0 1,-1 0-1,1 0 0,0 1 0,1-1 0,-1 2 1,0-1-1,0 0 0,1 1 0,-10 7 0,-14 20 1222,27-29-1519,1 1-1,0-1 1,0 1-1,0 0 1,0-1 0,0 1-1,0 0 1,0 0-1,1-1 1,-1 1-1,1 0 1,-1 0-1,1 0 1,0 0-1,0 0 1,0 0-1,0 0 1,0 0-1,0-1 1,1 3-1,0-3-9,0 0-1,0 0 0,0 0 0,0 0 0,1 0 0,-1 0 1,0-1-1,1 1 0,-1 0 0,1-1 0,-1 1 0,0-1 0,1 0 1,-1 1-1,1-1 0,-1 0 0,1 0 0,0 0 0,-1 0 1,3 0-1,33-3 450,-24-1-669,-1 0 0,0-1 0,0 0 0,-1-1 0,1-1 0,-1 1 0,-1-2 0,1 0 0,-1 0 0,-1 0 0,1-1 0,10-15 0,-17 21-1466,-5 6 669,-17 32 609,18-33 379,0-1 0,0 1-1,0 0 1,0 0 0,1 1-1,-1-1 1,1 0 0,0 0-1,-1 0 1,1 0 0,0 0-1,0 0 1,0 1 0,1-1-1,-1 0 1,0 0 0,1 0-1,1 4 1,-1-5 1,0 0-1,1-1 1,-1 1 0,1 0 0,-1-1-1,1 1 1,-1-1 0,1 1-1,-1-1 1,1 1 0,0-1 0,-1 0-1,1 0 1,-1 0 0,1 0 0,0 0-1,-1 0 1,1-1 0,0 1 0,-1 0-1,3-2 1,35-10-9,-26 5-237,0 0 1,0-1 0,-1 0-1,0-1 1,0-1 0,-1 0-1,0 0 1,9-12 0,-14 14 96,-1 1 1,1-1-1,-1 0 1,-1 0 0,0-1-1,0 1 1,0-1-1,-1 0 1,0 0-1,-1 0 1,0-1 0,-1 1-1,1-16 1,-2 25 155,0 0 0,0-1 0,0 1 0,0 0 0,0 0 0,0-1 0,0 1 0,0 0 0,0 0 1,0 0-1,0-1 0,-1 1 0,1 0 0,0 0 0,0 0 0,0-1 0,0 1 0,-1 0 0,1 0 0,0 0 0,0 0 1,0-1-1,-1 1 0,1 0 0,0 0 0,0 0 0,-1 0 0,1 0 0,0 0 0,0 0 0,-1 0 0,1 0 0,0 0 1,0 0-1,-1 0 0,1 0 0,0 0 0,0 0 0,-1 0 0,1 0 0,0 0 0,0 0 0,-1 0 0,1 0 0,0 0 1,0 0-1,0 0 0,-1 1 0,1-1 0,0 0 0,0 0 0,0 0 0,-1 0 0,1 1 0,0-1 0,0 0 1,-14 11 291,6-1-24,0-1 0,1 1 0,0 1-1,1-1 1,0 1 0,1 0 0,0 0-1,1 1 1,0 0 0,1-1-1,0 1 1,1 0 0,0 1 0,1-1-1,0 0 1,2 18 0,-1-29-237,0 0 0,0 0 0,1 0 0,-1 0 0,0 0 0,1 0 0,-1-1 0,1 1 0,-1 0 0,1 0 0,-1 0 0,1 0 1,-1 0-1,1 0 0,0-1 0,0 1 0,-1 0 0,1-1 0,0 1 0,0 0 0,0-1 0,0 1 0,-1-1 0,1 0 0,0 1 0,0-1 0,0 0 0,0 1 0,0-1 0,0 0 0,0 0 0,0 0 1,1 0-1,-1 0 0,0 0 0,0 0 0,0 0 0,0 0 0,0 0 0,0-1 0,1 1 0,1-1 79,0 0 0,0 0 0,-1 0 0,1 0 0,0 0 0,0-1 0,-1 1 0,1-1 0,0 1 0,-1-1 0,0 0 0,4-4-1,-3 2-50,4-4-68,-1 0-1,0 0 0,-1 0 0,0-1 0,0 0 0,-1 0 1,0 0-1,-1 0 0,0-1 0,3-10 0,-6 19-243,0 31-337,-1-26 576,1 1 0,1 0 0,-1 0 0,1 0 0,-1 0 0,2 0-1,-1-1 1,0 1 0,1 0 0,0-1 0,0 0 0,3 5 0,-3-6 14,0-1 1,0 0-1,0 0 1,1 0-1,-1 0 1,1 0-1,0 0 1,-1 0 0,1-1-1,0 1 1,0-1-1,0 0 1,0 0-1,0 0 1,0 0 0,1-1-1,-1 1 1,0-1-1,6 0 1,0 0 35,-1 0-1,1-1 1,-1 0 0,1-1 0,-1 0 0,0 0 0,0 0 0,14-7-1,-17 7-22,0-1-1,0 0 1,-1 0-1,1 0 1,-1 0-1,1 0 1,-1-1-1,0 0 1,-1 0-1,1 0 1,-1 0-1,1-1 1,-1 1-1,4-10 1,-7 13 22,-21 25-182,18-18 145,0-1 0,0 1 0,1-1 0,0 1 0,0 0 0,0 0 0,1 0 0,-1 8 0,0 13-2886,8-29-6104,3-11-630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396"/>
    </inkml:context>
    <inkml:brush xml:id="br0">
      <inkml:brushProperty name="width" value="0.025" units="cm"/>
      <inkml:brushProperty name="height" value="0.025" units="cm"/>
    </inkml:brush>
  </inkml:definitions>
  <inkml:trace contextRef="#ctx0" brushRef="#br0">25 0 13741,'0'0'5349,"-24"53"-5381,24-33-2274,4 0-2050,9 0-4805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5.899"/>
    </inkml:context>
    <inkml:brush xml:id="br0">
      <inkml:brushProperty name="width" value="0.025" units="cm"/>
      <inkml:brushProperty name="height" value="0.025" units="cm"/>
    </inkml:brush>
  </inkml:definitions>
  <inkml:trace contextRef="#ctx0" brushRef="#br0">166 114 6951,'0'0'5274,"-2"-12"-1751,2 10-3336,-1-8 697,0 0 1,-1 0-1,0 0 0,-6-13 1,8 22-781,-1-1 0,1 1 0,-1-1 0,1 1 0,-1-1 1,1 1-1,-1-1 0,0 1 0,0 0 0,0-1 0,0 1 0,0 0 0,0 0 1,0 0-1,-1 0 0,1 0 0,0 0 0,0 0 0,-1 0 0,1 0 0,-1 0 1,1 1-1,-1-1 0,1 1 0,-1-1 0,1 1 0,-1 0 0,1-1 0,-1 1 1,0 0-1,1 0 0,-1 0 0,0 0 0,1 0 0,-1 1 0,1-1 0,-1 0 1,1 1-1,-1-1 0,1 1 0,-1 0 0,-1 0 0,-1 2-62,1-1-1,0 1 0,0 0 1,0 0-1,0 0 1,1 0-1,-1 0 0,1 0 1,0 1-1,0-1 1,0 1-1,0 0 0,1-1 1,-1 1-1,1 0 0,0 0 1,0 0-1,0 8 1,-1 1 21,1 1 1,1-1 0,0 1-1,3 20 1,-1-26-116,0 1-1,1-1 0,0 0 1,1 0-1,0 0 1,0 0-1,8 10 0,-7-11-16,0 0 1,-1 0-1,0 0 0,-1 0 0,0 1 0,0-1 0,0 1 0,-1 0 0,2 12 0,-4-16 104,0 0 1,-1 1 0,0-1-1,0 0 1,0 1 0,0-1-1,-1 0 1,1 0 0,-1 0-1,0 0 1,-1 0 0,1 0-1,0-1 1,-1 1-1,0-1 1,0 0 0,0 1-1,0-1 1,-1-1 0,1 1-1,-1 0 1,0-1 0,1 0-1,-1 0 1,0 0 0,-1 0-1,1-1 1,0 1-1,0-1 1,-1 0 0,1 0-1,0-1 1,-7 1 0,11-1-37,-1 0 0,0 0-1,0 0 1,0 0 0,1 0 0,-1 0 0,0 0 0,0 0 0,0 0 0,1-1 0,-1 1 0,0 0 0,0 0 0,1-1 0,-1 1 0,0 0 0,1-1 0,-1 1 0,0-1 0,1 1 0,-1-1 0,1 1 0,-1-1 0,0 1-1,1-1 1,-1 0 0,1 1 0,-1-2 0,-2-25-531,4 19 296,1 1 1,0-1 0,0 1-1,0 0 1,7-13-1,18-22-497,2 1 0,2 2 0,55-55-1,10-13 870,-85 93-61,-15 14 166,-18 25 105,17-18-183,1 1 0,0-1-1,0 1 1,0 0 0,1 0 0,-3 13 0,5-19-103,1-1 1,-1 1 0,1 0 0,0-1 0,-1 1-1,1 0 1,0-1 0,0 1 0,0 0 0,0-1-1,0 1 1,1 0 0,-1-1 0,0 1 0,1 0-1,0-1 1,-1 1 0,1-1 0,0 1 0,-1-1-1,1 1 1,0-1 0,0 1 0,0-1 0,0 0-1,1 0 1,-1 1 0,0-1 0,1 0 0,-1 0-1,0 0 1,1-1 0,-1 1 0,1 0 0,-1 0-1,1-1 1,0 1 0,-1-1 0,4 1-1,11 1 194,0 0 0,0-1-1,0-1 1,0 0-1,29-5 1,-34 3-231,-1 0 0,0-1 0,0 0 0,0 0 0,0-1 0,0-1 0,-1 1 0,0-2 0,17-11-1,-27 21-8,1 0-1,0 0 0,0 0 0,0 0 0,0 0 0,1 1 0,-1-1 0,1 0 0,0 0 0,1 0 0,-1 0 0,0-1 0,1 1 0,0 0 0,0-1 0,0 1 0,5 6 0,-1-8-11,-1 1 0,1 0-1,0-1 1,0 0 0,0-1-1,0 1 1,0-1 0,0 0-1,12 0 1,14-2-3136,-18-1-1932,-7-9-4725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277"/>
    </inkml:context>
    <inkml:brush xml:id="br0">
      <inkml:brushProperty name="width" value="0.025" units="cm"/>
      <inkml:brushProperty name="height" value="0.025" units="cm"/>
    </inkml:brush>
  </inkml:definitions>
  <inkml:trace contextRef="#ctx0" brushRef="#br0">0 11 8040,'0'0'14509,"51"-11"-13227,-22 11-578,1 0-576,4 0-448,2 0-2563,5 0-4772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625"/>
    </inkml:context>
    <inkml:brush xml:id="br0">
      <inkml:brushProperty name="width" value="0.025" units="cm"/>
      <inkml:brushProperty name="height" value="0.025" units="cm"/>
    </inkml:brush>
  </inkml:definitions>
  <inkml:trace contextRef="#ctx0" brushRef="#br0">20 1 13164,'0'0'8937,"-19"56"-8425,19-34-255,0 4-193,0 1 0,2-1-1025,3 1-2851,5-1-3138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7:26.973"/>
    </inkml:context>
    <inkml:brush xml:id="br0">
      <inkml:brushProperty name="width" value="0.025" units="cm"/>
      <inkml:brushProperty name="height" value="0.025" units="cm"/>
    </inkml:brush>
  </inkml:definitions>
  <inkml:trace contextRef="#ctx0" brushRef="#br0">1 1 15118,'0'0'11563,"24"14"-13933,-7-29-6759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7.230"/>
    </inkml:context>
    <inkml:brush xml:id="br0">
      <inkml:brushProperty name="width" value="0.025" units="cm"/>
      <inkml:brushProperty name="height" value="0.025" units="cm"/>
    </inkml:brush>
  </inkml:definitions>
  <inkml:trace contextRef="#ctx0" brushRef="#br0">6434 377 11755,'-173'-35'450,"-185"-13"1,-161-32 95,312 32-672,-320-34 1,-273 32-526,458 31 1019,-981 4-90,1135 26-378,0 8 1,2 8 0,-294 82-1,376-75-99,2 4 0,-177 94 0,207-90 237,2 3 0,2 3-1,2 3 1,-80 79-1,108-92 14,2 1-1,-60 84 0,88-110 10,0-1-1,1 1 0,0 0 1,0 1-1,2-1 0,0 1 0,0 1 1,1-1-1,1 0 0,1 1 1,0 0-1,0 0 0,2-1 1,0 1-1,3 23 0,0-26-27,1 0-1,0-1 0,1 0 1,0 0-1,1 0 0,0 0 1,0-1-1,2 0 1,9 11-1,9 8 26,45 38-1,-14-19-43,2-3-1,2-3 1,2-2-1,2-3 0,104 43 1,-68-42-9,1-4-1,2-5 1,126 20 0,335 5-14,-6-46 8,-489-8 4,832-18-86,-267 3-365,1357-90 395,-1871 92 57,649-78-1,-15-58 4,-476 64 180,-243 72 8,-1-2 0,0-2 0,-1-1 0,-1-1 0,46-36 0,-74 51-75,0 0 0,0-1-1,0 1 1,-1-1-1,0 0 1,0 0-1,0 0 1,-1-1 0,1 1-1,-1-1 1,-1 0-1,1 0 1,-1 0-1,0 0 1,0 0 0,-1-1-1,1 1 1,-2-1-1,1 1 1,-1-1-1,0 1 1,-1-11 0,-1 5-17,-2 0-1,1 1 1,-1-1 0,-1 1 0,0 0 0,-1 1 0,0-1 0,0 1 0,-1 0 0,-1 1 0,-10-12 0,-28-26-118,-1 2 0,-2 2 0,-69-45-1,-177-90-1226,201 129 263,-2 5 0,-2 4 0,-2 4-1,-138-31 1,53 31-2922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837"/>
    </inkml:context>
    <inkml:brush xml:id="br0">
      <inkml:brushProperty name="width" value="0.025" units="cm"/>
      <inkml:brushProperty name="height" value="0.025" units="cm"/>
    </inkml:brush>
  </inkml:definitions>
  <inkml:trace contextRef="#ctx0" brushRef="#br0">1 1 13997,'0'0'10923,"58"64"-10571,-22-39-256,7-5-320,8-3-1954,-2-7-4164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8.723"/>
    </inkml:context>
    <inkml:brush xml:id="br0">
      <inkml:brushProperty name="width" value="0.025" units="cm"/>
      <inkml:brushProperty name="height" value="0.025" units="cm"/>
    </inkml:brush>
  </inkml:definitions>
  <inkml:trace contextRef="#ctx0" brushRef="#br0">0 4 14862,'0'0'4639,"9"-2"-4425,20 1-185,-1 0 1,1 2-1,-1 1 1,50 9-1,44 4 21,3-9-966,0-5-1,145-19 1,-230 12-2997,-16-2-2643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39.068"/>
    </inkml:context>
    <inkml:brush xml:id="br0">
      <inkml:brushProperty name="width" value="0.025" units="cm"/>
      <inkml:brushProperty name="height" value="0.025" units="cm"/>
    </inkml:brush>
  </inkml:definitions>
  <inkml:trace contextRef="#ctx0" brushRef="#br0">284 44 12780,'0'0'6668,"13"-7"-5713,-6 3-807,0-1-59,0 1-1,0 0 1,1 1 0,-1-1-1,1 2 1,0-1-1,0 1 1,0 0-1,0 0 1,0 1 0,0 1-1,0-1 1,13 2-1,-19-1-89,-1 1 0,1-1-1,-1 1 1,1 0 0,-1 0 0,0 0-1,1 0 1,-1 0 0,0 0-1,0 0 1,1 0 0,-1 0-1,0 0 1,0 1 0,0-1 0,-1 0-1,1 1 1,0-1 0,0 1-1,-1-1 1,1 1 0,-1-1-1,1 1 1,-1 0 0,0-1 0,0 1-1,0-1 1,1 1 0,-2 0-1,1-1 1,0 1 0,0 0-1,0-1 1,-1 1 0,1-1 0,-1 1-1,1-1 1,-1 1 0,-1 2-1,-1 5-49,-1 0-1,0 0 0,-1 0 0,0-1 0,-9 12 0,-21 20-424,-2-2-1,-1-2 0,-71 52 1,-46 42 268,151-127 182,1 0 0,-1 1 0,1 0 0,0 0 1,0 0-1,0 0 0,0 1 0,1-1 0,0 1 0,-4 8 0,6-12-11,0 0 1,0 0 0,0 0-1,0 0 1,0 1-1,0-1 1,0 0-1,0 0 1,0 0 0,1 0-1,-1 0 1,0 0-1,1 0 1,-1 0-1,1 0 1,-1 0 0,1 0-1,-1 0 1,2 2-1,0-2-41,0 1-1,1 0 0,-1-1 0,0 1 0,0-1 1,1 0-1,-1 0 0,1 0 0,-1 0 1,1 0-1,4 0 0,33 6-392,0-2 1,0-1-1,53-3 1,127-15-3086,-218 14 3506,157-17-5795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1.323"/>
    </inkml:context>
    <inkml:brush xml:id="br0">
      <inkml:brushProperty name="width" value="0.025" units="cm"/>
      <inkml:brushProperty name="height" value="0.025" units="cm"/>
    </inkml:brush>
  </inkml:definitions>
  <inkml:trace contextRef="#ctx0" brushRef="#br0">9 106 16784,'0'0'5098,"-3"-9"-3795,2 7-1235,0 0 1,0 0-1,1 0 1,-1-1-1,0 1 1,1 0-1,0 0 1,0-1-1,0 1 1,0 0-1,0-1 1,0 1-1,0 0 0,2-5 1,-1 4 2,1 1 0,0 0-1,0 0 1,0 0 0,0 0 0,0 0 0,0 0 0,1 0-1,-1 1 1,0-1 0,1 1 0,0 0 0,-1-1 0,1 1-1,0 0 1,4 0 0,13-6 2,1 1 0,1 1 0,-1 0 0,1 2 0,-1 1 0,1 1 0,0 0 0,30 4 0,-50-3-74,-1 1 1,0-1-1,1 0 1,-1 1-1,0-1 1,0 1-1,0-1 1,1 1-1,-1 0 1,0-1-1,0 1 1,0 0-1,0 0 1,0 0 0,0 0-1,0 0 1,0 0-1,0 0 1,-1 0-1,1 0 1,0 0-1,-1 1 1,1-1-1,-1 0 1,1 0-1,-1 1 1,0-1-1,1 0 1,-1 0-1,0 1 1,0-1-1,0 0 1,0 1 0,0-1-1,0 1 1,0-1-1,-1 0 1,1 0-1,0 1 1,-1-1-1,1 0 1,-1 1-1,1-1 1,-2 2-1,-1 4 12,0 0 0,-1-1-1,1 1 1,-1-1 0,-1 0-1,-8 10 1,-17 11 174,-61 44 1,4-5-98,83-63-96,0 1-1,-1 0 1,2 1 0,-1-1-1,0 1 1,1-1 0,0 1-1,0 0 1,1 0 0,-1 1-1,1-1 1,0 0 0,-2 12-1,3-15 2,1 1 0,0-1-1,0 1 1,0-1 0,0 1 0,1-1 0,-1 0-1,1 1 1,-1-1 0,1 1 0,0-1-1,0 0 1,0 0 0,0 1 0,0-1-1,0 0 1,1 0 0,-1 0 0,1 0-1,-1-1 1,1 1 0,0 0 0,0-1 0,0 1-1,0-1 1,0 1 0,0-1 0,0 0-1,0 0 1,1 0 0,-1 0 0,0 0-1,4 0 1,9 3-108,1 0 0,-1-2 0,1 1 0,0-2 0,-1 0 0,1-1 0,0-1 1,0 0-1,0-1 0,-1-1 0,1 0 0,-1-1 0,0-1 0,20-8 0,-9-7-3584,-14 0-1976,-6-3-2370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1.670"/>
    </inkml:context>
    <inkml:brush xml:id="br0">
      <inkml:brushProperty name="width" value="0.025" units="cm"/>
      <inkml:brushProperty name="height" value="0.025" units="cm"/>
    </inkml:brush>
  </inkml:definitions>
  <inkml:trace contextRef="#ctx0" brushRef="#br0">0 0 12876,'0'0'3427,"72"8"-2498,-42-8-737,4 0-224,-4 0-2562,0 0-4965</inkml:trace>
  <inkml:trace contextRef="#ctx0" brushRef="#br0" timeOffset="1">560 14 19667,'0'0'7943,"-8"3"-12523,23-6 224,6-7-3748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002"/>
    </inkml:context>
    <inkml:brush xml:id="br0">
      <inkml:brushProperty name="width" value="0.025" units="cm"/>
      <inkml:brushProperty name="height" value="0.025" units="cm"/>
    </inkml:brush>
  </inkml:definitions>
  <inkml:trace contextRef="#ctx0" brushRef="#br0">4 0 6182,'0'0'14317,"-4"61"-12395,4-27-577,0 4-800,10 4-417,1-1 0,0 0-800,3-3-1474,-3-2-2211,0-7-863,-11-8-2820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377"/>
    </inkml:context>
    <inkml:brush xml:id="br0">
      <inkml:brushProperty name="width" value="0.025" units="cm"/>
      <inkml:brushProperty name="height" value="0.025" units="cm"/>
    </inkml:brush>
  </inkml:definitions>
  <inkml:trace contextRef="#ctx0" brushRef="#br0">0 81 14510,'0'0'2498,"4"-9"-880,-3 6-1538,0 0 0,0 0 1,1 0-1,0 0 0,0 0 1,0 0-1,0 1 1,0-1-1,0 0 0,0 1 1,1 0-1,0 0 0,-1 0 1,1 0-1,5-3 0,0 2 150,0 0 0,1 0-1,-1 1 1,1 0 0,0 0-1,12 0 1,-8 0-2,108-6 609,-106 8-824,-1 0 1,0 1-1,0 1 0,0 0 1,0 0-1,17 7 0,-27-8-15,-1 1 0,1-1 0,-1 1 0,1-1 0,-1 1 0,0 1 0,1-1 0,-1 0 0,0 1 0,-1-1 0,1 1 0,0 0 0,-1 0 0,0 0 0,1 0 0,-1 0 0,0 1 0,-1-1 0,1 1 0,-1-1 0,2 7 0,-2-5 26,-1-1 1,1 1-1,-1 0 0,-1-1 1,1 1-1,-1-1 1,0 1-1,0-1 1,0 1-1,0-1 0,-1 1 1,0-1-1,0 0 1,0 0-1,0 0 1,-1 0-1,-5 6 0,-10 9 205,15-16-249,0 0 0,0-1-1,0 1 1,0 1 0,0-1 0,1 0 0,-1 1 0,1-1 0,0 1 0,0 0-1,0 0 1,1 0 0,-3 7 0,8-9-236,-1 1 0,1-1 0,0 0-1,0 0 1,0 0 0,1 0 0,-1-1 0,7 2 0,1 1-220,3 2 319,-1 1 0,-1 0 0,1 0 0,-1 2 0,13 11 0,-23-19 267,-1 0 0,0 1 0,0 0 1,0 0-1,-1-1 0,1 1 1,0 0-1,-1 0 0,1 0 1,-1 1-1,1-1 0,-1 0 0,0 1 1,0-1-1,0 0 0,0 1 1,-1-1-1,1 1 0,-1-1 1,1 1-1,-1 0 0,0-1 1,0 1-1,0-1 0,-1 1 0,1 0 1,0-1-1,-1 1 0,0-1 1,1 1-1,-1-1 0,0 0 1,0 1-1,-1-1 0,1 0 1,0 1-1,-1-1 0,1 0 0,-4 3 1,-5 3 114,-1 0 0,0 0 1,0-1-1,0 0 1,-1-1-1,0 0 0,-1-1 1,1-1-1,-1 0 0,0 0 1,0-1-1,0-1 0,-27 1 1,40-2-270,-1-1 0,0 0 1,1 0-1,-1 0 0,1 0 0,-1 0 1,0 0-1,1 0 0,-1 0 0,0 0 1,1 0-1,-1 0 0,0-1 1,1 1-1,-1 0 0,0 0 0,1-1 1,-1 1-1,1 0 0,-1-1 0,1 1 1,-1 0-1,0-1 0,1 1 1,0-1-1,-1 1 0,1-1 0,-1 1 1,0-2-1,9-15-2410,29-18-4509,-34 33 6118,31-26-8070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2.723"/>
    </inkml:context>
    <inkml:brush xml:id="br0">
      <inkml:brushProperty name="width" value="0.025" units="cm"/>
      <inkml:brushProperty name="height" value="0.025" units="cm"/>
    </inkml:brush>
  </inkml:definitions>
  <inkml:trace contextRef="#ctx0" brushRef="#br0">25 1 7143,'0'0'16912,"-24"49"-16336,24-43-448,0-3-800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132"/>
    </inkml:context>
    <inkml:brush xml:id="br0">
      <inkml:brushProperty name="width" value="0.025" units="cm"/>
      <inkml:brushProperty name="height" value="0.025" units="cm"/>
    </inkml:brush>
  </inkml:definitions>
  <inkml:trace contextRef="#ctx0" brushRef="#br0">34 1 16816,'0'0'5461,"-3"9"-5071,-5 21-229,1 0-1,1 1 1,2 0 0,1 1 0,1-1 0,2 0 0,4 36-1,11-38-857,-2-19-1882,-13-10 2329,1 0 0,-1 0 0,1 0 0,-1 0 0,1 0-1,-1 0 1,1 0 0,-1 0 0,1 0 0,-1 0 0,1-1 0,-1 1 0,1 0 0,-1 0 0,1 0 0,-1-1 0,1 1 0,-1 0 0,0-1 0,1 1 0,-1 0 0,1-1 0,-1 1 0,0 0 0,1-1 0,-1 1 0,0-1 0,1 0 0,6-14-7250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526"/>
    </inkml:context>
    <inkml:brush xml:id="br0">
      <inkml:brushProperty name="width" value="0.025" units="cm"/>
      <inkml:brushProperty name="height" value="0.025" units="cm"/>
    </inkml:brush>
  </inkml:definitions>
  <inkml:trace contextRef="#ctx0" brushRef="#br0">0 8 10794,'0'0'11435,"10"-1"-10495,24 1 171,65 8 1,26 2-709,-110-9-838,44-3 1336,-32-5-2618,-8-8-3950,-30 13-8085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3.855"/>
    </inkml:context>
    <inkml:brush xml:id="br0">
      <inkml:brushProperty name="width" value="0.025" units="cm"/>
      <inkml:brushProperty name="height" value="0.025" units="cm"/>
    </inkml:brush>
  </inkml:definitions>
  <inkml:trace contextRef="#ctx0" brushRef="#br0">4 3 7655,'0'0'11147,"-4"50"-9193,31-49-577,12-1 256,3 0-447,7-7-546,-6-4-448,2 2-160,-3-2-64,-10 4-448,-4 2-1250,-9 1-1729,-8 4-1666</inkml:trace>
  <inkml:trace contextRef="#ctx0" brushRef="#br0" timeOffset="1">13 319 14990,'0'0'6823,"59"10"-5734,-21-24-641,3-4-384,-3 2-64,1 0-961,-7 3-1761,-5-4-2756,-3-2-3394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046"/>
    </inkml:context>
    <inkml:brush xml:id="br0">
      <inkml:brushProperty name="width" value="0.025" units="cm"/>
      <inkml:brushProperty name="height" value="0.025" units="cm"/>
    </inkml:brush>
  </inkml:definitions>
  <inkml:trace contextRef="#ctx0" brushRef="#br0">161 34 12812,'0'-1'355,"-1"0"1,1 0-1,0-1 0,-1 1 0,1 0 0,-1 0 0,1 0 1,-1 0-1,0 0 0,0 0 0,1 0 0,-1 0 1,0 0-1,0 0 0,0 0 0,0 0 0,0 0 1,-2-1-1,-26-5 2343,25 6-2663,1 1 1,0 0-1,-1 1 1,1-1-1,-1 0 1,1 1-1,0 0 1,-1 0-1,1 0 1,0 0-1,0 0 1,0 1-1,0-1 1,0 1-1,-4 2 1,1 2-7,0 1 1,1-1 0,0 1-1,0 0 1,0 0-1,1 1 1,0-1-1,0 1 1,1 0-1,0 0 1,0 0-1,1 0 1,0 1-1,-1 8 1,3-16-25,0 0 0,1 0 1,-1-1-1,1 1 0,-1 0 0,1 0 1,-1-1-1,1 1 0,-1 0 0,1-1 1,0 1-1,-1 0 0,1-1 0,0 1 0,-1-1 1,1 1-1,0-1 0,0 0 0,0 1 1,-1-1-1,1 0 0,0 1 0,0-1 0,0 0 1,0 0-1,0 0 0,0 0 0,0 0 1,-1 0-1,1 0 0,0 0 0,0 0 1,0 0-1,0 0 0,1-1 0,37-7 496,-28 2-278,0 0 0,-1 0 1,0-1-1,0 0 1,0-1-1,10-11 0,-16 15-44,0 0 0,0-1-1,0 1 1,0-1 0,0 0 0,-1 0-1,0 0 1,0-1 0,-1 1-1,0-1 1,1 1 0,-2-1-1,1 0 1,1-10 0,-20 26-217,13-4-55,0 1 0,0 0 0,0 0 0,1 0 0,0 0 0,1 0 0,-1 1 0,1-1 0,1 1 0,-1 0 0,1-1 0,1 1 0,0 11 0,0-19 85,0 1 0,1-1 0,-1 1 1,1-1-1,-1 1 0,1-1 0,-1 0 1,1 1-1,-1-1 0,1 0 0,0 1 0,-1-1 1,1 0-1,-1 0 0,1 1 0,0-1 1,-1 0-1,1 0 0,0 0 0,-1 0 0,1 0 1,0 0-1,-1 0 0,1 0 0,0 0 1,-1 0-1,1 0 0,0-1 0,0 1 0,20-6 60,-11 2-15,0-2 0,-1 1 0,0-1 0,0-1 0,0 0 0,-1 0-1,0-1 1,0 1 0,-1-2 0,10-13 0,-26 83-224,9-59 187,-1 0 0,0 0 0,0 0-1,1 0 1,-1 0 0,1 0 0,0 0 0,0 0-1,0 0 1,0 0 0,0 0 0,0 1 0,0-1-1,1 2 1,0-3 12,-1-1-1,0 1 1,1-1-1,-1 1 1,0-1-1,1 0 0,-1 1 1,1-1-1,-1 0 1,1 1-1,-1-1 1,1 0-1,-1 0 0,1 1 1,0-1-1,-1 0 1,1 0-1,-1 0 1,1 0-1,-1 0 1,1 0-1,0 0 0,-1 0 1,1 0-1,-1 0 1,1 0-1,-1 0 1,1 0-1,0-1 1,-1 1-1,1 0 0,5-3 90,0 1 0,0-1 0,-1-1-1,1 1 1,-1-1 0,0 0 0,9-9-1,4-5 12,-1-1 0,19-28 1,-42 92-428,6-43 314,-5 14-239,2-1 0,0 1 0,-2 28 0,5-43 120,0 0 0,0-1 0,0 1 1,0 0-1,0 0 0,0-1 1,0 1-1,0 0 0,0-1 0,1 1 1,-1 0-1,0-1 0,1 1 0,-1 0 1,0-1-1,1 1 0,-1 0 0,1-1 1,-1 1-1,1-1 0,-1 1 1,1-1-1,-1 1 0,1-1 0,-1 0 1,1 1-1,0-1 0,1 1 0,23-2-3171,-20 0 2370,1-1 1,0-1-1,-1 1 1,1-1-1,-1 1 1,9-7 0,10-14-4451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229"/>
    </inkml:context>
    <inkml:brush xml:id="br0">
      <inkml:brushProperty name="width" value="0.025" units="cm"/>
      <inkml:brushProperty name="height" value="0.025" units="cm"/>
    </inkml:brush>
  </inkml:definitions>
  <inkml:trace contextRef="#ctx0" brushRef="#br0">1 253 8008,'0'0'10116,"10"-4"-8419,-4 2-1576,11-4 422,0 1 0,1 0 0,-1 2 1,1-1-1,27 0 0,-44 4-540,0 1 0,0-1 1,0 0-1,0 0 0,0 1 1,0-1-1,0 0 0,-1 1 1,1-1-1,0 1 0,0 0 1,0-1-1,0 1 1,-1-1-1,1 1 0,0 0 1,-1 0-1,1 0 0,0-1 1,-1 1-1,1 0 0,-1 0 1,1 0-1,-1 0 0,0 0 1,1 0-1,-1 0 0,0 0 1,0 0-1,0 0 1,1 1-1,0 37 788,-2-29-264,1-9-276,0-34 1884,0 12-1459,2-32-55,-1 51-639,0-1 0,0 1 0,-1 0 0,2-1 0,-1 1 0,0-1 0,0 1 0,1 0 0,-1 0 0,1 0 1,0 0-1,0 0 0,-1 0 0,1 1 0,0-1 0,1 0 0,-1 1 0,3-2 0,16-7-852,44-14 0,-45 18-693,1-2-1,37-18 1,-52 22 479,0 0 0,0-1 0,0 0 0,0 1 0,0-2 0,-1 1 0,6-8 0,5-13-5248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609"/>
    </inkml:context>
    <inkml:brush xml:id="br0">
      <inkml:brushProperty name="width" value="0.025" units="cm"/>
      <inkml:brushProperty name="height" value="0.025" units="cm"/>
    </inkml:brush>
  </inkml:definitions>
  <inkml:trace contextRef="#ctx0" brushRef="#br0">97 1 9449,'0'0'6011,"-10"8"-3379,3-2-2312,0 0 0,1 1 0,0 0-1,0 1 1,1-1 0,-1 1 0,2 0 0,-1 0 0,1 1 0,1-1 0,-1 1 0,1 0 0,-2 11 0,0 8 215,0-1 1,0 56 0,5-74-520,0-1 1,0 0-1,1 1 0,0-1 1,1 0-1,0 1 0,0-1 1,1 0-1,-1 0 0,2-1 1,-1 1-1,1-1 0,1 0 1,6 10-1,-9-15-13,0 0-1,0 0 0,1 0 1,-1 0-1,1 0 1,-1-1-1,1 1 1,0-1-1,-1 1 1,1-1-1,0 0 0,0 0 1,0 0-1,0-1 1,0 1-1,0-1 1,0 0-1,5 1 1,-2-2-48,0 0 1,0 0 0,0-1-1,0 1 1,-1-1-1,1 0 1,-1-1 0,11-5-1,4-6-34,0 0 0,-1-2 0,27-28 0,-41 40 145,-38 65 980,26-55-1019,0 0 0,0-1 0,0 1 0,0-2 0,-1 1 0,0-1 0,0 0 0,0-1 0,0 0 0,0 0 0,-1-1 0,0 0 0,1 0 0,-1-1 0,0 0 0,0-1 0,1 0 0,-11-1 0,18 1-1373,5 0-4670,23 0 3678,28-1-3182,-20-2-1052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4.942"/>
    </inkml:context>
    <inkml:brush xml:id="br0">
      <inkml:brushProperty name="width" value="0.025" units="cm"/>
      <inkml:brushProperty name="height" value="0.025" units="cm"/>
    </inkml:brush>
  </inkml:definitions>
  <inkml:trace contextRef="#ctx0" brushRef="#br0">237 45 12908,'0'0'8307,"-12"-8"-6882,4 2-1242,4 3-140,1 0 0,-1 0 0,0 0 1,0 0-1,-1 1 0,1 0 0,0 0 1,-1 0-1,0 0 0,1 1 0,-1-1 1,0 1-1,0 1 0,1-1 0,-1 1 1,0 0-1,-6 0 0,1 2 66,1 1 0,-1 0 0,1 1 0,-1 0 0,1 0 0,1 1 0,-15 10 0,20-13-103,0 0 0,0 0 0,0 0 0,0 1-1,0-1 1,1 1 0,-1 0 0,1-1 0,0 1 0,0 1 0,0-1 0,0 0 0,0 0 0,1 1 0,-1-1 0,1 1 0,0-1 0,0 1 0,0 0 0,1-1-1,-1 1 1,1 0 0,0 6 0,1-8-27,0 0-1,0 0 1,-1-1-1,1 1 0,0 0 1,1-1-1,-1 1 1,0-1-1,0 1 0,1-1 1,-1 0-1,0 1 1,1-1-1,0 0 0,-1 0 1,1 0-1,0 0 1,-1 0-1,1-1 1,0 1-1,0 0 0,0-1 1,0 1-1,-1-1 1,1 0-1,3 0 0,58 3-640,-49-3 493,76-11 756,-108 16-414,0 0 0,1 1 0,0 1 0,1 1 0,-27 15 0,-34 16-373,100-47-15169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5.290"/>
    </inkml:context>
    <inkml:brush xml:id="br0">
      <inkml:brushProperty name="width" value="0.025" units="cm"/>
      <inkml:brushProperty name="height" value="0.025" units="cm"/>
    </inkml:brush>
  </inkml:definitions>
  <inkml:trace contextRef="#ctx0" brushRef="#br0">127 219 15727,'0'0'1767,"-9"4"-427,-1 1-1074,0 0 0,0 1 1,0 0-1,1 0 0,0 1 0,0 1 1,-9 10-1,15-15-208,0 0-1,0 0 1,0 0 0,1 0 0,0 1-1,-1-1 1,1 1 0,0-1 0,1 1 0,-1 0-1,1 0 1,0-1 0,0 1 0,0 0-1,0 0 1,0 0 0,1 0 0,0 0-1,0 1 1,0-1 0,0 0 0,1 0 0,0 0-1,0 0 1,0 0 0,0-1 0,3 8-1,-2-8-55,-1-1 0,0 1 0,1-1-1,-1 0 1,1 1 0,0-1 0,0 0 0,0 0-1,0 0 1,0 0 0,1-1 0,-1 1-1,0-1 1,1 1 0,-1-1 0,1 0-1,-1 0 1,1 0 0,0 0 0,0 0-1,-1-1 1,1 1 0,0-1 0,0 0 0,0 1-1,-1-1 1,1-1 0,0 1 0,0 0-1,0-1 1,-1 1 0,1-1 0,0 0-1,-1 0 1,1 0 0,0 0 0,-1-1 0,5-2-1,4-3 9,0 0-1,-1-1 0,0 0 0,0-1 0,0 0 1,15-20-1,-3 1 1,-2 0 1,25-47-1,-38 60 9,0 0 1,-1 0-1,-1 0 1,0-1-1,-1 0 1,-1 0-1,3-25 1,-6 38 1,0 1 0,0 0 1,0-1-1,0 1 0,0 0 1,-1-1-1,1 1 0,-1 0 1,0 0-1,1-1 0,-1 1 1,0 0-1,0 0 0,0 0 1,-1 0-1,1 0 1,0 0-1,-1 0 0,1 1 1,-1-1-1,-3-2 0,2 2 3,0 0 0,-1 0-1,1 1 1,-1-1 0,0 1-1,1 0 1,-1 0 0,0 0-1,0 0 1,0 1 0,1-1-1,-6 1 1,2 0-12,-1 1 0,1 0 0,0 0 0,0 0-1,0 0 1,0 1 0,0 1 0,1-1 0,-1 1 0,1 0 0,-1 0 0,1 1-1,0 0 1,-7 6 0,8-5-9,1 0 0,0 1 0,0 0 0,0 0 0,1 0 0,-1 1 0,2-1 0,-1 1 0,-1 7 0,3-12-24,0 1-1,0 0 0,1-1 0,-1 1 1,1 0-1,0 0 0,0 0 1,0-1-1,0 1 0,0 0 1,1 0-1,-1 0 0,1-1 1,-1 1-1,1 0 0,0-1 1,0 1-1,1-1 0,-1 1 1,0-1-1,1 1 0,0-1 0,-1 0 1,1 0-1,2 2 0,9 5-174,0-1-1,0 0 0,1-1 0,16 6 0,-20-10 167,0 1-1,0 0 1,-1 1-1,1 1 1,-1-1 0,0 1-1,-1 1 1,1-1 0,-1 1-1,9 11 1,-15-14-39,0-1 1,-1 1 0,1-1-1,-1 1 1,0-1-1,0 1 1,-1 0-1,1-1 1,-1 1 0,0 0-1,0 0 1,0 6-1,-1 1-1956,2-7-3644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6.472"/>
    </inkml:context>
    <inkml:brush xml:id="br0">
      <inkml:brushProperty name="width" value="0.025" units="cm"/>
      <inkml:brushProperty name="height" value="0.025" units="cm"/>
    </inkml:brush>
  </inkml:definitions>
  <inkml:trace contextRef="#ctx0" brushRef="#br0">87 283 18193,'0'0'3129,"-10"0"-1704,-32 2-539,40-2-829,0 1 0,0 0 1,1 0-1,-1 0 0,0 0 0,0 0 0,1 0 1,-1 1-1,1-1 0,-1 0 0,1 1 1,-1-1-1,1 1 0,0 0 0,0 0 0,0-1 1,0 1-1,0 0 0,0 0 0,0 0 0,0 0 1,1 0-1,-1 0 0,1 0 0,0 0 0,-1 0 1,1 4-1,0-4-54,0 0 0,-1 0-1,1-1 1,0 1 0,0 0 0,0 0 0,0 0 0,0 0-1,1 0 1,-1-1 0,1 1 0,-1 0 0,1 0 0,-1 0 0,1-1-1,0 1 1,0 0 0,0-1 0,0 1 0,0-1 0,0 1 0,0-1-1,1 0 1,-1 1 0,1-1 0,-1 0 0,3 2 0,1-3-8,0 0 0,-1 0 0,1 0 0,-1-1 0,1 1 0,-1-1 0,1 0 0,-1 0 0,0-1 0,1 0 0,-1 1 0,0-1 0,0-1 0,0 1 0,0 0 0,-1-1 0,1 0 0,6-6 0,-3 2-51,0 0 1,0-1-1,0 1 1,-1-2-1,0 1 0,-1 0 1,8-16-1,-10 9 53,-10 11 2,6 4 0,0 0 0,-1 1 1,1-1-1,0 1 0,-1-1 1,1 1-1,0 0 1,0-1-1,0 1 0,0 0 1,0 0-1,0 0 1,0 0-1,0 0 0,0 0 1,0 0-1,-1 1 0,-1 4 30,0 0-1,0 0 1,0 0-1,1 0 1,-1 1-1,2-1 1,-3 14-1,3-19-23,1 1-1,0-1 0,0 1 0,-1 0 1,1-1-1,0 1 0,1-1 1,-1 1-1,0-1 0,0 1 0,1-1 1,-1 1-1,1-1 0,-1 1 1,1-1-1,-1 1 0,1-1 0,0 1 1,0-1-1,0 0 0,0 0 1,0 1-1,0-1 0,0 0 0,0 0 1,0 0-1,1 0 0,-1 0 1,0 0-1,1-1 0,-1 1 0,1 0 1,-1-1-1,1 1 0,-1-1 1,1 1-1,-1-1 0,3 0 0,4 0 11,0 0 0,0-1 0,-1 1-1,1-2 1,0 1 0,-1-1-1,1-1 1,-1 1 0,0-1-1,0-1 1,0 1 0,0-1 0,0 0-1,-1-1 1,0 1 0,9-9-1,9-10-99,-1-1 0,30-39 0,-33 37-27,24-40 0,-38 55 26,0 1 0,-1-1 0,-1 0 0,0 0 0,0-1 0,-1 1-1,2-17 1,-4 27 94,-1 1-1,0 0 0,0-1 1,0 1-1,0-1 0,0 1 1,0 0-1,0-1 0,0 1 1,0-1-1,0 1 0,0-1 1,0 1-1,0-1 0,0 1 1,0 0-1,0-1 0,0 1 1,-1-1-1,1 1 0,0 0 1,0-1-1,-1 1 1,1 0-1,0-1 0,0 1 1,-1 0-1,1-1 0,0 1 1,-1 0-1,1 0 0,0-1 1,-1 1-1,1 0 0,-1 0 1,-15 5 234,-15 22 15,21-12-139,0 0 1,0 1-1,2 0 0,0 0 1,1 1-1,0 0 1,2 1-1,-7 33 1,6-18-76,2 0 0,2 1 0,3 66 0,0-97-62,-1 1-1,1 0 0,-1-1 1,1 1-1,0-1 1,1 1-1,-1-1 1,1 1-1,-1-1 0,1 0 1,0 1-1,5 4 1,-6-7 21,-1 0 0,1 0 1,0-1-1,0 1 0,0 0 1,1-1-1,-1 1 0,0-1 0,0 1 1,0-1-1,0 1 0,0-1 1,1 0-1,-1 0 0,0 1 1,0-1-1,0 0 0,1 0 1,-1 0-1,0 0 0,0-1 1,0 1-1,1 0 0,-1 0 1,0-1-1,0 1 0,0-1 1,0 1-1,0-1 0,0 1 0,1-1 1,-1 0-1,-1 0 0,1 1 1,0-1-1,0 0 0,0 0 1,0 0-1,-1 0 0,1 0 1,0 0-1,0-1 0,40-52 10,-3-1 0,-2-2 0,-3-1-1,31-76 1,-59 124-14,-1 2 3,-1 1 0,1-1 0,-1 0 0,-1 0 0,1 0 0,-2-1 0,3-16-1,-4 26 3,0-1 0,0 0 0,0 0 0,-1 0 0,1 1-1,0-1 1,0 0 0,0 0 0,0 0 0,0 0 0,-1 1-1,1-1 1,0 0 0,0 0 0,0 0 0,0 0 0,-1 0-1,1 1 1,0-1 0,0 0 0,0 0 0,-1 0 0,1 0-1,0 0 1,0 0 0,-1 0 0,1 0 0,0 0 0,0 0-1,-1 0 1,1 0 0,0 0 0,0 0 0,0 0 0,-1 0 0,1 0-1,0 0 1,0 0 0,0-1 0,-1 1 0,1 0 0,0 0-1,0 0 1,0 0 0,-1 0 0,1 0 0,0-1 0,0 1-1,0 0 1,0 0 0,0 0 0,-1-1 0,1 1 0,0 0-1,0 0 1,0 0 0,0-1 0,0 1 0,0 0 0,0 0-1,0 0 1,0-1 0,0 1 0,0 0 0,0-1 0,-13 17-4,2 7 16,0 0-1,2 1 0,1 0 1,-10 44-1,8-15 12,-3 66-1,12-70-308,12-84-1206,-6-143-1735,-6 131 3677,1 46 150,30 25 486,-24-19-811,5 5-208,1-1 0,0-1 0,1 0 0,-1-1 0,2 0 0,-1-1 0,1 0 0,0-1 0,0-1 0,0 0 0,0-1 0,1 0 0,0-2 0,-1 1 0,1-2 0,0 0 0,15-2 0,-27 1-59,-1 1 0,0-1 0,1 0 0,-1 0 0,0 0 1,0-1-1,0 1 0,0-1 0,0 1 0,0-1 0,0 1 0,0-1 0,-1 0 1,3-3-1,-3 5-8,-1-1 0,0 1 1,1-1-1,-1 1 0,0-1 1,0 1-1,1-1 0,-1 1 0,0-1 1,0 1-1,0-1 0,0 0 1,0 1-1,0-1 0,0 1 1,0-1-1,0 0 0,0 1 0,0-1 1,0 1-1,0-1 0,0 1 1,-1-2-1,0 1-5,1 1 0,-1-1 0,0 0 0,0 1 0,0-1 1,1 1-1,-1-1 0,0 1 0,0-1 0,0 1 0,0 0 0,0-1 0,0 1 0,0 0 1,0 0-1,0 0 0,0 0 0,0 0 0,-1 0 0,-4 0 15,0 0-1,0 1 1,1 0 0,-1 0-1,0 0 1,1 1-1,0 0 1,-7 3 0,11-5 1,0 0 1,0 1 0,0-1 0,0 1-1,-1-1 1,1 1 0,0-1-1,0 1 1,0 0 0,0 0-1,1-1 1,-1 1 0,0 0 0,0 0-1,0 0 1,1 0 0,-1 0-1,0 0 1,1 0 0,-1 0-1,1 1 1,-1-1 0,1 0 0,0 0-1,-1 0 1,1 1 0,0-1-1,0 0 1,0 0 0,0 0 0,0 1-1,0-1 1,0 0 0,0 0-1,0 0 1,1 1 0,-1-1-1,1 0 1,-1 0 0,1 0 0,-1 0-1,1 0 1,-1 0 0,1 1-1,1 0 1,0-1-9,-1 1-1,1-1 1,0 1 0,0-1-1,0 0 1,1 0 0,-1 0-1,0 0 1,0 0 0,0 0 0,1-1-1,-1 1 1,0-1 0,1 0-1,3 1 1,46-1-194,-35-1-57,3 0-147,0 0 0,0-2 0,0 0 0,-1-2 0,1 0 0,-1-1 0,0-1 0,28-14 0,-46 20 458,-1 1 0,0 0-1,1-1 1,-1 1 0,0 0 0,1 0 0,-1 0 0,1 0 0,-1-1 0,0 1 0,1 0 0,-1 0 0,1 0 0,-1 0-1,0 0 1,1 0 0,-1 0 0,1 0 0,-1 0 0,1 0 0,-1 0 0,0 0 0,1 0 0,-1 0 0,1 0 0,-1 1-1,0-1 1,1 0 0,-1 0 0,0 0 0,1 1 0,-1-1 0,0 0 0,1 0 0,-1 1 0,0-1 0,1 0-1,-1 1 1,2 19 662,-2-18-716,0 0 1,0-1-1,0 1 1,0 0-1,0 0 1,0 0-1,0-1 0,1 1 1,-1 0-1,1 0 1,-1-1-1,1 1 0,-1 0 1,1-1-1,0 1 1,0-1-1,0 1 0,1 1 1,19 8-509,-4-9-5062,-8-4-1350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7.513"/>
    </inkml:context>
    <inkml:brush xml:id="br0">
      <inkml:brushProperty name="width" value="0.025" units="cm"/>
      <inkml:brushProperty name="height" value="0.025" units="cm"/>
    </inkml:brush>
  </inkml:definitions>
  <inkml:trace contextRef="#ctx0" brushRef="#br0">130 99 10218,'1'-2'388,"0"0"1,0 0-1,0 0 1,-1-1-1,1 1 1,0 0-1,-1 0 1,0-1-1,1 1 1,-1 0-1,0-1 1,0 1-1,0 0 1,0-1-1,-1 1 1,0-5-1,0 6-266,0 1-1,1-1 0,-1 0 1,0 1-1,1-1 0,-1 0 1,0 1-1,0-1 1,0 1-1,0-1 0,1 1 1,-1 0-1,0-1 0,0 1 1,0 0-1,0-1 0,0 1 1,0 0-1,0 0 1,0 0-1,0 0 0,0 0 1,0 0-1,0 0 0,0 0 1,0 1-1,-1-1 1,-3 2-50,-1 0 0,0 0 0,1 0 0,-1 0 0,1 1 1,0 0-1,0 0 0,0 1 0,0-1 0,1 1 0,-9 9 1,8-6-61,0 0 0,0 0 0,1 1 1,-7 15-1,9-20-7,1 0-1,0 0 1,0 0-1,0 0 1,0 0-1,1 0 1,-1 1-1,1-1 1,0 0 0,0 1-1,0-1 1,0 0-1,1 1 1,-1-1-1,1 0 1,1 5-1,-1-7 0,0 0 0,1 0 0,-1 0-1,0 0 1,1 0 0,-1 0-1,0 0 1,1 0 0,-1-1 0,1 1-1,-1-1 1,1 1 0,0-1-1,-1 1 1,1-1 0,-1 0 0,1 0-1,0 0 1,-1 0 0,1 0-1,0 0 1,-1 0 0,1 0 0,-1-1-1,1 1 1,0-1 0,1 0-1,44-17 347,-24 4-152,-1-1 0,37-31 0,-52 39-57,1 0 0,-1 0-1,0-1 1,-1 0-1,0 0 1,0-1-1,0 0 1,-1 0 0,-1 0-1,6-14 1,-10 23-137,0 0 0,0-1 0,0 1 0,1-1 1,-1 1-1,0-1 0,0 1 0,0 0 0,0-1 0,0 1 0,0-1 1,1 1-1,-1-1 0,0 1 0,0-1 0,-1 1 0,1-1 0,0 1 0,0-1 1,0 1-1,0 0 0,0-1 0,0 1 0,-1-1 0,1 1 0,0-1 1,0 1-1,-1 0 0,1-1 0,-12 6 144,-12 18 28,19-16-140,0 1 0,0 0 0,1 0 0,-6 15 0,9-22-31,1 0 0,-1 0 0,0 0 0,1 0 0,0 1 0,-1-1 0,1 0 0,0 0 0,-1 0 0,1 1 1,0-1-1,0 0 0,0 0 0,0 1 0,0-1 0,0 0 0,1 0 0,-1 1 0,0-1 0,1 0 0,-1 0 0,0 0 0,1 1 0,0-1 0,-1 0 0,1 0 0,0 0 0,-1 0 0,1 0 0,0 0 0,0 0 0,0 0 0,0-1 0,0 1 0,0 0 0,0 0 0,0-1 0,0 1 0,0-1 0,0 1 0,1-1 0,-1 1 0,2-1 0,6 2 39,-1-1 0,1-1 0,0 0 0,-1 0 0,1 0 0,0-1 1,-1 0-1,1-1 0,-1 0 0,1-1 0,15-6 0,-11 2-10,0 0 0,0-1 1,-1 0-1,0-1 0,-1 0 0,14-14 0,-33 33-3,0-1 0,0 1 0,2 1 0,-11 19 0,14-24 28,0 1 0,0-1 0,0 0 1,1 1-1,0 0 0,1 0 0,-1-1 0,1 1 1,1 0-1,-1 0 0,2 10 0,-1-15-44,1-1 1,0 1-1,0-1 0,0 0 0,0 1 0,0-1 1,0 0-1,0 0 0,1 0 0,-1 0 0,0 0 0,1 0 1,-1 0-1,1 0 0,-1-1 0,1 1 0,-1 0 1,1-1-1,-1 1 0,1-1 0,0 0 0,-1 0 1,1 1-1,-1-1 0,1 0 0,0 0 0,-1 0 1,1-1-1,2 0 0,3 1 84,0 0 0,0-1-1,-1 0 1,1-1 0,0 0 0,7-3 0,-5 1-25,-1-1 1,1 0-1,-2-1 1,1 0-1,-1 0 0,8-9 1,-11 12-252,-1 0 0,0-1 0,0 1-1,0-1 1,-1 0 0,0 0 0,1 0 0,-1 0 0,-1-1 0,1 1 0,-1-1 0,1 1 0,-1-1 0,1-7 0,-4 21-9726,2 2 3876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7.856"/>
    </inkml:context>
    <inkml:brush xml:id="br0">
      <inkml:brushProperty name="width" value="0.025" units="cm"/>
      <inkml:brushProperty name="height" value="0.025" units="cm"/>
    </inkml:brush>
  </inkml:definitions>
  <inkml:trace contextRef="#ctx0" brushRef="#br0">94 21 16912,'0'0'6646,"-9"-4"-6080,-31-10-315,39 14-244,0-1 1,-1 1-1,1-1 1,0 1-1,-1 0 0,1 0 1,0 0-1,-1 0 1,1 0-1,0 0 0,-1 0 1,1 0-1,0 1 1,-1-1-1,1 0 0,0 1 1,-1-1-1,1 1 1,0 0-1,0-1 0,0 1 1,0 0-1,-1 0 1,1-1-1,0 1 0,0 0 1,0 0-1,1 0 1,-1 0-1,0 1 0,0-1 1,1 0-1,-1 0 1,0 0-1,1 1 0,-1-1 1,1 0-1,0 0 1,-1 3-1,0-2-68,1-1 0,-1 1-1,1 0 1,0 0 0,-1 0-1,1 0 1,0 0 0,0 0 0,0 0-1,0 0 1,1 0 0,-1 0 0,1 0-1,-1 0 1,1 0 0,-1 0 0,1-1-1,0 1 1,0 0 0,0 0-1,0-1 1,0 1 0,2 1 0,6 2-267,0-1 0,0 0 0,0-1 0,0 0 0,1 0 1,18 2-1,-17-3 424,1 0 0,-1 0 0,0 2 0,14 5 0,-61-2 3064,19-6-3329,-32 5 673,24 5-6770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9.111"/>
    </inkml:context>
    <inkml:brush xml:id="br0">
      <inkml:brushProperty name="width" value="0.025" units="cm"/>
      <inkml:brushProperty name="height" value="0.025" units="cm"/>
    </inkml:brush>
  </inkml:definitions>
  <inkml:trace contextRef="#ctx0" brushRef="#br0">205 133 14606,'0'-1'324,"0"-1"0,0 1 0,0-1 0,0 1-1,0-1 1,-1 1 0,1-1 0,0 1 0,-1 0 0,1-1 0,-1 1 0,0-1 0,1 1 0,-1 0 0,0 0 0,0-1 0,0 1 0,0 0-1,-1-1 1,0 1-123,1 0-1,-1 0 0,0 0 0,1 0 0,-1 1 0,0-1 0,0 0 1,0 1-1,1-1 0,-1 1 0,0 0 0,0 0 0,-3 0 0,1 0-144,-1 0 1,1 1-1,0 0 0,0 0 0,-1 0 0,1 0 0,0 1 0,0-1 0,0 1 0,0 0 0,0 1 0,-6 4 0,0 2-55,0 2 0,1-1-1,0 1 1,0 0 0,1 1-1,1 0 1,0 0 0,1 1-1,0 0 1,1 0 0,0 0-1,1 0 1,1 1 0,0 0-1,-2 20 1,5-32 1,0 0 0,0 0-1,0 0 1,0-1 0,1 1 0,-1 0 0,1-1 0,-1 1 0,1 0-1,-1-1 1,1 1 0,0 0 0,0-1 0,0 1 0,0-1-1,0 1 1,0-1 0,0 0 0,0 1 0,1-1 0,-1 0 0,0 0-1,1 0 1,-1 0 0,1 0 0,-1 0 0,1 0 0,-1-1-1,1 1 1,0-1 0,0 1 0,-1-1 0,1 1 0,0-1-1,0 0 1,-1 0 0,1 0 0,0 0 0,0 0 0,1-1 0,6 1 48,-1-1 1,0 0-1,1-1 1,-1 1 0,0-2-1,0 1 1,11-7-1,2-2 149,0-2-1,-1 0 1,-1-2 0,0 0-1,-1-1 1,0-1-1,-2 0 1,0-1-1,-1-1 1,-1-1-1,-1 0 1,0-1-1,-2 0 1,0-1-1,13-41 1,-23 62-194,0 0 0,-1 0 1,1 0-1,-1-1 1,0 1-1,1 0 0,-1-1 1,0 1-1,0 0 0,1 0 1,-1-1-1,0 1 0,-1 0 1,1-1-1,0 1 0,0 0 1,0-1-1,-1 1 0,1 0 1,-1 0-1,1-1 1,-1 1-1,1 0 0,-1 0 1,0 0-1,0 0 0,1 0 1,-3-2-1,2 3-11,-1 0 0,1 0 1,-1 1-1,1-1 0,-1 0 0,1 1 1,-1-1-1,1 1 0,-1-1 0,1 1 0,0 0 1,-1 0-1,1-1 0,0 1 0,-1 0 0,1 0 1,0 0-1,0 0 0,0 1 0,0-1 1,0 0-1,0 0 0,0 1 0,0 1 0,-9 10 46,2 0-1,-1 1 0,2 0 1,0 1-1,1 0 1,-7 21-1,12-31-130,0-1 1,0 1-1,0 0 1,1 0-1,0-1 1,-1 1-1,2 0 1,-1 0-1,1-1 1,-1 1-1,3 7 1,-1-9-167,-1-1 0,0 1 1,1-1-1,-1 1 0,1-1 0,0 0 0,0 0 1,-1 0-1,2 0 0,-1 0 0,0 0 1,0 0-1,0-1 0,1 1 0,-1-1 1,1 0-1,0 0 0,-1 0 0,1 0 1,0 0-1,3 0 0,16 3-6299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49.744"/>
    </inkml:context>
    <inkml:brush xml:id="br0">
      <inkml:brushProperty name="width" value="0.025" units="cm"/>
      <inkml:brushProperty name="height" value="0.025" units="cm"/>
    </inkml:brush>
  </inkml:definitions>
  <inkml:trace contextRef="#ctx0" brushRef="#br0">31 38 17777,'0'0'8680,"5"0"-8589,16-3-16,-20 2-70,-1 1-1,1 0 1,-1 0-1,1-1 1,-1 1-1,1 0 1,-1-1-1,1 1 1,-1 0 0,1-1-1,-1 1 1,0-1-1,1 1 1,-1-1-1,0 1 1,1-1-1,-1 1 1,0-1-1,0 1 1,1-1-1,-1 1 1,0-1-1,0 1 1,0-1-1,0 1 1,0-1 0,0 0-1,0 1 1,0-1-1,0 1 1,0-1-1,0 0 1,0 1-1,0-1 1,0 1-1,0-1 1,-1 1-1,1-1 1,0 1-1,0-1 1,-1 1-1,1-1 1,0 1-1,-1-1 1,1 1 0,-1-1-1,0 0-5,0 0-1,0 0 1,0 0-1,1 0 1,-1 1-1,0-1 1,0 0 0,0 1-1,0-1 1,0 0-1,0 1 1,-1 0-1,1-1 1,0 1 0,0-1-1,0 1 1,0 0-1,0 0 1,-1 0-1,1 0 1,0 0-1,0 0 1,0 0 0,0 0-1,-1 0 1,1 1-1,0-1 1,0 0-1,0 1 1,-2 0 0,2-1-8,-1 1 0,1 0 1,-1 0-1,1 0 1,-1-1-1,1 2 1,-1-1-1,1 0 1,0 0-1,-1 0 0,1 0 1,0 1-1,0-1 1,0 1-1,0-1 1,0 1-1,0-1 1,1 1-1,-1-1 0,0 3 1,0-2 5,1 1 1,0-1-1,-1 0 0,1 1 1,0-1-1,0 1 0,0-1 1,1 0-1,-1 1 0,0-1 1,1 0-1,0 0 0,-1 1 1,1-1-1,0 0 0,0 0 1,0 0-1,1 0 0,-1 0 1,0 0-1,1 0 1,-1 0-1,1-1 0,3 4 1,-1-3 8,1 1 0,-1-1 1,1 1-1,0-1 0,0 0 1,0-1-1,0 0 0,0 1 1,1-1-1,8 0 1,3 0 21,0-2 0,0 1 1,0-2-1,0 0 1,0-1-1,23-8 1,5-8 11,-34 13 59,0 1 0,0 0-1,1 1 1,16-4 0,-27 9-45,-1 0 1,1-1-1,-1 1 1,1-1 0,-1 1-1,0 0 1,1 0 0,-1-1-1,0 1 1,1 0-1,-1 0 1,0-1 0,0 1-1,1 0 1,-1 0 0,0 0-1,0 0 1,0-1-1,0 1 1,0 0 0,0 0-1,-1 0 1,1 1 0,0 0-31,-1-1 0,1 1 0,0 0 0,0 0 1,0 0-1,0 0 0,0-1 0,1 1 1,-1 0-1,1 0 0,-1 0 0,1-1 1,-1 1-1,1 0 0,0-1 0,0 1 1,0-1-1,0 1 0,0-1 0,0 1 0,0-1 1,2 2-1,8-1-16,0 0 0,-1-1 1,1 0-1,0-1 0,-1 0 0,1-1 0,0 0 1,-1-1-1,13-3 0,50-4-1318,-72 9 1310,1 1 0,-1-1 0,0 0 0,0 1-1,0 0 1,1-1 0,-1 1 0,0 0 0,0 0 0,0-1-1,0 1 1,0 0 0,0 0 0,-1 0 0,1 0 0,0 0-1,0 0 1,-1 1 0,1-1 0,-1 0 0,1 0 0,-1 0-1,1 1 1,-1-1 0,0 0 0,1 1 0,-1-1 0,0 0-1,0 0 1,0 2 0,0 0 20,0-1 1,1 0-1,-1 1 0,1-1 1,0 0-1,-1 0 0,1 0 0,0 1 1,0-1-1,1 0 0,-1 0 0,0-1 1,1 1-1,-1 0 0,1 0 0,-1-1 1,1 1-1,0 0 0,3 1 1,3 0 27,0-1 0,1 0 1,-1-1-1,1 0 1,0 0-1,-1-1 0,1 0 1,0 0-1,-1-1 1,1 0-1,-1 0 0,1-1 1,-1 0-1,1-1 1,-1 0-1,0 0 0,11-7 1,2-1-179,-1-1 0,0-1 0,-1-1-1,-1 0 1,22-22 0,-47 43 93,2 1-1,-1-1 0,1 1 0,0 0 0,0 1 1,1-1-1,-4 12 0,1 19-5527,7-33-2218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0.725"/>
    </inkml:context>
    <inkml:brush xml:id="br0">
      <inkml:brushProperty name="width" value="0.025" units="cm"/>
      <inkml:brushProperty name="height" value="0.025" units="cm"/>
    </inkml:brush>
  </inkml:definitions>
  <inkml:trace contextRef="#ctx0" brushRef="#br0">187 50 11531,'0'0'18417,"-7"12"-18379,-43 59-730,-80 86 1,143-164-3570,5-3 3024,-2-3 39,-1-2 1,-1 1-1,0-2 1,16-23-1,44-76 1047,-51 79 1234,-7 11 2760,-28 50-1105,-11 23-1861,16-21-481,1-1 1,1 1 0,1 1-1,2-1 1,1 0-1,2 41 1,6-47-279,-3-20 73,-2-12-30,-1-10-384,-2 1 1,0-1 0,-2 0 0,-9-40 0,18 66 203,0 0-1,0 0 1,1 0 0,0-1-1,0 0 1,0 0 0,11 4-1,-5-3 53,0-1 0,0 0 0,0 0 0,0-1 0,1-1 0,0 0 0,-1-1 0,1-1 0,20-1 0,-29 1 1,0-1 1,0 1 0,0-1-1,0 0 1,0 0 0,0-1-1,-1 1 1,1-1 0,0 0-1,-1-1 1,1 1 0,-1-1-1,0 1 1,0-2 0,0 1-1,0 0 1,0-1 0,-1 1-1,0-1 1,0 0 0,0 0-1,0 0 1,0-1 0,-1 1-1,0-1 1,0 1 0,0-1-1,2-8 1,-4 12-28,0 1 0,0-1 0,0 0 0,0 0 0,1 0 0,-2 1 0,1-1 0,0 0 0,0 0 0,0 1 0,0-1 0,0 0 0,-1 0 0,1 1 0,0-1 0,-1 0 0,1 1 0,0-1 0,-1 0 0,1 1 0,-1-1 0,1 0 0,-1 1 1,1-1-1,-1 1 0,0-1 0,1 1 0,-1-1 0,0 1 0,1 0 0,-1-1 0,0 1 0,1 0 0,-1 0 0,0-1 0,0 1 0,1 0 0,-1 0 0,0 0 0,0 0 0,0 0 0,1 0 0,-1 0 0,0 0 0,0 0 0,1 0 0,-1 0 0,-1 1 0,-1-1-7,0 1-1,1-1 0,-1 1 1,0 0-1,0-1 0,0 1 1,1 1-1,-1-1 1,0 0-1,1 1 0,-1-1 1,-3 4-1,5-4 12,-1 0 0,1 1 0,-1-1 0,1 1 0,0-1-1,-1 1 1,1-1 0,0 1 0,0 0 0,0 0 0,0-1 0,1 1-1,-1 0 1,0 0 0,1 0 0,-1 0 0,1 0 0,0 0-1,0 0 1,0 0 0,0 0 0,0 0 0,0 0 0,0 0 0,1 2-1,0-2 0,1-1 0,-1 1-1,1 0 1,-1-1-1,1 1 1,-1-1 0,1 1-1,0-1 1,0 0-1,0 0 1,0 0-1,0 0 1,0 0 0,0 0-1,0 0 1,0-1-1,0 1 1,4 0-1,1 0-18,0 0-1,-1-1 1,1 1-1,0-1 1,0 0-1,0-1 0,-1 0 1,1 0-1,0 0 1,-1-1-1,1 0 0,-1 0 1,1-1-1,7-4 1,-14 7-25,0 0 0,1 0 0,-1 0 0,0 0 0,0-1 1,0 1-1,0 0 0,0 0 0,1 0 0,-1 0 0,0 0 0,0-1 1,0 1-1,0 0 0,1 0 0,-1 0 0,0 0 0,0 0 1,0 0-1,1 0 0,-1 0 0,0 0 0,0 0 0,0 0 1,1 0-1,-1 0 0,0 0 0,0 0 0,0 0 0,1 0 0,-1 0 1,0 0-1,0 0 0,0 0 0,1 0 0,-1 1 0,0-1 1,0 0-1,0 0 0,0 0 0,1 0 0,-1 0 0,0 0 1,0 1-1,0-1 0,0 0 0,0 0 0,0 0 0,0 0 1,1 1-1,-1-1 0,0 0 0,0 0 0,0 0 0,0 1 0,0-1 1,0 0-1,0 0 0,0 0 0,0 1 0,0-1 0,0 24-692,0-21 418,-1 1 1,1-1 0,0 1-1,0-1 1,0 1-1,1-1 1,-1 0-1,1 1 1,-1-1-1,1 0 1,0 1 0,1-1-1,-1 0 1,2 4-1,18 4-4059,1-6-1649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617"/>
    </inkml:context>
    <inkml:brush xml:id="br0">
      <inkml:brushProperty name="width" value="0.025" units="cm"/>
      <inkml:brushProperty name="height" value="0.025" units="cm"/>
    </inkml:brush>
  </inkml:definitions>
  <inkml:trace contextRef="#ctx0" brushRef="#br0">128 187 11979,'0'0'2654,"-6"12"95,-4 6-2089,-46 97 3755,50-100-4167,0 0-1,1 0 0,1 0 0,1 1 1,0 0-1,-1 25 0,8 30-1508,0 25-281,-4-88 1496,-1-1 0,1 1-1,-2-1 1,1 1-1,-1-1 1,-1 0-1,1 0 1,-1 0 0,-7 13-1,10-20 50,0 0-1,0 0 0,0 0 1,0 1-1,0-1 1,0 0-1,0 0 0,0 0 1,0 0-1,0 0 1,0 0-1,0 0 0,0 1 1,0-1-1,0 0 1,-1 0-1,1 0 0,0 0 1,0 0-1,0 0 1,0 0-1,0 0 0,0 0 1,0 1-1,0-1 1,-1 0-1,1 0 0,0 0 1,0 0-1,0 0 1,0 0-1,0 0 1,0 0-1,0 0 0,-1 0 1,1 0-1,0 0 1,0 0-1,0 0 0,0 0 1,0 0-1,0 0 1,-1 0-1,1 0 0,0 0 1,0 0-1,0 0 1,0 0-1,0-1 0,0 1 1,0 0-1,-1 0 1,1 0-1,0 0 0,0 0 1,0 0-1,0 0 1,0 0-1,0 0 0,0-1 1,0 1-1,0 0 1,0 0-1,0 0 1,0 0-1,-1 0 0,-1-16 127,2-19 62,8-19-16,3 1 1,19-60-1,-13 55-136,-13 42-28,12-46 16,3 0 0,49-111-1,-63 164-1,0 1 1,0 0-1,0 0 0,13-13 0,-16 19-25,0 0-1,0 0 1,1 0-1,-1 0 1,0 0 0,1 1-1,-1-1 1,1 1-1,-1 0 1,1 0-1,0 0 1,0 0 0,-1 0-1,1 1 1,0-1-1,0 1 1,0 0-1,0-1 1,5 2 0,-6 0-6,0-1 1,0 1 0,-1 0 0,1 0 0,0 0-1,-1 1 1,1-1 0,-1 0 0,1 1-1,-1-1 1,0 0 0,1 1 0,-1 0 0,0-1-1,0 1 1,0 0 0,0 0 0,-1-1 0,1 1-1,0 0 1,-1 0 0,1 0 0,-1 0-1,0 0 1,1 0 0,-1 0 0,0 0 0,-1 3-1,2 4 65,-1 0-1,-1 0 0,1 0 0,-2 0 0,-2 11 0,1-10 243,-1 1 0,-1 0-1,0-1 1,0 0 0,-1 0 0,0-1-1,-1 1 1,-13 12 0,21-22-523,0-1 1,0 0-1,0 1 1,0-1 0,0 1-1,1-1 1,-1 1-1,0-1 1,0 1 0,0 0-1,0-1 1,1 1-1,-1 0 1,0 0 0,0 0-1,1 0 1,-1 0-1,0 0 1,0 0-1,0 1 1,1-1 0,-1 0-1,2 1 1,0 1-69,1 0 0,-1-1 1,1 1-1,-1 1 0,0-1 0,0 0 1,0 1-1,4 3 0,-5-3 318,1-1 1,-1 0-1,0 1 1,1 0-1,-1 0 0,0-1 1,-1 1-1,1 0 0,-1 1 1,1-1-1,-1 0 0,0 0 1,0 1-1,0-1 1,-1 0-1,1 1 0,-1-1 1,0 1-1,0-1 0,0 0 1,-1 6-1,-1-5 294,-1 0-1,1 0 1,-1-1-1,0 1 1,-1-1-1,1 1 1,-1-1-1,1 0 1,-1 0 0,0-1-1,0 1 1,0-1-1,-6 3 1,0 0 340,-1 0 1,-1-1 0,1 0 0,-14 3 0,21-6-600,-1 0 0,1 0 0,0-1 0,-1 1 1,1-1-1,-1 0 0,1 0 0,0 0 0,-1-1 1,1 0-1,-1 0 0,1 0 0,-6-2 0,9 2-232,-1 0 0,1 0-1,-1 0 1,1-1 0,0 1-1,-1 0 1,1 0-1,0-1 1,0 1 0,0-1-1,0 1 1,0-1 0,-1-2-1,-4-34-6116,6 14-8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057"/>
    </inkml:context>
    <inkml:brush xml:id="br0">
      <inkml:brushProperty name="width" value="0.025" units="cm"/>
      <inkml:brushProperty name="height" value="0.025" units="cm"/>
    </inkml:brush>
  </inkml:definitions>
  <inkml:trace contextRef="#ctx0" brushRef="#br0">61 76 6919,'0'0'6091,"1"-11"-2120,0-33-1526,-1 44-2398,1-1 0,-1 0 0,0 1 0,0-1 0,0 0 1,0 1-1,0-1 0,0 0 0,0 1 0,0-1 0,0 0 0,-1 1 0,1-1 0,0 0 0,0 1 0,0-1 0,-1 1 0,1-1 0,0 0 0,-1 1 0,1-1 0,-1 1 0,1-1 0,0 1 0,-1-1 0,1 1 0,-1-1 0,1 1 0,-1 0 0,0-1 0,1 1 0,-1 0 0,1-1 0,-1 1 0,0 0 0,1 0 0,-1-1 0,0 1 0,1 0 0,-1 0 0,0 0 0,1 0 0,-1 0 0,0 0 0,1 0 0,-1 0 0,0 0 0,1 0 0,-1 1 0,0-1 0,1 0 0,-1 0 0,0 1 0,1-1 0,-1 0 1,1 1-1,-2 0 0,-25 21 1496,26-20-1529,-1 1 0,1-1 0,0 0 0,0 0 0,0 0 0,0 1 0,1-1 0,-1 0 0,1 1 0,-1-1 0,1 1 0,0-1 0,0 1 0,0-1 0,0 0 0,0 1 0,0-1 0,1 1 0,-1-1 0,1 0 0,0 1 0,0-1 0,0 0 0,0 1 0,0-1 0,0 0 0,1 0 0,-1 0 0,3 3 0,4 1-454,0 1 0,0-1 0,1-1 0,0 1 0,0-2 0,9 5 0,-8-5 376,0 1 0,0 1 1,-1-1-1,11 9 0,-20-14 151,0 0 0,0 1 0,1-1 0,-1 0 0,0 0 0,0 0 0,0 0 0,1 1 0,-1-1 0,0 0 0,0 0 0,0 0 0,0 1 0,1-1 0,-1 0 0,0 0 0,0 1 0,0-1 0,0 0-1,0 1 1,0-1 0,0 0 0,0 0 0,0 1 0,0-1 0,0 0 0,0 0 0,0 1 0,0-1 0,0 0 0,0 1 0,0-1 0,0 0 0,0 0 0,0 1 0,0-1 0,0 0 0,-1 0 0,1 1 0,0-1 0,0 0 0,0 0 0,0 0 0,-1 1-1,1-1 1,0 0 0,0 0 0,0 0 0,-1 1 0,-21 5 1963,-30-3-680,50-3-1157,-40 1-180,27-1-2687,14-8-4882,1-3-1333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391"/>
    </inkml:context>
    <inkml:brush xml:id="br0">
      <inkml:brushProperty name="width" value="0.025" units="cm"/>
      <inkml:brushProperty name="height" value="0.025" units="cm"/>
    </inkml:brush>
  </inkml:definitions>
  <inkml:trace contextRef="#ctx0" brushRef="#br0">31 1 12908,'0'0'9006,"-1"9"-7645,-10 62 778,4-33-440,-4 72-1,11-95-1989,0-5 420,-1 0-1,2 0 1,0 0-1,0 0 1,3 11 0,-3-19-265,-1 1 0,1-1 1,0 0-1,1 1 1,-1-1-1,0 0 1,1 0-1,-1 0 0,1 0 1,3 3-1,-4-4-228,1 1-1,0-1 1,0 0 0,1 0-1,-1 0 1,0 0 0,0 0-1,0 0 1,1 0-1,-1-1 1,0 1 0,1-1-1,2 0 1,16 1-5855,0-1-2862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1.737"/>
    </inkml:context>
    <inkml:brush xml:id="br0">
      <inkml:brushProperty name="width" value="0.025" units="cm"/>
      <inkml:brushProperty name="height" value="0.025" units="cm"/>
    </inkml:brush>
  </inkml:definitions>
  <inkml:trace contextRef="#ctx0" brushRef="#br0">99 1 11787,'0'0'7901,"-9"1"-4997,6-1-2750,-1 0 1,0 1-1,0-1 0,0 1 1,0 0-1,0 0 0,0 1 1,1-1-1,-1 1 0,1 0 1,-1 0-1,1 0 0,0 0 1,-1 1-1,1-1 1,0 1-1,1 0 0,-1-1 1,0 1-1,1 1 0,0-1 1,0 0-1,0 1 0,0-1 1,0 1-1,1-1 0,-1 1 1,1 0-1,0 0 0,0 0 1,0 0-1,1 0 0,-1 4 1,1-5-141,0 0 0,0 0 0,0 0 0,0-1 0,0 1 0,0 0 0,1 0 0,0-1 0,-1 1 0,1 0 1,0-1-1,0 1 0,0-1 0,1 1 0,-1-1 0,1 1 0,2 3 0,-1-4-8,0 0 1,0 0-1,0 0 0,0-1 1,1 1-1,-1-1 0,0 0 0,1 0 1,-1 0-1,1 0 0,-1 0 1,1-1-1,6 0 0,1 1-79,-1-1 0,0-1 0,1 0 0,-1 0 0,0-1 0,0 0-1,0-1 1,0 0 0,15-7 0,2-4-545,49-34 1,-73 45 608,-1 2 4,-1 1-1,1-1 0,0 0 1,-1 1-1,1-1 0,-1 1 1,1 0-1,0-1 1,-1 1-1,1 0 0,0 0 1,-1 0-1,1 0 1,0 0-1,-1 1 0,1-1 1,0 0-1,-1 1 1,1-1-1,-1 1 0,1 0 1,0 0-1,-1-1 1,0 1-1,1 0 0,-1 0 1,0 0-1,2 2 1,28 11-1760,38-11-6661,-46-4 4584,17 1-6535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2.070"/>
    </inkml:context>
    <inkml:brush xml:id="br0">
      <inkml:brushProperty name="width" value="0.025" units="cm"/>
      <inkml:brushProperty name="height" value="0.025" units="cm"/>
    </inkml:brush>
  </inkml:definitions>
  <inkml:trace contextRef="#ctx0" brushRef="#br0">129 133 11371,'0'0'2877,"-11"0"-667,2 0-1708,-1 1 1,1 0-1,0 0 0,0 1 0,0 0 0,-9 4 0,15-5-364,1-1-1,-1 1 1,1 0 0,0 0-1,0 0 1,-1 1-1,1-1 1,0 0 0,0 1-1,0 0 1,0-1-1,1 1 1,-1 0 0,0 0-1,1 0 1,-1 0-1,1 0 1,0 0 0,0 1-1,-1-1 1,2 0-1,-1 1 1,0-1-1,0 0 1,1 1 0,-1-1-1,1 1 1,0-1-1,0 1 1,0-1 0,0 1-1,1 4 1,-1-5-131,1 0 0,0-1 0,0 1 0,0-1 0,0 1 0,1-1 0,-1 1 0,0-1 0,1 1 0,-1-1 0,1 0 1,-1 0-1,1 0 0,-1 0 0,1 0 0,0 0 0,0 0 0,-1-1 0,1 1 0,0-1 0,0 1 0,0-1 0,0 0 0,0 1 0,0-1 0,-1 0 0,5-1 0,4 2 9,-1-2 0,1 1 0,0-1 0,11-3 0,-2-2-167,-1-1-1,0-1 0,0-1 0,-1 0 0,0-1 1,0-1-1,-2-1 0,1 0 0,-1-1 0,-1-1 1,-1 0-1,0 0 0,0-2 0,-1 1 0,10-21 0,-14 15 154,-8 21 18,0 0-1,0 0 0,0-1 1,0 1-1,0 0 1,0 0-1,0-1 1,0 1-1,0 0 0,-1 0 1,1 0-1,0-1 1,0 1-1,0 0 0,0 0 1,0-1-1,0 1 1,-1 0-1,1 0 1,0 0-1,0-1 0,0 1 1,0 0-1,-1 0 1,1 0-1,0 0 0,0 0 1,0-1-1,-1 1 1,1 0-1,0 0 1,0 0-1,-1 0 0,1 0 1,0 0-1,0 0 1,-1 0-1,1 0 0,-2 0 58,-1 1-1,1 0 1,0-1-1,0 1 1,0 0-1,0 0 1,0 0-1,0 1 1,0-1-1,1 0 0,-1 1 1,0-1-1,1 1 1,-3 2-1,-2 3 50,-1 1-1,2 0 1,-1 0-1,1 0 1,0 1-1,1 0 1,0 0-1,0 0 1,1 0 0,0 1-1,1-1 1,0 1-1,1 0 1,-1-1-1,2 1 1,0 0-1,0 0 1,0 0-1,1 0 1,1-1-1,0 1 1,0-1-1,7 18 1,-6-19-406,1 0 1,0-1 0,1 1-1,0-1 1,0 0-1,0 0 1,10 8 0,-9-9-549,1 0 0,0 0 0,1-1 0,-1 0 0,1-1 0,0 0 1,16 6-1,15 0-10901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8:52.402"/>
    </inkml:context>
    <inkml:brush xml:id="br0">
      <inkml:brushProperty name="width" value="0.025" units="cm"/>
      <inkml:brushProperty name="height" value="0.025" units="cm"/>
    </inkml:brush>
  </inkml:definitions>
  <inkml:trace contextRef="#ctx0" brushRef="#br0">1 81 14125,'0'0'1842,"8"2"-187,13 2-914,-1 0 1,1-2-1,0 0 0,35-3 1,96-12 861,-95 7-838,1154-69 4365,-401 83-9849,-729-5 182,-18-3-3503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8.738"/>
    </inkml:context>
    <inkml:brush xml:id="br0">
      <inkml:brushProperty name="width" value="0.025" units="cm"/>
      <inkml:brushProperty name="height" value="0.025" units="cm"/>
    </inkml:brush>
  </inkml:definitions>
  <inkml:trace contextRef="#ctx0" brushRef="#br0">39 209 11499,'-2'0'75,"-24"-2"3445,25 2-3444,1 0-1,-1 0 1,1 1 0,0-2 0,-1 1 0,1 0-1,0 0 1,-1 0 0,1 0 0,0 0-1,-1 0 1,1 0 0,0 0 0,-1 0-1,1-1 1,0 1 0,-1 0 0,1 0 0,0 0-1,0-1 1,-1 1 0,1 0 0,0 0-1,0-1 1,-1 1 0,1 0 0,0-1-1,0 1 1,0 0 0,0-1 0,-1 1 0,1 0-1,0-1 1,0 1 0,0 0 0,0-1-1,0 1 1,0 0 0,0-1 0,0 1-1,0 0 1,0-1 0,0 1 0,0-1 0,0 1-1,0 0 1,0-1 0,1 1 0,-1 0-1,0-1 1,0 1 0,0 0 0,0 0-1,1-1 1,-1 1 0,0 0 0,0-1 0,1 1-1,-1 0 1,0 0 0,0 0 0,1-1-1,-1 1 1,1 0 0,5-4 38,1 0 0,-1 1 0,1 0 0,0 1 0,0-1 0,0 1 0,0 1 0,0-1 0,0 1 0,8 0 0,4-2-7,184-29 41,242-52-333,-436 81-109,31-10-1672,-39 12 1543,0 0 1,1 0 0,-1 0-1,0 0 1,0 0 0,1 0-1,-1 0 1,0 0 0,0-1-1,0 1 1,0 0 0,0-1-1,0-1 1,1-10-6630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29.084"/>
    </inkml:context>
    <inkml:brush xml:id="br0">
      <inkml:brushProperty name="width" value="0.025" units="cm"/>
      <inkml:brushProperty name="height" value="0.025" units="cm"/>
    </inkml:brush>
  </inkml:definitions>
  <inkml:trace contextRef="#ctx0" brushRef="#br0">357 1 11915,'0'0'6017,"-9"9"-5831,-23 27-98,-7 8 53,-49 43-1,31-42-68,-44 38-5,98-79-116,0-1 0,0 1 0,0 0 0,1-1 1,-1 1-1,1 0 0,0 0 0,0 1 1,1-1-1,-1 0 0,1 0 0,0 1 0,0-1 1,0 1-1,1-1 0,0 1 0,0-1 0,1 9 1,-1-9 11,0-1 0,1 0 1,-1 0-1,1 1 1,0-1-1,0 0 1,0 0-1,1 0 0,-1 0 1,1 0-1,0 0 1,-1 0-1,1-1 0,0 1 1,1-1-1,-1 1 1,0-1-1,1 0 0,-1 0 1,1 0-1,0 0 1,0 0-1,0-1 0,6 3 1,7 0-49,0-1 0,0-1 0,0 0 0,0-1 0,1-1 0,17-1 0,8-4-758,45-10 1,-9-4-1944,4-7-3743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1.713"/>
    </inkml:context>
    <inkml:brush xml:id="br0">
      <inkml:brushProperty name="width" value="0.025" units="cm"/>
      <inkml:brushProperty name="height" value="0.025" units="cm"/>
    </inkml:brush>
  </inkml:definitions>
  <inkml:trace contextRef="#ctx0" brushRef="#br0">1 417 5285,'32'-59'3458,"27"-69"-1,-50 102-1212,0 0-1,-2 0 0,4-27 0,-13 50 720,-5 11-2273,-8 14-764,5 1 108,0 1-1,2 0 1,0 0-1,2 0 1,1 1-1,1 0 1,1 0-1,1 0 1,1 1-1,4 38 0,-3-63-33,0 1 0,0 0 0,0-1 0,0 1 0,1-1-1,-1 1 1,1 0 0,-1-1 0,1 1 0,-1-1 0,1 1-1,0-1 1,0 0 0,0 1 0,0-1 0,0 0 0,0 0-1,0 1 1,0-1 0,1 0 0,-1 0 0,0 0-1,1 0 1,-1-1 0,1 1 0,-1 0 0,1-1 0,-1 1-1,1-1 1,-1 1 0,1-1 0,-1 0 0,1 1 0,0-1-1,-1 0 1,1 0 0,0 0 0,-1 0 0,1-1 0,-1 1-1,1 0 1,0-1 0,1 0 0,3-1 42,0 0-1,0-1 1,0 1 0,-1-2 0,1 1 0,-1 0-1,0-1 1,0 0 0,9-9 0,-1-2 186,0-1 0,-2 0 0,0-1 1,0 0-1,-2-1 0,0 0 0,-1 0 0,-1-1 1,-1 0-1,0 0 0,-2 0 0,0-1 0,-1 0 1,1-28-1,-7 45-297,-3 9-3,-4 11-52,3-1 73,-32 79 3,36-85 49,0 0-1,1-1 0,0 1 0,1 0 1,0 0-1,0 0 0,1 0 1,1 11-1,0-19-1,-1-1 0,1 0 0,-1 0 0,1 0 0,-1 1 0,1-1 1,0 0-1,0 0 0,0 0 0,0 0 0,0 0 0,0 0 0,0 0 0,0-1 0,0 1 0,0 0 1,0-1-1,0 1 0,0 0 0,1-1 0,-1 1 0,0-1 0,1 0 0,-1 0 0,0 1 0,0-1 1,1 0-1,-1 0 0,0 0 0,1 0 0,-1 0 0,0 0 0,1-1 0,1 0 0,47-11 61,8-25 5,-50 31-70,0 0 0,1 0 0,-1 1-1,1 0 1,0 0 0,17-5 0,-25 10-14,-1 0-1,1 0 1,-1 0 0,1 0-1,-1 0 1,1 0-1,-1 0 1,1 0-1,-1 0 1,1 0-1,-1 0 1,1 0 0,-1 0-1,1 1 1,-1-1-1,1 0 1,-1 0-1,1 0 1,-1 1 0,1-1-1,-1 0 1,1 1-1,-1-1 1,0 0-1,1 1 1,-1-1 0,0 1-1,1-1 1,-1 1-1,0 0 1,7 21-220,-7 35 265,-1-45-3,1 38 505,20-50-22,-12-3-426,1-1 1,-1-1-1,0 1 0,-1-1 1,1 0-1,-1-1 1,0 0-1,0 0 0,0-1 1,-1 0-1,0 0 1,5-8-1,-3 5-82,1-1-1,0 2 1,1-1 0,15-11-1,-25 21-17,1-1-1,-1 1 0,0 0 0,0 0 0,1 0 0,-1-1 0,0 1 0,1 0 0,-1 0 0,0 0 0,1 0 0,-1-1 0,0 1 0,1 0 1,-1 0-1,0 0 0,1 0 0,-1 0 0,0 0 0,1 0 0,-1 0 0,0 0 0,1 0 0,-1 0 0,0 0 0,1 0 0,-1 1 0,0-1 0,1 0 1,-1 0-1,0 0 0,1 0 0,-1 1 0,0-1 0,1 0 0,-1 0 0,0 0 0,0 1 0,1-1 0,-1 0 0,0 0 0,0 1 0,0-1 1,1 0-1,-1 1 0,0-1 0,0 1 0,2 24-248,-10 26-189,7-49 273,1 0 0,-1 0 0,1 0 0,-1 0 0,1 0 0,0 0 0,0 0 0,0 0 0,0 0 0,0 0 0,0 0 0,2 3 0,-2-4 54,0-1 1,0 0-1,1 1 0,-1-1 1,0 0-1,0 1 0,1-1 1,-1 0-1,0 0 1,1 0-1,-1 1 0,1-1 1,-1 0-1,0 0 0,1 0 1,-1 0-1,0 0 0,1 0 1,-1 0-1,1 0 1,-1 1-1,0-1 0,1-1 1,-1 1-1,1 0 0,-1 0 1,0 0-1,1 0 0,-1 0 1,1 0-1,-1 0 1,0 0-1,1-1 0,-1 1 1,1 0-1,4-3-577,-1 0 0,1-1 0,-1 1-1,0-1 1,0 0 0,0 0 0,4-6 0,8-12-677,-2 0 1,-1 0 0,11-26-1,27-76-187,-6 12 4912,-32 90-554,-13 22-2738,0 0 0,0 0 0,0 0 0,-1 0 0,1 0 0,0 0 0,0 0 0,0 0 0,0 1 0,0-1 0,0 0 0,0 0 0,0 0 0,0 0 0,0 0 0,0 0 0,0 0 0,0 1 0,0-1 0,0 0 0,0 0 0,0 0 0,0 0 0,0 0 0,0 0 0,0 1 0,0-1 0,0 0 0,0 0 0,1 0 0,-1 0 0,0 0 0,0 0 0,0 0 0,0 0 0,0 0 0,0 1 0,0-1 0,0 0 0,0 0 0,0 0 0,1 0 0,-1 0 0,0 0 1,0 0-1,0 0 0,0 0 0,0 0 0,0 0 0,0 0 0,1 0 0,-1 0 0,0 0 0,0 0 0,0 0 0,0 0 0,0 0 0,0 0 0,1 0 0,-1 0 0,0 0 0,0 0 0,0 0 0,0 0 0,0 0 0,0 0 0,-12 45 2940,-6-4-2103,2 1 0,1 0 0,3 1 0,1 0 0,2 1 1,2 0-1,-1 46 0,8-90-875,0 1 1,0 0 0,-1 0-1,1-1 1,0 1-1,0 0 1,0 0-1,0 0 1,0 0 0,0-1-1,0 1 1,0 0-1,1 0 1,-1 0-1,0-1 1,0 1-1,1 0 1,-1 0 0,0-1-1,1 1 1,-1 0-1,1-1 1,-1 1-1,1 0 1,-1-1-1,1 1 1,-1-1 0,1 1-1,0 0 1,-1-1-1,1 0 1,0 1-1,-1-1 1,1 1 0,0-1-1,0 0 1,0 0-1,-1 1 1,1-1-1,0 0 1,1 0-1,0 0 32,-1-1 0,1 0 0,-1 0 0,0 1 0,1-1 0,-1 0 0,0 0 0,0 0 0,0 0 0,1 0 0,-1-1 0,0 1 0,0 0 0,-1 0 0,1-1 0,0 1 0,0-1 0,-1 1 0,1-1 0,-1 1 0,2-3 0,1-10-30,0-1 0,0 1 0,-2-1 0,1 0 0,-2 1 0,0-1 0,-1 0 0,0 0 1,-1 1-1,-5-18 0,-3 20-474,2 19 16,8-6 433,-1 1-1,1 0 1,0-1-1,-1 1 1,1 0-1,0-1 1,0 1-1,0 0 1,0-1 0,0 1-1,0 0 1,1-1-1,-1 1 1,0 0-1,1-1 1,-1 1-1,1-1 1,1 3-1,2 0 12,-1 0 0,1-1 1,0 0-1,0 0 0,1 0 0,-1 0 0,1-1 0,-1 1 0,1-1 0,0-1 0,0 1 0,0-1 0,0 1 0,0-1 0,0-1 0,0 1 1,0-1-1,0 0 0,7 0 0,-5 0 4,1 0 1,-1-1-1,0 1 1,1-2-1,-1 1 1,0-1-1,1 0 1,-1 0-1,0-1 1,0 0-1,-1-1 1,12-6-1,-16 9 1,-1 0-1,0 0 1,0-1 0,1 1 0,-1 0-1,0 0 1,0-1 0,0 1 0,0-1-1,0 1 1,-1-1 0,1 1-1,0-1 1,0-2 0,-1 3-1,0 0-1,0 1 1,0-1 0,0 1-1,0-1 1,0 1 0,-1-1-1,1 1 1,0-1 0,0 1 0,0-1-1,-1 1 1,1-1 0,0 1-1,-1-1 1,1 1 0,0-1-1,-1 1 1,1 0 0,-1-1-1,1 1 1,-1 0 0,1-1 0,0 1-1,-1 0 1,0-1 0,1 1-1,-2 0 1,0-1-2,-1 0 1,0 1 0,0 0-1,0 0 1,0-1-1,0 2 1,0-1-1,0 0 1,0 0-1,0 1 1,1 0-1,-1 0 1,0-1 0,0 2-1,0-1 1,-3 2-1,1 0 1,1 0-1,-1 0 1,1 0 0,0 1-1,0-1 1,0 1-1,1 0 1,-1 0 0,1 0-1,0 1 1,0-1-1,0 1 1,1 0 0,-1 0-1,1 0 1,1 0-1,-1 0 1,1 0 0,-2 10-1,3-14 0,0 0 0,1 0-1,-1 0 1,1 0 0,-1 0-1,1 0 1,-1 0 0,1 0-1,-1 0 1,1 0 0,0 0-1,0 0 1,-1-1 0,1 1-1,0 0 1,0-1 0,0 1-1,0 0 1,0-1 0,0 1-1,0-1 1,0 0 0,0 1-1,0-1 1,0 0 0,0 1-1,0-1 1,0 0 0,0 0-1,2 0 1,43 2 32,-38-2-28,215-7 32,-221-35 2590,-3 12-2348,0 22-320,0-1 0,0 0 0,1 1 0,0-1 0,1 0 0,0 1 0,0-1 0,1 1 0,0-1-1,1 1 1,3-9 0,-5 16 11,1 0 0,-1-1 0,1 1 0,-1 0-1,1 0 1,0 1 0,-1-1 0,1 0 0,0 0-1,0 1 1,-1-1 0,1 1 0,0 0 0,0-1 0,0 1-1,0 0 1,-1 0 0,1 0 0,0 0 0,0 1-1,0-1 1,0 0 0,-1 1 0,1-1 0,0 1 0,3 1-1,46 24-152,-48-25 179,0 1 0,0 0 0,0-1 1,0 1-1,-1 1 0,1-1 0,-1 0 0,1 0 0,-1 1 1,0 0-1,0-1 0,0 1 0,0 0 0,0 0 0,-1 0 0,0 0 1,1 0-1,-1 0 0,0 1 0,0-1 0,-1 0 0,1 1 1,-1-1-1,1 5 0,-2-7 6,1-1 0,0 1 0,0-1 0,0 1 0,0-1 0,0 1 0,1-1 0,-1 1 0,0-1 0,0 1 0,0-1 0,0 1 0,1-1 0,-1 1 0,0-1 0,0 1 0,1-1 0,-1 1 0,0-1 0,1 0 0,-1 1 0,0-1 0,1 0 0,-1 1 1,0-1-1,1 0 0,-1 1 0,1-1 0,-1 0 0,1 0 0,-1 0 0,1 1 0,20-4-76,15-17-261,-32 16 319,1 0 0,0 1 0,-1 0 0,1-1 0,0 2 0,0-1 0,1 1 0,-1-1 0,0 2 0,1-1 0,0 0 0,10 0 0,-15 2 17,1 1 0,-1 0 0,0 0 0,0 0 0,0 0 0,0 0 0,0 0 0,0 0 0,0 0-1,0 0 1,0 0 0,-1 1 0,1-1 0,0 0 0,-1 0 0,1 1 0,-1-1 0,1 1 0,-1-1 0,0 0 0,1 1 0,-1-1 0,0 1 0,0-1 0,0 1 0,-1 1 0,4 47 192,-3-46-188,3 8-1562,-3-12 1216,1 0 1,-1 0-1,1 0 1,-1 0-1,1 0 1,-1 0 0,0 0-1,1-1 1,-1 1-1,1 0 1,-1 0-1,1 0 1,-1 0-1,0-1 1,1 1-1,-1 0 1,0-1 0,1 1-1,-1 0 1,0 0-1,1-1 1,-1 1-1,0-1 1,1 1-1,-1 0 1,0-1-1,0 1 1,0-1 0,1 0-1,9-15-12455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2.073"/>
    </inkml:context>
    <inkml:brush xml:id="br0">
      <inkml:brushProperty name="width" value="0.025" units="cm"/>
      <inkml:brushProperty name="height" value="0.025" units="cm"/>
    </inkml:brush>
  </inkml:definitions>
  <inkml:trace contextRef="#ctx0" brushRef="#br0">27 91 6726,'-9'4'9849,"9"0"-4136,19 3-2177,30 2-3463,-40-9-36,1 0 0,-1 0 0,1-1 0,-1 0 0,0 0 0,1-1 0,10-4 0,-17 5-33,0 0 1,0 0-1,-1-1 0,1 1 1,0-1-1,-1 0 1,1 0-1,-1 0 1,0 0-1,0 0 1,0-1-1,0 1 1,0 0-1,0-1 0,-1 0 1,1 1-1,-1-1 1,1 0-1,-1 0 1,0 0-1,0 0 1,-1 0-1,1 0 1,-1 0-1,1 0 0,-1-4 1,0 5-12,0 1 1,-1-1-1,1 1 1,0-1-1,-1 0 1,1 1 0,-1-1-1,0 1 1,1-1-1,-1 1 1,0-1-1,0 1 1,0-1-1,0 1 1,0 0-1,0 0 1,0 0-1,-1-1 1,1 1-1,0 0 1,-1 0-1,1 1 1,0-1-1,-1 0 1,0 0-1,1 1 1,-1-1-1,1 1 1,-1-1-1,0 1 1,1 0-1,-1-1 1,1 1 0,-1 0-1,0 0 1,1 0-1,-1 1 1,-3-1-1,-2 1 5,0-1-1,0 1 1,0 0-1,-1 0 1,1 1 0,0 0-1,-13 5 1,12-1 71,0-1 0,0 1 0,1 0 0,0 1 1,0-1-1,0 1 0,1 1 0,0-1 0,1 1 0,0 0 1,0 1-1,0-1 0,-3 11 0,7-16-52,-1 0-1,1 0 1,0 0-1,0 0 1,0 0-1,1 1 1,-1-1-1,1 0 1,0 1-1,-1-1 1,2 0-1,-1 1 1,0-1-1,1 0 1,-1 0-1,1 1 1,0-1-1,0 0 1,0 0-1,1 0 1,-1 0-1,1 0 0,-1 0 1,1 0-1,0-1 1,0 1-1,0 0 1,1-1-1,-1 0 1,1 0-1,-1 1 1,1-1-1,0-1 1,0 1-1,0 0 1,0-1-1,0 1 1,0-1-1,6 1 1,0 1-505,0 0 0,1-1 1,0-1-1,-1 0 0,1 0 1,14-1-1,-19-1-391,0 1 0,0-1 1,0 0-1,0 0 0,0 0 0,0-1 1,0 0-1,6-3 0,16-17-7107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2.669"/>
    </inkml:context>
    <inkml:brush xml:id="br0">
      <inkml:brushProperty name="width" value="0.025" units="cm"/>
      <inkml:brushProperty name="height" value="0.025" units="cm"/>
    </inkml:brush>
  </inkml:definitions>
  <inkml:trace contextRef="#ctx0" brushRef="#br0">91 0 15919,'0'0'2482,"-8"7"6,1-2-2035,0 1-1,1 1 0,0-1 1,0 1-1,0 0 1,1 0-1,0 1 1,0 0-1,1 0 0,0 0 1,1 0-1,-1 0 1,2 1-1,-1 0 1,-1 11-1,1-3-217,2 1-1,0 0 1,0 0-1,4 20 1,-3-33-208,0 0 0,1 0 0,-1-1 0,1 1 0,1 0 0,-1 0 0,1-1 0,0 1 0,0-1 0,0 1 0,0-1 0,1 0 0,-1 0 0,1 0 0,1 0 0,-1-1 1,0 1-1,1-1 0,6 5 0,-7-6-36,0-1 1,0 0 0,0 0 0,0 0 0,1 0 0,-1 0 0,0-1 0,0 1 0,1-1 0,-1 0 0,0 0-1,1 0 1,-1 0 0,0-1 0,1 1 0,5-3 0,2-1-64,0-1 0,-1 0 0,16-10 0,-20 10 45,0 1-1,1 0 1,0 1 0,-1 0 0,1 0-1,0 0 1,1 1 0,-1 0-1,0 0 1,9-1 0,-16 4 20,1-1 0,0 1 0,0-1 0,0 1 0,0-1 0,-1 1-1,1-1 1,0 1 0,0 0 0,-1-1 0,1 1 0,-1 0 0,1 0 0,0 0 0,-1-1 0,0 1 0,1 0 0,-1 0 0,1 0 0,-1 0 0,0 0 0,0 0 0,1 0 0,-1 0 0,0 0 0,0 0 0,0 0 0,0-1 0,0 1 0,-1 1 0,1 0 24,0 0-1,0-1 0,0 1 1,0-1-1,1 1 0,-1 0 1,0-1-1,1 1 0,-1-1 1,1 1-1,-1-1 0,1 0 1,0 1-1,0-1 0,0 1 1,-1-1-1,1 0 0,0 0 1,1 0-1,-1 1 0,0-1 0,0 0 1,0 0-1,1 0 0,-1-1 1,0 1-1,1 0 0,1 0 1,5 0 0,0-1 0,0 0-1,0 0 1,0-1 0,0 0 0,0 0 0,-1-1 0,1 0 0,0-1-1,-1 1 1,1-2 0,-1 1 0,0-1 0,10-7 0,2 1-244,-18 9 200,0 1-1,-1-1 1,1 1-1,0-1 1,-1 1 0,1-1-1,0 1 1,0 0-1,0-1 1,-1 1-1,1 0 1,0-1-1,0 1 1,0 0-1,0 0 1,0 0-1,-1 0 1,1 0-1,0 0 1,0 0-1,0 0 1,0 0-1,0 0 1,-1 1-1,1-1 1,0 0-1,0 1 1,0-1-1,-1 0 1,1 1-1,0-1 1,1 2-1,4 26-285,-6-24 413,0-1 0,0 0 0,1 1 0,-1-1 0,1 1 0,0-1 0,0 0-1,0 0 1,0 1 0,1-1 0,1 4 0,0-5-1,-1 0 0,1-1 0,0 1 0,0 0 1,0-1-1,0 0 0,0 1 0,0-1 0,0 0 0,0-1 0,0 1 0,0 0 0,1-1 0,-1 0 0,0 0 0,0 0 0,1 0 0,5-1 1,3-1-39,-1 0 1,0 0 0,21-8 0,14-11-27,-36 15-216,-1 1-1,1 1 1,0-1 0,0 2 0,0-1 0,1 2-1,-1-1 1,18-1 0,-27 4 198,0 0 1,-1 1-1,1-1 1,0 0-1,0 0 0,0 1 1,-1-1-1,1 1 1,0-1-1,-1 0 1,1 1-1,0-1 0,-1 1 1,1 0-1,0-1 1,-1 1-1,1-1 0,-1 1 1,1 1-1,0-1 28,0 0 1,0 0-1,-1 0 0,1 0 0,0 0 0,0 0 0,0 0 1,0 0-1,0-1 0,0 1 0,1 0 0,-1-1 0,0 1 1,0-1-1,0 1 0,1-1 0,-1 1 0,2-1 0,35 0-2856,-30 0 799,0-2 0,0 1 0,-1-1 0,1 0 0,9-4 0,11-8-7079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119"/>
    </inkml:context>
    <inkml:brush xml:id="br0">
      <inkml:brushProperty name="width" value="0.025" units="cm"/>
      <inkml:brushProperty name="height" value="0.025" units="cm"/>
    </inkml:brush>
  </inkml:definitions>
  <inkml:trace contextRef="#ctx0" brushRef="#br0">0 59 13645,'0'0'11942,"9"3"-11494,-5-1-407,0-1 1,-1 0-1,1 0 0,0-1 0,1 1 0,-1-1 1,0 0-1,0 0 0,0 0 0,7-1 0,-9 0-37,0 1 0,0-1 0,-1 0-1,1 0 1,0 0 0,-1 0-1,1 0 1,0 0 0,-1 0-1,1 0 1,-1-1 0,0 1-1,1 0 1,-1-1 0,0 0-1,0 1 1,0-1 0,0 1 0,0-1-1,0 0 1,-1 0 0,1 0-1,0 1 1,-1-1 0,0 0-1,1 0 1,-1 0 0,0 0-1,0 0 1,0 0 0,0-3-1,0 5-21,0-1 0,0 0 0,0 1-1,0-1 1,0 1 0,0-1-1,0 1 1,0-1 0,0 0 0,0 1-1,0-1 1,0 1 0,0-1 0,-1 1-1,1-1 1,0 0 0,0 1-1,-1-1 1,1 1 0,0-1 0,-1 1-1,1 0 1,0-1 0,-1 1-1,1-1 1,-1 1 0,1 0 0,-1-1-1,1 1 1,0 0 0,-1-1-1,0 1 1,-17 8-443,-15 28 159,29-29 302,0 0 21,0 0-1,0 0 1,1 0 0,0 0 0,0 1-1,0-1 1,1 1 0,-2 13 0,5-20-7,-1 0-1,0 0 1,0-1 0,1 1 0,-1 0 0,1 0 0,-1 0 0,1 0 0,-1-1 0,1 1-1,-1 0 1,1-1 0,-1 1 0,1 0 0,0-1 0,0 1 0,-1-1 0,1 1-1,0-1 1,0 1 0,0-1 0,-1 1 0,1-1 0,0 0 0,0 0 0,0 1-1,0-1 1,0 0 0,0 0 0,0 0 0,0 0 0,0 0 0,0 0 0,0 0-1,38-3 428,-38 3-412,19-4 10,-1-2 0,-1 1 0,1-2 0,28-14 0,-28 11-559,1 2 0,0 0 1,34-8-1,-54 16 515,0 0 0,1 0 0,-1 0 0,0 0 1,1-1-1,-1 1 0,1 0 0,-1 0 0,0 0 0,1 0 1,-1 0-1,0 0 0,1 0 0,-1 0 0,1 1 0,-1-1 1,0 0-1,1 0 0,-1 0 0,0 0 0,1 0 0,-1 1 1,0-1-1,1 0 0,-1 0 0,0 1 0,0-1 0,1 0 0,-1 0 1,0 1-1,0-1 0,1 0 0,-1 1 0,0-1 0,-2 16 248,-18 22 1007,15-29-662,5-9-568,-1 0-1,1 1 1,0-1-1,0 0 1,0 0 0,0 1-1,-1-1 1,1 0-1,0 1 1,0-1 0,0 0-1,0 1 1,0-1-1,0 0 1,0 1-1,0-1 1,0 0 0,0 1-1,0-1 1,0 0-1,0 1 1,0-1 0,0 0-1,0 0 1,0 1-1,0-1 1,0 0 0,1 1-1,-1-1 1,0 0-1,0 1 1,0-1 0,0 0-1,1 0 1,-1 0-1,0 1 1,1-1-1,15 1 327,34-16-497,-27 8-281,-21 7 319,-1-1 0,1 1 0,-1 0-1,1-1 1,-1 1 0,1 0 0,0 0 0,-1 0 0,1 0 0,0 0-1,-1 1 1,1-1 0,-1 0 0,1 1 0,-1-1 0,1 1-1,-1-1 1,1 1 0,-1 0 0,1 0 0,1 1 0,-2 0-192,0 0 1,0 0-1,0 0 0,-1 0 1,1 0-1,0 0 1,-1 0-1,0 0 1,1 0-1,-1 0 1,0 0-1,0 2 1,3 22-5094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042"/>
    </inkml:context>
    <inkml:brush xml:id="br0">
      <inkml:brushProperty name="width" value="0.025" units="cm"/>
      <inkml:brushProperty name="height" value="0.025" units="cm"/>
    </inkml:brush>
  </inkml:definitions>
  <inkml:trace contextRef="#ctx0" brushRef="#br0">165 32 8616,'0'0'12070,"-9"-5"-9176,-1 0-2198,-1 1 0,0 0 0,0 1 0,-15-4 0,22 6-531,0 0 0,1 1 0,-1-1 1,0 1-1,1 0 0,-1 0 1,0 0-1,0 0 0,1 0 0,-1 1 1,0 0-1,1 0 0,-1 0 0,1 0 1,-1 0-1,1 1 0,0 0 0,-1-1 1,1 1-1,-5 4 0,7-5-175,1-1 1,-1 1-1,1-1 0,-1 1 0,1 0 1,0-1-1,-1 1 0,1-1 0,-1 1 1,1 0-1,0-1 0,0 1 0,-1 0 1,1 0-1,0-1 0,0 1 0,0 0 1,0-1-1,0 1 0,0 0 0,0 0 1,0-1-1,0 1 0,0 0 0,0 0 1,0-1-1,0 1 0,1 1 0,18 12-835,32-2-1254,-48-12 1931,23 4-1141,-7-1 320,1 0 1,-1 1-1,31 11 0,-49-15 1009,0 0 0,0 1 0,0-1 0,0 1 0,0-1 0,0 1 0,0-1 0,0 1 0,0-1 0,0 1 0,0 0 0,0-1 0,-1 1 0,1 0 0,0 0 0,0 0 0,-1 0 0,1-1 0,-1 1 0,1 0 0,-1 0 0,1 2 0,-1-3 50,0 1 1,0 0 0,-1 0 0,1 0 0,0 0-1,-1 0 1,1-1 0,0 1 0,-1 0-1,1 0 1,-1-1 0,0 1 0,1 0 0,-1-1-1,1 1 1,-1-1 0,0 1 0,1 0-1,-1-1 1,-1 1 0,-51 21 2238,48-20-2416,-65 17 975,23-15-3711,30-4-4289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499"/>
    </inkml:context>
    <inkml:brush xml:id="br0">
      <inkml:brushProperty name="width" value="0.025" units="cm"/>
      <inkml:brushProperty name="height" value="0.025" units="cm"/>
    </inkml:brush>
  </inkml:definitions>
  <inkml:trace contextRef="#ctx0" brushRef="#br0">80 0 13389,'0'0'9235,"-8"13"-7612,1-3-1329,0 0 21,1 0 0,0 1 0,0 0 0,1 0 0,0 0-1,-5 22 1,3-1 399,2 0 0,1 0 0,1 37 0,3-67-701,0 0-1,0 0 0,0 1 0,1-1 0,-1 0 1,1 0-1,0 0 0,-1 1 0,1-1 0,0 0 1,0 0-1,0 0 0,1-1 0,-1 1 0,0 0 1,1 0-1,-1-1 0,1 1 0,-1 0 0,1-1 1,0 0-1,0 1 0,0-1 0,0 0 0,0 0 1,0 0-1,0 0 0,0 0 0,0-1 0,0 1 1,0-1-1,3 1 0,9 1 0,0 0 0,0-2-1,0 1 1,17-3 0,-6 1-15,18-2-309,-31 2-108,1 0 1,-1 0-1,0 1 1,0 1 0,16 2-1,-27-2 389,1-1 1,-1 1-1,0-1 1,1 1-1,-1 0 0,0-1 1,0 1-1,1 0 0,-1 0 1,0 0-1,0 0 0,0 0 1,0 0-1,0 0 0,0 1 1,-1-1-1,1 0 1,0 0-1,0 1 0,-1-1 1,1 0-1,-1 1 0,1-1 1,-1 1-1,0-1 0,0 0 1,1 1-1,-1-1 0,0 1 1,0-1-1,0 1 0,-1-1 1,1 1-1,0-1 1,0 1-1,-1-1 0,1 0 1,-1 1-1,0 1 0,-1 2 224,0 0-1,0 0 1,0 0-1,-1 0 1,0 0-1,0-1 1,0 0-1,0 1 1,-5 4-1,0-2 117,-1 0-1,0 0 1,0-1-1,-1 0 1,1-1-1,-1 0 1,0 0-1,-1-1 1,1 0-1,-1-1 1,0-1-1,0 1 1,-13 0-1,22-4-407,1 1 1,0-1-1,-1 0 0,1 0 1,0 1-1,0-1 0,0 0 0,-1 0 1,1-1-1,0 1 0,1 0 0,-1 0 1,0 0-1,0-1 0,0 1 0,1 0 1,-1-1-1,0 1 0,1 0 1,0-1-1,-1 1 0,1-1 0,0 1 1,0-1-1,-1 1 0,1-1 0,0 1 1,1-1-1,-1 1 0,0-3 1,4-50-11731,7 25-1111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3.878"/>
    </inkml:context>
    <inkml:brush xml:id="br0">
      <inkml:brushProperty name="width" value="0.025" units="cm"/>
      <inkml:brushProperty name="height" value="0.025" units="cm"/>
    </inkml:brush>
  </inkml:definitions>
  <inkml:trace contextRef="#ctx0" brushRef="#br0">48 119 14798,'0'0'11344,"10"3"-9518,30 6-582,-38-9-1189,1 1 0,-1-1 1,0 0-1,1 0 1,-1 0-1,1-1 0,-1 1 1,1-1-1,-1 1 0,0-1 1,1 0-1,-1 0 1,0 0-1,0 0 0,0 0 1,0 0-1,0 0 0,0-1 1,0 1-1,0-1 1,0 0-1,-1 0 0,1 1 1,0-1-1,-1 0 0,0 0 1,1 0-1,-1-1 1,0 1-1,0 0 0,0 0 1,-1-1-1,1 1 1,0-5-1,0 5-78,0-1 1,0 0-1,-1 1 1,1-1-1,-1 0 1,0 0-1,0 1 1,0-1-1,0 0 1,0 0-1,0 1 1,-1-1-1,0 0 1,1 0-1,-1 1 1,0-1-1,0 1 1,0-1-1,-1 1 1,1-1-1,-1 1 1,1 0-1,-1-1 1,0 1-1,0 0 1,0 0-1,-4-3 1,3 4-17,-1-1 0,0 1 1,0 0-1,0 0 1,1 0-1,-1 1 1,0-1-1,0 1 1,0 0-1,0 0 1,0 0-1,0 1 0,0-1 1,0 1-1,0 0 1,0 0-1,1 0 1,-1 1-1,0 0 1,1-1-1,-1 1 1,1 0-1,0 1 0,0-1 1,-1 0-1,1 1 1,-4 5-1,4-5 39,-1 1 0,1 0 0,0 0 0,1 0-1,-1 0 1,1 1 0,0-1 0,0 1 0,0-1-1,1 1 1,-1 0 0,1-1 0,0 1 0,1 0-1,-1 0 1,1 0 0,0 0 0,0 0 0,0 0-1,1-1 1,0 1 0,1 6 0,1-7 0,-1 0 1,0-1-1,1 1 1,0-1-1,0 0 1,0 0-1,0 0 1,1 0-1,-1 0 1,1-1-1,-1 1 1,1-1-1,0 0 0,0 0 1,0-1-1,0 1 1,0-1-1,0 0 1,1 0-1,-1 0 1,0-1-1,5 1 1,8 1-805,-1-1 0,1 0 0,-1-1 0,27-4 0,-39 4 183,0-1 0,0 0 1,0-1-1,0 1 0,0-1 1,-1 1-1,1-1 0,0-1 1,-1 1-1,1 0 0,-1-1 1,0 1-1,0-1 0,4-4 1,13-22-8002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4.443"/>
    </inkml:context>
    <inkml:brush xml:id="br0">
      <inkml:brushProperty name="width" value="0.025" units="cm"/>
      <inkml:brushProperty name="height" value="0.025" units="cm"/>
    </inkml:brush>
  </inkml:definitions>
  <inkml:trace contextRef="#ctx0" brushRef="#br0">35 1 16528,'0'0'2712,"-5"9"-113,-1 8-1926,0 0 0,1 0-1,1 1 1,1 0 0,0-1-1,2 1 1,0 0-1,0 0 1,2 0 0,4 24-1,16 47-159,-14-67-462,-1 0 1,-1 0-1,-2 0 0,2 28 0,-4-90 257,0 18-692,-1 1 0,-1-1 0,-1 1 0,0 0 0,-7-26 0,8 46 234,2 3 126,-1 0-1,1 0 1,0 0-1,0 0 1,0 0-1,0 0 1,0 0-1,0 0 1,0 0-1,1-1 1,1 3-1,7 3 135,0-1-1,0 0 0,1-1 0,0 0 0,0 0 0,0-1 0,0-1 0,1 0 0,0 0 0,-1-1 1,1-1-1,0 0 0,0-1 0,0 0 0,22-3 0,-31 3-90,0-1-1,0 0 1,0 0 0,0 1-1,0-2 1,0 1-1,0 0 1,0-1 0,-1 1-1,1-1 1,0 0-1,-1 0 1,1 0 0,-1 0-1,0 0 1,0 0-1,0-1 1,0 1 0,0-1-1,0 0 1,-1 1 0,1-1-1,-1 0 1,0 0-1,0 0 1,0 0 0,0 0-1,0 0 1,-1 0-1,1 0 1,-1 0 0,0-1-1,0 1 1,0 0 0,0 0-1,-1-4 1,0 6-27,1 0 1,0 0-1,0 1 1,-1-1-1,1 0 0,-1 0 1,1 0-1,0 0 1,-1 1-1,1-1 1,-1 0-1,0 1 1,1-1-1,-1 0 0,0 1 1,1-1-1,-1 1 1,0-1-1,0 1 1,1-1-1,-1 1 1,0-1-1,0 1 0,0 0 1,0 0-1,1-1 1,-1 1-1,0 0 1,0 0-1,0 0 1,0 0-1,0 0 0,0 0 1,0 0-1,0 0 1,1 0-1,-1 1 1,0-1-1,0 0 1,-1 1-1,-1 0-15,0-1 0,1 1 0,-1 0 0,0 0-1,1 1 1,-1-1 0,0 0 0,1 1 0,0 0 0,-1 0 0,-2 2-1,3-2 57,0 1-1,1-1 0,-1 0 0,1 1 0,-1-1 1,1 1-1,0 0 0,0-1 0,0 1 0,0 0 0,1-1 1,-1 1-1,1 0 0,-1 0 0,1 0 0,0 0 0,0 0 1,1 2-1,0-3-4,-1 0 0,1 0 0,0 0 0,0-1 0,0 1 0,0 0 0,0-1 0,0 1 0,0-1 0,1 1-1,-1-1 1,0 0 0,1 1 0,-1-1 0,1 0 0,0 0 0,-1 0 0,1 0 0,0 0 0,0 0 0,0-1 0,-1 1 0,1-1 0,0 1 0,0-1 0,4 1 0,4 0-17,1 0 1,-1 0-1,1-1 0,-1 0 1,1 0-1,-1-2 0,1 1 1,-1-1-1,1-1 0,-1 0 1,0 0-1,0-1 0,-1 0 1,1-1-1,-1 0 0,0 0 1,0-1-1,0 0 0,-1-1 0,0 0 1,0 0-1,-1-1 0,0 0 1,7-10-1,-14 18-241,-4 8 160,-1 0 0,1 0 0,1 0 0,0 1 0,0 0 0,0-1 0,1 1 0,-1 15 1,2-22 113,1 0 0,0 1 0,0-1 0,0 0 0,1 0 0,-1 0 1,0 0-1,1 1 0,0-1 0,-1 0 0,1 0 0,0 0 0,0 0 1,0 0-1,0-1 0,0 1 0,1 0 0,-1 0 0,0-1 0,1 1 1,0-1-1,1 2 0,0-1-96,1-1 1,-1 0-1,1 1 1,-1-1-1,1-1 1,-1 1-1,1-1 0,-1 1 1,1-1-1,0 0 1,-1 0-1,1-1 1,3 0-1,-5 1-158,-1 0-1,0 0 1,0-1 0,0 1-1,1 0 1,-1-1 0,0 1-1,0-1 1,0 1-1,0-1 1,0 0 0,0 1-1,0-1 1,0 0 0,0 0-1,0 0 1,-1 0 0,1 0-1,0 0 1,0 0-1,-1 0 1,1 0 0,-1 0-1,1 0 1,0-2 0,5-21-7182,-6 21 6187,6-30-14426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4.791"/>
    </inkml:context>
    <inkml:brush xml:id="br0">
      <inkml:brushProperty name="width" value="0.025" units="cm"/>
      <inkml:brushProperty name="height" value="0.025" units="cm"/>
    </inkml:brush>
  </inkml:definitions>
  <inkml:trace contextRef="#ctx0" brushRef="#br0">1 0 12876,'0'0'9513,"24"57"-11819,-5-43-5477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5.141"/>
    </inkml:context>
    <inkml:brush xml:id="br0">
      <inkml:brushProperty name="width" value="0.025" units="cm"/>
      <inkml:brushProperty name="height" value="0.025" units="cm"/>
    </inkml:brush>
  </inkml:definitions>
  <inkml:trace contextRef="#ctx0" brushRef="#br0">72 0 14638,'0'0'2941,"-2"10"-843,-19 72 414,4 1 0,3 0-1,-3 113 1,16-190-2471,2 0 0,-1 1-1,0-1 1,1 0 0,0 1 0,1-1 0,0 0-1,0 0 1,0 0 0,0 0 0,1 0-1,0-1 1,4 6 0,-5-8-34,1-1 0,-1 1 0,1-1 1,-1 0-1,1 0 0,0 0 0,0-1 0,0 1 0,0-1 0,0 1 0,1-1 1,-1 0-1,0 0 0,0-1 0,1 1 0,-1-1 0,1 1 0,-1-1 0,0 0 1,1 0-1,-1-1 0,1 1 0,-1-1 0,0 1 0,0-1 0,5-2 1,-2 0-31,1 1 0,-1-1 0,0-1 0,0 0 0,-1 1 0,1-2 0,-1 1 0,0-1 0,0 1 0,0-1 0,0-1 0,-1 1 1,0-1-1,4-7 0,1-3-125,0 0 0,-1 0 0,-1-1 0,7-21 0,-10 10-216,-4 28 360,0 0 0,0 0 0,0 0 0,0 0 0,0 0 1,0-1-1,0 1 0,0 0 0,0 0 0,0 0 0,0 0 0,0 0 1,0-1-1,0 1 0,0 0 0,0 0 0,0 0 0,0 0 0,0 0 1,0 0-1,0-1 0,0 1 0,0 0 0,-1 0 0,1 0 0,0 0 1,0 0-1,0 0 0,0 0 0,0 0 0,0-1 0,-1 1 0,1 0 1,0 0-1,0 0 0,0 0 0,0 0 0,0 0 0,0 0 0,-1 0 1,1 0-1,0 0 0,0 0 0,0 0 0,0 0 0,-1 0 0,1 0 1,0 0-1,0 0 0,0 0 0,0 0 0,0 0 0,-1 0 1,1 1-1,0-1 0,0 0 0,0 0 0,0 0 0,0 0 0,0 0 1,0 0-1,-1 0 0,-1 3 21,0 0 0,-1 0-1,1 0 1,0 1 0,1-1 0,-1 0 0,1 1 0,-1-1-1,1 1 1,-1 6 0,-1 1 148,0 1 1,1 0-1,0-1 1,1 1-1,1 0 1,0 18-1,1-27-143,-1 0 0,1 0 0,0 0 0,0 0 0,0 0 0,1 0 1,-1 0-1,1 0 0,-1-1 0,1 1 0,0-1 0,0 1 0,0-1 0,0 0 0,0 0 0,1 0 0,-1 0 0,1 0 1,-1 0-1,1-1 0,0 1 0,-1-1 0,1 1 0,0-1 0,0 0 0,0-1 0,0 1 0,0 0 0,5 0 0,4 0 0,0 1 0,0-1 0,1-1 0,-1 0 0,0-1 0,19-4 0,-29 5-160,1 0 0,-1-1 1,1 1-1,-1-1 0,1 0 0,-1 0 1,1 0-1,-1 0 0,0 0 0,0-1 0,1 1 1,-1-1-1,0 1 0,0-1 0,-1 0 1,1 1-1,0-1 0,0 0 0,-1-1 0,1 1 1,-1 0-1,0 0 0,0 0 0,0-1 0,0 1 1,0-1-1,0 1 0,-1-1 0,1 1 1,-1-1-1,1 1 0,-1-1 0,0 0 0,0 1 1,0-1-1,-1 1 0,0-3 0,-8-26-4399,-8-5-3353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5.473"/>
    </inkml:context>
    <inkml:brush xml:id="br0">
      <inkml:brushProperty name="width" value="0.025" units="cm"/>
      <inkml:brushProperty name="height" value="0.025" units="cm"/>
    </inkml:brush>
  </inkml:definitions>
  <inkml:trace contextRef="#ctx0" brushRef="#br0">0 0 16528,'0'0'5957,"34"48"-4195,-7-27-1121,3-3-449,8-1-160,-6-1-801,-2 0-1569,-2-6-1698,-7-2-801,-1-7-1280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6.266"/>
    </inkml:context>
    <inkml:brush xml:id="br0">
      <inkml:brushProperty name="width" value="0.025" units="cm"/>
      <inkml:brushProperty name="height" value="0.025" units="cm"/>
    </inkml:brush>
  </inkml:definitions>
  <inkml:trace contextRef="#ctx0" brushRef="#br0">102 0 1890,'0'0'12919,"-10"8"-10229,4-4-2247,0 1-1,0 0 1,0 0-1,0 0 1,1 1-1,0-1 1,0 1-1,1 1 1,-1-1-1,1 1 1,1-1-1,-1 1 1,1 0-1,0 0 1,1 1-1,0-1 1,-2 13-1,4-7-306,0 1 0,2-1 0,-1 0-1,2 0 1,0 0 0,0 0 0,1 0 0,1-1 0,0 0 0,1 0-1,9 15 1,-4-6-292,15 43-1,-24-56 112,0 0 0,0 0-1,-1 1 1,0-1 0,0 0 0,-1 1 0,0-1-1,0 0 1,-3 12 0,3-19 67,0 0 1,-1 0 0,1 0-1,0 0 1,-1 0-1,1 0 1,-1 0-1,0 0 1,1 0-1,-1 0 1,0 0 0,0 0-1,1 0 1,-1 0-1,0 0 1,0-1-1,0 1 1,0 0-1,0-1 1,0 1 0,0-1-1,0 1 1,0-1-1,-1 1 1,1-1-1,0 0 1,0 0-1,0 1 1,0-1 0,-1 0-1,1 0 1,0 0-1,0 0 1,0 0-1,-1-1 1,1 1-1,0 0 1,0-1 0,0 1-1,0 0 1,-2-2-1,-1 1 53,0-1-1,0 1 1,1-1-1,-1 0 1,1 0-1,-1 0 1,1 0 0,0-1-1,0 1 1,0-1-1,-4-4 1,5 2-77,-1 1 1,1-1-1,0 1 0,0-1 1,1 0-1,-1 0 1,1 0-1,0 0 1,0 0-1,1 0 1,0 0-1,0 0 1,0 0-1,0 0 0,1 0 1,0 0-1,0 0 1,0 0-1,0 0 1,1 1-1,0-1 1,0 0-1,0 1 1,1-1-1,-1 1 1,1 0-1,0 0 0,5-5 1,9-10-27,1 0 1,0 1-1,2 1 1,23-16-1,-42 32 29,184-124-630,-84 59 1317,-101 66-644,1 0 0,-1-1 1,0 1-1,1-1 0,-1 1 0,1 0 1,-1-1-1,0 1 0,1 0 0,-1 0 0,1-1 1,-1 1-1,1 0 0,-1 0 0,0-1 1,1 1-1,-1 0 0,1 0 0,-1 0 1,1 0-1,-1 0 0,1 0 0,0 0 0,-1 0 1,1 0-1,-1 0 0,1 0 0,-1 0 1,1 0-1,-1 0 0,0 1 0,1-1 1,-1 0-1,1 0 0,-1 1 0,1-1 0,-1 0 1,1 0-1,-1 1 0,0-1 0,1 1 1,-1-1-1,0 0 0,1 1 0,-1-1 1,0 1-1,1-1 0,-1 0 0,0 2 0,3 33 359,-3-32-387,-1 1-1,1 0 0,0 0 0,1 0 0,-1 0 0,1 0 0,0 0 0,0-1 0,2 8 0,0-8-17,-1 0 1,1-1-1,-1 1 0,1-1 1,0 0-1,0 0 0,0 0 0,0 0 1,0 0-1,1-1 0,-1 1 1,0-1-1,1 0 0,-1 0 1,1 0-1,0-1 0,-1 1 0,1-1 1,-1 0-1,1 0 0,0 0 1,-1 0-1,1-1 0,-1 1 0,1-1 1,-1 0-1,1 0 0,3-2 1,2 0-108,0-1 1,0 0 0,-1 0 0,0-1 0,1 0-1,-2-1 1,1 1 0,0-2 0,8-9-1,25-31-1583,-40 46 1473,-1 35-64,0-20 382,0-1 0,1 1 0,0-1-1,1 0 1,1 1 0,0-1 0,1-1-1,0 1 1,1 0 0,0-1 0,8 13-1,-7-15-12,7 14-369,-1 0 0,12 34 0,-21-52 249,-1-1 0,-1 1 1,1 0-1,-1 0 1,0 0-1,0-1 1,-1 1-1,0 0 0,0 0 1,0 0-1,-1 0 1,0 0-1,0 0 1,0 0-1,-1-1 0,-4 12 1,5-15 102,0 0 1,-1 0-1,1 1 1,-1-1-1,0 0 1,1 0-1,-1 0 1,0-1-1,0 1 1,0 0-1,0-1 1,-1 1-1,1-1 1,0 0-1,-1 0 1,1 0-1,0 0 1,-1 0-1,0 0 1,-4 0-1,5-1-31,1 0 0,-1 0 0,1-1 0,-1 1 0,1-1 0,-1 1 0,1-1 0,-1 1-1,1-1 1,-1 0 0,1 0 0,0 0 0,0 0 0,-1 0 0,1 0 0,0 0 0,0 0 0,0 0 0,0 0 0,0-1 0,0 1-1,0 0 1,0-1 0,1 1 0,-1-1 0,1 1 0,-1-1 0,1 1 0,-1-1 0,1 1 0,0-1 0,0 0 0,0 1 0,0-3 0,-2-11-65,1 0 0,1 0 0,0-1 0,1 1 0,1 0 0,0 0 1,1 0-1,1 0 0,0 0 0,1 1 0,1 0 0,0 0 0,8-14 1,2 4-297,1 0 0,0 1 1,2 0-1,0 2 1,45-38-1,-35 31 898,-42 43-259,11-14-250,1 0-1,0 1 0,-1 0 0,1-1 1,0 1-1,0 0 0,0-1 0,0 1 1,0 0-1,0 0 0,0 0 0,1 0 0,-1 0 1,1 0-1,-1 0 0,1 0 0,0 0 1,0 3-1,1-4-35,-1 0 0,1 0 1,0 0-1,0 0 0,0 0 1,0 0-1,0 0 0,0 0 0,0-1 1,0 1-1,0 0 0,0-1 1,1 1-1,-1 0 0,0-1 0,0 0 1,1 1-1,-1-1 0,0 0 1,1 1-1,-1-1 0,0 0 0,1 0 1,-1 0-1,0 0 0,1-1 1,1 1-1,20-2-65,1 0 0,-1-2 0,0 0 0,0-2 0,-1-1 0,26-10 0,39-11-409,-87 28 437,0 0 0,0 0 0,0 0 0,1 0 0,-1 0 0,0 0 0,0 0 1,0 0-1,1 0 0,-1 0 0,0 0 0,0 0 0,0 1 0,1-1 0,-1 0 0,0 0 0,0 0 0,0 0 0,0 1 0,0-1 0,1 0 0,-1 0 0,0 0 0,0 0 0,0 1 0,0-1 0,0 0 0,0 0 0,0 0 0,0 1 1,0-1-1,0 0 0,0 0 0,0 1 0,0-1 0,0 0 0,0 0 0,0 0 0,0 1 0,0-1 0,0 0 0,0 0 0,0 0 0,0 1 0,0-1 0,0 0 0,0 0 0,0 0 0,-1 1 0,1-1 0,0 0 0,0 0 1,0 0-1,0 0 0,0 1 0,-1-1 0,-8 22 240,2-7 53,6-13-247,1 0 0,-1 0 0,0-1 0,1 1 0,-1 0 0,1 1 0,0-1 0,0 0 0,-1 0 0,1 0 0,1 0 0,-1 0 1,0 0-1,0 0 0,1 0 0,-1 0 0,1 0 0,0 0 0,-1 0 0,1 0 0,0-1 0,0 1 0,0 0 0,1 0 0,-1-1 0,0 1 0,1-1 0,-1 1 0,1-1 0,-1 1 0,1-1 0,-1 0 0,1 0 0,3 2 1,4-1 106,-1 0 1,1-1 0,0 1 0,-1-2 0,1 1-1,0-1 1,11-2 0,-1-1-563,0 0 0,-1-2 0,1 0 0,-1-1 0,-1-1 1,1 0-1,-1-1 0,0-1 0,-1-1 0,16-12 0,-36 32-9196,1-6 6716,-2 5-4076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7.831"/>
    </inkml:context>
    <inkml:brush xml:id="br0">
      <inkml:brushProperty name="width" value="0.025" units="cm"/>
      <inkml:brushProperty name="height" value="0.025" units="cm"/>
    </inkml:brush>
  </inkml:definitions>
  <inkml:trace contextRef="#ctx0" brushRef="#br0">120 147 14798,'0'0'4853,"-7"-9"-2905,-27-26-902,33 33-1014,0 1-1,-1 0 1,1-1 0,-1 1-1,1 0 1,-1 0-1,1 0 1,-1 0-1,0 0 1,0 0-1,0 0 1,1 1-1,-1-1 1,0 1-1,0-1 1,0 1-1,0 0 1,0 0-1,0 0 1,0 0-1,0 0 1,0 0-1,0 0 1,1 1-1,-1-1 1,0 1 0,0-1-1,0 1 1,0 0-1,1-1 1,-1 1-1,0 0 1,1 0-1,-1 1 1,0-1-1,1 0 1,0 0-1,-1 1 1,1-1-1,0 1 1,-1-1-1,1 1 1,0 0-1,0-1 1,1 1-1,-1 0 1,0 0 0,0-1-1,1 1 1,-1 0-1,1 0 1,0 0-1,-1 0 1,1 0-1,0 0 1,0 0-1,0 0 1,1 0-1,-1 0 1,0 0-1,1-1 1,0 5-1,0-5 11,0 0 0,1 0 0,-1 1 0,0-1 0,0 0-1,1 0 1,-1 0 0,1-1 0,-1 1 0,1 0 0,-1 0-1,1-1 1,-1 1 0,1-1 0,-1 0 0,1 1 0,0-1 0,-1 0-1,1 0 1,0 0 0,-1 0 0,4 0 0,37-7 1467,-32 2-1339,-1 0-1,0 0 1,0-1-1,0 0 1,-1-1 0,0 0-1,0 0 1,-1-1-1,0 1 1,0-2 0,-1 1-1,7-11 1,-21 33-347,0 1 0,1 0 0,1 0 0,0 1-1,-5 26 1,11-41 180,0 0-1,-1 0 0,1-1 1,0 1-1,0 0 0,0 0 0,0 0 1,1 0-1,-1 0 0,0 0 1,0-1-1,0 1 0,1 0 0,-1 0 1,0 0-1,1 0 0,-1-1 1,1 1-1,-1 0 0,1 0 0,-1-1 1,1 1-1,0 0 0,-1-1 1,1 1-1,0-1 0,-1 1 0,2 0 1,1 0 23,-1 0 1,1 0 0,0 0 0,-1-1 0,1 1 0,0-1-1,0 0 1,-1 1 0,6-2 0,2 1 111,0-2 0,0 1 0,0-1 0,15-6 0,-4-1-36,-1 0-1,0-2 0,36-25 0,-47 30-84,0-1 0,-1-1 0,0 1 0,0-1 0,0 0 1,-1-1-1,-1 0 0,1 0 0,-2 0 0,6-12 0,-11 21-32,0 1 0,0-1 0,-1 0 1,1 0-1,0 0 0,0 0 0,0 0 0,-1 0 0,1 0 0,0 0 1,0 0-1,0 0 0,-1 0 0,1 0 0,0 0 0,0 0 1,-1 0-1,1 0 0,0 0 0,0 0 0,0 0 0,-1 0 0,1 0 1,0-1-1,0 1 0,0 0 0,-1 0 0,1 0 0,0 0 1,0 0-1,0 0 0,0-1 0,-1 1 0,1 0 0,0 0 0,0 0 1,0-1-1,0 1 0,0 0 0,0 0 0,0 0 0,-1-1 0,1 1 1,0 0-1,0 0 0,0-1 0,0 1 0,0 0 0,0 0 1,0 0-1,0-1 0,-17 16-105,11-10 151,1 2-1,-1-1 0,1 1 0,1 0 0,-1 0 0,1 0 0,1 0 0,-1 1 1,1 0-1,0-1 0,1 1 0,0 0 0,-2 14 0,4-21-14,1 1 0,-1-1 0,1 0 0,0 0-1,-1 0 1,1 0 0,0 0 0,-1 0 0,1-1 0,0 1-1,0 0 1,0 0 0,0 0 0,0-1 0,0 1 0,0-1 0,0 1-1,0 0 1,0-1 0,0 0 0,1 1 0,-1-1 0,0 0-1,0 0 1,0 1 0,1-1 0,-1 0 0,0 0 0,0 0-1,0-1 1,1 1 0,-1 0 0,1-1 0,48-6 507,-39 2-458,-1 0 0,1 0-1,-1-1 1,0 0-1,-1-1 1,1 0-1,15-16 1,-9 6-37,0-1 1,-1 0-1,12-20 0,-42 60-1191,10-16 1121,1 1-1,1 0 0,-1 0 0,-4 14 0,8-19-135,-1 0 0,0 0 0,1 0 0,-1 0 0,1 0-1,0 0 1,0 1 0,0-1 0,0 0 0,0 0 0,0 0 0,0 0 0,1 0-1,-1 0 1,1 0 0,-1 0 0,1 0 0,0 0 0,0 0 0,0 0 0,0 0-1,0 0 1,1-1 0,0 3 0,2-2-580,-1-1-1,0 1 1,0-1 0,1 1-1,-1-1 1,0 0-1,1 0 1,0 0 0,-1-1-1,1 1 1,-1-1 0,1 0-1,5-1 1,24 1-6705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8.227"/>
    </inkml:context>
    <inkml:brush xml:id="br0">
      <inkml:brushProperty name="width" value="0.025" units="cm"/>
      <inkml:brushProperty name="height" value="0.025" units="cm"/>
    </inkml:brush>
  </inkml:definitions>
  <inkml:trace contextRef="#ctx0" brushRef="#br0">191 18 12684,'0'0'7575,"-11"-3"-5050,6 1-2188,-5-1 213,1 0 0,-1 1 0,-20-2 1,28 4-505,-1-1-1,0 1 1,1 0 0,-1 0 0,1 1 0,-1-1 0,1 0-1,-1 1 1,0 0 0,1-1 0,0 1 0,-1 0 0,1 0-1,-1 0 1,1 1 0,0-1 0,0 1 0,0-1 0,0 1 0,0 0-1,0-1 1,0 1 0,1 0 0,-3 3 0,4-4-60,0 0 0,0-1 0,0 1 0,0 0 0,0-1 0,0 1 0,0 0 0,0 0 0,0-1 1,0 1-1,0 0 0,1-1 0,-1 1 0,0 0 0,1-1 0,-1 1 0,0-1 0,1 1 0,-1-1 0,1 1 0,-1 0 0,1-1 1,-1 1-1,1-1 0,-1 0 0,1 1 0,-1-1 0,1 1 0,0-1 0,-1 0 0,1 0 0,-1 1 0,1-1 0,0 0 1,0 0-1,-1 0 0,2 1 0,38 10-878,-27-8 636,-4 1 172,-1-1 0,1 1-1,-1 1 1,0-1-1,0 2 1,-1-1-1,1 1 1,7 8-1,-13-13 160,-1 0 0,1 1 1,-1-1-1,0 1 0,1-1 0,-1 1 0,0 0 0,0-1 1,0 1-1,0 0 0,0 0 0,0 0 0,-1 0 0,1 0 1,-1 0-1,1 0 0,-1 0 0,0 0 0,1 0 0,-1 0 1,0 0-1,-1 0 0,1 0 0,0 0 0,-1 0 0,1 0 1,-1 0-1,1 0 0,-1 0 0,0 0 0,0 0 0,0 0 1,0 0-1,0-1 0,0 1 0,0 0 0,-1-1 0,1 1 0,-1-1 1,1 1-1,-1-1 0,-2 1 0,-7 7 341,0-2 0,-1 0 0,0 0 0,-1-1 0,-14 5-1,-24 2-1690,46-13 116,0 1-1,0-1 1,0 0-1,-1 0 1,1-1-1,0 0 1,-6-1 0,-5-6-13341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954"/>
    </inkml:context>
    <inkml:brush xml:id="br0">
      <inkml:brushProperty name="width" value="0.025" units="cm"/>
      <inkml:brushProperty name="height" value="0.025" units="cm"/>
    </inkml:brush>
  </inkml:definitions>
  <inkml:trace contextRef="#ctx0" brushRef="#br0">33 0 12460,'0'0'13356,"-4"11"-13227,-1 4-95,1-3-25,0-1 1,0 1-1,1 0 0,0 0 1,1 0-1,1 0 1,-1 0-1,2 0 0,1 19 1,0-30-10,0 1 1,0-1-1,-1 0 1,1 0-1,1 1 1,-1-1 0,0 0-1,0 0 1,0 0-1,0 0 1,1 0-1,-1-1 1,0 1-1,1 0 1,-1-1 0,1 1-1,-1-1 1,1 1-1,-1-1 1,1 0-1,-1 1 1,1-1-1,-1 0 1,1 0-1,-1 0 1,1 0 0,0 0-1,-1-1 1,1 1-1,-1 0 1,1-1-1,1 0 1,4 0 14,-1-1 0,1 0 0,-1 0 0,1 0 0,-1-1 0,7-3-1,-4-1-1,0-1-1,0 1 0,-1-1 1,-1-1-1,1 0 0,-1 0 0,-1 0 1,1-1-1,8-18 0,-19 45 17,1 0-1,-2 30 1,5-45-6,0-1 1,0 1 0,0-1 0,0 1 0,1-1 0,-1 1 0,1-1-1,-1 1 1,1-1 0,-1 1 0,1-1 0,0 1 0,0-1-1,0 0 1,0 0 0,0 0 0,0 1 0,0-1 0,0 0-1,0 0 1,1 0 0,-1 0 0,0-1 0,0 1 0,1 0-1,-1 0 1,1-1 0,-1 1 0,1-1 0,-1 0 0,1 1-1,-1-1 1,1 0 0,-1 0 0,1 0 0,-1 0 0,1 0 0,0 0-1,-1 0 1,3-1 0,2 1 109,-1-1-1,1 1 0,0-1 1,0-1-1,0 1 1,-1-1-1,1 0 1,-1 0-1,1-1 1,4-3-1,-2 0-68,-2 0-1,1 0 1,-1-1-1,0 0 1,7-11-1,16-18-204,-35 63-347,6-27 489,0 1 1,0 0-1,0 0 1,-1 0-1,1 0 1,0 0-1,0 0 1,1-1-1,-1 1 1,0 0-1,0 0 1,0 0-1,0 0 1,1 0-1,-1-1 0,0 1 1,1 0-1,-1 0 1,1 0-1,-1-1 1,1 1-1,-1 0 1,1-1-1,0 1 1,-1 0-1,2 0 1,7-1-183,0 0-1,1-1 1,-1 0 0,0-1 0,0 0 0,0 0 0,10-4-1,13-4-9477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8.808"/>
    </inkml:context>
    <inkml:brush xml:id="br0">
      <inkml:brushProperty name="width" value="0.025" units="cm"/>
      <inkml:brushProperty name="height" value="0.025" units="cm"/>
    </inkml:brush>
  </inkml:definitions>
  <inkml:trace contextRef="#ctx0" brushRef="#br0">209 302 12684,'1'-11'3160,"0"0"-2393,1 2 296,-2 0-1,1 0 1,-1-1 0,0 1-1,-4-17 1,4 23-908,-1 1 0,0-1-1,0 1 1,0 0 0,0-1 0,0 1 0,0 0-1,-1-1 1,1 1 0,-1 0 0,0 0 0,1 0 0,-1 0-1,0 1 1,0-1 0,0 0 0,-1 1 0,1-1-1,0 1 1,0 0 0,-1 0 0,1 0 0,-1 0 0,1 0-1,-1 1 1,1-1 0,-1 1 0,-3-1 0,1 1-93,0 0 1,-1 0-1,1 1 1,0 0-1,0 0 1,0 0-1,0 0 1,0 1-1,0 0 1,0 0-1,0 0 1,1 1-1,-1-1 1,1 1-1,0 0 1,0 0-1,0 1 1,0 0-1,0-1 1,1 1-1,-1 0 1,1 0-1,-4 7 1,2-2-17,-1 1 0,1-1 0,0 1 0,1 0 0,0 1 0,1-1 0,0 0 1,0 1-1,1 0 0,-1 13 0,3-22-44,0 0 0,0 0 0,1 0 0,-1 0 0,0 0 0,1 0 0,-1 0 1,1 0-1,-1 0 0,1 0 0,0-1 0,0 1 0,0 0 0,0 0 0,0-1 0,0 1 0,1-1 0,-1 1 0,0-1 1,1 1-1,-1-1 0,1 0 0,-1 0 0,1 0 0,0 0 0,0 0 0,-1 0 0,1 0 0,0 0 0,0-1 0,0 1 1,0-1-1,0 1 0,0-1 0,0 0 0,0 0 0,0 0 0,0 0 0,2 0 0,5-1 9,1 1 0,-1-1 0,0-1 0,0 0 0,1 0 0,-1-1 0,11-4 0,-1-3 27,0-1 1,-1-1-1,0-1 0,-1 0 1,0-2-1,-1 1 1,-1-2-1,0 0 1,-1-1-1,-1 0 1,0-1-1,-2-1 0,0 0 1,-1 0-1,-1-1 1,-1 0-1,0-1 1,-2 0-1,5-26 0,-10 32-49,-5 12-26,-12 19-79,-12 34-56,25-42 186,-1 0-1,1 0 1,1 0-1,0 0 1,0 1-1,0-1 1,1 1-1,1-1 1,-1 1 0,1-1-1,2 10 1,-2-15-177,1 0 1,0 0 0,-1 0-1,2 0 1,-1-1 0,0 1 0,0 0-1,1 0 1,0-1 0,-1 1-1,1-1 1,0 0 0,4 4 0,-3-4-360,0 0 1,0 0 0,0 0-1,0 0 1,0-1 0,0 0-1,1 1 1,-1-1 0,1 0-1,-1-1 1,0 1 0,1-1-1,0 1 1,3-1 0,18 0-6761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39.421"/>
    </inkml:context>
    <inkml:brush xml:id="br0">
      <inkml:brushProperty name="width" value="0.025" units="cm"/>
      <inkml:brushProperty name="height" value="0.025" units="cm"/>
    </inkml:brush>
  </inkml:definitions>
  <inkml:trace contextRef="#ctx0" brushRef="#br0">0 74 14574,'0'0'11664,"10"7"-10986,-4-2-517,-5-3-121,1 0 0,0 0 0,1 0-1,-1 0 1,0-1 0,0 1 0,1 0 0,-1-1 0,1 0 0,-1 0 0,1 1 0,0-2 0,-1 1 0,1 0-1,0 0 1,0-1 0,-1 0 0,1 1 0,0-1 0,0 0 0,0 0 0,0-1 0,0 1 0,2-1 0,0-1 20,0 0 0,0 0 0,-1 0 0,1 0 0,-1-1 0,0 0 0,1 0 0,-1 0 0,0 0 0,-1-1 0,1 0 0,-1 1 0,1-1 0,-1-1 0,-1 1 0,1 0 0,0-1 0,-1 1 0,0-1 0,0 0 0,0 0 0,-1 0 0,0 0 0,1-6 0,-1 11-66,-1 0 0,0-1 1,0 1-1,0 0 0,0-1 1,0 1-1,0 0 0,0-1 1,0 1-1,0 0 0,0-1 1,-1 1-1,1 0 0,0-1 1,0 1-1,0 0 0,0-1 0,0 1 1,-1 0-1,1 0 0,0-1 1,0 1-1,0 0 0,-1 0 1,1-1-1,0 1 0,0 0 1,-1 0-1,1 0 0,0-1 1,-1 1-1,1 0 0,0 0 1,0 0-1,-1 0 0,1 0 1,0 0-1,-1 0 0,0-1 1,-15 8-280,-11 17-47,22-16 335,0 0 0,0 0 1,1 0-1,0 0 0,1 0 0,0 1 0,0 0 0,1 0 0,0-1 0,0 1 0,0 13 1,2-21-1,1 0 1,-1 0 0,0 0 0,1 0 0,-1 0-1,1 0 1,-1 0 0,1 0 0,0 0 0,-1 0 0,1 0-1,0 0 1,0 0 0,-1-1 0,1 1 0,0 0-1,0-1 1,0 1 0,0-1 0,0 1 0,0-1 0,0 1-1,0-1 1,0 0 0,0 1 0,0-1 0,0 0 0,1 0-1,-1 0 1,0 0 0,0 0 0,0 0 0,2 0-1,44-3 150,-32-2-132,0 1 0,-1-2-1,1 0 1,-1-1-1,0 0 1,-1-1-1,14-10 1,-9 6-49,-1 1 0,1 1 1,26-10-1,-44 20 17,1 0 0,-1-1-1,1 1 1,-1 0 0,1 0 0,0 0 0,-1 0 0,1 0 0,-1 0-1,1 0 1,-1 0 0,1 0 0,-1 1 0,1-1 0,-1 0 0,1 0-1,-1 0 1,1 0 0,-1 1 0,1-1 0,-1 0 0,1 1 0,-1-1-1,0 0 1,1 1 0,-1-1 0,1 0 0,-1 1 0,0-1 0,1 1-1,-1-1 1,0 1 0,0-1 0,1 1 0,-1-1 0,0 1 0,0-1-1,0 1 1,0-1 0,0 1 0,1-1 0,-1 1 0,0-1 0,0 1-1,0-1 1,0 1 0,-1-1 0,1 1 0,0 0 0,-4 40 666,2-22 336,3-19-941,-1 1-1,1 0 1,0-1 0,-1 1-1,1-1 1,0 1 0,0-1-1,0 1 1,-1-1 0,1 0 0,0 1-1,0-1 1,0 0 0,0 1-1,0-1 1,0 0 0,0 0-1,0 0 1,-1 0 0,1 0-1,0 0 1,0 0 0,0 0-1,0-1 1,0 1 0,0 0 0,1-1-1,31-5 460,-20 1-409,1-1-1,-1-1 0,21-13 1,-23 13-288,0 0 1,1 1 0,-1 0 0,2 1 0,13-5-1,-25 10 144,-1 0 0,1 0 0,-1 0 0,1 0 0,-1-1 0,1 1 0,-1 0 0,1 1 0,0-1 0,-1 0-1,1 0 1,-1 0 0,1 0 0,-1 0 0,1 0 0,-1 1 0,1-1 0,-1 0 0,1 0 0,-1 1 0,1-1 0,-1 0 0,1 1-1,-1-1 1,0 0 0,1 1 0,-1-1 0,0 1 0,1-1 0,-1 1 0,0-1 0,1 1 0,-1-1 0,0 1 0,0-1 0,0 1-1,1-1 1,-1 1 0,0-1 0,0 1 0,0-1 0,0 2 0,0 36-186,-1-35 277,0 1-1,1-1 1,-1 0-1,1 0 1,0 0 0,0 0-1,0 0 1,1 0-1,-1 1 1,1-1 0,-1 0-1,1 0 1,0 0-1,0 0 1,1 0 0,-1-1-1,2 4 1,1-4 10,0 0 0,-1-1 0,1 0 0,0 0 0,0 0 0,0 0 0,0 0 0,0-1 0,0 0 0,0 0 0,0 0 0,0 0 0,1-1 0,-1 1 0,-1-1 0,1 0 0,6-2 0,68-31-294,-59 25-61,-18 8 91,0 0 0,0 0 0,0 1 0,1-1 1,-1 0-1,0 1 0,0-1 0,1 1 0,-1 0 0,1-1 0,-1 1 0,0 0 1,1 0-1,-1 0 0,1 0 0,-1 0 0,0 0 0,1 0 0,-1 0 0,1 1 1,-1-1-1,0 1 0,1-1 0,-1 1 0,2 1 0,-2-1-163,-1 0 1,1 0-1,-1 0 0,0 0 1,0 1-1,0-1 0,0 0 0,0 0 1,0 0-1,0 1 0,0-1 1,0 0-1,0 0 0,-1 0 0,1 0 1,-1 1-1,1-1 0,-1 0 1,1 0-1,-1 0 0,1 0 0,-1 0 1,0 0-1,0 0 0,1 0 1,-1-1-1,0 1 0,-2 1 0,-7 8-11508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0.542"/>
    </inkml:context>
    <inkml:brush xml:id="br0">
      <inkml:brushProperty name="width" value="0.025" units="cm"/>
      <inkml:brushProperty name="height" value="0.025" units="cm"/>
    </inkml:brush>
  </inkml:definitions>
  <inkml:trace contextRef="#ctx0" brushRef="#br0">118 67 9897,'9'-6'4036,"2"-4"-2532,-8 6-911,1 1 0,0 0 1,1-1-1,-1 1 0,0 1 1,1-1-1,-1 1 0,1 0 0,7-3 1,-11 5-500,-1 0 1,1 0-1,0 0 0,-1 0 1,1 0-1,0 0 1,-1 0-1,1 0 1,0 0-1,-1 0 1,1 0-1,-1 0 1,1 1-1,0-1 1,-1 0-1,1 0 1,-1 1-1,1-1 1,-1 0-1,1 1 1,0-1-1,-1 1 0,0-1 1,1 1-1,-1-1 1,1 1-1,-1-1 1,0 1-1,1-1 1,-1 1-1,0-1 1,1 1-1,-1 0 1,0-1-1,0 1 1,0-1-1,0 1 1,1 0-1,-1-1 1,0 1-1,0 0 1,0-1-1,0 1 0,-1 0 1,1-1-1,0 1 1,0 0-1,-4 33 966,2-23-899,-1-1 1,-1 0-1,0 0 0,0 0 1,-1 0-1,0-1 0,-1 0 0,-10 13 1,-6 4-59,-34 32 1,-18 20-1069,79-95-2657,4-11 3021,14-21-367,16-55-1,11-26 1156,-50 130-181,0 0 1,0 0 0,-1-1 0,1 1-1,0 0 1,1-1 0,-1 1 0,0 0 0,0 0-1,0-1 1,0 1 0,0 0 0,0 0-1,0-1 1,0 1 0,0 0 0,0 0 0,1-1-1,-1 1 1,0 0 0,0 0 0,0-1-1,1 1 1,-1 0 0,0 0 0,0 0 0,0-1-1,1 1 1,-1 0 0,0 0 0,0 0-1,1 0 1,-1 0 0,0 0 0,0 0 0,1 0-1,-1-1 1,0 1 0,1 0 0,-1 0 0,0 0-1,0 0 1,1 1 0,1 14 282,-6 26 303,-8 6 6,4-15 355,1-1 0,1 2 0,-2 48 0,9-77-940,-1-1 0,1 1 0,-1-1 0,1 0 1,0 1-1,0-1 0,1 0 0,-1 0 0,1 0 0,-1 0 0,1 0 1,0 0-1,0 0 0,0-1 0,1 1 0,-1-1 0,1 0 0,-1 1 1,5 2-1,-6-4-8,1-1 1,-1 1-1,0 0 0,1 0 1,-1-1-1,1 1 1,-1-1-1,1 1 1,-1-1-1,1 0 0,-1 0 1,1 0-1,-1 1 1,1-1-1,-1-1 1,1 1-1,-1 0 0,1 0 1,-1 0-1,1-1 1,-1 1-1,1-1 1,-1 1-1,1-1 0,-1 0 1,0 0-1,1 1 1,-1-1-1,0 0 1,0 0-1,1 0 1,-1 0-1,0 0 0,0-1 1,0 1-1,0 0 1,-1 0-1,1-1 1,0 1-1,0-1 0,-1 1 1,1 0-1,0-4 1,3-9 30,-1-1 0,0 0 0,-1 0 0,-1 0 0,0 0 0,-1 0-1,-3-22 1,2 20-14,1 16-24,0 0 0,0 0 0,0 0 1,0 0-1,0 0 0,-1 0 0,1 0 0,0 0 0,0 0 0,-1 0 0,1 0 0,-1 0 0,1 1 0,-1-1 0,1 0 1,-1 0-1,1 0 0,-1 1 0,0-1 0,1 0 0,-1 0 0,-1 0 0,1 1-3,1 0-1,0 0 1,-1 0-1,1 0 1,-1 1 0,1-1-1,-1 0 1,1 0-1,-1 0 1,1 1-1,-1-1 1,1 0 0,0 0-1,-1 1 1,1-1-1,-1 0 1,1 1-1,0-1 1,-1 0 0,1 1-1,0-1 1,0 1-1,-1-1 1,1 0-1,0 1 1,0-1 0,0 1-1,-1-1 1,1 1-1,0-1 1,0 1-1,0-1 1,0 1 0,0-1-1,0 1 1,0-1-1,0 1 1,0-1-1,0 1 1,0-1 0,0 1-1,1 0 1,-1 2 2,-1 0 1,1 0 0,0 0-1,1 0 1,-1 0-1,0 0 1,1 0 0,0 0-1,0 0 1,0-1 0,0 1-1,0 0 1,0 0 0,1-1-1,-1 1 1,1-1-1,0 1 1,0-1 0,0 0-1,0 1 1,0-1 0,0 0-1,4 2 1,1 0 15,-1-1 1,1 0-1,0-1 1,0 1-1,0-1 0,0-1 1,0 1-1,15 0 1,-8-1 131,-1-1 1,1 0 0,-1-1 0,1-1 0,-1 0-1,1-1 1,-1 0 0,19-7 0,-27 8-118,-1 0 0,1 0 1,-1 0-1,1 0 0,-1-1 1,0 1-1,0-1 0,0 0 1,0-1-1,-1 1 0,1 0 0,-1-1 1,0 0-1,0 0 0,0 0 1,0 0-1,-1-1 0,0 1 1,0 0-1,0-1 0,0 0 1,-1 1-1,1-1 0,-1 0 1,-1 0-1,1-6 0,-1 10-32,0 1 0,0 0 0,0 0 0,0 0 1,0-1-1,0 1 0,0 0 0,0 0 0,-1 0 0,1 0 0,0 0 0,0-1 0,0 1 0,0 0 0,-1 0 0,1 0 0,0 0 0,0 0 0,0 0 0,-1 0 0,1 0 0,0-1 0,0 1 0,0 0 0,-1 0 0,1 0 0,0 0 0,0 0 0,0 0 0,-1 0 0,1 0 0,0 0 0,0 1 0,0-1 1,-1 0-1,1 0 0,0 0 0,0 0 0,0 0 0,-1 0 0,1 0 0,0 0 0,0 0 0,0 1 0,0-1 0,-1 0 0,1 0 0,0 0 0,0 0 0,0 0 0,0 1 0,0-1 0,0 0 0,0 0 0,-1 0 0,1 1 0,0-1 0,0 0 0,-11 11-93,7-6 142,-1 0 0,1 0-1,0 0 1,1 1-1,-1-1 1,1 1 0,0 0-1,0 0 1,1 0-1,0 0 1,0 1 0,0-1-1,-1 11 1,4-16-21,-1 0 1,0 0-1,1-1 1,-1 1-1,1 0 1,-1-1-1,1 1 1,-1-1-1,1 1 1,-1-1-1,1 1 0,0-1 1,-1 1-1,1-1 1,0 1-1,-1-1 1,1 0-1,0 1 1,0-1-1,-1 0 1,1 0-1,0 0 1,0 1-1,0-1 0,-1 0 1,1 0-1,0 0 1,0 0-1,-1 0 1,1-1-1,0 1 1,0 0-1,1 0 1,29-6 563,-19 1-519,0-1-1,-1-1 1,0 0 0,0 0-1,0-1 1,-1 0-1,17-18 1,22-17-832,-49 43 695,1 1-1,-1-1 1,0 1-1,1-1 1,-1 1-1,0 0 1,1-1-1,-1 1 1,0 0-1,0-1 1,0 1-1,0-1 1,0 1-1,0 0 1,1-1-1,-1 1 1,-1 0-1,1-1 1,0 1-1,0 0 1,0-1-1,0 1 1,0 0-1,-1-1 1,1 1-1,0-1 1,-1 2-1,-4 24-9,3-21-147,0 1 1,0 0 0,1-1-1,0 1 1,0-1 0,1 1-1,-1 0 1,1 0 0,0-1-1,1 1 1,1 8-1,-1-12-213,0 1 0,0-1 0,1-1 0,-1 1-1,1 0 1,-1 0 0,1 0 0,-1-1 0,1 1-1,0-1 1,0 1 0,0-1 0,0 0 0,0 0-1,0 0 1,0 0 0,0 0 0,0 0 0,1 0-1,-1-1 1,0 1 0,0-1 0,1 0 0,-1 0-1,0 0 1,1 0 0,-1 0 0,0 0 0,1 0-1,2-2 1,25-1-6843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0.904"/>
    </inkml:context>
    <inkml:brush xml:id="br0">
      <inkml:brushProperty name="width" value="0.025" units="cm"/>
      <inkml:brushProperty name="height" value="0.025" units="cm"/>
    </inkml:brush>
  </inkml:definitions>
  <inkml:trace contextRef="#ctx0" brushRef="#br0">110 0 13004,'0'0'2536,"-9"1"283,-47 10 1567,53-11-4203,1 1 0,0 0 0,0-1 0,-1 1 0,1 0 1,0 0-1,0 0 0,0 0 0,0 1 0,0-1 0,0 1 1,0-1-1,1 1 0,-1-1 0,1 1 0,-1 0 0,1 0 1,-1 0-1,1 0 0,0 0 0,0 0 0,0 0 1,0 0-1,0 0 0,1 1 0,-2 3 0,3-5-183,-1 0 0,1 1 1,-1-1-1,1 1 0,-1-1 0,1 0 0,0 1 0,0-1 0,0 0 0,-1 0 0,1 1 1,0-1-1,1 0 0,-1 0 0,0 0 0,0 0 0,0-1 0,1 1 0,-1 0 1,3 1-1,33 14-198,-26-12-61,44 15-824,-40-15 885,1 2 1,25 11-1,-40-17 214,-1 1-1,0-1 1,1 0-1,-1 0 1,0 1-1,1-1 1,-1 0-1,0 0 1,1 1-1,-1-1 1,0 0-1,0 1 1,1-1-1,-1 0 1,0 1-1,0-1 1,0 0-1,0 1 1,0-1-1,1 1 0,-1-1 1,0 0-1,0 1 1,0-1-1,0 1 1,0-1-1,0 0 1,0 1-1,0-1 1,0 1-1,0-1 1,-1 0-1,1 1 1,0-1-1,0 0 1,0 1-1,0-1 1,-1 1-1,1-1 1,0 0-1,0 1 1,-1-1-1,1 0 1,0 0-1,0 1 1,-1-1-1,1 0 1,0 0-1,-1 1 1,1-1-1,0 0 1,-1 0-1,1 0 1,-1 0-1,1 1 1,0-1-1,-1 0 1,1 0-1,0 0 1,-1 0-1,0 0 1,-30 12 1137,28-11-1025,-15 5 394,2 0-301,0 0 1,0-2-1,-1 0 0,-29 3 1,45-11-4579,9-12 1048,28-31-6818,-12 15 3678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1.235"/>
    </inkml:context>
    <inkml:brush xml:id="br0">
      <inkml:brushProperty name="width" value="0.025" units="cm"/>
      <inkml:brushProperty name="height" value="0.025" units="cm"/>
    </inkml:brush>
  </inkml:definitions>
  <inkml:trace contextRef="#ctx0" brushRef="#br0">34 0 9577,'0'0'17398,"3"12"-16016,-1-3-1198,-1-1 0,0 1 0,0-1 0,-1 1 0,0 0 0,0-1 0,-1 1 0,0-1 0,0 1 0,-4 10 0,-2 3 81,0-1 0,1 1 0,2 0 0,0 1 0,1-1 1,1 1-1,2-1 0,2 38 0,-2-59-403,1 1 0,-1-1 0,0 1 1,0-1-1,1 1 0,-1-1 0,1 1 0,0-1 0,-1 1 0,1-1 0,0 0 1,0 1-1,0-1 0,0 0 0,0 0 0,0 0 0,0 0 0,0 0 0,0 0 1,0 0-1,1 0 0,-1 0 0,0 0 0,1-1 0,-1 1 0,1 0 0,-1-1 1,1 1-1,-1-1 0,1 0 0,-1 0 0,1 1 0,-1-1 0,1 0 1,1 0-1,0-1-388,0 1 1,0-1 0,0 0-1,0 1 1,-1-1 0,1 0-1,0-1 1,0 1 0,-1 0 0,1-1-1,-1 0 1,0 0 0,1 1-1,-1-1 1,0 0 0,0-1-1,3-2 1,10-19-9879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1.601"/>
    </inkml:context>
    <inkml:brush xml:id="br0">
      <inkml:brushProperty name="width" value="0.025" units="cm"/>
      <inkml:brushProperty name="height" value="0.025" units="cm"/>
    </inkml:brush>
  </inkml:definitions>
  <inkml:trace contextRef="#ctx0" brushRef="#br0">149 5 19250,'0'0'6657,"-11"-2"-4607,5 1-1881,-1 0 0,0 0-1,0 1 1,0 0 0,1 0-1,-1 1 1,0 0 0,0 0-1,-12 4 1,16-3-97,-1-1 0,1 1 0,0 0-1,0-1 1,-1 1 0,1 1 0,0-1 0,1 0 0,-1 1 0,0 0-1,1-1 1,-1 1 0,1 0 0,0 0 0,0 0 0,0 1-1,1-1 1,-1 0 0,1 1 0,-1-1 0,1 1 0,0 0-1,0 6 1,0-8-65,1-1 0,0 1 0,-1 0 0,1-1-1,0 1 1,0 0 0,0-1 0,1 1-1,-1 0 1,0-1 0,1 1 0,-1-1 0,1 1-1,-1 0 1,1-1 0,0 1 0,0-1 0,-1 1-1,1-1 1,0 0 0,0 1 0,1-1 0,-1 0-1,0 0 1,3 2 0,-1-1 8,0 0 0,1-1 0,-1 1 0,1-1 1,0 0-1,-1 0 0,1-1 0,0 1 0,0-1 0,0 1 0,4-1 0,5-1-11,0 0 0,0-1 0,0 0-1,0-1 1,0-1 0,13-4 0,52-35-718,-56 30 549,1 0 1,25-10 0,-59 46 25,6-17 195,2-2 41,0-1 0,0 0 0,0 1 0,1 0 0,-1-1 0,1 1 0,0 0 0,0 0 0,1 0 0,-1 0 0,1 1 0,0-1 0,0 0 0,-1 9 0,6-12-9,0 0-1,0-1 0,1 1 1,-1-1-1,0 0 1,0-1-1,8 0 1,-4-1-69,1-1 1,0 0 0,0 0-1,-1 0 1,0-1 0,12-7-1,-14 6-215,1 1 0,0 1 0,0-1 0,1 1 0,-1 0 0,1 1 0,12-3 0,-18 5-44,-11 31 58,9-31 207,-1 0 1,1 1-1,0-1 1,0 0-1,-1 0 0,1 1 1,0-1-1,0 0 1,0 1-1,-1-1 0,1 0 1,0 1-1,0-1 0,0 0 1,0 1-1,0-1 1,0 0-1,0 1 0,-1-1 1,1 0-1,0 1 0,0-1 1,1 1-1,-1-1 1,0 0-1,0 1 0,0-1 1,0 0-1,0 1 1,0-1-1,0 0 0,0 1 1,1-1-1,-1 0 0,0 1 1,0-1-1,1 0 1,-1 1-1,0-1 0,0 0 1,1 0-1,-1 1 0,0-1 1,0 0-1,1 0 1,-1 0-1,0 0 0,1 1 1,-1-1-1,1 0 0,-1 0 1,0 0-1,1 0 1,-1 0-1,0 0 0,1 0 1,-1 0-1,0 0 1,1 0-1,-1 0 0,1 0 1,-1 0-1,0 0 0,1 0 1,-1 0-1,0-1 1,1 1-1,39-7 7,-18 2-2356,-22 5 2042,0 0 1,1 0-1,-1 0 0,0 0 0,0 0 0,1 0 1,-1 0-1,0 1 0,0-1 0,1 0 0,-1 0 1,0 0-1,0 0 0,0 0 0,1 1 1,-1-1-1,0 0 0,0 0 0,0 0 0,0 1 1,0-1-1,1 0 0,-1 0 0,0 1 0,0-1 1,0 0-1,0 0 0,0 1 0,0-1 0,0 0 1,0 0-1,0 1 0,0-1 0,0 0 0,0 0 1,0 1-1,0-1 0,0 0 0,0 0 0,0 1 1,0-1-1,-1 0 0,1 3-1737,0 4-5332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2.167"/>
    </inkml:context>
    <inkml:brush xml:id="br0">
      <inkml:brushProperty name="width" value="0.025" units="cm"/>
      <inkml:brushProperty name="height" value="0.025" units="cm"/>
    </inkml:brush>
  </inkml:definitions>
  <inkml:trace contextRef="#ctx0" brushRef="#br0">229 175 16464,'0'0'11755,"0"-9"-10415,0 7-1311,0 0 0,1 0 1,-1 0-1,0 0 0,-1 0 1,1 1-1,0-1 1,0 0-1,-1 0 0,1 0 1,-1 0-1,0 1 0,1-1 1,-1 0-1,0 1 0,0-1 1,0 0-1,0 1 0,0-1 1,0 1-1,-1-1 1,1 1-1,0 0 0,-1 0 1,1 0-1,-1 0 0,0 0 1,1 0-1,-1 0 0,0 0 1,1 0-1,-1 1 1,0-1-1,0 1 0,0-1 1,0 1-1,1 0 0,-1 0 1,0-1-1,0 2 0,0-1 1,0 0-1,-3 1 1,-6-1-23,0 1 1,0 1 0,0 0 0,0 0 0,0 1 0,0 1 0,-19 9-1,26-12 7,-1 1-1,1 1 0,0-1 1,-1 1-1,1 0 0,1 0 0,-1 0 1,0 0-1,1 1 0,-1-1 0,1 1 1,0 0-1,0 0 0,1 0 1,-1 0-1,1 0 0,0 1 0,0-1 1,0 1-1,-1 7 0,3-11-8,0-1 0,0 1-1,0 0 1,0 0 0,1 0 0,-1 0-1,0 0 1,0 0 0,1 0-1,-1-1 1,1 1 0,-1 0 0,1 0-1,-1 0 1,1-1 0,-1 1-1,1 0 1,-1-1 0,1 1 0,0 0-1,0-1 1,-1 1 0,1-1 0,0 1-1,0-1 1,-1 1 0,1-1-1,0 0 1,0 1 0,0-1 0,0 0-1,0 0 1,0 0 0,0 0-1,-1 0 1,1 0 0,0 0 0,2 0-1,42-2 147,-42 1-139,16-2 6,1-2 0,-1-1 0,0 0-1,0-2 1,-1 0 0,0-1 0,21-14 0,8-8 9,58-49 1,-88 66-25,-8 7-8,0 0 0,-1-1 0,0 0 0,8-10 0,-42 49-394,17-21 410,1-1 0,0 1 1,0 0-1,1 1 0,1 0 1,-6 12-1,8-14 44,1 0-1,0 0 1,1 0-1,0 0 1,1 0-1,0 1 1,0-1-1,1 0 1,0 1-1,1-1 1,-1 0-1,2 0 1,0 1 0,0-1-1,4 10 1,-4-14-130,1 0 0,-1 0 0,1 0 1,0 0-1,1 0 0,-1-1 1,1 0-1,0 0 0,0 0 0,0 0 1,5 3-1,-3-4-453,-1 1-1,1-1 1,0 0 0,0-1 0,1 1-1,-1-1 1,1-1 0,-1 1 0,1-1-1,10 1 1,21-2-8408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020"/>
    </inkml:context>
    <inkml:brush xml:id="br0">
      <inkml:brushProperty name="width" value="0.025" units="cm"/>
      <inkml:brushProperty name="height" value="0.025" units="cm"/>
    </inkml:brush>
  </inkml:definitions>
  <inkml:trace contextRef="#ctx0" brushRef="#br0">5 147 15118,'0'0'1981,"-1"-11"950,0 3-2298,0 4-433,1 1-1,-1-1 0,1 0 0,0 1 0,0-1 1,0 0-1,0 1 0,0-1 0,1 0 0,0 1 1,0-1-1,0 1 0,0-1 0,0 1 0,1 0 1,0-1-1,-1 1 0,1 0 0,4-4 0,0 1 27,0 1 0,1 0 0,0 0 0,0 0-1,0 1 1,1 0 0,-1 1 0,1 0 0,0 0 0,0 0-1,0 1 1,0 1 0,10-2 0,-15 2-168,-1 1 0,1 0 0,0 0 0,0 0 0,0 0 0,0 0 0,0 0 0,0 1 0,0 0 0,0-1 0,0 1 0,-1 0 0,1 0 0,0 1 0,-1-1 0,1 0 0,-1 1 0,1 0 0,-1-1 0,1 1 0,-1 0 0,0 0 0,0 1 0,0-1 1,-1 0-1,1 1 0,0-1 0,-1 1 0,1-1 0,-1 1 0,0 0 0,0 0 0,0-1 0,0 1 0,-1 0 0,1 0 0,-1 0 0,0 0 0,1 4 0,-2 0-53,1 0 1,-1 0-1,0 0 0,0 0 1,-1 1-1,0-2 1,0 1-1,-1 0 1,0 0-1,0-1 0,0 0 1,-1 1-1,0-1 1,0 0-1,-1-1 0,0 1 1,-5 4-1,-2 1 17,0 0 0,0-1 0,-1 0 0,-1-1 0,1-1 0,-28 13 0,153-13 378,-102-7-400,19 0-114,0 0 0,49-6 0,-77 4-99,0 1-1,1 0 1,-1-1-1,0 1 0,1-1 1,-1 1-1,0-1 0,0 1 1,1-1-1,-1 0 0,0 0 1,0 0-1,0 0 0,0 1 1,0-2-1,0 1 0,1-1 1,-2 1-159,0 1 1,1-1-1,-1 1 0,0-1 1,0 0-1,0 1 1,0-1-1,0 0 0,0 1 1,0-1-1,0 0 1,0 1-1,0-1 0,0 0 1,0 1-1,0-1 1,0 0-1,0 1 0,-1-1 1,1 0-1,0 1 1,-1-1-1,0 0 0,-10-10-8014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399"/>
    </inkml:context>
    <inkml:brush xml:id="br0">
      <inkml:brushProperty name="width" value="0.025" units="cm"/>
      <inkml:brushProperty name="height" value="0.025" units="cm"/>
    </inkml:brush>
  </inkml:definitions>
  <inkml:trace contextRef="#ctx0" brushRef="#br0">1 1 11627,'0'0'5990,"66"38"-5894,-40-36-2082,2-2-6246</inkml:trace>
  <inkml:trace contextRef="#ctx0" brushRef="#br0" timeOffset="1">372 16 16207,'0'0'6951,"-13"52"-7656,13-49-2434,7-3-2626,1 0-7400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3.826"/>
    </inkml:context>
    <inkml:brush xml:id="br0">
      <inkml:brushProperty name="width" value="0.025" units="cm"/>
      <inkml:brushProperty name="height" value="0.025" units="cm"/>
    </inkml:brush>
  </inkml:definitions>
  <inkml:trace contextRef="#ctx0" brushRef="#br0">0 45 14221,'0'0'14062,"12"-7"-13480,-3 1-530,0 1 1,0 0 0,0 1-1,1 0 1,0 1 0,-1 0-1,14-2 1,-18 4-45,0 0-1,0 1 1,0 0-1,0 0 1,1 0-1,-1 0 0,0 1 1,0 0-1,0 0 1,0 1-1,0-1 1,0 1-1,-1 0 1,1 0-1,0 1 1,-1-1-1,0 1 1,1 0-1,6 7 1,-9-9-7,-1 1 1,1-1-1,-1 1 1,0-1-1,0 1 1,1 0 0,-1 0-1,0-1 1,-1 1-1,1 0 1,0 0-1,0 0 1,-1 0-1,1 0 1,-1 0-1,0 0 1,1 0-1,-1 0 1,0 0-1,0 0 1,0 0-1,-1 0 1,1 1 0,0-1-1,-1 0 1,1 0-1,-1-1 1,0 1-1,0 0 1,0 0-1,0 0 1,0 0-1,0-1 1,0 1-1,0 0 1,-1-1-1,-2 3 1,-7 7 15,-1-1 1,0 0 0,0 0-1,-17 8 1,3 0-4,25-18-16,1 0 0,0 1 0,0-1 0,0 0 0,-1 0 0,1 0 0,0 0 0,0 0 0,0 0-1,-1 1 1,1-1 0,0 0 0,0 0 0,0 0 0,0 0 0,0 1 0,-1-1 0,1 0 0,0 0 0,0 1 0,0-1 0,0 0 0,0 0 0,0 0 0,0 1 0,0-1 0,0 0 0,0 0 0,0 1-1,0-1 1,0 0 0,0 0 0,0 1 0,0-1 0,0 0 0,0 0 0,0 0 0,0 1 0,0-1 0,0 0 0,1 0 0,-1 1 0,14 3-218,39 0-348,-11-2 275,-33 0 251,0 0 0,0 0 0,0 1 0,-1 0 0,1 1 0,-1 0 0,0 0-1,14 10 1,-20-12 42,1 0 0,-1 0 0,0 0 0,1 0-1,-1 0 1,0 1 0,0-1 0,-1 1 0,1-1-1,0 1 1,-1 0 0,0 0 0,1 0 0,-1 0-1,0 0 1,-1 0 0,1 0 0,0 0 0,-1 0-1,0 0 1,0 0 0,0 0 0,0 0 0,0 0 0,-1 0-1,1 0 1,-1 1 0,0-1 0,-2 5 0,0-3 168,0 0 1,0-1 0,-1 1 0,1 0 0,-1-1 0,0 0 0,-1 0 0,1 0 0,-1-1 0,0 0 0,0 1 0,0-2 0,0 1 0,-9 3 0,-7 3 536,-1-1 0,-28 6 0,34-10-692,0-1-1,0-1 1,0-1-1,0 0 1,-25-2-1,40 1-165,0 0 0,0 0 0,0 0 0,1 0 1,-1-1-1,0 1 0,0 0 0,0 0 0,1-1 0,-1 1 0,0-1 0,1 1 1,-1-1-1,0 1 0,1-1 0,-1 1 0,1-1 0,-1 1 0,0-1 0,1 0 0,0 1 1,-1-1-1,1 0 0,-1 0 0,1 1 0,0-1 0,-1 0 0,1 0 0,0 0 1,0 1-1,0-1 0,0 0 0,0 0 0,0 0 0,0 1 0,0-1 0,0-2 1,0 1-493,1 0 0,-1 1 0,0-1 0,1 0 0,0 0 0,-1 0 0,1 0 1,0 1-1,0-1 0,0 0 0,0 1 0,0-1 0,1 1 0,-1-1 1,3-1-1,17-11-9429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393"/>
    </inkml:context>
    <inkml:brush xml:id="br0">
      <inkml:brushProperty name="width" value="0.025" units="cm"/>
      <inkml:brushProperty name="height" value="0.025" units="cm"/>
    </inkml:brush>
  </inkml:definitions>
  <inkml:trace contextRef="#ctx0" brushRef="#br0">161 0 9577,'0'0'12113,"-9"13"-11611,-5 9-182,1 0 0,1 1 1,2 0-1,0 0 0,1 1 0,1 1 1,1 0-1,2 0 0,-6 48 1,14-27-244,-1-12 21,-2-26-195,-2-11-173,-22-54 242,19 47 261,0 0 0,1 0 0,0 0 0,1-1 0,0 0 0,0 0 0,-1-18 0,61 26 242,2 5-1005,-29-1-1684,0-1-3493,-22 0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49:44.175"/>
    </inkml:context>
    <inkml:brush xml:id="br0">
      <inkml:brushProperty name="width" value="0.025" units="cm"/>
      <inkml:brushProperty name="height" value="0.025" units="cm"/>
    </inkml:brush>
  </inkml:definitions>
  <inkml:trace contextRef="#ctx0" brushRef="#br0">0 0 20115,'0'0'12652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21.026"/>
    </inkml:context>
    <inkml:brush xml:id="br0">
      <inkml:brushProperty name="width" value="0.025" units="cm"/>
      <inkml:brushProperty name="height" value="0.025" units="cm"/>
    </inkml:brush>
  </inkml:definitions>
  <inkml:trace contextRef="#ctx0" brushRef="#br0">109 60 12268,'-10'7'213,"3"-3"-133,-2 1 73,0 0 0,1 0-1,-1 1 1,1 0 0,1 0 0,-1 1 0,1 0 0,1 1 0,-1-1 0,-5 10 0,12-16-123,-1-1 0,1 1 0,0 0 0,0 0 0,-1-1 0,1 1 0,0 0-1,0 0 1,0 0 0,0 0 0,0-1 0,0 1 0,0 0 0,0 0 0,1 0 0,-1-1 0,0 1 0,0 0 0,1 0 0,-1-1 0,0 1 0,1 0 0,-1 0 0,1-1 0,-1 1 0,1 0 0,-1-1 0,1 1 0,0-1-1,-1 1 1,1-1 0,0 1 0,-1-1 0,1 1 0,0-1 0,-1 0 0,1 1 0,0-1 0,0 0 0,0 0 0,-1 1 0,2-1 0,38 5 328,-37-5-301,46-2 187,1-2 1,-1-2 0,81-20-1,-9 1-32,-44 14-204,1 4 0,92 2 0,156 22 37,22-1-18,669-22 512,-793 6-493,303-37-1,-274 3-37,327-1 0,81 20 104,-615 14-66,-1 1 0,1 3 0,0 2 0,45 11 0,9-5-1337,-35-10-2607,-23-2-1125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26.708"/>
    </inkml:context>
    <inkml:brush xml:id="br0">
      <inkml:brushProperty name="width" value="0.025" units="cm"/>
      <inkml:brushProperty name="height" value="0.025" units="cm"/>
    </inkml:brush>
  </inkml:definitions>
  <inkml:trace contextRef="#ctx0" brushRef="#br0">116 141 9353,'-8'2'379,"1"0"-165,-1 0 305,0 0 0,1 0-1,-1 0 1,0-1 0,0 0 0,0-1 0,0 0 0,0 0-1,-11-2 1,18 1-437,0-1 0,0 1-1,0-1 1,0 1 0,0-1-1,0 0 1,1 1 0,-1-1 0,0 0-1,1 1 1,-1-1 0,1 0-1,0 0 1,0 0 0,-1 1-1,1-1 1,0 0 0,1 0 0,-1-3-1,0 2-66,0 0 0,0 0 1,1 0-1,-1-1 0,1 1 0,0 0 0,-1 0 0,1 0 0,1 0 0,-1 0 0,2-3 0,0 4-25,0 0 0,0 0 0,0 1 0,0-1 0,0 1 0,0 0 0,1 0 0,-1 0 0,0 0 0,0 0-1,1 1 1,6-1 0,50 3-30,-32-1 73,950-22 164,-148-10-176,-512 23 27,-265 6-15,125 2 18,-154 1-49,0 2 0,0 1 0,0 0 0,-1 2 1,27 10-1,-27-6 26,-17-7-156,1 0-1,-1 0 1,1 0 0,0-1-1,0 0 1,12 1-1,-13-4-2214,-5-7-1688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30.655"/>
    </inkml:context>
    <inkml:brush xml:id="br0">
      <inkml:brushProperty name="width" value="0.025" units="cm"/>
      <inkml:brushProperty name="height" value="0.025" units="cm"/>
    </inkml:brush>
  </inkml:definitions>
  <inkml:trace contextRef="#ctx0" brushRef="#br0">1 138 12524,'0'0'576,"9"1"-549,163-7 55,-121 1-35,0 3-1,0 2 1,1 2 0,75 13-1,-15 6 2,1-4-1,1-5 1,185-5-1,342-54 231,-189 7-191,70 12-54,219-14 73,27 22 850,-770 13-5713,-12-8-2055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0:46.501"/>
    </inkml:context>
    <inkml:brush xml:id="br0">
      <inkml:brushProperty name="width" value="0.025" units="cm"/>
      <inkml:brushProperty name="height" value="0.025" units="cm"/>
    </inkml:brush>
  </inkml:definitions>
  <inkml:trace contextRef="#ctx0" brushRef="#br0">2884 145 4100,'-53'2'112,"-853"52"2087,725-35-1735,3-2 441,-299 67 1,418-66-880,1 2 1,1 3-1,1 2 1,1 3-1,1 3 1,2 1-1,-90 74 1,83-55-7,3 3 1,2 3 0,2 1-1,3 3 1,-72 119 0,94-133-24,2 0 0,3 2 1,1 1-1,-19 74 0,31-90-1,2 0 0,1 1-1,2 0 1,2 0 0,1 0-1,1 1 1,10 62 0,-4-72 1,1 0 1,2 0-1,0-1 1,2 0-1,1-1 1,1 0-1,1-1 0,0 0 1,2-1-1,29 31 1,3-4-3,1-1 0,3-3 0,57 39 0,-30-29-5,3-4 0,2-3 1,1-3-1,3-5 0,1-3 1,2-4-1,1-4 0,1-5 0,2-3 1,117 10-1,449-8 43,0-53 14,647-115-76,-670-16-25,-485 108 62,-2-7 0,147-81 0,-217 96 42,122-90-1,-155 97 110,-2-2-1,-1-1 1,63-78 0,-86 91-8,-1-1 0,-1-1 0,-2 0 0,-1-2 0,-2 0-1,-1 0 1,13-45 0,-21 50 15,0 0-1,-2 0 0,-1-1 0,-1 1 0,-1-1 1,-1 1-1,-2-1 0,-1 1 0,-1 0 0,-10-38 1,-2 14-46,-2 1 0,-2 1 0,-3 0 0,-1 2 0,-2 1 0,-49-65 0,36 62-97,-1 1 1,-3 2 0,-2 2-1,-1 2 1,-65-45 0,45 45-18,-2 2-1,-2 4 1,-1 2 0,-2 4 0,-1 3 0,-1 3-1,0 3 1,-80-10 0,1 10-182,0 6 0,-1 7 0,-168 13 1,88 16-1881,-353 76 1,320-40-1127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1:16.377"/>
    </inkml:context>
    <inkml:brush xml:id="br0">
      <inkml:brushProperty name="width" value="0.025" units="cm"/>
      <inkml:brushProperty name="height" value="0.025" units="cm"/>
    </inkml:brush>
  </inkml:definitions>
  <inkml:trace contextRef="#ctx0" brushRef="#br0">4875 345 12620,'-57'-1'-317,"-371"-14"386,328 7 316,1-5 0,-125-33 0,127 20-232,-34-11-58,-231-33-1,168 55-148,-278 13 0,-194 53-78,130 25-154,401-47 309,-254 90 0,307-86 2,0 4 0,3 3-1,2 4 1,-74 54 0,97-57-34,1 3 0,2 2-1,3 2 1,1 2 0,-77 109 0,103-127 23,1 0 1,2 1-1,1 1 1,1 1-1,-10 38 1,21-59-33,1 0 1,1 0 0,1 0 0,0 0 0,0 0 0,2 1 0,0-1 0,0 1 0,1-1 0,1 0 0,0 0 0,1 0 0,1 0 0,0 0 0,1-1 0,9 19 0,1-8-26,2-1-1,0 0 1,1-1-1,1-2 1,1 1-1,1-2 0,1-1 1,0-1-1,34 20 1,16 5-33,146 60 0,-69-44-245,3-7 0,253 50 0,329-10-483,-312-64 794,831 58 175,-484-53 305,-586-36-115,-1-9 1,217-42 0,78-57 508,-358 76-647,219-98-1,-292 112-170,-2-2-1,-1-3 0,-1-1 1,-1-1-1,72-70 0,-93 77-10,0 0 0,-1-1 0,-2-1-1,0-1 1,-2 0 0,0-1-1,-2-1 1,-1 0 0,-2-1 0,0 0-1,8-42 1,-12 40-7,-2-1-1,-1 0 1,-2 1-1,-1-1 1,-1 0 0,-1 0-1,-2 0 1,-1 1-1,-2 0 1,-1 0 0,-1 0-1,-1 1 1,-2 0-1,-1 1 1,-1 1-1,-1 0 1,-25-32 0,6 15 19,-2 1 0,-2 2 0,-1 1 0,-69-52 0,44 46-6,-2 2 0,-120-58 0,48 41-109,-3 6 0,-280-68 0,194 75-825,-339-30 0,30 55-4933,305 23-62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1:59.473"/>
    </inkml:context>
    <inkml:brush xml:id="br0">
      <inkml:brushProperty name="width" value="0.025" units="cm"/>
      <inkml:brushProperty name="height" value="0.025" units="cm"/>
    </inkml:brush>
  </inkml:definitions>
  <inkml:trace contextRef="#ctx0" brushRef="#br0">63 67 5862,'0'0'256,"-47"-53"-1505,32 39-1090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1.297"/>
    </inkml:context>
    <inkml:brush xml:id="br0">
      <inkml:brushProperty name="width" value="0.025" units="cm"/>
      <inkml:brushProperty name="height" value="0.025" units="cm"/>
    </inkml:brush>
  </inkml:definitions>
  <inkml:trace contextRef="#ctx0" brushRef="#br0">294 40 6983,'0'0'5119,"0"-1"-5058,-1 0 0,1 0 0,0 0 0,-1-1 1,1 1-1,0 0 0,0 0 0,0 0 0,0 0 0,0-1 0,0 1 0,0 0 0,1 0 0,-1 0 1,0 0-1,1 0 0,0-2 0,20-3-86,27-5 1609,-48 52-1125,-4 49 32,-20 121 0,18-170-454,-7 92 51,7 176 0,6-228 217,0-80-318,0 0 1,1 0-1,-1 1 1,1-1-1,-1 0 1,1 0-1,-1 0 0,1 0 1,-1 0-1,1 0 1,0 0-1,0 0 1,-1 0-1,1-1 1,0 1-1,0 0 1,0 0-1,0-1 0,0 1 1,0 0-1,0-1 1,0 1-1,0-1 1,1 0-1,-1 1 1,0-1-1,2 1 0,41 5 0,-32-4 84,211 16 278,-69-7-340,1420 68-313,-876-49-667,-108-1 740,624-9 680,-1213-20-432,1 0-1,-1 0 1,1 0 0,-1 0 0,1 0 0,0 0-1,-1-1 1,1 1 0,-1-1 0,0 1 0,1-1-1,-1 0 1,1 1 0,-1-1 0,0 0-1,1 0 1,-1 0 0,0 0 0,0 0 0,0 0-1,0 0 1,0 0 0,0-1 0,0 1 0,0 0-1,0-1 1,-1 1 0,1 0 0,0-2-1,1-4 30,-1 0 0,0 0 0,0 0-1,0 0 1,-1-10 0,1-11-344,5-31-293,8-112-1034,-13 146 1573,-2 0 0,-1 0 0,-1 0-1,-11-45 1,8 52 93,-5-26 275,-2 1 0,-3 0 0,-1 1 0,-23-41 0,33 71-308,-1 1-1,1 0 0,-2 0 1,0 1-1,0 0 1,-1 1-1,0 0 0,0 0 1,-1 1-1,0 0 1,-1 1-1,0 0 1,0 1-1,0 1 0,-1 0 1,0 0-1,0 1 1,-15-2-1,-132-17 1121,-179-3-1,148 15-1119,-688-11-238,107 7 354,-183-15-132,1 67-38,916-34 69,-217 28 13,233-22 68,18 0-2768,5-7 2303,0-1-1,0 0 1,0 0-1,0 0 1,0 0-1,0 0 1,0 0 0,1 0-1,-1-1 1,0 1-1,1 0 1,-1-1 0,1 1-1,-1-1 1,1 0-1,-1 1 1,1-1-1,-1 0 1,1 0 0,-1 0-1,2 0 1,26 1-6430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5.821"/>
    </inkml:context>
    <inkml:brush xml:id="br0">
      <inkml:brushProperty name="width" value="0.025" units="cm"/>
      <inkml:brushProperty name="height" value="0.025" units="cm"/>
    </inkml:brush>
  </inkml:definitions>
  <inkml:trace contextRef="#ctx0" brushRef="#br0">285 7 15631,'0'0'-139,"-8"1"203,-27 7-5,35-8-75,-1 0 1,1 0 0,0 0 0,-1 1-1,1-1 1,-1 0 0,1 0-1,0 0 1,-1 0 0,1 0-1,-1 1 1,1-1 0,0 0-1,-1 0 1,1 1 0,0-1-1,-1 0 1,1 0 0,0 1-1,-1-1 1,1 1 0,0-1 0,0 0-1,0 1 1,-1-1 0,1 0-1,0 1 1,0-1 0,0 1-1,0-1 1,0 0 0,-1 1-1,1-1 1,0 1 0,0-1-1,0 1 1,0-1 0,0 1 0,1-1-1,-1 0 1,0 1 0,0-1-1,0 1 1,0-1 0,0 0-1,1 1 1,-1-1 0,0 1-1,1-1 1,14 19-11,-11-14 6,-1 0 37,-1 0-1,1 0 1,-1 1 0,0-1-1,-1 1 1,1 0-1,-1 0 1,0-1-1,-1 1 1,1 0-1,-1 0 1,0 0 0,-1 0-1,1 0 1,-1 0-1,-2 6 1,-4 15 30,0 0 0,-13 27-1,13-37-30,-49 128 47,-60 176 168,102-271-178,2 0-1,2 0 0,2 1 0,-2 80 0,11-117-38,-1 0 0,1 0 0,1 0-1,1 0 1,0-1 0,1 1 0,0-1 0,1 0-1,7 15 1,-9-23-11,0 0 1,0 0-1,0 0 0,1 0 0,0-1 0,-1 0 0,2 1 0,-1-1 1,0-1-1,1 1 0,0 0 0,0-1 0,0 0 0,0-1 0,1 1 1,-1-1-1,1 0 0,-1 0 0,1 0 0,0-1 0,-1 0 1,1 0-1,11 0 0,14-2 20,1-2 0,-1-1 0,0-1 0,47-15 1,119-51 163,-107 36-154,40-12-350,201-46 0,-271 81 216,1 3-1,1 2 0,-1 3 1,1 3-1,111 12 0,323 30 478,1-31-367,-420-10-31,670 61-402,-68-1 432,126-53 76,-663-7-3,-134 0-51,1 0-1,-1 0 1,1-1-1,-1 0 1,0-1-1,0 0 1,0 0-1,0-1 1,0 0-1,0 0 1,-1-1-1,1 0 1,-1 0-1,0-1 1,0 0-1,-1 0 1,0-1-1,0 1 1,0-2-1,0 1 1,-1 0-1,0-1 1,0 0-1,-1 0 1,0-1-1,0 1 1,-1-1-1,0 1 1,0-1-1,-1 0 1,1-1-1,-2 1 1,0 0-1,0 0 1,0-1-1,-1 1 1,-1-10-1,0 10-10,-1 0 0,0 0-1,0 0 1,-1 0 0,0 0-1,0 0 1,-1 1 0,0-1-1,0 1 1,-1 0-1,0 0 1,0 1 0,-1 0-1,1 0 1,-8-6 0,-14-11 91,-2 1 0,-36-22 0,39 27 9,-1-1-11,1-1 1,1-1-1,1-1 1,1-1 0,0-2-1,2 0 1,1-1-1,-33-54 1,37 51-122,-1 2 0,0-1 0,-29-29 1,38 47-31,0 1 0,-1 0 0,0 1 0,-1 0 0,0 1 0,0-1 1,0 2-1,-1 0 0,1 0 0,-1 1 0,0 0 0,-14-2 0,-11-1-38,-1 2 0,1 2 0,-62 2-1,-111 18 190,128-8-78,-92 4 366,0-9 1,-1-6-1,1-8 0,-194-37 0,-741-156-1779,960 182 1283,0 6 1,0 6-1,-183 14 0,146 10 338,1 9 0,-213 54 0,345-62-1094,-98 42-1,90-32-5090,33-16-3481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8.147"/>
    </inkml:context>
    <inkml:brush xml:id="br0">
      <inkml:brushProperty name="width" value="0.025" units="cm"/>
      <inkml:brushProperty name="height" value="0.025" units="cm"/>
    </inkml:brush>
  </inkml:definitions>
  <inkml:trace contextRef="#ctx0" brushRef="#br0">4237 38 10090,'0'0'234,"9"-4"-52,-2 0-100,1-1 67,0 0-1,0 1 1,0 0-1,1 1 0,-1 0 1,11-3-1,-26 27-249,-43 79 283,-67 103 0,-1 0 607,-579 970-398,-69-42-40,-43-30-35,218-308-120,-551 676 840,1131-1457-680,-1 2 405,12-8-7900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771"/>
    </inkml:context>
    <inkml:brush xml:id="br0">
      <inkml:brushProperty name="width" value="0.025" units="cm"/>
      <inkml:brushProperty name="height" value="0.025" units="cm"/>
    </inkml:brush>
  </inkml:definitions>
  <inkml:trace contextRef="#ctx0" brushRef="#br0">1 0 7944,'0'0'13452,"52"28"-16463,-18-14-1921,-3-1-4421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08.606"/>
    </inkml:context>
    <inkml:brush xml:id="br0">
      <inkml:brushProperty name="width" value="0.025" units="cm"/>
      <inkml:brushProperty name="height" value="0.025" units="cm"/>
    </inkml:brush>
  </inkml:definitions>
  <inkml:trace contextRef="#ctx0" brushRef="#br0">115 36 12075,'0'0'1698,"-4"11"-1741,-22 89-374,-18 66-84,33-137 516,5-17-9,1 1 0,1 0 0,0 0 0,1 0 1,0 1-1,1-1 0,-1 24 0,4-36 3,-1 0-1,1 0 1,-1 0-1,1 0 1,0 0 0,-1 0-1,1 0 1,0 0-1,0-1 1,0 1 0,0 0-1,0 0 1,0-1-1,0 1 1,0 0-1,0-1 1,0 1 0,0-1-1,0 0 1,0 1-1,0-1 1,0 0-1,1 0 1,-1 1 0,0-1-1,0 0 1,2 0-1,41 1 371,-36-1-320,9-1 17,-1-1 0,0 0 0,0-1 1,0-1-1,-1 0 0,25-11 0,91-49 172,-97 46-233,-32 17-24,398-217 22,-237 113-3605,-93 54-1501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0.501"/>
    </inkml:context>
    <inkml:brush xml:id="br0">
      <inkml:brushProperty name="width" value="0.025" units="cm"/>
      <inkml:brushProperty name="height" value="0.025" units="cm"/>
    </inkml:brush>
  </inkml:definitions>
  <inkml:trace contextRef="#ctx0" brushRef="#br0">4427 1036 11627,'0'0'1959,"-3"-5"-1574,1 1-359,1 0 1,0 0-1,0 0 1,0 0-1,0 0 1,0-1-1,1 1 1,0 0-1,0 0 1,0 0-1,0-1 1,1 1-1,-1 0 1,2-5-1,23-68 91,-11 36-92,37-111 40,52-189 996,-98 330-12,-5 11-1000,-1 1 0,1-1 0,0 0 0,-1 0 0,1 0 0,-1 1 0,1-1 0,0 0 0,-1 0-1,1 0 1,-1 0 0,1 0 0,-1 0 0,1 0 0,0 0 0,-1 0 0,1 0 0,-1 0 0,1 0 0,-1 0 0,1 0 0,0 0 0,-1-1 0,1 1 0,-1 0 0,1 0 0,0 0 0,-1-1 0,1 1 0,0 0 0,-1 0 0,1-1 0,0 1 0,-1 0 0,1-1 0,0 1 0,-1-1 0,-17-10 96,0 2 1,-1-1 0,0 2 0,0 1-1,-1 0 1,0 2 0,-38-7 0,-152-5-199,154 15 151,-726 6-87,288 7-38,-401-56 107,345 9-42,350 23-13,2-8 0,-320-78 0,457 84-116,-2 2 0,1 3 0,-110-3 1,171 13 35,-1 0 0,1 1 0,-1-1 0,1 1 0,0-1 0,0 1 1,-1 0-1,1-1 0,0 1 0,0 0 0,0 0 0,0 0 1,0 0-1,0 0 0,0 0 0,0 0 0,0 0 0,0 0 0,0 0 1,1 1-1,-1-1 0,1 0 0,-1 1 0,1-1 0,-1 0 1,0 3-1,-8 43-217,7-36 183,-30 162-14,-35 240 35,59-328 86,3 0 0,10 124-1,-4-199-27,0-1 1,1 1-1,-1-1 0,2 0 0,-1 0 0,2 1 0,-1-2 0,1 1 0,0 0 0,1-1 0,0 0 1,0 0-1,7 8 0,-7-11-5,1 1 1,0-1-1,0-1 1,1 1-1,-1-1 1,1 0 0,0 0-1,0-1 1,0 0-1,0 0 1,1-1-1,-1 0 1,1 0-1,-1-1 1,1 1-1,10-1 1,14-1 67,-1-1 0,0-1 0,0-2-1,45-11 1,121-44 165,-4 1-134,-132 45-251,1 4 0,0 1 1,0 4-1,100 5 0,245 47-327,-348-39 551,413 40-75,55 10-49,-351-34 61,260 6 1,-311-32 19,-1-6 1,238-43-1,-249 26 84,-16 1 198,0 5 0,2 3-1,103 0 1,-124 18-123,13 0-1152,-32-8-2934,-17-7-3000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2.132"/>
    </inkml:context>
    <inkml:brush xml:id="br0">
      <inkml:brushProperty name="width" value="0.025" units="cm"/>
      <inkml:brushProperty name="height" value="0.025" units="cm"/>
    </inkml:brush>
  </inkml:definitions>
  <inkml:trace contextRef="#ctx0" brushRef="#br0">1 0 7591,'222'108'2427,"174"90"391,-288-138-2432,160 120 0,-141-76-294,-4 6 1,144 164-1,-97-84 113,9-8-1,256 203 1,-389-350-197,312 249 45,-23 29 3,68 160 11,-29 24-16,-26 37 340,-281-408-199,-5 2-1,66 199 1,170 627 2301,-254-817-2226,-42-136-1937,-1-6 32,-1-8-1593,-5-1-1707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2.603"/>
    </inkml:context>
    <inkml:brush xml:id="br0">
      <inkml:brushProperty name="width" value="0.025" units="cm"/>
      <inkml:brushProperty name="height" value="0.025" units="cm"/>
    </inkml:brush>
  </inkml:definitions>
  <inkml:trace contextRef="#ctx0" brushRef="#br0">0 238 15118,'0'0'2002,"8"2"-1986,23 7-9,-1 2 0,0 1 0,-1 1 0,0 2 0,46 31 0,-21-7-110,90 88-1,-119-104 233,1 0 1,1-1 0,1-2-1,45 25 1,-59-37 7,1-1 1,1 0-1,-1-1 0,1-1 0,0-1 1,0 0-1,0-1 0,1 0 0,-1-2 1,1 0-1,24-2 0,-31-1-90,0 0 0,-1-1 0,0-1-1,1 1 1,-1-2 0,-1 1 0,1-1 0,-1 0-1,1-1 1,-2 0 0,1 0 0,-1-1 0,0 0-1,0 0 1,9-13 0,10-16-2,-1 0 0,22-44 0,-43 72-37,52-95-2790,70-183 1,-124 283 2474,8-31-774,-10 34 993,0 0-1,0-1 1,1 1-1,-1 0 1,0-1-1,0 1 1,0-1-1,0 1 1,1 0-1,-1-1 1,0 1-1,0 0 1,0-1-1,0 1 1,0-1 0,0 1-1,0 0 1,0-1-1,0 1 1,0 0-1,0-1 1,0 1-1,0-1 1,-1 1-1,1 0 1,0-1-1,0 1 1,0 0-1,0-1 1,-1 1-1,1 0 1,0-1-1,0 1 1,-1 0-1,1 0 1,0-1 0,-1 1-1,1 0 1,0 0-1,-1-1 1,1 1-1,0 0 1,-1 0-1,1 0 1,0 0-1,-1 0 1,1-1-1,0 1 1,-1 0-1,1 0 1,-1 0-1,1 0 1,0 0-1,-1 0 1,1 0 0,-1 0-1,1 0 1,0 1-1,-1-1 1,1 0-1,0 0 1,-1 0-1,1 0 1,0 0-1,-1 1 1,1-1-1,-1 0 1,-26 18-5437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14.069"/>
    </inkml:context>
    <inkml:brush xml:id="br0">
      <inkml:brushProperty name="width" value="0.025" units="cm"/>
      <inkml:brushProperty name="height" value="0.025" units="cm"/>
    </inkml:brush>
  </inkml:definitions>
  <inkml:trace contextRef="#ctx0" brushRef="#br0">777 196 10922,'-10'-2'1260,"-5"-2"-801,-1 1-1,0 1 1,0 0 0,0 1-1,0 1 1,0 0-1,0 2 1,-18 2-1,25-1-411,0-1 0,-1 1 0,1 0-1,1 1 1,-1 0 0,1 1 0,-1 0-1,1 0 1,0 1 0,1 0 0,0 0-1,0 0 1,0 1 0,0 0 0,1 1-1,-6 10 1,-6 12-20,1 1-1,2 1 1,0 0 0,-9 35-1,-30 139 145,42-152 96,-7 78 0,17-116-227,2 0 1,0 0 0,0 0-1,2 0 1,0-1-1,0 1 1,2 0 0,0-1-1,10 27 1,-11-37-25,-1 0 1,1-1-1,0 1 1,0 0-1,0-1 1,0 0-1,1 0 1,0 0-1,0 0 0,0 0 1,0-1-1,1 0 1,-1 0-1,1 0 1,0-1-1,0 1 1,0-1-1,0 0 0,0 0 1,0-1-1,1 0 1,-1 0-1,1 0 1,-1 0-1,0-1 1,9 0-1,10-3 111,-1 0 1,1-2-1,-1-1 0,43-16 1,18-4-109,-41 19-3,0 1 0,87 0 0,91 16 36,-90-1-35,303-1 24,24 1-34,-306 1-9,155 31-1,600 109 65,-605-115-32,312-4 1,-421-32-15,238-33 0,-301 16-77,0-5 1,141-46-1,-271 69 61,1 0 0,0 0-1,0 0 1,0 0 0,-1-1 0,1 1 0,0 0-1,0-1 1,0 1 0,-1 0 0,1-1-1,0 1 1,-1-1 0,1 1 0,0-1-1,-1 1 1,1-1 0,-1 0 0,1 1-1,-1-1 1,1 0 0,-1 1 0,1-1-1,-1 0 1,0 0 0,1 1 0,-1-1-1,0 0 1,0 0 0,1 0 0,-1 0 0,0 1-1,0-1 1,0 0 0,0 0 0,0 0-1,0 0 1,-1 1 0,1-1 0,0 0-1,0 0 1,0 0 0,-1 1 0,0-2-1,-28-36-23,8 15 6,11 2-58,1-1 0,0 1 0,2-1 1,1-1-1,-6-29 0,-8-31 125,-33-72 7,22 70-52,-25-114 0,55 192-5,0 0 1,-1 1-1,0-1 0,0 0 0,0 1 1,-1-1-1,0 1 0,0 0 0,-1 0 0,0 0 1,0 1-1,-5-7 0,6 10 0,-1 0 0,1-1 0,-1 1-1,1 0 1,-1 1 0,0-1 0,0 1 0,0 0-1,0 0 1,0 0 0,0 0 0,0 1 0,0-1 0,0 1-1,0 0 1,0 0 0,0 1 0,0-1 0,-1 1-1,1 0 1,1 0 0,-5 2 0,-11 4 23,1 0 1,1 1-1,-1 1 0,1 1 1,-30 24-1,31-22 10,0-1 0,0-1 0,-1 0 0,-1-1 0,0 0 0,-22 6-1,34-13-13,0-1-1,0-1 0,1 1 0,-1-1 0,0 0 0,0 0 0,0-1 0,1 1 0,-1-1 0,0-1 0,0 1 0,1-1 0,-1 0 0,1 0 0,-8-5 1,-5-4-5,1 0 1,0-1 0,-16-17-1,-14-9 44,7 11-40,-1 2 0,-1 1 0,-2 3 1,0 1-1,-83-25 0,-244-39 110,286 68-101,-177-27-58,-1 11 0,-1 11 0,-1 13 0,-506 48 0,-623 175 288,1226-183-290,-91 19-31,89-11-3044,121-28-607,14-9-2428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21.474"/>
    </inkml:context>
    <inkml:brush xml:id="br0">
      <inkml:brushProperty name="width" value="0.025" units="cm"/>
      <inkml:brushProperty name="height" value="0.025" units="cm"/>
    </inkml:brush>
  </inkml:definitions>
  <inkml:trace contextRef="#ctx0" brushRef="#br0">2481 501 8008,'-77'-14'1305,"1"-3"0,-84-31 1,135 39-1114,1-1 0,1-1 1,0-1-1,0-1 1,2-1-1,-1-1 0,2-1 1,0-1-1,1-1 1,-24-27-1,22 18-227,-1 1 1,-1 2-1,-1 0 1,-45-33-1,53 46 34,0 1 1,-1 1-1,0 1 0,-1 0 0,0 1 0,0 0 0,0 2 0,-1 0 0,-33-3 0,-2 4 120,-1 2-1,0 3 0,0 2 0,-98 19 1,-212 72 521,322-82-580,4 1-49,0 1 0,2 1 0,-1 2 0,2 2 0,1 1 0,0 2 0,-49 41 0,62-44 7,0 2 0,0 1 0,2 0-1,1 1 1,1 1 0,1 1-1,1 1 1,1 0 0,2 1 0,-20 54-1,29-67-10,0 0 0,1 0 1,0 0-1,1 0 0,1 0 0,0 1 0,1-1 0,1 0 0,0 1 0,6 26 1,-4-29-2,2 0 1,-1-1 0,1 1-1,1-1 1,0 0 0,0-1 0,1 1-1,1-1 1,-1-1 0,2 1-1,-1-1 1,19 14 0,3-1 5,0-2 0,2 0 0,1-2 0,0-2 0,42 15 0,183 47 119,-160-56 59,1-5 0,0-4 0,1-5 1,1-4-1,-1-4 0,158-21 1,-128 1 8,0-6 0,-2-5 0,-2-6 0,185-81 0,-256 94-170,98-59-1,-138 74 51,0-1 0,-1-1-1,0-1 1,-1 0 0,0 0 0,-1-2 0,0 1-1,-1-1 1,-1-1 0,16-30 0,-22 37-14,-1 0 1,0 0-1,-1 0 1,1 0 0,-2 0-1,1 0 1,-1 0-1,0-1 1,-1 1 0,0 0-1,0-1 1,-1 1-1,0 0 1,-1-1 0,-3-11-1,1 9-23,-1 1 1,0 0-1,-1 0 0,0 0 0,0 0 0,-1 1 0,0 0 1,-1 1-1,0-1 0,-10-7 0,-11-6-29,-1 2 1,-1 0-1,-1 3 0,0 0 1,-1 2-1,-39-12 1,-19-2-333,-2 3 1,-1 5 0,-154-14 0,73 23-564,-193 12-1,247 9-29,0 5 1,-223 55-1,-225 118-6298,299-81-83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27.397"/>
    </inkml:context>
    <inkml:brush xml:id="br0">
      <inkml:brushProperty name="width" value="0.025" units="cm"/>
      <inkml:brushProperty name="height" value="0.025" units="cm"/>
    </inkml:brush>
  </inkml:definitions>
  <inkml:trace contextRef="#ctx0" brushRef="#br0">124 301 7976,'0'0'779,"-7"-9"-58,4 5-646,0 1 0,0-1-1,0 0 1,1 0 0,-1 0 0,1-1 0,0 1 0,0-1 0,1 1 0,-1-1 0,1 1 0,0-1 0,0 0 0,1 0 0,-1 0 0,1 1 0,0-1 0,0 0 0,1 0 0,0 0 0,-1 1 0,2-1 0,-1 0-1,4-8 1,-2 3-48,1 1-1,0-1 0,0 1 0,1 0 0,1 0 0,-1 1 0,1-1 0,1 1 0,-1 1 0,2-1 0,-1 1 1,1 0-1,0 1 0,0 0 0,0 0 0,1 1 0,11-6 0,-15 9 5,3-2 76,0 0 1,0 1 0,0 0-1,1 0 1,-1 1-1,1 0 1,14-2 688,-50 20 2146,26-14-2931,0-1 0,-1 0 0,1 0 1,0 0-1,0 0 0,0 1 0,0-1 0,0 1 1,0-1-1,0 1 0,1-1 0,-1 1 0,0-1 1,1 1-1,0-1 0,-1 1 0,1 0 0,0-1 1,0 1-1,-1 0 0,1-1 0,1 1 0,-1 0 1,0-1-1,0 1 0,1 0 0,-1-1 0,0 1 1,1 0-1,0-1 0,-1 1 0,1-1 0,0 1 1,0-1-1,0 0 0,0 1 0,0-1 0,0 0 1,0 0-1,1 1 0,1 0 0,8 8 35,-1-2 0,1 0 1,1 0-1,13 7 0,-12-8 38,-2 0-69,0-1 0,0 1 1,-1 1-1,0 0 1,11 12-1,-17-15 21,-1-1 0,0 1 0,0 0 0,-1 0-1,0 0 1,1 0 0,-2 0 0,1 0 0,0 1-1,-1-1 1,0 1 0,-1-1 0,1 1 0,-1 9-1,-3 23 138,-1 0-1,-1 0 1,-16 52-1,11-52 40,2-1 0,2 1 0,-3 56 0,8-61 28,-1 0 0,-2 1-1,-2-1 1,-12 44 0,-52 120 39,58-167-172,9-21-83,-1 0-1,1 0 0,1 0 1,0 1-1,0 0 1,0-1-1,1 12 0,2-20 2,-1-1-1,1 1 1,-1-1-1,1 1 0,0-1 1,-1 1-1,1-1 1,0 0-1,-1 1 1,1-1-1,0 0 1,0 1-1,-1-1 0,1 0 1,0 0-1,0 0 1,0 0-1,-1 0 1,1 0-1,0 0 0,0 0 1,-1 0-1,1 0 1,0 0-1,0 0 1,0-1-1,1 1 1,25-7 262,-18 1-210,0 0 1,0 0-1,-1-1 1,13-12 0,-16 13-86,0 1 1,1-1-1,-1 2 1,1-1 0,0 1-1,1-1 1,-1 2-1,1-1 1,0 1 0,0 0-1,14-4 1,44-3-625,100-3 0,-30 5-26,1-1 496,0 7 0,260 28 0,-138 6 323,393 26-140,12-94 48,-632 32-65,528-69 33,-8-36 24,-461 81-7,-82 24-39,0 1 0,0-1-1,-1 0 1,0 0 0,0-1-1,0 0 1,0 0 0,10-11-1,-16 14 4,1 0 0,0 0 0,-1-1-1,1 1 1,-1 0 0,0-1-1,0 1 1,0-1 0,0 1 0,0-1-1,0 0 1,-1 1 0,1-1 0,-1 0-1,0 0 1,0 1 0,0-1-1,0 0 1,0 1 0,-1-1 0,1 0-1,-1 0 1,0 1 0,0-1 0,0 1-1,0-1 1,0 1 0,0-1-1,-1 1 1,1 0 0,-3-4 0,-6-6 18,-1 1 0,0 0 0,-1 0 0,-19-13 0,-2-3-26,-8-17-14,2-2 0,2-1 0,-52-89 0,55 78 23,20 32-50,-1 1 0,-33-40 0,41 57 10,-1 0 1,0 0-1,-1 1 1,0 0-1,0 1 1,0 0 0,-1 0-1,1 1 1,-1 0-1,-1 1 1,-10-3-1,-14-2 26,-1 1 0,0 2 0,-64-3 0,-113 11 99,165 0-84,-359 38 66,219-16-65,168-22-21,-675 66 23,-1-61-9,257-68 12,302 36-42,-264-14 1,358 39-60,-124 2 126,141 0-301,0 1-1,0 1 1,0 1 0,-29 11-1,45-11-1490,15-2-1320,17-4-1591,15-10-921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2:33.123"/>
    </inkml:context>
    <inkml:brush xml:id="br0">
      <inkml:brushProperty name="width" value="0.025" units="cm"/>
      <inkml:brushProperty name="height" value="0.025" units="cm"/>
    </inkml:brush>
  </inkml:definitions>
  <inkml:trace contextRef="#ctx0" brushRef="#br0">4510 391 13004,'-53'-27'54,"-421"-191"706,395 188-758,-1 4 0,-2 3-1,0 3 1,-102-10-1,-579 13-2061,748 17 2060,-362 12 264,-682 110 0,942-100-251,1 6 1,1 5-1,-151 66 0,213-75 79,0 2 0,3 2 0,0 3 0,2 1 0,1 3 0,2 1 0,1 3 0,-74 85 0,101-102-81,1 0 1,1 1-1,1 1 0,1 0 1,1 1-1,1 0 0,1 1 1,2 0-1,-9 44 0,14-51-15,1 0 0,1 0-1,0 0 1,2-1-1,0 1 1,1 0 0,1 0-1,1-1 1,0 0-1,2 0 1,0 0-1,1 0 1,0-1 0,2 0-1,10 16 1,5 1 12,2-1 0,1-1 0,2-2 0,1 0 0,1-2 0,1-1 0,2-2 0,48 28 1,8-2 23,2-5 1,124 45 0,-40-31 59,3-7 0,2-9 0,293 35 1,-134-49 328,358-15 0,-483-23-226,-1-10-1,-1-9 0,-1-10 0,-2-9 0,-2-9 1,-3-8-1,278-128 0,-56-18 351,-323 151-452,186-140 0,-263 178-111,-2-1-1,-1-2 0,-1-1 0,39-50 1,-57 66 10,0 1 1,0 0 0,-1-1 0,0 0-1,0 0 1,0-1 0,-1 1-1,-1-1 1,0 1 0,0-1-1,0 0 1,-1 0 0,0 0-1,-1 1 1,0-1 0,-1 0 0,0 0-1,0 0 1,0 0 0,-1 0-1,-1 1 1,-5-15 0,0 10-24,0-1-1,-1 1 1,0 1 0,-1-1 0,0 1 0,-1 1 0,0 0-1,-1 1 1,0 0 0,-15-8 0,-19-11-35,-77-35 0,-343-122 483,-16 36-230,464 145-188,-170-49-135,-217-31 0,297 70-992,-1 5 1,0 4-1,-169 13 0,133 12-2385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5:21.331"/>
    </inkml:context>
    <inkml:brush xml:id="br0">
      <inkml:brushProperty name="width" value="0.025" units="cm"/>
      <inkml:brushProperty name="height" value="0.025" units="cm"/>
    </inkml:brush>
  </inkml:definitions>
  <inkml:trace contextRef="#ctx0" brushRef="#br0">0 91 11371,'0'0'-32,"10"1"48,101-6 608,178-29 0,-15 0 28,661 15-425,-833 20-214,738 60 152,-189-5 487,262-41-97,-421-12 1,-463-4-519,0 1 0,-1 2 1,1 1-1,0 1 0,-1 2 1,0 0-1,29 12 1,-54-17-149,0 0 0,0 0 0,0 0 0,0 0 0,0 0 0,0-1 0,1 1 0,5-1 0,-8 0-71,0 0-1,0 0 1,0-1 0,0 1 0,0 0-1,0 0 1,0-1 0,0 1 0,0-1-1,-1 1 1,1 0 0,0-1 0,0 0-1,0 1 1,0-1 0,-1 0 0,1 1-1,0-1 1,-1 0 0,2-1 0,5-20-6646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323"/>
    </inkml:context>
    <inkml:brush xml:id="br0">
      <inkml:brushProperty name="width" value="0.025" units="cm"/>
      <inkml:brushProperty name="height" value="0.025" units="cm"/>
    </inkml:brush>
  </inkml:definitions>
  <inkml:trace contextRef="#ctx0" brushRef="#br0">190 169 11883,'-113'6'3464,"36"-5"2809,84-2-6045,0 0-1,0 0 1,0-1 0,-1 0-1,13-5 1,15-5-158,416-54-728,-152 29-1924,-199 20 1649,15-2-739,-39 8-5369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103"/>
    </inkml:context>
    <inkml:brush xml:id="br0">
      <inkml:brushProperty name="width" value="0.025" units="cm"/>
      <inkml:brushProperty name="height" value="0.025" units="cm"/>
    </inkml:brush>
  </inkml:definitions>
  <inkml:trace contextRef="#ctx0" brushRef="#br0">143 1 13837,'0'0'8686,"-9"1"-6455,-4 1-1613,0-1-320,0 1 0,1 1 0,-1 0-1,0 0 1,1 1 0,0 1 0,-13 6-1,24-11-397,1 1-1,-1-1 1,1 0-1,-1 0 1,1 1-1,0-1 1,-1 0-1,1 1 1,0-1-1,-1 0 1,1 1-1,0-1 1,-1 0-1,1 1 1,0-1-1,0 1 0,-1-1 1,1 1-1,0-1 1,0 1-1,0-1 1,0 0-1,0 1 1,0-1-1,0 1 1,0-1-1,0 1 1,0-1-1,0 1 1,0-1-1,0 1 1,0-1-1,0 1 1,0-1-1,0 1 1,1-1-1,-1 1 1,0-1-1,0 0 1,1 1-1,-1-1 1,0 1-1,0-1 1,1 0-1,-1 1 1,0-1-1,1 0 0,-1 1 1,1-1-1,-1 0 1,0 0-1,1 1 1,-1-1-1,1 0 1,-1 0-1,1 0 1,-1 0-1,1 1 1,-1-1-1,1 0 1,-1 0-1,1 0 1,-1 0-1,1 0 1,41 8-1474,-35-6 921,8 0 145,49 12-971,-62-14 1624,0 1 1,0-1-1,0 1 1,0-1 0,-1 1-1,1 0 1,0 0 0,0 0-1,-1 0 1,1 0 0,-1 0-1,1 0 1,-1 0-1,1 1 1,-1-1 0,0 0-1,1 1 1,-1-1 0,0 1-1,0 0 1,0-1 0,0 1-1,-1 0 1,1 0-1,0 3 1,-1-4 104,0 1 0,-1-1 1,0 1-1,1 0 0,-1-1 0,0 1 0,0-1 1,0 0-1,0 1 0,0-1 0,0 0 0,0 0 1,-1 1-1,1-1 0,0 0 0,-1 0 0,1 0 0,0 0 1,-1-1-1,1 1 0,-1 0 0,0-1 0,1 1 1,-3 0-1,2 0-452,-1 0 1,0 0-1,0-1 0,1 1 1,-1-1-1,0 1 1,0-1-1,0 0 1,0 0-1,0 0 0,1 0 1,-1-1-1,-4 0 1,5-4-4134,2-2-2680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656"/>
    </inkml:context>
    <inkml:brush xml:id="br0">
      <inkml:brushProperty name="width" value="0.025" units="cm"/>
      <inkml:brushProperty name="height" value="0.025" units="cm"/>
    </inkml:brush>
  </inkml:definitions>
  <inkml:trace contextRef="#ctx0" brushRef="#br0">121 111 8520,'-58'28'1730,"20"-7"63,14-2-704,24-6-160,9-5-192,38-8 480,23 0 257,18-10-289,16-11-417,13-1-447,5-3-225,1-4-384,-8 2-1923,-4-4-1472,-15-3-2371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0.988"/>
    </inkml:context>
    <inkml:brush xml:id="br0">
      <inkml:brushProperty name="width" value="0.025" units="cm"/>
      <inkml:brushProperty name="height" value="0.025" units="cm"/>
    </inkml:brush>
  </inkml:definitions>
  <inkml:trace contextRef="#ctx0" brushRef="#br0">95 0 14606,'0'0'550,"13"5"-251,27 10-72,-10-5-146,-1 1 0,-1 2 0,0 0 0,30 21 0,-51-30-74,-1 1 1,1 0 0,-1 1-1,0-1 1,0 1 0,-1 0-1,1 1 1,-1-1 0,-1 1-1,1 0 1,-1 0 0,-1 1-1,1-1 1,-1 1 0,0 0-1,-1 0 1,0 0 0,0 0-1,-1 0 1,0 0 0,0 12-1,-3-3 18,0 0-1,-1 0 1,-1 0 0,0 0-1,-2-1 1,0 0-1,0 0 1,-2 0-1,0-1 1,-11 17-1,-19 23 109,-55 62-1,83-105-143,-128 139-3507,76-88-2953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2.974"/>
    </inkml:context>
    <inkml:brush xml:id="br0">
      <inkml:brushProperty name="width" value="0.025" units="cm"/>
      <inkml:brushProperty name="height" value="0.025" units="cm"/>
    </inkml:brush>
  </inkml:definitions>
  <inkml:trace contextRef="#ctx0" brushRef="#br0">1 263 14253,'0'0'6150,"8"2"-5936,4 0-114,1 0 0,-1-1 0,1-1 0,-1 0 0,1 0 0,0-1 0,-1-1 0,1 0 0,-1-1 0,0-1 0,0 1 0,0-2 0,-1 0 0,1 0 0,-1-1 0,0 0 0,0-1 0,-1-1 0,0 1 0,-1-1 0,1-1 0,-2 0 0,1 0 0,-1-1 0,0 0 0,-1-1 0,-1 1 0,1-1 0,4-12 0,-9 17-69,1-1 1,-1 1-1,0-1 0,-1 1 1,0-1-1,0 0 0,0-12 1,-1 18-26,0 0 0,0 0 0,0-1 0,0 1 0,0 0 0,-1 0 1,1-1-1,0 1 0,-1 0 0,1 0 0,-1 0 0,1 0 0,-1-1 1,0 1-1,1 0 0,-1 0 0,0 0 0,0 0 0,0 1 0,0-1 1,0 0-1,0 0 0,0 0 0,0 1 0,0-1 0,0 0 0,0 1 1,0-1-1,0 1 0,-1 0 0,1-1 0,0 1 0,0 0 0,-1 0 1,1 0-1,0-1 0,0 1 0,-1 1 0,1-1 0,0 0 0,0 0 1,-1 0-1,1 1 0,0-1 0,0 0 0,-2 1 0,-3 2-6,0-1 0,0 1-1,0 0 1,0 1 0,0 0-1,1-1 1,-1 2 0,1-1-1,0 1 1,0-1 0,1 1-1,-5 6 1,-47 72 71,51-75-52,-14 23 50,-21 45 0,35-64-65,0 1 0,1-1 0,1 1 0,0-1 0,0 1 0,1 0 0,0 17 0,2-28-4,0-1 0,0 0 0,0 1 0,1-1 0,-1 1 0,0-1 0,1 1 0,-1-1 0,1 0 0,-1 1 0,1-1 0,0 0 0,-1 0 0,1 1 0,0-1 0,0 0-1,0 0 1,0 0 0,0 0 0,0 0 0,0 0 0,0 0 0,0-1 0,1 1 0,-1 0 0,0 0 0,0-1 0,1 1 0,-1-1 0,1 1 0,-1-1 0,0 0 0,1 0 0,-1 1 0,1-1-1,-1 0 1,1 0 0,-1 0 0,0-1 0,1 1 0,-1 0 0,1 0 0,-1-1 0,0 1 0,2-2 0,7 0 11,-1 0 0,0-1 0,0-1 0,0 1 0,15-10 0,102-76 64,-91 62 143,1 1 0,0 2 0,2 2-1,50-22 1,-83 41-214,1 1-1,-1 0 0,1 0 1,0 1-1,0 0 0,-1 0 0,1 0 1,0 1-1,0 0 0,0 0 1,0 0-1,9 2 0,-12-1-2,-1 0-1,1 1 0,-1-1 1,0 0-1,1 1 1,-1 0-1,0-1 0,0 1 1,0 0-1,0 0 0,0 0 1,-1 0-1,1 1 1,-1-1-1,1 0 0,-1 1 1,0-1-1,0 1 0,0-1 1,0 1-1,0 0 0,0-1 1,-1 1-1,1 0 1,-1-1-1,0 1 0,0 5 1,0 18 15,-1-1 0,-2 1 1,-7 35-1,5-32 368,1 1 0,-1 30 0,5-59-377,0-1 0,0 0 0,0 0 1,0 0-1,1 1 0,-1-1 0,0 0 0,0 0 0,0 0 1,0 0-1,0 0 0,0 1 0,1-1 0,-1 0 1,0 0-1,0 0 0,0 0 0,0 0 0,1 0 0,-1 0 1,0 0-1,0 1 0,0-1 0,1 0 0,-1 0 0,0 0 1,0 0-1,0 0 0,1 0 0,-1 0 0,0 0 1,0 0-1,0 0 0,1 0 0,-1-1 0,0 1 0,0 0 1,0 0-1,0 0 0,1 0 0,-1 0 0,0 0 1,0 0-1,0 0 0,0-1 0,1 1 0,-1 0 0,0 0 1,0 0-1,0 0 0,0 0 0,0-1 0,0 1 1,1 0-1,-1 0 0,0 0 0,0-1 0,0 1 0,0 0 1,0 0-1,11-12 521,95-215 1296,-91 193-1715,-12 28-110,1-1 0,0 1 0,0-1 0,0 1 0,1 1 0,0-1 0,0 0 0,0 1 1,1 0-1,-1 1 0,1-1 0,1 1 0,-1 0 0,0 0 0,1 1 0,0 0 1,0 0-1,0 1 0,0 0 0,13-3 0,10 1-152,0 1 0,1 1 0,55 5 0,-30-1-556,-50-2 506,1 0 1,-1 0-1,0 1 1,1 0-1,-1 1 1,0-1-1,0 1 1,0 0-1,6 3 1,-11-4 156,0 0 1,1 0-1,-1-1 1,0 1 0,0 0-1,0 0 1,0 0-1,0 0 1,0 0-1,-1 0 1,1 1-1,0-1 1,0 0-1,-1 0 1,1 1-1,-1-1 1,1 0-1,-1 3 1,1-2 37,-1 0 0,-1 1-1,1-1 1,0 0 0,0 0 0,-1 1 0,0-1 0,1 0 0,-1 0-1,0 0 1,0 1 0,0-1 0,0 0 0,-3 3 0,-41 53 73,33-45 47,1 0 0,1 2 0,0-1 0,0 1 0,2 0 0,-8 19 0,15-34-111,1 1-1,0 0 1,-1-1 0,1 1 0,0 0 0,0-1 0,-1 1 0,1 0 0,0 0 0,0-1 0,0 1 0,0 0 0,0 0 0,0-1 0,0 1 0,0 0 0,0-1 0,1 1 0,-1 0 0,0 0 0,0-1-1,1 1 1,-1 0 0,0-1 0,1 1 0,-1-1 0,0 1 0,1 0 0,-1-1 0,1 1 0,-1-1 0,1 1 0,0-1 0,0 1 0,1 0 0,1-1 1,-1 1-1,0-1 1,0 1-1,1-1 1,-1 0-1,0 0 0,1 0 1,-1-1-1,0 1 1,4-1-1,6-2 15,1-1-1,-1 0 0,15-8 1,43-28-64,-2-3 0,-2-2 0,69-63-1,-135 107 37,0 0-1,1 1 1,-1-1-1,1 1 0,-1-1 1,1 1-1,0-1 0,-1 1 1,1-1-1,-1 1 1,1-1-1,0 1 0,-1 0 1,1-1-1,0 1 0,0 0 1,-1 0-1,1 0 1,0-1-1,-1 1 0,1 0 1,0 0-1,0 0 0,-1 0 1,1 0-1,1 1 0,-4 16-92,-22 37 179,22-50-70,-7 12 65,1 0 0,0 1 0,1-1 0,1 1-1,0 1 1,2-1 0,0 1 0,1 0 0,-2 35 0,6-50-61,-1 0 1,1-1-1,-1 1 1,1 0-1,0-1 1,0 1-1,0-1 1,0 0-1,1 1 1,-1-1 0,0 0-1,1 0 1,0 0-1,0 0 1,-1 0-1,1 0 1,0 0-1,1 0 1,-1-1-1,0 1 1,0-1-1,1 0 1,-1 0-1,1 1 1,-1-2-1,1 1 1,-1 0-1,1 0 1,-1-1-1,1 1 1,0-1-1,-1 0 1,1 0 0,3 0-1,3 0 30,-1 0 0,1-1 0,0 0 0,0 0 0,-1-1 0,1 0 0,0 0 0,-1-1 0,13-6 0,-5-1 3,-1-1 0,-1 0 0,0-1 0,0-1 0,-1 0 1,-1-1-1,0 0 0,-1-1 0,-1 0 0,0-1 0,-1 0 0,0 0 1,-2-1-1,0 0 0,-1 0 0,8-36 0,-13 35-78,-8 22-23,-10 26-24,16-25 85,-1 1 0,1-1 1,0 0-1,0 0 1,1 1-1,0-1 1,0 1-1,0-1 0,0 0 1,1 1-1,0-1 1,3 10-1,-3-12 3,1 0 0,0-1-1,0 1 1,0 0 0,0 0 0,0-1-1,0 1 1,1-1 0,-1 0 0,1 0 0,0 0-1,-1 0 1,1 0 0,0 0 0,0-1-1,0 0 1,0 1 0,1-1 0,-1 0-1,0 0 1,5 0 0,4 1 22,0 0-1,0-1 1,0-1 0,0 0-1,0 0 1,0-1-1,0-1 1,0 0 0,0 0-1,0-1 1,-1-1 0,1 0-1,-1-1 1,0 0 0,0 0-1,13-10 1,-12 6 2,1 0 1,-1-1-1,-1-1 1,1 0-1,-2 0 1,0-1-1,0 0 1,-1-1-1,-1 0 1,0-1-1,0 0 1,6-18-1,-56 110-17,36-64-7,-29 82 76,33-88-74,0 1 0,1-1 0,-1 0 0,2 1 0,-1-1 0,1 1 0,0-1 0,1 1 0,3 15 0,-3-21-5,1 0 0,-1-1 0,0 1 0,1-1 0,0 0 0,-1 1 0,1-1 0,0 0 0,0 0 0,1 0 0,-1 0 0,0 0 0,1-1 0,-1 1 0,1-1 0,-1 1 0,1-1 0,0 0 0,-1 0-1,1 0 1,0-1 0,0 1 0,0-1 0,0 1 0,-1-1 0,1 0 0,0 0 0,0 0 0,6-1 0,2 0 10,0 0 0,-1-1 0,1 0 1,0-1-1,-1 0 0,19-9 0,1-3 44,0-3-1,-2 0 1,0-2 0,-1 0 0,-1-2 0,-1-1 0,-1-2-1,-1 0 1,-2-1 0,29-44 0,-49 67-3,-6 9-30,-16 21-35,-26 43 21,40-59-2,1 0 0,0 1 0,1 0-1,1 0 1,0 0 0,0 0 0,1 1 0,0-1-1,1 1 1,1 0 0,0 21 0,2-32-4,-1 1-1,1 0 1,0 0 0,0-1 0,1 1 0,-1-1 0,1 1-1,-1-1 1,1 1 0,0-1 0,0 0 0,0 0 0,0 0 0,0 0-1,0 0 1,0 0 0,1 0 0,-1-1 0,1 1 0,-1-1-1,1 0 1,0 0 0,-1 0 0,1 0 0,0 0 0,0-1 0,0 1-1,0-1 1,0 0 0,4 0 0,6 1-391,0 0 0,-1-2 1,1 1-1,-1-2 0,1 1 1,12-5-1,31-17-5681,3-13-7004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3.543"/>
    </inkml:context>
    <inkml:brush xml:id="br0">
      <inkml:brushProperty name="width" value="0.025" units="cm"/>
      <inkml:brushProperty name="height" value="0.025" units="cm"/>
    </inkml:brush>
  </inkml:definitions>
  <inkml:trace contextRef="#ctx0" brushRef="#br0">87 92 5381,'20'-28'7338,"-10"15"-5043,0 0 0,0 1-1,15-13 1,-17 25-787,-4 13-1055,-4 22-655,0-27 365,-2 63 249,-4 0 0,-18 89 0,-45 137 231,57-250-200,-2-1 0,-30 69 0,41-171-677,6 28-8596,-2 15 2899,-1-1-2258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3.923"/>
    </inkml:context>
    <inkml:brush xml:id="br0">
      <inkml:brushProperty name="width" value="0.025" units="cm"/>
      <inkml:brushProperty name="height" value="0.025" units="cm"/>
    </inkml:brush>
  </inkml:definitions>
  <inkml:trace contextRef="#ctx0" brushRef="#br0">1 58 12716,'0'0'7559,"86"46"-5445,-23-47-96,3-16-448,11-1-449,2-2-609,2 2-416,-9 4-64,-6 8-1345,-16 1-1249,-8 3-3172,-14-1-6373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5.055"/>
    </inkml:context>
    <inkml:brush xml:id="br0">
      <inkml:brushProperty name="width" value="0.025" units="cm"/>
      <inkml:brushProperty name="height" value="0.025" units="cm"/>
    </inkml:brush>
  </inkml:definitions>
  <inkml:trace contextRef="#ctx0" brushRef="#br0">24 181 13325,'0'0'1590,"-4"11"946,1-6-2274,0 1 230,1 0-1,-1 0 1,1 0 0,0 1 0,-2 9 0,4-14-415,0-1 1,-1 1-1,1-1 1,0 1-1,0-1 1,0 1-1,1-1 1,-1 1-1,0-1 1,1 1-1,-1-1 1,0 1-1,1-1 1,0 1-1,-1-1 1,1 0-1,0 1 1,0-1-1,0 0 1,0 0-1,0 1 1,0-1 0,0 0-1,0 0 1,0 0-1,1 0 1,-1 0-1,0-1 1,1 1-1,-1 0 1,0-1-1,1 1 1,-1 0-1,2-1 1,8 2 71,-1 0 0,0-1 1,1 0-1,-1-1 1,0 0-1,1 0 0,-1-1 1,0-1-1,1 0 0,-1 0 1,0-1-1,0 0 0,-1-1 1,1 0-1,-1-1 0,0 1 1,0-2-1,13-9 0,-10 7-77,-2-1-1,1 0 0,-1 0 0,0-1 0,-1-1 0,0 1 0,-1-2 0,0 1 0,-1-1 0,0 0 0,-1 0 1,0-1-1,5-18 0,-10 31-84,-1-1 1,1 0-1,-1 0 1,0 1-1,0-1 1,1 0 0,-1 0-1,0 0 1,0 1-1,0-1 1,0 0-1,0 0 1,0 0-1,0 0 1,0 1-1,0-1 1,0 0 0,0 0-1,-1 0 1,1 1-1,0-1 1,-1 0-1,1 0 1,0 1-1,-1-1 1,1 0-1,-1 0 1,0 0 0,0 1-3,-1-1 1,1 1 0,0 0 0,0 0 0,0 0 0,-1 1 0,1-1 0,0 0 0,0 0 0,0 1 0,0-1 0,0 0 0,-1 1 0,1-1 0,0 1 0,-2 1 0,-40 32-139,35-26 134,1 0-1,1 0 1,-1 0 0,2 1 0,-1 0-1,1 0 1,0 0 0,1 1 0,0 0-1,1 0 1,0 0 0,0 0-1,1 0 1,0 0 0,1 1 0,0-1-1,1 15 1,0-24 13,1 0 1,-1 0-1,0 0 1,1 0-1,-1 0 0,0 0 1,1 0-1,-1 0 1,1 0-1,0 0 0,-1 0 1,1 0-1,0 0 1,-1 0-1,1 0 0,0-1 1,0 1-1,0 0 0,0 0 1,0-1-1,0 1 1,0-1-1,0 1 0,2 0 1,34 2 4,-25-5 12,0 0 0,-1-1 1,23-8-1,31-18 12,-44 18 73,1 0 0,0 1 0,1 2 0,0 0-1,1 2 1,-1 0 0,39-3 0,-63 9-92,0 0 0,0 0 0,1 0 0,-1 0 0,0 0-1,0 0 1,0 0 0,1 1 0,-1-1 0,0 0 0,0 1 0,1-1 0,-1 0 0,0 1 0,1-1-1,-1 1 1,0-1 0,1 1 0,-1 0 0,1-1 0,-1 1 0,0-1 0,1 1 0,0 0 0,-1 0 0,1-1-1,-1 1 1,1 0 0,0 0 0,0-1 0,-1 1 0,1 0 0,0 0 0,0 0 0,0-1 0,0 1-1,0 0 1,0 0 0,0 0 0,0 0 0,0-1 0,1 1 0,-1 0 0,0 0 0,0 0 0,1-1 0,-1 1-1,0 0 1,1 0 0,-1-1 0,1 1 0,-1 0 0,1-1 0,-1 1 0,1-1 0,0 1 0,-1-1-1,1 1 1,0-1 0,-1 1 0,1-1 0,0 1 0,0-1 0,-1 0 0,1 0 0,1 1 0,-3-1 15,1 0 0,-1 0 1,0 0-1,1 0 1,-1 0-1,0 0 1,1 0-1,-1 0 0,0 0 1,1-1-1,-1 1 1,0 0-1,1 0 1,-1-1-1,1 1 0,-1 0 1,0-1-1,1 1 1,-1-1-1,1 1 1,-1-1-1,1 1 0,-1-1 1,1 1-1,0-1 1,-1 1-1,1-1 1,0 1-1,-1-1 0,1 0 1,0 1-1,-1-1 1,1 0-1,4-28 143,25-27-224,-29 55 70,11-18-26,20-31-155,-29 46 147,1 1-1,-1 0 0,1 0 0,0 0 0,-1 0 1,1 0-1,1 1 0,-1-1 0,0 1 0,1 0 1,3-2-1,-6 4 22,-1 0 1,1 0-1,-1 0 0,1 0 1,0 0-1,-1 0 1,1 0-1,-1 0 0,1 0 1,0 0-1,-1 1 1,1-1-1,-1 0 1,1 0-1,-1 1 0,1-1 1,-1 0-1,1 1 1,-1-1-1,1 0 0,-1 1 1,1-1-1,-1 1 1,1-1-1,-1 1 0,0-1 1,1 1-1,-1-1 1,0 1-1,0-1 0,1 2 1,10 25-205,-5-11 138,-3-12 78,0 1 0,1-1 0,-1 0 0,1 0 0,0 0 0,1 0 0,-1-1 0,1 1 0,-1-1 1,1 0-1,0-1 0,0 1 0,0-1 0,1 0 0,-1 0 0,0-1 0,1 0 0,-1 0 0,1 0 0,-1 0 0,1-1 0,0 0 0,-1 0 1,1-1-1,-1 1 0,1-1 0,-1 0 0,1-1 0,-1 1 0,1-1 0,-1 0 0,0-1 0,0 1 0,0-1 0,-1 0 0,1 0 1,0 0-1,-1-1 0,7-6 0,-7 6 6,0 0 0,0 0 1,0 0-1,0-1 0,-1 1 1,1-1-1,-1 0 0,0 0 1,-1 0-1,1-1 1,-1 1-1,0 0 0,0-1 1,-1 1-1,2-9 0,-23 25-418,17-8 402,1 1 0,0-1 1,0 0-1,0 1 0,0-1 1,1 1-1,-1 0 0,1-1 1,0 1-1,0 0 0,0 0 1,1 0-1,-1 0 0,1 0 1,0-1-1,0 1 0,1 5 1,-1-6 8,1-1 1,-1 0-1,1 1 1,0-1 0,0 0-1,0 0 1,0 0-1,0 0 1,1 0-1,-1 0 1,0 0 0,1 0-1,0 0 1,-1-1-1,1 1 1,0-1 0,0 1-1,0-1 1,0 0-1,0 1 1,0-1-1,0 0 1,0 0 0,1-1-1,-1 1 1,0 0-1,0-1 1,1 1-1,2-1 1,12 2 18,0-1 0,0-1-1,1-1 1,-1 0 0,0-1 0,0-1 0,27-8 0,0-5-229,61-30 1,-43 17-171,-62 29 360,0 0 0,1 0 0,-1 0 0,1 0 0,-1-1 1,0 1-1,1 0 0,-1 0 0,0 0 0,1 0 0,-1 0 0,1 0 0,-1 0 0,1 0 0,-1 0 0,0 0 0,1 0 0,-1 0 0,1 0 0,-1 0 1,0 1-1,1-1 0,-1 0 0,0 0 0,1 0 0,-1 1 0,0-1 0,1 0 0,-1 0 0,0 1 0,1-1 0,-1 0 0,0 1 0,0-1 1,1 0-1,-1 1 0,0-1 0,0 0 0,0 1 0,1-1 0,-1 0 0,0 1 0,0-1 0,0 1 0,0-1 0,0 0 0,0 1 0,0-1 0,0 1 1,0 0-1,0 34 71,-1-31-10,0-1 0,1 1 1,0 0-1,0 0 0,0 0 0,0 0 0,1-1 0,-1 1 0,3 7 1,-1-9-23,0 0 0,0-1 1,0 1-1,0-1 0,0 1 1,0-1-1,1 0 0,-1 0 0,0 0 1,1 0-1,-1 0 0,1-1 1,-1 1-1,0-1 0,6 1 1,44-1 99,-34 0-95,2-1-337,0-2 0,0 0 0,0-1 0,0-1 1,22-8-1,-17 5-725,1 1-1,30-5 1,-55 12 1029,0 0 0,0 0 0,-1 0 0,1 0 0,0 0 0,0 0 0,0 1-1,-1-1 1,1 0 0,0 0 0,0 0 0,-1 1 0,1-1 0,0 0 0,0 1 0,-1-1 0,1 1 0,0-1-1,-1 1 1,1-1 0,-1 1 0,1-1 0,-1 1 0,1 0 0,-1-1 0,1 1 0,-1 0 0,1-1 0,-1 1 0,0 0-1,1 0 1,-1 0 0,6 35 434,1 0-183,55 82 20,-38-77-305,-1 2 0,19 52 0,-38-83 138,0 1 1,0-1 0,-1 1-1,-1 0 1,0 0 0,-1 0-1,0 0 1,-1 0 0,-1 0-1,0 0 1,0 0 0,-6 21-1,5-30 27,-1 0 0,1 0 0,-1 0 0,1 0 0,-1 0 0,0 0 0,-1-1 0,1 0 0,-4 4 0,6-7-112,1 1-1,-1 0 1,1-1-1,-1 1 1,1-1-1,-1 1 1,1-1-1,-1 1 1,0-1-1,1 1 1,-1-1-1,0 1 1,1-1-1,-1 0 1,0 1-1,0-1 1,1 0-1,-1 0 1,0 0-1,0 1 1,1-1-1,-1 0 1,0 0-1,0 0 1,0 0-1,1 0 1,-1-1-1,0 1 1,0 0 0,0 0-1,1 0 1,-1-1-1,0 1 1,1 0-1,-1-1 1,0 1-1,1 0 1,-1-1-1,0 1 1,1-1-1,-1 1 1,1-1-1,-1 0 1,1 1-1,-1-1 1,1 0-1,-1 1 1,1-1-1,-1 0 1,1 1-1,0-1 1,0 0-1,-1 0 1,1 1-1,0-1 1,0 0-1,0 0 1,0 1-1,0-2 1,-2-18-90,0 0 0,2 0 0,0-1 0,2 1 0,0 0 0,1 1 0,11-37 0,-5 26-381,1 1 0,2 1 0,1 0 0,24-39 0,-33 59 395,1 1 0,0 0 1,1 0-1,0 0 0,0 1 1,0 0-1,1 0 0,0 1 1,0 0-1,10-6 0,29-6-3436,-20 12-2067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5.826"/>
    </inkml:context>
    <inkml:brush xml:id="br0">
      <inkml:brushProperty name="width" value="0.025" units="cm"/>
      <inkml:brushProperty name="height" value="0.025" units="cm"/>
    </inkml:brush>
  </inkml:definitions>
  <inkml:trace contextRef="#ctx0" brushRef="#br0">574 44 10634,'6'-5'320,"17"-15"2324,-16 4 3910,-12 14-3188,-16 3-2664,2 4-641,1 1 0,-1 2 1,1-1-1,1 2 0,-1 0 0,2 2 0,-23 16 0,4-4 198,12-8-79,-74 50 521,89-58-652,0-1 0,1 1 0,0 0 1,0 1-1,0-1 0,1 1 0,0 1 0,-9 15 1,14-22-51,1-1 1,-1 1-1,0 0 1,0-1 0,1 1-1,-1 0 1,1-1-1,0 1 1,0 0-1,-1-1 1,1 1 0,0 0-1,0 0 1,0-1-1,1 1 1,-1 0 0,0 0-1,1-1 1,-1 1-1,1 0 1,0-1 0,-1 1-1,1-1 1,0 1-1,0-1 1,0 1 0,0-1-1,0 1 1,0-1-1,0 0 1,1 0 0,-1 0-1,0 1 1,1-1-1,-1 0 1,1-1 0,-1 1-1,1 0 1,0 0-1,-1-1 1,1 1-1,0-1 1,3 1 0,8 2 0,1 0 1,0-1 0,0-1-1,21-1 1,-20 0 14,63-1-45,-56-1 25,0 1 0,0 1 0,0 1 1,0 1-1,38 9 0,-59-11 5,-1 0 0,0 0 1,1 0-1,-1 0 0,1 1 1,-1-1-1,1 0 0,-1 0 1,0 0-1,1 1 0,-1-1 1,0 0-1,1 0 0,-1 1 1,0-1-1,1 0 0,-1 1 0,0-1 1,0 0-1,1 1 0,-1-1 1,0 1-1,0-1 0,0 0 1,1 1-1,-1-1 0,0 1 1,0-1-1,0 1 0,0-1 1,0 1-1,0-1 0,0 0 1,0 1-1,0-1 0,0 1 0,0-1 1,0 1-1,0-1 0,-1 0 1,1 1-1,0-1 0,0 1 1,-14 16 102,-33 15 538,-77 38 0,48-28-289,40-22-281,-5 2 26,1 2 0,0 1-1,2 2 1,-49 47 0,81-68-107,0 0-1,1 1 1,0-1-1,1 1 1,-6 11-1,9-17 8,1 0 1,-1 1-1,0-1 0,1 0 0,-1 1 1,1-1-1,-1 1 0,1-1 0,0 1 1,-1-1-1,1 1 0,0-1 0,0 1 0,0-1 1,0 1-1,1-1 0,-1 1 0,0-1 1,1 1-1,-1-1 0,0 1 0,1-1 0,0 1 1,-1-1-1,1 0 0,0 1 0,0-1 1,0 0-1,0 0 0,0 0 0,0 0 0,0 0 1,0 0-1,0 0 0,0 0 0,3 1 1,8 2-56,0 0 0,0 0 0,1-2 0,-1 1 0,1-2 0,0 0 0,0 0 0,0-1 0,17-2 0,6 1-291,7-1-1344,-1-1 1,83-16 0,-6-11-6230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7.445"/>
    </inkml:context>
    <inkml:brush xml:id="br0">
      <inkml:brushProperty name="width" value="0.025" units="cm"/>
      <inkml:brushProperty name="height" value="0.025" units="cm"/>
    </inkml:brush>
  </inkml:definitions>
  <inkml:trace contextRef="#ctx0" brushRef="#br0">155 386 13869,'3'-9'2103,"-2"7"-1883,17-46 3328,-17 47-3432,0 0-1,-1 0 1,0-1 0,1 1-1,-1 0 1,0 0-1,1 0 1,-1 0-1,0 0 1,0-1-1,0 1 1,0 0 0,0 0-1,0 0 1,-1 0-1,1-1 1,0 1-1,0 0 1,-1 0 0,1 0-1,-1 0 1,1 0-1,-1 0 1,1 0-1,-1 0 1,0 0-1,0 0 1,1 0 0,-1 0-1,0 1 1,0-1-1,0 0 1,0 0-1,0 1 1,0-1 0,0 1-1,0-1 1,0 1-1,0-1 1,0 1-1,-3-1 1,-1 1-79,-1 1-1,0-1 1,0 1 0,0 0 0,0 1 0,1-1-1,-1 1 1,1 1 0,-1-1 0,1 1-1,0-1 1,0 2 0,0-1 0,0 0-1,1 1 1,-1 0 0,-4 5 0,3-3 3,0 0 0,1 0 0,0 1 0,0 0 0,0 0 0,1 0 0,0 1 0,0-1 0,1 1 0,-1 0 0,-2 13 0,6-21-37,0 1 0,0 0 0,0 0-1,0-1 1,0 1 0,-1 0 0,1-1-1,0 1 1,1 0 0,-1 0 0,0-1 0,0 1-1,0 0 1,0-1 0,0 1 0,1 0-1,-1-1 1,0 1 0,1 0 0,-1-1-1,0 1 1,1-1 0,-1 1 0,1-1 0,-1 1-1,1 0 1,-1-1 0,1 0 0,0 1-1,-1-1 1,1 1 0,0-1 0,27 1 51,31-21 163,-22 0-8,0-1-1,-1-1 0,-1-3 0,-2 0 0,0-3 1,-2 0-1,-1-2 0,-1-1 0,-2-2 0,-1 0 1,30-53-1,-34 37-75,-34 57-93,-6 12-16,-4 15 159,2 1-1,-15 39 0,28-58-101,1 1-1,0 0 1,2 1-1,0-1 1,1 1-1,-1 34 1,5-49-116,-1 0-1,1 0 1,0 0 0,0-1 0,1 1 0,-1-1 0,1 1 0,-1-1 0,1 1 0,0-1 0,0 0 0,1 0 0,-1 0-1,1 0 1,-1 0 0,1 0 0,0-1 0,0 1 0,0-1 0,1 0 0,-1 0 0,0 0 0,1-1 0,-1 1 0,1-1-1,0 0 1,-1 1 0,1-2 0,4 2 0,19-2-4096,-2-9-3663,-11-4-5098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7.900"/>
    </inkml:context>
    <inkml:brush xml:id="br0">
      <inkml:brushProperty name="width" value="0.025" units="cm"/>
      <inkml:brushProperty name="height" value="0.025" units="cm"/>
    </inkml:brush>
  </inkml:definitions>
  <inkml:trace contextRef="#ctx0" brushRef="#br0">0 213 14286,'0'0'10852,"12"-6"-9677,14-7-837,2 1-1,-1 2 1,33-8 0,-34 11-309,0-1 1,38-16 0,-59 22-23,-1 0 0,1 0 1,-1 0-1,0 0 0,1-1 1,-1 0-1,0 0 1,-1 0-1,1 0 0,0-1 1,-1 1-1,0-1 0,0 0 1,0 0-1,0 0 0,0 0 1,-1 0-1,0-1 0,0 1 1,0-1-1,2-9 0,-4 13-1,0 0-1,0 0 0,0 0 0,0 0 0,0 0 0,-1 0 1,1 0-1,0 0 0,0 0 0,-1 0 0,1 0 0,-1 0 1,1 0-1,-1 1 0,1-1 0,-1 0 0,1 0 0,-1 0 1,0 1-1,1-1 0,-1 0 0,0 0 0,0 1 0,0-1 1,-1 0-1,-31-6 13,23 7-13,0 1-1,0 0 1,0 0 0,-18 6 0,13-1 139,-1 0 1,1 2 0,0 0 0,1 0-1,0 2 1,0 0 0,1 0 0,-12 13 0,17-16-34,1 1-1,0 0 1,0 0 0,0 1 0,1 0 0,0 0 0,1 0 0,0 1 0,1 0 0,0 0 0,0 0 0,1 0 0,-3 18 0,5-26-109,1 0 0,0 1 0,0-1 0,0 0 0,0 1 0,1-1 0,-1 0 1,1 0-1,-1 1 0,1-1 0,0 0 0,0 0 0,0 0 0,0 0 0,0 0 0,0 0 1,1 0-1,-1 0 0,1 0 0,-1-1 0,1 1 0,3 2 0,-1-1-85,1 0 0,0-1-1,0 1 1,0-1-1,0-1 1,0 1 0,0 0-1,1-1 1,7 1 0,6-1-1046,-1 0 1,1-1-1,-1-1 1,36-6-1,6-13-4092,0-10-1521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8.266"/>
    </inkml:context>
    <inkml:brush xml:id="br0">
      <inkml:brushProperty name="width" value="0.025" units="cm"/>
      <inkml:brushProperty name="height" value="0.025" units="cm"/>
    </inkml:brush>
  </inkml:definitions>
  <inkml:trace contextRef="#ctx0" brushRef="#br0">170 1 13901,'0'0'6422,"-12"2"-4436,-7 3-1216,0 0 0,-29 12 0,43-16-701,1 0 0,0 1 0,0 0 0,0 0 0,0 0 0,0 0 0,1 1 0,-1-1 0,1 1 0,0 0 0,-1 0 0,1 0 0,0 1 0,1-1 0,-1 1 0,1-1 0,-1 1 0,1 0 0,0 0 0,1 0 0,-3 7 0,4-10-72,0 0 0,0 0-1,0 0 1,1 0 0,-1 0 0,0 0 0,1 0 0,-1 0 0,0 0 0,1 0 0,0 0-1,-1 0 1,1 0 0,-1 0 0,1-1 0,0 1 0,0 0 0,-1 0 0,1 0 0,0-1 0,0 1-1,0-1 1,0 1 0,0-1 0,0 1 0,0-1 0,0 1 0,0-1 0,0 0 0,0 1 0,0-1-1,0 0 1,1 0 0,46 4-186,-33-4 131,23 3-55,11 0-72,-1 1 1,91 22-1,-138-26 210,0 0-1,0 0 1,0 0 0,0 0-1,0 0 1,0 1 0,0-1-1,-1 0 1,1 1 0,0-1 0,0 1-1,0-1 1,-1 1 0,1-1-1,0 1 1,0-1 0,-1 1-1,1 0 1,-1-1 0,1 1-1,0 0 1,-1-1 0,1 1-1,-1 0 1,0 0 0,1 0-1,-1 0 1,0-1 0,1 1-1,-1 0 1,0 1 0,0 0 56,-1 0 1,0-1 0,0 1-1,0 0 1,1-1 0,-1 1-1,-1-1 1,1 0 0,0 1-1,0-1 1,0 0 0,-1 1-1,1-1 1,-3 1 0,-56 33 1765,58-35-1828,-28 15 160,-1-2 1,0-1-1,-1-1 1,-61 11-1,92-22-799,-3 0 522,20-9-14954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431"/>
    </inkml:context>
    <inkml:brush xml:id="br0">
      <inkml:brushProperty name="width" value="0.025" units="cm"/>
      <inkml:brushProperty name="height" value="0.025" units="cm"/>
    </inkml:brush>
  </inkml:definitions>
  <inkml:trace contextRef="#ctx0" brushRef="#br0">101 219 12940,'0'0'5894,"-11"4"-3940,6-2-1772,-5 2 361,1 0 0,-1 1 0,-16 11 0,24-15-441,0 0 1,0 1-1,0-1 0,0 1 0,0 0 0,1-1 1,-1 1-1,0 0 0,1 0 0,-1 0 0,1 0 1,0 0-1,0 0 0,0 1 0,0-1 1,0 0-1,0 1 0,1-1 0,-1 1 0,1-1 1,-1 0-1,1 1 0,0-1 0,0 1 0,0-1 1,1 4-1,-1-5-95,1 0 0,0 0 1,-1 0-1,1 0 0,0 0 1,0 0-1,0 0 0,0 0 1,0 0-1,0 0 0,0 0 1,0-1-1,0 1 0,0 0 1,1-1-1,-1 1 0,0-1 1,0 1-1,1-1 0,-1 0 1,0 1-1,1-1 0,-1 0 1,0 0-1,2 0 0,38 0 261,-35 0-208,2-2-34,0 1 1,0-1-1,0 0 1,0-1 0,0 0-1,-1 0 1,1-1 0,-1 0-1,0 0 1,0-1-1,0 0 1,-1 0 0,1 0-1,-2-1 1,1 0-1,0 0 1,-1 0 0,0-1-1,6-11 1,-4 6-92,1 0 1,-2-1 0,0 0-1,0 0 1,-2 0-1,1-1 1,-2 0 0,0 0-1,0 0 1,0-21-1,-3 33 30,0-1-1,0 0 1,0 1-1,0-1 1,0 0-1,-1 1 1,1-1-1,-1 0 0,0 1 1,0-1-1,0 1 1,0-1-1,0 1 1,-1 0-1,1 0 0,-1-1 1,1 1-1,-1 0 1,0 0-1,0 0 1,0 1-1,0-1 0,-3-2 1,2 3 12,0 0 0,-1 0-1,1 0 1,-1 0 0,0 0 0,1 1 0,-1-1 0,0 1-1,1 0 1,-1 0 0,1 0 0,-1 1 0,0-1 0,1 1-1,-1 0 1,1 0 0,-5 2 0,1 0 75,0 1 0,0-1 0,0 2 0,1-1 0,-1 1 0,1-1 0,0 2 0,1-1 1,-7 8-1,9-10-1,0 0 0,0 1 0,1-1 1,-1 1-1,1 0 0,0-1 0,0 1 1,0 0-1,1 0 0,-1 0 1,1 1-1,0-1 0,0 0 0,1 0 1,-1 1-1,1-1 0,0 0 0,0 6 1,1-8-47,0 0 0,0 1 0,0-1 0,1 0 0,-1 0 0,0-1 0,1 1 0,0 0 0,-1 0 0,1-1 0,0 1 0,0-1 0,0 1 0,0-1 0,0 0 0,0 0 0,0 0 0,0 0 0,0 0 0,0 0 0,5 0 0,57 11-594,-47-10-32,-12-1 581,4 0-998,-1 0 1,1 0-1,-1 2 1,1-1-1,-1 1 1,9 4-1,-15-6 510,0 1 0,0-1 0,1 1 0,-2 0 0,1-1 0,0 1 0,0 0 0,-1 0-1,1 1 1,-1-1 0,1 0 0,-1 0 0,0 1 0,0-1 0,0 1 0,0-1 0,0 1 0,-1-1 0,1 1 0,-1-1 0,0 1-1,1 0 1,-1-1 0,-1 4 0,1 6-3438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8.661"/>
    </inkml:context>
    <inkml:brush xml:id="br0">
      <inkml:brushProperty name="width" value="0.025" units="cm"/>
      <inkml:brushProperty name="height" value="0.025" units="cm"/>
    </inkml:brush>
  </inkml:definitions>
  <inkml:trace contextRef="#ctx0" brushRef="#br0">0 0 11659,'0'0'11979,"7"9"-11066,-3-4-810,-1 0-1,0-1 0,0 1 1,0 0-1,-1 0 0,0 1 1,0-1-1,0 0 1,0 1-1,-1-1 0,0 1 1,0 0-1,0-1 0,-1 1 1,0 0-1,-1 7 1,-9 60 201,-6 71 346,16-131-1008,0 1 0,1-1 0,0 0-1,1 0 1,0 1 0,1-1 0,1 0 0,6 15 0,0-15-1539,-8-26-12285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9.010"/>
    </inkml:context>
    <inkml:brush xml:id="br0">
      <inkml:brushProperty name="width" value="0.025" units="cm"/>
      <inkml:brushProperty name="height" value="0.025" units="cm"/>
    </inkml:brush>
  </inkml:definitions>
  <inkml:trace contextRef="#ctx0" brushRef="#br0">0 188 13389,'0'0'6310,"5"-10"-3716,-3 7-2423,0-2-47,0 1 0,0 0 1,0 0-1,1 0 0,0 0 0,0 0 1,0 0-1,0 1 0,0 0 1,1-1-1,0 1 0,-1 1 0,1-1 1,0 0-1,0 1 0,1 0 0,4-2 1,34-7 149,0 2 0,0 2 0,0 2 0,1 2 0,81 4-1,76-5-1555,-176 1 1125,1-1 1,-1-1 0,0-1 0,0-1-1,43-18 1,-18 0 386,-55 58 181,-20 63-198,5 1 1,3 1-1,-3 111 1,18-166-269,-4 48-689,-4-32-2514,10-57 2853,0 0 0,-1 0 0,1 0 0,-1 0 0,1-1 0,-1 1 0,0 0 0,0 0 0,0-1 0,0 1 0,0-1 0,0 1 0,0-1 0,-1 1 0,1-1 0,0 0 0,-1 1 0,1-1 0,-1 0 0,0 0 0,1 0 0,-1 0 0,0 0 0,0-1 0,1 1 0,-1-1 0,0 1 0,-3 0 0,-18 0-6497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39.359"/>
    </inkml:context>
    <inkml:brush xml:id="br0">
      <inkml:brushProperty name="width" value="0.025" units="cm"/>
      <inkml:brushProperty name="height" value="0.025" units="cm"/>
    </inkml:brush>
  </inkml:definitions>
  <inkml:trace contextRef="#ctx0" brushRef="#br0">0 103 13261,'0'0'4163,"61"16"-1504,3-16-833,26 0 352,22-9-481,19-5-351,3 0-642,2-2-447,-6 5-193,-11 0-705,-10 0-2466,-7-4-2274,-8-2-7687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0.280"/>
    </inkml:context>
    <inkml:brush xml:id="br0">
      <inkml:brushProperty name="width" value="0.025" units="cm"/>
      <inkml:brushProperty name="height" value="0.025" units="cm"/>
    </inkml:brush>
  </inkml:definitions>
  <inkml:trace contextRef="#ctx0" brushRef="#br0">318 117 13261,'0'0'2898,"-11"-10"444,9 8-3200,-2-3 73,-1 0 0,0 1 0,-1-1-1,1 1 1,-1 0 0,0 0 0,0 1-1,0 0 1,0 0 0,-1 0 0,1 1-1,-1 0 1,1 0 0,-1 1 0,0-1-1,0 2 1,0-1 0,-9 1 0,5 2-97,0 0 0,1 1 0,0 1 0,-1 0 0,1 0 0,0 1 0,1 0-1,0 0 1,-1 1 0,-9 9 0,14-12-93,1 1-1,-1-1 0,1 1 0,0 0 1,0 0-1,0 1 0,1-1 0,-1 1 1,1 0-1,0 0 0,1 0 0,-1 0 1,1 0-1,0 0 0,0 1 0,1-1 1,-1 1-1,1-1 0,0 1 0,1 0 1,-1 5-1,2-9-21,0 0-1,0 0 1,0-1 0,0 1 0,0-1 0,1 1 0,-1-1-1,0 1 1,1-1 0,-1 0 0,1 1 0,-1-1 0,1 0-1,-1 0 1,1 0 0,0-1 0,0 1 0,0 0 0,-1 0-1,1-1 1,0 0 0,0 1 0,0-1 0,0 0 0,0 0-1,0 0 1,0 0 0,3 0 0,60-4 75,-48 0-50,-1-1 1,1 0-1,-1-1 1,0-1-1,0-1 1,-1 0-1,0-1 1,-1 0-1,0-2 1,0 1-1,-1-2 1,0 0-1,-1 0 1,-1-1-1,0 0 1,0-1-1,12-24 0,-17 19 34,-15 21-74,-18 28-59,17-12 76,0 1 0,-10 29 0,17-42 12,1 0 0,0 1 0,1-1 0,0 0 0,-1 1 0,2-1-1,-1 1 1,1-1 0,0 1 0,1 0 0,-1-1 0,3 9 0,-2-13 1,1 1-1,-1-1 1,1 0 0,0 0 0,0 0-1,0 1 1,0-2 0,0 1-1,0 0 1,1 0 0,-1-1 0,0 1-1,1-1 1,0 0 0,-1 0-1,1 0 1,0 0 0,-1 0-1,1 0 1,0-1 0,0 1 0,-1-1-1,1 0 1,4 0 0,7 1 307,1-1 1,0-1 0,21-3 0,-17 0-264,0-1-1,0-1 1,-1-1 0,0-1 0,0 0 0,-1-1 0,0-1 0,0 0-1,-1-2 1,0 0 0,-1 0 0,-1-2 0,0 0 0,-1 0 0,0-1-1,17-27 1,-23 21-367,-18 24 30,-22 27 81,26-23 239,1 1 0,1-1 0,-1 1 0,1 0 0,1 1 0,-1-1 0,1 1 0,1 0 0,0 0 0,0 0 0,-1 10-1,3-18-41,1 0 0,0 0 0,0 0 0,0 0-1,0 0 1,0 0 0,1 0 0,-1 0-1,0 0 1,0 0 0,0-1 0,1 1 0,-1 0-1,1 0 1,-1 0 0,1 0 0,-1-1-1,1 1 1,-1 0 0,1 0 0,-1-1 0,1 1-1,0 0 1,-1-1 0,1 1 0,0-1-1,0 1 1,1 0 0,0 0 24,1 0 0,0-1 0,-1 1-1,1 0 1,0-1 0,0 0 0,0 0 0,0 1 0,4-2 0,3 0 120,0-1-1,0 0 1,0 0 0,17-8 0,-2-1-162,-1-1-1,-1-1 1,0-1-1,-1-2 1,0 0-1,-1-1 1,-1-1-1,-1-1 1,30-37-1,-48 52-584,-11 15 426,-15 25 137,19-24 58,0 0-1,1 1 1,1-1-1,-5 21 1,8-31-17,1 0-1,-1 1 1,0-1-1,1 0 0,0 0 1,-1 1-1,1-1 1,0 0-1,0 1 1,1-1-1,-1 0 1,0 1-1,1-1 1,-1 0-1,1 0 0,0 1 1,0-1-1,0 0 1,0 0-1,0 0 1,0 0-1,1 0 1,-1 0-1,0-1 1,1 1-1,0 0 0,-1-1 1,1 1-1,0-1 1,0 1-1,0-1 1,0 0-1,0 0 1,3 1-1,1 0-118,0-1 1,1 1-1,-1-2 0,1 1 0,0-1 1,-1 1-1,1-2 0,-1 1 0,1-1 1,-1 0-1,1 0 0,12-5 0,-12 3-870,1-1-1,-1 1 0,0-1 0,0-1 1,0 1-1,6-6 0,18-20-7059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0.863"/>
    </inkml:context>
    <inkml:brush xml:id="br0">
      <inkml:brushProperty name="width" value="0.025" units="cm"/>
      <inkml:brushProperty name="height" value="0.025" units="cm"/>
    </inkml:brush>
  </inkml:definitions>
  <inkml:trace contextRef="#ctx0" brushRef="#br0">194 0 13869,'0'0'6091,"-3"10"-5562,-10 33 209,1 0 1,3 1 0,1 1-1,-2 58 1,7 196 1980,5-170-2816,-2-127 109,0-1 0,0 1-1,0 0 1,0 0 0,0 0-1,0 0 1,-1-1 0,1 1 0,-1 0-1,1 0 1,-1 0 0,0-1 0,1 1-1,-1 0 1,0-1 0,0 1 0,-2 1-1,-6-6 238,-2-16-68,-18-56-289,-26-79-435,48 133 573,2 0 1,1-1-1,1 1 0,0-1 0,1-29 0,3 49 17,-1 0 0,1 0 0,0 0 1,-1 1-1,1-1 0,0 0 0,0 0 0,0 0 0,0 1 1,0-1-1,1 1 0,-1-1 0,0 1 0,1-1 0,-1 1 1,1 0-1,0 0 0,-1 0 0,1-1 0,0 2 0,-1-1 1,1 0-1,0 0 0,0 1 0,0-1 0,0 0 1,0 1-1,0 0 0,0 0 0,0-1 0,0 1 0,0 1 1,3-1-1,12 0 198,1 0 1,31 6-1,-40-5-220,86 14-44,74 7-1213,-140-20-1575,0-2-1,30-4 1,23-11-12696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2.205"/>
    </inkml:context>
    <inkml:brush xml:id="br0">
      <inkml:brushProperty name="width" value="0.025" units="cm"/>
      <inkml:brushProperty name="height" value="0.025" units="cm"/>
    </inkml:brush>
  </inkml:definitions>
  <inkml:trace contextRef="#ctx0" brushRef="#br0">125 164 705,'-13'10'11653,"3"-4"-10174,-45 34 1508,50-37-2651,1 1-1,0 0 1,0 0 0,0 0-1,1 1 1,0-1 0,0 1-1,0 0 1,0 0-1,1 0 1,-4 8 0,6-11-238,-1 0-1,1 0 1,-1 0 0,1 0 0,0 0 0,0 0-1,0 0 1,0 0 0,0 0 0,0 0 0,0 0 0,1 0-1,-1 0 1,1 0 0,0-1 0,-1 1 0,1 0 0,0 0-1,0 0 1,0-1 0,0 1 0,0-1 0,3 4-1,-1-3 13,0 0-1,1 0 0,-1 0 0,0 0 0,1-1 1,-1 1-1,1-1 0,0 0 0,-1 0 0,1 0 1,7 0-1,4 0 123,1 0 0,-1-2 0,1 0 0,-1 0 0,19-5 0,-15 0-83,0 0 0,-1-1 1,0 0-1,-1-2 0,1 0 0,-2-1 0,1 0 1,25-23-1,-34 26-136,1 0 1,-1-1 0,-1 0-1,0 0 1,0-1 0,0 0-1,-1 0 1,0 0 0,-1-1-1,0 0 1,-1 0-1,0 0 1,0-1 0,-1 1-1,-1-1 1,3-19 0,-5 28-52,0-1 1,0 1-1,0-1 1,0 0-1,0 1 1,-1-1-1,1 1 1,-1-1 0,0 1-1,1-1 1,-1 1-1,-1-1 1,1 1-1,0 0 1,0-1-1,-1 1 1,1 0-1,-1 0 1,0 0-1,0 0 1,0 0 0,0 1-1,0-1 1,0 1-1,0-1 1,0 1-1,0 0 1,-1-1-1,1 1 1,-1 0-1,1 1 1,-1-1-1,1 0 1,-1 1 0,1-1-1,-1 1 1,0 0-1,1 0 1,-1 0-1,-3 1 1,-2-1-38,-1 1 1,1 0 0,-1 1-1,1 0 1,0 0-1,-1 1 1,1 0-1,0 0 1,1 1 0,-1 0-1,-10 7 1,3 1 111,1 0 0,0 1 1,1 1-1,0 0 1,1 0-1,1 2 0,0-1 1,1 1-1,1 1 0,1-1 1,0 2-1,1-1 0,1 1 1,0 0-1,-5 31 1,11-45-27,-1 0 1,1 0 0,0 0 0,0 0-1,0 0 1,1-1 0,-1 1 0,1 0-1,0 0 1,0 0 0,0-1 0,1 1-1,-1-1 1,1 1 0,0-1 0,0 1-1,0-1 1,0 0 0,1 0 0,4 5-1,-2-4-2,1 0-1,0-1 1,-1 1 0,1-1-1,0-1 1,1 1-1,-1-1 1,0 0-1,1 0 1,-1-1-1,9 1 1,10 0 23,0-1-1,-1-1 1,1-1-1,0-2 1,39-8 0,-35 4-4,-1-2 1,-1-1-1,1-1 1,-2-1-1,0-1 0,31-21 1,-41 23-8,0-1-1,0 0 1,-1-1 0,-1-1 0,0 0-1,-1-1 1,0 0 0,-1-1-1,-1-1 1,10-19 0,-45 79 166,15-28-91,1 0 1,-10 26-1,16-36-63,0 1-1,1-1 0,0 1 1,0 0-1,0-1 0,1 1 1,0 0-1,0 0 1,0-1-1,1 1 0,2 11 1,-2-15-27,-1 0 0,1-1 0,1 1 1,-1 0-1,0-1 0,0 1 0,1 0 1,-1-1-1,1 0 0,-1 1 0,1-1 1,-1 0-1,1 0 0,0 0 1,0 0-1,0 0 0,-1 0 0,1 0 1,0-1-1,0 1 0,0-1 0,0 1 1,0-1-1,0 0 0,3 0 0,59 0 129,-55 0-107,8-3-112,-1 0 0,0 0-1,0-2 1,-1 0 0,1 0-1,19-12 1,-14 8-217,0 1-1,31-9 1,-52 17 300,0 0 1,1 0 0,-1 0 0,1-1 0,-1 1 0,0 0 0,1 1 0,-1-1 0,0 0 0,1 0-1,-1 0 1,0 0 0,1 0 0,-1 0 0,0 0 0,1 0 0,-1 1 0,0-1 0,1 0 0,-1 0-1,0 0 1,1 1 0,-1-1 0,0 0 0,0 0 0,1 1 0,-1-1 0,0 0 0,0 1 0,0-1-1,1 0 1,-1 1 0,0-1 0,0 0 0,0 1 0,0 0 0,2 20 355,-10 33 645,6-42-771,1-10-186,1-1-1,0 0 1,0 1 0,0-1 0,0 0-1,0 1 1,0-1 0,0 1 0,0-1 0,0 0-1,1 1 1,-1-1 0,0 0 0,1 1-1,0-1 1,-1 0 0,1 0 0,0 1 0,-1-1-1,1 0 1,0 0 0,0 0 0,0 0-1,0 0 1,0 0 0,0 0 0,0 0 0,2 1-1,1-1 19,0 0 0,-1 0-1,1 0 1,0 0 0,-1-1-1,1 0 1,0 1 0,0-1-1,0 0 1,6-2 0,7-1 18,1 0 1,-1-2-1,31-12 1,34-26-106,-67 33-209,0 1-1,1 0 0,1 1 1,-1 1-1,1 1 0,1 0 0,26-4 1,-43 9 244,1 1 0,-1 0-1,1 0 1,-1 0 0,1 0 0,-1 1 0,1-1 0,-1 0 0,1 1 0,-1-1 0,1 1 0,-1-1 0,0 1 0,1 0 0,-1 0 0,0 0-1,1-1 1,-1 1 0,0 0 0,0 0 0,0 1 0,0-1 0,0 0 0,0 0 0,0 0 0,0 1 0,-1-1 0,1 0 0,0 1 0,-1-1-1,1 1 1,-1-1 0,1 1 0,-1-1 0,0 1 0,0 1 0,2 8-54,-1 1 0,-1 0 0,0-1 1,-2 13-1,1 1-1722,0-25 1615,1 0 0,0 0 0,0 0 0,0 0 0,0 0 0,0 1 0,0-1 0,0 0 0,0 0 0,0 0 0,0 0 0,0 0 0,0 1 0,0-1 0,0 0 0,0 0 0,0 0 0,0 0 0,0 0 0,0 1 0,0-1 0,0 0 0,0 0 0,0 0 0,0 0 0,0 0 0,0 1 0,0-1 0,0 0 0,1 0 0,-1 0 0,0 0 0,0 0-1,0 0 1,0 1 0,0-1 0,0 0 0,1 0 0,-1 0 0,0 0 0,0 0 0,0 0 0,0 0 0,0 0 0,0 0 0,1 0 0,-1 0 0,0 0 0,0 0 0,0 0 0,0 0 0,1 0 0,-1 0 0,0 0 0,0 0 0,0 0 0,0 0 0,0 0 0,1 0 0,-1 0 0,0 0 0,0 0 0,0 0 0,0 0 0,0 0 0,1 0 0,-1-1 0,0 1 0,4-7-10232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2.564"/>
    </inkml:context>
    <inkml:brush xml:id="br0">
      <inkml:brushProperty name="width" value="0.025" units="cm"/>
      <inkml:brushProperty name="height" value="0.025" units="cm"/>
    </inkml:brush>
  </inkml:definitions>
  <inkml:trace contextRef="#ctx0" brushRef="#br0">0 1 22261,'0'0'5798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3.445"/>
    </inkml:context>
    <inkml:brush xml:id="br0">
      <inkml:brushProperty name="width" value="0.025" units="cm"/>
      <inkml:brushProperty name="height" value="0.025" units="cm"/>
    </inkml:brush>
  </inkml:definitions>
  <inkml:trace contextRef="#ctx0" brushRef="#br0">53 0 7303,'0'0'15038,"2"14"-14301,-1 6-358,-1 1 0,-1-1 0,0 0 0,-1 0 0,-10 36 0,8-41-281,1 0 0,0 0 1,2 0-1,-1 22 0,2-36-96,1 0 0,-1 1 0,1-1 0,-1 1 1,1-1-1,0 0 0,-1 1 0,1-1 0,0 0 0,0 0 0,0 0 0,0 1 0,0-1 0,0 0 0,1 0 0,-1-1 1,0 1-1,0 0 0,1 0 0,-1 0 0,0-1 0,1 1 0,-1-1 0,1 1 0,-1-1 0,1 0 0,-1 0 1,1 1-1,-1-1 0,1 0 0,-1 0 0,3-1 0,62-1 2,-56 1-40,24-2-240,-21 0 177,0 2 0,0 0 0,0 0 1,0 1-1,0 1 0,22 3 0,-33-3 104,0-1 0,0 1-1,1 0 1,-1 0 0,0 0-1,0 1 1,0-1 0,0 0-1,0 1 1,0-1 0,-1 1-1,1-1 1,0 1 0,-1 0-1,1 0 1,-1 0-1,2 3 1,-2-1 39,0-1 0,0 1-1,0 0 1,0 0 0,0 0-1,-1 1 1,0-1 0,0 0 0,0 0-1,0 0 1,-1 0 0,1 0-1,-3 6 1,1-4 143,-1 1 0,0-1 0,0 0 0,0 0 1,-1 0-1,0 0 0,0 0 0,0-1 0,-1 0 0,0 1 0,0-2 0,0 1 0,0-1 0,-1 0 0,-7 4 0,-2 2 231,-1-2 0,1 0 0,-2 0 0,-31 8-1,41-13-453,0-1-1,0-1 0,-1 1 0,1-1 0,-1-1 0,0 1 0,1-1 1,-9-1-1,14 0-206,-1 0 1,0 1-1,1-1 1,-1 0-1,1-1 1,-1 1 0,1 0-1,-1-1 1,1 1-1,0-1 1,0 0-1,0 1 1,0-1-1,0 0 1,0-1-1,0 1 1,0 0-1,1 0 1,0-1 0,-1 1-1,1-1 1,0 1-1,0-1 1,0 1-1,0-4 1,-10-39-5305,6-12-1174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3.795"/>
    </inkml:context>
    <inkml:brush xml:id="br0">
      <inkml:brushProperty name="width" value="0.025" units="cm"/>
      <inkml:brushProperty name="height" value="0.025" units="cm"/>
    </inkml:brush>
  </inkml:definitions>
  <inkml:trace contextRef="#ctx0" brushRef="#br0">0 26 10570,'0'0'6278,"72"-19"-3684,-36 14-672,0 3-673,11 2-1056,-2 0-193,6 2-1506,-4 8-3298,2-3-5991</inkml:trace>
  <inkml:trace contextRef="#ctx0" brushRef="#br0" timeOffset="1">637 338 11307,'0'0'6662,"-35"82"-3491,18-47-160,5-1-1442,8-4-1248,4-5-257,6-5-801,11-2-1249,6-10-1793,-1-8-1603,-1 0-3074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122"/>
    </inkml:context>
    <inkml:brush xml:id="br0">
      <inkml:brushProperty name="width" value="0.025" units="cm"/>
      <inkml:brushProperty name="height" value="0.025" units="cm"/>
    </inkml:brush>
  </inkml:definitions>
  <inkml:trace contextRef="#ctx0" brushRef="#br0">274 0 17232,'-9'4'951,"-8"6"-304,0 1 1,1 0 0,0 1 0,0 1 0,2 0 0,0 1 0,0 0 0,-20 30 0,19-23-92,0 0 1,2 2-1,0-1 1,2 2-1,1-1 1,-13 43-1,21-61-526,1 0-1,0 1 1,0-1-1,0 0 1,0 0 0,1 1-1,0-1 1,0 0-1,1 1 1,-1-1-1,1 0 1,0 0 0,1 1-1,-1-1 1,4 7-1,-3-9-21,1 0 1,0 0-1,0 0 0,0 0 0,0 0 1,0-1-1,0 1 0,1-1 0,-1 0 1,1 0-1,-1 0 0,1-1 0,0 1 0,0-1 1,0 0-1,0 0 0,0 0 0,0 0 1,0-1-1,7 0 0,6 2 34,0-2 0,0 0 1,1-1-1,-1-1 0,0 0 0,0-1 1,21-8-1,-33 10-23,0 0-1,-1-1 1,1 0 0,-1 0 0,1-1 0,-1 1 0,0-1-1,1 0 1,-1 0 0,-1 0 0,1 0 0,0-1-1,-1 0 1,0 0 0,0 0 0,0 0 0,0 0-1,-1 0 1,1-1 0,-1 1 0,-1-1 0,1 0-1,0 0 1,-1 1 0,0-1 0,0 0 0,-1 0 0,1 0-1,-1-7 1,-1 9-2,1 0-1,-1 1 1,0-1 0,0 0-1,0 1 1,0-1-1,-1 0 1,1 1 0,-1-1-1,1 1 1,-1 0-1,0 0 1,0 0 0,0 0-1,0 0 1,0 0-1,-1 0 1,1 1 0,-1-1-1,1 1 1,-1-1 0,1 1-1,-1 0 1,0 0-1,1 0 1,-1 1 0,0-1-1,-3 0 1,-2-1-206,0 1 0,0 0 1,0 0-1,-1 0 0,1 1 0,0 0 1,0 1-1,-17 3 0,24-4-14,-1 1 1,0 0-1,1 0 1,-1-1-1,1 1 0,-1 0 1,1 0-1,-1 0 1,1 0-1,0 1 0,-1-1 1,1 0-1,0 1 0,0-1 1,0 0-1,0 1 1,0-1-1,-1 3 0,-3 20-5748,4-8-124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326"/>
    </inkml:context>
    <inkml:brush xml:id="br0">
      <inkml:brushProperty name="width" value="0.025" units="cm"/>
      <inkml:brushProperty name="height" value="0.025" units="cm"/>
    </inkml:brush>
  </inkml:definitions>
  <inkml:trace contextRef="#ctx0" brushRef="#br0">119 246 13004,'0'0'3518,"-10"-1"-416,3 1-2712,0 0 0,0 0 0,0 0 0,0 1 0,0 0 1,0 1-1,-13 4 0,17-5-290,1 0 0,0 0 0,0 0 1,0 0-1,-1 0 0,1 0 0,0 1 0,0-1 1,1 1-1,-1 0 0,0-1 0,1 1 0,-1 0 1,1 0-1,-1 0 0,1 0 0,0 0 0,0 0 1,0 1-1,0-1 0,0 0 0,0 1 0,1-1 1,-1 0-1,1 1 0,-1-1 0,1 1 0,0-1 1,0 0-1,0 1 0,1-1 0,0 4 0,-1-4-68,1 0 0,1 1 0,-1-1 0,0 0 0,0-1 0,1 1 0,-1 0 0,1 0 0,0-1 0,-1 1 0,1 0 0,0-1 0,0 0 0,0 1 0,0-1 0,0 0 0,0 0 0,0 0 0,0 0 0,1-1 0,-1 1 0,0-1 0,1 1 0,-1-1 0,0 0 0,1 0 0,2 0 0,68-1 743,-65-1-809,0 1 0,-1-2 0,1 1 0,-1-1 0,0 0-1,0 0 1,0-1 0,0 0 0,0 0 0,7-6 0,-6 3-841,0 1 0,-1-2-1,0 1 1,7-9 0,-13 15 218,-4 2 772,0 0 0,0 1 0,0 0 1,1 0-1,-1 0 0,1 0 0,-1 0 0,1 0 0,0 1 0,0-1 0,0 1 0,0-1 0,0 1 0,1 0 0,-1 0 0,1 0 0,0 0 0,0 0 0,0 0 0,0 0 0,-1 5 0,3-7-99,0-1 0,-1 1 1,1-1-1,0 1 0,0 0 1,-1-1-1,1 0 0,0 1 1,0-1-1,0 0 0,-1 1 1,1-1-1,0 0 0,0 0 1,0 1-1,0-1 0,0 0 1,0 0-1,0 0 0,0 0 1,-1 0-1,1-1 0,0 1 1,2-1-1,26-3 83,-15-2-318,1 0 0,-1-1 1,-1-1-1,1 0 0,-2-1 1,1 0-1,-1-1 0,18-19 0,-17 15-1340,-1 0 0,0 0 0,17-29 0,-17 18-1127,-20 30 3376,-30 40 3445,28-33-4053,-4 5 994,0 0 1,1 1 0,1 0 0,-11 24 0,18-31-911,1 0 0,0 0 0,0 1 1,1-1-1,1 1 0,0 0 1,0 0-1,1 0 0,1 14 0,0-24-184,0-1-1,0 1 0,0 0 0,0-1 1,0 1-1,0-1 0,1 1 1,-1-1-1,0 1 0,1-1 0,-1 1 1,1-1-1,0 0 0,-1 1 0,1-1 1,0 0-1,0 1 0,0-1 0,0 0 1,0 0-1,0 0 0,0 0 1,1 0-1,-1 0 0,0 0 0,0 0 1,1 0-1,-1-1 0,1 1 0,-1 0 1,1-1-1,-1 1 0,1-1 1,-1 0-1,1 0 0,-1 1 0,1-1 1,1 0-1,1-1-11,-1 1 0,0-1-1,1 0 1,-1 1 0,1-2 0,-1 1 0,0 0-1,0-1 1,1 1 0,-1-1 0,0 0-1,-1 0 1,1 0 0,0-1 0,-1 1 0,4-4-1,153-216 308,0 1-158,-162 228 82,-81 206 895,74-169-575,1 1 1,-4 83-1,19-331-1236,-3 202 717,0 0 1,0 0 0,0 0 0,0 0 0,0 0-1,1 1 1,-1 0 0,0 0 0,0 0 0,1 0-1,5 1 1,-2-1-4,12 0 18,12 1-10,-1-2 1,42-6 0,-61 4 31,0 1-1,0-2 1,0 1 0,-1-2-1,1 1 1,-1-1 0,0-1-1,0 0 1,15-13 0,20-25 124,-43 42-160,0 0-1,0 0 1,0-1-1,-1 1 1,1-1-1,-1 1 1,1-1-1,-1 1 1,0-1-1,0 0 1,-1 1-1,1-1 1,0 0-1,-1 0 1,0 0-1,1 0 1,-1 1-1,0-1 1,-1-5-1,0 7-15,1 1 0,-1-1 0,0 0 0,0 1 0,1-1 0,-1 1 0,0-1 0,0 1 0,1-1 0,-1 1 0,0 0 0,0-1 0,0 1 0,0 0 0,0-1 0,0 1 0,0 0 0,0 0 0,1 0 0,-1 0 0,0 0 0,0 0 0,0 0 0,0 1 0,0-1 0,0 0 0,0 0 0,0 1 0,-1 0 0,-27 9-131,16-3 219,0 2-1,0 0 1,1 0-1,1 1 0,0 0 1,-20 24-1,24-26 64,1 1 0,-1 0 0,1 0 0,1 1 0,0-1 0,0 1 0,1 0 1,0 1-1,0-1 0,-2 16 0,6-24-138,0 0 1,0 0-1,-1 0 1,1 0-1,1 0 1,-1 0-1,0 0 1,0 0-1,1 0 1,0 0 0,-1 0-1,1 0 1,0-1-1,0 1 1,-1 0-1,2 0 1,-1-1-1,0 1 1,0 0-1,0-1 1,1 1 0,-1-1-1,1 0 1,-1 1-1,1-1 1,0 0-1,-1 0 1,1 0-1,0 0 1,0 0-1,-1-1 1,4 2-1,5 0-552,0 1-1,0-2 0,0 1 0,0-1 0,10-1 1,-12 0-297,34 1-5739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454"/>
    </inkml:context>
    <inkml:brush xml:id="br0">
      <inkml:brushProperty name="width" value="0.025" units="cm"/>
      <inkml:brushProperty name="height" value="0.025" units="cm"/>
    </inkml:brush>
  </inkml:definitions>
  <inkml:trace contextRef="#ctx0" brushRef="#br0">71 1 17713,'0'0'2722,"-33"61"834,17-28-1410,4-1-1313,3 0-545,9-1-224,0-4-96,5-3-1762,7-7-1889,5-4-3909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4.834"/>
    </inkml:context>
    <inkml:brush xml:id="br0">
      <inkml:brushProperty name="width" value="0.025" units="cm"/>
      <inkml:brushProperty name="height" value="0.025" units="cm"/>
    </inkml:brush>
  </inkml:definitions>
  <inkml:trace contextRef="#ctx0" brushRef="#br0">0 107 16976,'0'0'5136,"13"1"-4015,33 0-1005,0-2 0,1-2 1,-1-1-1,0-3 1,-1-2-1,0-2 0,0-2 1,-1-1-1,65-33 0,-103 49-417,-10 9 185,-11 17 207,14-26-69,-46 77 1742,-35 88 0,68-135-1457,3 1-1,-14 60 1,21-68-1519,1 0 0,-1 36 0</inkml:trace>
  <inkml:trace contextRef="#ctx0" brushRef="#br0" timeOffset="1">138 370 14189,'0'0'7047,"68"0"-5830,-14 3-832,3 0-321,13 0-385,7-3-3394,0 0-7240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5.210"/>
    </inkml:context>
    <inkml:brush xml:id="br0">
      <inkml:brushProperty name="width" value="0.025" units="cm"/>
      <inkml:brushProperty name="height" value="0.025" units="cm"/>
    </inkml:brush>
  </inkml:definitions>
  <inkml:trace contextRef="#ctx0" brushRef="#br0">1 80 18001,'0'0'9225,"66"-3"-11051,-13-12-2018,9-3-5348</inkml:trace>
  <inkml:trace contextRef="#ctx0" brushRef="#br0" timeOffset="1">657 18 19699,'0'0'7238,"66"3"-8006,-34-12-4101,13-2-8904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5.556"/>
    </inkml:context>
    <inkml:brush xml:id="br0">
      <inkml:brushProperty name="width" value="0.025" units="cm"/>
      <inkml:brushProperty name="height" value="0.025" units="cm"/>
    </inkml:brush>
  </inkml:definitions>
  <inkml:trace contextRef="#ctx0" brushRef="#br0">0 36 22549,'0'0'9225,"72"18"-10698,-21-40-3972,19-10-8649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105"/>
    </inkml:context>
    <inkml:brush xml:id="br0">
      <inkml:brushProperty name="width" value="0.025" units="cm"/>
      <inkml:brushProperty name="height" value="0.025" units="cm"/>
    </inkml:brush>
  </inkml:definitions>
  <inkml:trace contextRef="#ctx0" brushRef="#br0">0 204 11627,'0'0'5611,"4"8"-3807,-3-5-1684,1 0 1,-1 0-1,1-1 0,-1 1 1,1 0-1,0-1 0,0 0 1,0 1-1,0-1 0,1 0 1,-1 0-1,1 0 0,-1 0 1,1-1-1,-1 1 0,5 1 1,0-1 61,0 0 0,1-1 0,-1 0 0,1 0 0,-1 0 0,1-1 0,12-1 0,0-1-70,-1 0 1,0-2-1,0 0 1,-1-1-1,1-1 1,-1-1-1,0 0 0,0-1 1,-1-1-1,-1-1 1,1-1-1,-1 0 0,-1-1 1,0 0-1,-1-1 1,20-24-1,-32 34-96,0 1 0,0 0 0,0-1 0,-1 1 0,1-1-1,-1 1 1,0-1 0,0 0 0,0 0 0,0 1 0,0-1 0,0 0 0,-1 0 0,0 0-1,1 0 1,-1 0 0,0 0 0,0 0 0,-1-5 0,-1 6-12,1 0 1,0 0-1,0 0 0,0 0 1,-1 0-1,1 0 0,-1 1 1,0-1-1,0 0 0,1 1 1,-1 0-1,0-1 0,0 1 1,0 0-1,0 0 0,0 0 1,-1 0-1,1 0 1,-3 0-1,-5-2-13,0 1 0,0 1-1,0 0 1,0 0 0,-1 1 0,1 0 0,0 1 0,0 0 0,0 1 0,-12 3-1,2 3 79,0 1-1,1 1 0,0 0 1,1 2-1,0 0 0,0 1 1,2 1-1,0 1 0,0 0 1,1 1-1,1 0 0,1 1 1,0 1-1,-17 33 0,27-45-29,0 0 0,1 0 0,0-1 0,0 2 0,1-1 0,-1 0 0,1 0 0,0 12 0,1-16-32,0 1-1,0-1 0,1 1 0,-1-1 1,1 0-1,-1 1 0,1-1 0,0 1 1,0-1-1,0 0 0,0 0 0,0 1 1,1-1-1,-1 0 0,1 0 0,-1 0 1,1 0-1,0-1 0,0 1 0,-1 0 1,1-1-1,1 1 0,-1-1 0,3 2 1,11 4-214,-1-1 1,1-1 0,0 0-1,1-1 1,17 2 0,87 3-6399,-46-8-217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438"/>
    </inkml:context>
    <inkml:brush xml:id="br0">
      <inkml:brushProperty name="width" value="0.025" units="cm"/>
      <inkml:brushProperty name="height" value="0.025" units="cm"/>
    </inkml:brush>
  </inkml:definitions>
  <inkml:trace contextRef="#ctx0" brushRef="#br0">394 2 13325,'0'0'704,"-79"-1"1378,26 9-320,4 12-513,-7 7 224,10 7 289,5 1-32,7 3-545,9-3-224,14-3-353,11-5-287,2-4-257,24-10 0,10-5-449,11-7-1056,8-1-545,7-14-2626,0-16-3460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6.770"/>
    </inkml:context>
    <inkml:brush xml:id="br0">
      <inkml:brushProperty name="width" value="0.025" units="cm"/>
      <inkml:brushProperty name="height" value="0.025" units="cm"/>
    </inkml:brush>
  </inkml:definitions>
  <inkml:trace contextRef="#ctx0" brushRef="#br0">175 0 19186,'0'0'844,"-9"14"560,-17 26-381,2 2 0,2 0 1,-18 49-1,29-61-605,0 0 0,3 0 0,0 1 0,2 0 0,2 1 1,-2 39-1,6-69-396,0-1 1,0 1-1,0 0 1,0-1-1,1 1 1,-1-1 0,0 1-1,1-1 1,-1 1-1,1-1 1,0 1-1,-1-1 1,1 1 0,0-1-1,0 0 1,0 0-1,0 1 1,0-1-1,0 0 1,0 0 0,0 0-1,1 0 1,1 1-1,0 0 41,0-1 0,1 0 1,-1 0-1,0 0 0,1 0 0,-1 0 0,0-1 0,1 0 0,-1 0 0,6 0 0,5-1 132,0-1 0,0-1 0,0 0 0,21-8 0,346-167-56,-347 161-316,-6 3-389,33-19-1972,-24 5-2098,-18 7-1818</inkml:trace>
  <inkml:trace contextRef="#ctx0" brushRef="#br0" timeOffset="1">436 350 13229,'0'0'4067,"-31"70"-896,31-37 161,0-4-1475,15 0-576,14-3-512,5 0-545,7-3-416,-3-5-2787,-2-6-4452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7.323"/>
    </inkml:context>
    <inkml:brush xml:id="br0">
      <inkml:brushProperty name="width" value="0.025" units="cm"/>
      <inkml:brushProperty name="height" value="0.025" units="cm"/>
    </inkml:brush>
  </inkml:definitions>
  <inkml:trace contextRef="#ctx0" brushRef="#br0">0 329 3748,'0'0'6427,"12"0"-3496,198-1 4841,2-2-4419,434-33-2542,403-117-484,-276 31 3,-692 112-1750,-155 9-4927,13-2-2136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7.829"/>
    </inkml:context>
    <inkml:brush xml:id="br0">
      <inkml:brushProperty name="width" value="0.025" units="cm"/>
      <inkml:brushProperty name="height" value="0.025" units="cm"/>
    </inkml:brush>
  </inkml:definitions>
  <inkml:trace contextRef="#ctx0" brushRef="#br0">280 0 9833,'0'0'8798,"-10"3"-7223,6-1-1505,-1 0 0,1 0 0,-1 1 0,1-1 0,0 1 0,0 0 0,0 0 0,0 0 0,1 0 0,-1 1 0,-5 6 0,-33 62 1118,4 5-159,3 1 0,3 1 0,-30 121 0,56-136-885,6-64-166,0 0-1,-1 1 1,1-1-1,0 0 1,0 0-1,0 1 1,0-1 0,0 0-1,0 0 1,0 0-1,0 1 1,0-1-1,0 0 1,0 0-1,0 0 1,0 1-1,1-1 1,-1 0-1,0 0 1,0 0-1,0 1 1,0-1-1,0 0 1,0 0-1,0 0 1,1 1-1,-1-1 1,0 0-1,0 0 1,0 0-1,0 0 1,1 0-1,-1 0 1,0 1-1,0-1 1,0 0-1,1 0 1,-1 0-1,0 0 1,0 0-1,0 0 1,1 0-1,-1 0 1,0 0-1,0 0 1,1 0-1,10-8-1702,8-15-2155,-7-7-860,-1-8-1672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8.160"/>
    </inkml:context>
    <inkml:brush xml:id="br0">
      <inkml:brushProperty name="width" value="0.025" units="cm"/>
      <inkml:brushProperty name="height" value="0.025" units="cm"/>
    </inkml:brush>
  </inkml:definitions>
  <inkml:trace contextRef="#ctx0" brushRef="#br0">1 54 12492,'0'0'5637,"53"-14"-3042,-23 14-706,6 0-447,5 0-1,6 0-288,2 0-704,4 0-353,-4 0-32,0 0-32,-4 0-160,-3-8-865,-7-1-833,-4-1-2210,-16 2-2402,-4 3-6566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686"/>
    </inkml:context>
    <inkml:brush xml:id="br0">
      <inkml:brushProperty name="width" value="0.025" units="cm"/>
      <inkml:brushProperty name="height" value="0.025" units="cm"/>
    </inkml:brush>
  </inkml:definitions>
  <inkml:trace contextRef="#ctx0" brushRef="#br0">47 1 17969,'-17'13'4965,"4"-3"-353,2 1-1825,5-5-1570,6 2-929,0-5-224,6-3-32,5 0-1793,-3-3-4902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48.504"/>
    </inkml:context>
    <inkml:brush xml:id="br0">
      <inkml:brushProperty name="width" value="0.025" units="cm"/>
      <inkml:brushProperty name="height" value="0.025" units="cm"/>
    </inkml:brush>
  </inkml:definitions>
  <inkml:trace contextRef="#ctx0" brushRef="#br0">225 22 10474,'0'0'8904,"57"13"-6565,-5-19-706,12-3-448,2 0-256,-3 3-320,1 2-417,-15 4-160,-14 0-481,-8 0-1088,-21 7-1538,-6 1-2594,-21 0-3460</inkml:trace>
  <inkml:trace contextRef="#ctx0" brushRef="#br0" timeOffset="1">1 357 12524,'0'0'10057,"58"39"-8007,4-39-480,16 0-866,10-4-383,6-1-321,-5-1-64,-4-3-2723,-10-6-4516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7:41.809"/>
    </inkml:context>
    <inkml:brush xml:id="br0">
      <inkml:brushProperty name="width" value="0.025" units="cm"/>
      <inkml:brushProperty name="height" value="0.025" units="cm"/>
    </inkml:brush>
  </inkml:definitions>
  <inkml:trace contextRef="#ctx0" brushRef="#br0">43 5 9641,'0'0'-438,"-10"-1"1047,-20-3 39,28 5-195,24 4-412,147 19 52,240 4-1,-313-24 172,941 57 926,-751-52-888,506-51-1,405-27-2,-171 94-202,-336-3-7,524 19 199,-1188-40-338,176-1-1082,-163-3-687,56-11 0,23-19-5287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7:49.227"/>
    </inkml:context>
    <inkml:brush xml:id="br0">
      <inkml:brushProperty name="width" value="0.025" units="cm"/>
      <inkml:brushProperty name="height" value="0.025" units="cm"/>
    </inkml:brush>
  </inkml:definitions>
  <inkml:trace contextRef="#ctx0" brushRef="#br0">7 166 6502,'-6'0'1636,"11"-1"-641,32 0-344,-20 1-648,-1 0 0,1 1 0,25 5 0,-10 3 51,0-1 1,0-2-1,63 3 1,101-10 833,-142 0-590,961-20 577,619 15-837,-535-57 107,-540 21 148,1669-27-53,149 72-251,-1640 12-6,93-1 13,261-36 500,-1061 20-929,38 0 1062,-24 5-6943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8:30.061"/>
    </inkml:context>
    <inkml:brush xml:id="br0">
      <inkml:brushProperty name="width" value="0.025" units="cm"/>
      <inkml:brushProperty name="height" value="0.025" units="cm"/>
    </inkml:brush>
  </inkml:definitions>
  <inkml:trace contextRef="#ctx0" brushRef="#br0">1 292 12043,'0'0'1468,"7"1"-1681,19 3 170,0-2 0,0-1 0,0 0 1,0-2-1,28-5 0,139-30-79,-158 29 197,168-38 100,331-55-46,-49 62 59,-116 10 8,7 0-93,0 16 1,437 43-1,70 21 29,-556-37-99,258 61 1190,-572-73-1291,1-2 1,-1 0 0,1 0-1,-1-2 1,1 1 0,-1-2-1,24-4 1,-24 2-745,1-1-1,-1 0 1,0 0 0,0-1 0,-1-1 0,24-16-1,18-24-5523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10.643"/>
    </inkml:context>
    <inkml:brush xml:id="br0">
      <inkml:brushProperty name="width" value="0.025" units="cm"/>
      <inkml:brushProperty name="height" value="0.025" units="cm"/>
    </inkml:brush>
  </inkml:definitions>
  <inkml:trace contextRef="#ctx0" brushRef="#br0">158 215 6374,'-7'-1'269,"1"0"0,0-1 0,0 0 0,0 0 0,0 0 0,0-1 1,1 0-1,-12-7 0,-23-11 993,-4 11-226,36 10-42,28 7-788,-6-4-183,0 0-1,1-1 1,-1 0 0,1-1-1,26-2 1,77-14 373,-91 11-191,309-31 975,-123 16-1031,951-35 422,-438 58-528,497-3 1564,-580-25-695,152-1-3452,-758 24 453,-7-1-1971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15.166"/>
    </inkml:context>
    <inkml:brush xml:id="br0">
      <inkml:brushProperty name="width" value="0.025" units="cm"/>
      <inkml:brushProperty name="height" value="0.025" units="cm"/>
    </inkml:brush>
  </inkml:definitions>
  <inkml:trace contextRef="#ctx0" brushRef="#br0">645 249 2370,'0'0'4639,"-10"-7"-2728,2 2-1603,-1 0-1,0 0 1,1 1-1,-1 0 0,-1 0 1,1 1-1,0 1 1,-1-1-1,0 1 0,1 1 1,-17-1-1,8 3-186,1 0-1,0 1 1,-1 1-1,1 0 0,0 1 1,0 1-1,1 1 1,0 0-1,0 2 1,-19 10-1,14-5 19,1 1 0,1 1 1,0 1-1,1 0 0,1 1 0,-29 38 0,28-30-181,1 0 0,1 2 0,1 0 0,1 1-1,2 0 1,1 1 0,1 0 0,2 1 0,0 0 0,2 0 0,2 1-1,-1 32 1,5-46-35,2 0 0,0 0 0,0 0 0,2 0 1,0 0-1,1-1 0,1 1 0,0-1 0,1-1 0,1 1 0,1-1 0,0-1 0,1 1 0,0-2 0,1 1 0,0-1 0,1-1 0,1 0 0,0-1 0,1 0 0,0-1 0,0-1 0,1 0 1,0-1-1,1-1 0,-1 0 0,1-1 0,27 7 0,-38-12 115,1 1 1,0 0-1,-1-1 1,1 0-1,0-1 1,0 1-1,-1-1 1,1 0-1,0-1 0,0 1 1,-1-1-1,1 0 1,0-1-1,-1 1 1,1-1-1,-1 0 1,0 0-1,1-1 1,-1 0-1,0 0 1,0 0-1,-1 0 1,1-1-1,-1 0 0,0 0 1,0 0-1,0 0 1,0-1-1,-1 1 1,1-1-1,-1 0 1,-1 0-1,5-8 1,110-227 4026,-39 78-2098,-65 136-1922,123-270 628,-122 259-613,-2 0 0,-1-1 0,-2 0-1,-2-1 1,-1 1 0,0-48 0,-6 83-96,1 0-1,-1 0 0,-1 0 1,1 0-1,0 0 0,-1 0 1,1 0-1,-1 0 0,0 0 1,0 0-1,0 1 0,-1-1 1,1 0-1,0 1 1,-1-1-1,0 1 0,0-1 1,1 1-1,-2 0 0,1 0 1,-4-4-1,2 4-99,0 0-1,0 1 1,0-1-1,0 1 1,0 0-1,0 0 1,0 0-1,-1 1 0,1-1 1,0 1-1,0 0 1,0 1-1,-8 0 1,-3 2-376,1 0 0,0 2 0,0-1 1,0 1-1,0 1 0,1 1 0,-22 13 0,-14 20-3427,5 5-3546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32.372"/>
    </inkml:context>
    <inkml:brush xml:id="br0">
      <inkml:brushProperty name="width" value="0.025" units="cm"/>
      <inkml:brushProperty name="height" value="0.025" units="cm"/>
    </inkml:brush>
  </inkml:definitions>
  <inkml:trace contextRef="#ctx0" brushRef="#br0">4 230 9641,'0'0'2723,"0"-1"-2725,-1 1 0,1 0 0,0-1 0,-1 1 1,1-1-1,0 1 0,0 0 0,0-1 0,-1 1 0,1-1 1,0 1-1,0-1 0,0 1 0,0-1 0,0 1 0,0-1 1,0 1-1,0-1 0,0 1 0,0-1 0,0 1 0,0 0 0,0-1 1,1 1-1,-1-1 0,0 1 0,0-1 0,0 1 0,1-1 1,-1 1-1,1-1 0,6-1 7,1 1-1,0-1 1,-1 2 0,1-1-1,0 1 1,0 0 0,0 1 0,11 1-1,-4 0 7,628 48 91,-529-44 5,144-11 0,112-30 0,-327 30-87,900-23-12,-677 30-5,-202-2-2,1113-23-29,-105 8 231,-695 17-160,317-2-29,1123 3 20,-1050 22-23,4 1-1,651-50 385,-775 5 24,654-37-10,-903 25-386,1019-48 109,-531 73-132,-866 5-19,52 2-487,-69-1 428,-1 0 0,1 1 1,-1-1-1,1 1 0,-1-1 1,1 1-1,-1 0 0,0 0 1,1 0-1,-1 1 0,0-1 1,0 0-1,0 1 0,0-1 1,0 1-1,0 0 0,0 0 1,0-1-1,-1 1 0,1 0 1,-1 1-1,3 3 0,-3 5-4241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47.868"/>
    </inkml:context>
    <inkml:brush xml:id="br0">
      <inkml:brushProperty name="width" value="0.025" units="cm"/>
      <inkml:brushProperty name="height" value="0.025" units="cm"/>
    </inkml:brush>
  </inkml:definitions>
  <inkml:trace contextRef="#ctx0" brushRef="#br0">344 0 7271,'-11'8'-897,"-6"3"1338,1 0 0,-2-1 0,1-1 0,-1-1 0,-1 0 0,1-1 0,-1-1 0,-1-1 0,-32 4 0,-66-8 1144,118-1-1612,42 0-304,140 0 365,-119-3-36,0 3 1,-1 3-1,118 20 0,-107-6 2,0-3 0,1-3 0,1-3 0,-1-4 0,1-3 0,141-16 0,-99-3-8,32-6 63,193-6-1,-229 34-12,0 5-1,119 25 0,-50-6-15,-75-17-3,1-5 0,118-8 0,213-35 66,-416 35-87,165-14 42,0 8 0,1 8 0,352 46 0,-453-32-35,779 83 41,6-72-50,-223-34 0,-600 7 0,185 3 96,-205 1-112,1 2 0,-1 2 0,0 0 0,0 2 0,43 18 0,6 5-3710,-46-20-427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9:57.374"/>
    </inkml:context>
    <inkml:brush xml:id="br0">
      <inkml:brushProperty name="width" value="0.025" units="cm"/>
      <inkml:brushProperty name="height" value="0.025" units="cm"/>
    </inkml:brush>
  </inkml:definitions>
  <inkml:trace contextRef="#ctx0" brushRef="#br0">208 161 5317,'0'0'55,"-1"0"1,1 1-1,0-1 1,0 0-1,0 0 1,-1 0-1,1 0 1,0 0-1,0 0 0,-1 0 1,1 0-1,0 1 1,0-1-1,-1 0 1,1 0-1,0 0 0,0 0 1,-1 0-1,1 0 1,0 0-1,0-1 1,-1 1-1,1 0 1,0 0-1,0 0 0,-1 0 1,1 0-1,0 0 1,0 0-1,0 0 1,-1-1-1,1 1 0,0 0 1,0 0-1,0 0 1,-1-1-1,1 1 1,0 0-1,0 0 1,0 0-1,0-1 0,0 1 1,-1 0-1,1 0 1,0-1-1,0 1 1,0 0-1,0-1 0,14-7 523,23-6-733,-12 8 158,0 2 1,0 0-1,0 2 1,33 0-1,-23 2 605,51-8 0,304-28-507,-105 16-84,-199 11 174,141-21-73,-211 23-161,-27 3-46,-31 1-51,9 5 10,1 2 0,-50 11 0,3-1 98,-463 48 873,-121 20 299,627-71-1407,25-4 29,22-2 17,115 1-281,236-18 0,12-9 1122,501-56 1670,-861 76-2304,-11 0-21,1 1 1,-1 0-1,1-1 0,-1 1 1,0-1-1,1 0 0,-1 0 1,0-1-1,1 1 0,4-3 1,-38-1-2753,-69 6-720,25 4 1329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09.183"/>
    </inkml:context>
    <inkml:brush xml:id="br0">
      <inkml:brushProperty name="width" value="0.025" units="cm"/>
      <inkml:brushProperty name="height" value="0.025" units="cm"/>
    </inkml:brush>
  </inkml:definitions>
  <inkml:trace contextRef="#ctx0" brushRef="#br0">232 101 6726,'8'-10'3913,"0"0"-2907,25-34 1762,-14 9 2048,-24 34-619,-8 9-3259,-16 15-1018,-12 14 313,-71 82 1,99-103-444,1 0 0,0 1 1,1 1-1,1 0 1,1 0-1,0 0 0,2 1 1,-9 33-1,15-51 126,1-1 0,0 0-1,0 0 1,0 0 0,0 0-1,0 0 1,0 0 0,0 0-1,0 1 1,0-1 0,0 0-1,0 0 1,0 0 0,0 0-1,0 0 1,0 0 0,0 0-1,0 1 1,0-1 0,0 0-1,0 0 1,0 0 0,0 0-1,0 0 1,0 0 0,0 0 0,1 1-1,-1-1 1,0 0 0,0 0-1,0 0 1,0 0 0,0 0-1,0 0 1,0 0 0,0 0-1,0 0 1,1 0 0,-1 0-1,0 1 1,0-1 0,0 0-1,0 0 1,0 0 0,0 0-1,0 0 1,1 0 0,-1 0-1,0 0 1,0 0 0,0 0-1,0 0 1,0 0 0,0 0-1,0 0 1,1 0 0,-1 0-1,0-1 1,0 1 0,0 0-1,0 0 1,0 0 0,0 0-1,0 0 1,1 0 0,11-8-2620,11-15-792,1-11-2030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273"/>
    </inkml:context>
    <inkml:brush xml:id="br0">
      <inkml:brushProperty name="width" value="0.025" units="cm"/>
      <inkml:brushProperty name="height" value="0.025" units="cm"/>
    </inkml:brush>
  </inkml:definitions>
  <inkml:trace contextRef="#ctx0" brushRef="#br0">354 84 13549,'0'0'4014,"6"-11"-266,20-36-967,-25 47-2731,-1-1 0,1 1 0,-1-1 0,1 1-1,-1-1 1,1 1 0,-1-1 0,0 1 0,1-1 0,-1 0 0,0 1 0,0-1-1,0 1 1,1-1 0,-1 0 0,0 1 0,0-1 0,0 0 0,0 1 0,0-1-1,0 0 1,0 1 0,0-1 0,0 0 0,-1 1 0,1-1 0,0 0 0,0 1-1,0-1 1,-1 1 0,1-1 0,0 0 0,-1 1 0,1-1 0,-1 1 0,1-1-1,-1 1 1,1-1 0,0 1 0,-1-1 0,0 1 0,1 0 0,-1-1-1,1 1 1,-1 0 0,-1-1 0,-27 2 406,26-1-400,-9 3-56,-1 1 0,1 0 0,0 0 0,0 1 0,1 1 0,0 0 0,0 0 0,0 1 0,-12 11 0,-6 6-48,-49 54 0,58-57 147,2 1 0,-24 36 1,38-50-77,-1-1 1,1 1-1,0 0 1,1 0-1,0 0 1,0 0-1,1 1 1,0-1-1,1 1 1,-1-1-1,2 1 1,-1 14-1,1-22-22,1 1 0,-1 0-1,1 0 1,0 0 0,-1 0 0,1-1-1,0 1 1,0 0 0,0-1 0,0 1-1,0 0 1,1-1 0,-1 1-1,0-1 1,1 0 0,-1 0 0,1 1-1,-1-1 1,1 0 0,0 0-1,-1 0 1,1-1 0,0 1 0,0 0-1,-1-1 1,1 1 0,0-1 0,0 1-1,0-1 1,0 0 0,0 0-1,0 0 1,0 0 0,0 0 0,2-1-1,3 1 8,0-1-1,0 0 0,0 0 0,-1-1 0,1 0 0,0 0 1,-1 0-1,12-7 0,-10 5 2,0-1-1,-1 1 1,0-2-1,0 1 1,0-1 0,-1 0-1,1 0 1,-2-1-1,1 0 1,-1 0 0,0 0-1,0 0 1,-1-1-1,0 0 1,0 0 0,-1 0-1,4-13 1,-7 20-8,1-1-1,-1 1 1,0 0 0,0 0-1,0-1 1,0 1 0,0 0-1,-1 0 1,1-1 0,0 1 0,0 0-1,-1 0 1,1 0 0,-1 0-1,1-1 1,-1 1 0,1 0-1,-1 0 1,0 0 0,0 0 0,1 0-1,-1 0 1,0 0 0,0 1-1,-1-2 1,0 1-7,-1 0 0,1 0 0,-1 0-1,1 0 1,-1 0 0,1 0 0,-1 1 0,1-1 0,-1 1-1,0 0 1,-3 0 0,0 0-5,-1 1-1,1-1 1,0 1-1,0 1 1,0-1-1,0 1 1,0 0-1,1 0 1,-10 6-1,12-6 39,0 0-1,0 0 1,1 0 0,-1 0 0,1 0-1,-1 1 1,1-1 0,0 1-1,0 0 1,0 0 0,0 0-1,1 0 1,-1 0 0,1 0-1,0 0 1,0 0 0,0 1 0,0-1-1,0 0 1,1 1 0,-1 6-1,2-10-20,0 1-1,-1 0 1,1 0-1,0-1 0,-1 1 1,1 0-1,0-1 1,0 1-1,0 0 1,0-1-1,-1 1 1,1-1-1,0 0 0,0 1 1,0-1-1,0 0 1,0 1-1,0-1 1,0 0-1,0 0 0,0 0 1,0 0-1,2 0 1,32-1 98,-26 1-50,11-2-68,0-2 1,-1 1 0,1-2 0,-1-1 0,0 0 0,34-18-1,32-10-2013,-84 34 2011,-1 0 1,0 0-1,0 0 0,1-1 0,-1 1 1,0 0-1,1 0 0,-1 0 0,0 0 0,1 0 1,-1 0-1,0 0 0,1 0 0,-1 0 0,0 0 1,1 0-1,-1 0 0,0 0 0,1 0 1,-1 0-1,0 0 0,1 0 0,-1 1 0,0-1 1,0 0-1,1 0 0,-1 0 0,0 0 1,1 1-1,-1-1 0,0 0 0,0 0 0,0 0 1,1 1-1,-1-1 0,0 0 0,0 1 0,0-1 1,1 0-1,-1 0 0,0 1 0,-2 17 104,-15 19 637,-10 4 118,-19 29 616,43-64-1375,0 0 1,0 1-1,0-1 0,1 0 0,0 1 0,0 0 0,1-1 1,-1 1-1,1 7 0,1-14-138,0 1 0,0-1 1,0 1-1,0-1 0,0 0 0,0 1 0,0-1 1,0 0-1,0 1 0,0-1 0,1 1 1,-1-1-1,0 0 0,0 1 0,0-1 0,0 0 1,1 1-1,-1-1 0,0 0 0,0 0 0,1 1 1,-1-1-1,0 0 0,1 0 0,-1 1 0,0-1 1,1 0-1,-1 0 0,0 0 0,1 0 1,-1 1-1,0-1 0,1 0 0,-1 0 0,1 0 1,-1 0-1,0 0 0,1 0 0,-1 0 0,0 0 1,1 0-1,-1 0 0,1 0 0,-1 0 0,1-1 1,17-6-3372,3-13-3216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09.813"/>
    </inkml:context>
    <inkml:brush xml:id="br0">
      <inkml:brushProperty name="width" value="0.025" units="cm"/>
      <inkml:brushProperty name="height" value="0.025" units="cm"/>
    </inkml:brush>
  </inkml:definitions>
  <inkml:trace contextRef="#ctx0" brushRef="#br0">250 42 4676,'0'0'3940,"8"-8"-1607,24-25-1191,-30 33 371,-4 9-890,-8 11 124,-9 9 525,1 1-1,-27 60 1,32-55-1168,1 1 0,1 0 0,2 0 0,-7 69 0,13-81-162,1 4-594,-1-1 1,-8 31-1,11-57 594,0-1-1,0 1 0,-1 0 0,1-1 0,0 1 1,0 0-1,0-1 0,-1 1 0,1-1 0,0 1 1,-1 0-1,1-1 0,0 1 0,-1-1 0,1 1 1,-1-1-1,1 1 0,-1-1 0,1 1 0,-1-1 1,1 0-1,-1 1 0,1-1 0,-1 0 0,1 0 1,-1 1-1,0-1 0,1 0 0,-1 0 0,0 0 1,1 1-1,-1-1 0,0 0 0,1 0 0,-1 0 1,0 0-1,1 0 0,-1-1 0,0 1 0,1 0 1,-1 0-1,0 0 0,-1-1 28,1 0 0,-1 0 0,1 0 0,-1 0-1,1 0 1,0 0 0,0 0 0,-1 0 0,1-1 0,0 1 0,0 0 0,0-1 0,0 1 0,-1-4 0,-74-209 4360,79 225-3802,-3-9-482,1 0 0,-1 0-1,1-1 1,0 1 0,-1 0 0,1 0-1,0 0 1,0 0 0,0-1 0,1 1-1,-1 0 1,0-1 0,0 1 0,1-1-1,-1 1 1,1-1 0,0 0 0,1 2-1,4 0-45,1 1 0,-1-1 0,1 0 0,-1-1-1,1 1 1,0-2 0,0 1 0,0-1 0,0 0 0,0-1-1,0 0 1,0 0 0,0-1 0,0 0 0,9-2 0,10-3 0,0-2 0,-1 0 1,25-13-1,-27 11 27,-15 4-5,1 2 0,0 0 0,1 0-1,-1 0 1,0 2 0,1-1 0,0 1 0,20-1-1,-30 4-7,1-1 0,-1 1 0,0-1 0,1 1 0,-1 0 0,0 0 0,0 0 0,0-1 0,1 1 0,-1 0 0,0 1 0,0-1 0,-1 0 0,1 0 0,0 0 0,0 0 0,0 1 0,-1-1 0,1 0 0,-1 1 0,1-1 0,-1 0 0,0 1 0,1-1 0,-1 1 0,0-1 0,0 1 0,0-1 0,0 1 0,0-1 0,0 0 1,0 1-1,-1-1 0,0 3 0,-11 51 786,12-54-771,-1-1 0,1 1 0,0 0 0,-1 0 0,1-1 0,0 1 0,-1 0 0,1 0 0,0 0 0,0-1-1,-1 1 1,1 0 0,0 0 0,0 0 0,0 0 0,0-1 0,0 1 0,0 0 0,1 0 0,-1 0 0,0 0 0,0-1 0,0 1 0,1 0 0,-1 0 0,1-1 0,-1 1 0,0 0 0,1 0 0,-1-1 0,1 1 0,0 0 0,1 0-8,0 0 1,0-1 0,0 1 0,0-1 0,0 0 0,0 0 0,0 1-1,-1-1 1,1-1 0,0 1 0,0 0 0,0 0 0,3-1 0,71-25-46,-68 22 95,22-9-49,-21 9-19,-1-1-1,1 2 0,0-1 1,1 1-1,-1 1 0,0 0 1,15-2-1,-23 8-6,0 0 0,0 0 0,0 0 0,0 1 1,-1-1-1,1 0 0,-1 0 0,0 0 0,0 1 0,-1 4 0,0-2 16,2-6-95,-1 0-1,1 0 0,0 1 1,-1-1-1,1 0 1,0 0-1,0 0 1,0 0-1,-1 0 0,1 0 1,0 0-1,1 0 1,-1 0-1,0-1 1,0 1-1,0 0 1,0-1-1,1 1 0,-1 0 1,0-1-1,0 0 1,1 1-1,-1-1 1,0 0-1,1 0 0,-1 1 1,0-1-1,1 0 1,-1-1-1,1 1 1,-1 0-1,2 0 0,51-6-6258,-19-8 44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0.700"/>
    </inkml:context>
    <inkml:brush xml:id="br0">
      <inkml:brushProperty name="width" value="0.025" units="cm"/>
      <inkml:brushProperty name="height" value="0.025" units="cm"/>
    </inkml:brush>
  </inkml:definitions>
  <inkml:trace contextRef="#ctx0" brushRef="#br0">139 219 10666,'-9'7'1991,"-4"2"-1419,-58 48 3032,66-53-3475,1 0-1,0 0 0,1 0 1,-1 0-1,1 1 1,-1-1-1,1 1 0,1 0 1,-1 0-1,1 0 1,0 0-1,0 1 0,0-1 1,-1 8-1,3-12-127,1 0 0,-1 1 0,0-1 0,0 0 0,1 0 0,-1 1 0,1-1 0,-1 0 0,1 0 0,-1 0 0,1 0 0,0 0 0,0 0-1,-1 0 1,1 0 0,0 0 0,0 0 0,0 0 0,0 0 0,0 0 0,0-1 0,0 1 0,1 0 0,-1-1 0,0 1 0,0-1 0,0 0 0,1 1 0,-1-1 0,0 0 0,0 1 0,1-1 0,-1 0 0,0 0 0,1 0 0,-1 0-1,0-1 1,3 1 0,4-1 5,-1 1-1,1-1 0,0-1 1,-1 1-1,11-5 0,12-9 7,-1-1 0,-1-1 0,-1-2 0,0-1 0,34-33 0,-35 31-9,45-39 395,89-99 0,-160 160-395,0 0 1,0 0-1,0 0 1,0 0 0,0 0-1,0 0 1,0 0-1,0 0 1,0 0 0,0 0-1,0 0 1,0 0-1,0 0 1,-1-1-1,1 1 1,0 0 0,0 0-1,0 0 1,0 0-1,0 0 1,0 0 0,0 0-1,0 0 1,0 0-1,0 0 1,0 0 0,0 0-1,0 0 1,0-1-1,0 1 1,0 0-1,0 0 1,0 0 0,0 0-1,0 0 1,0 0-1,0 0 1,0 0 0,0 0-1,0 0 1,0 0-1,0-1 1,0 1 0,0 0-1,0 0 1,0 0-1,-13 7 97,-17 12 16,9 0 175,1 0 1,0 2-1,2 1 1,-31 44-1,43-55-223,0-1-1,0 1 1,1 0-1,0 1 1,1-1-1,0 1 1,1 0-1,0 0 1,1 0-1,0 1 1,1-1-1,1 0 1,1 22-1,-1-32-67,1 0-1,-1 0 1,1 1-1,-1-1 1,1 0 0,0 0-1,0 1 1,0-1-1,0 0 1,1 0-1,-1 0 1,1-1-1,-1 1 1,1 0 0,-1 0-1,1-1 1,0 1-1,0-1 1,3 3-1,0-2 1,0 0 0,-1 0 0,1-1 0,0 1 0,0-1 0,0 0 0,0 0 0,10 0 0,-2-1 10,0-1-1,0 0 1,0-1 0,0 0 0,0-1-1,16-6 1,4-6 12,-1-2 0,0-1 0,47-36 0,0 1 55,-85 60-67,0 1-1,1 0 0,0 0 0,0 1 0,1 0 0,-6 16 1,9-23-11,0-1 0,1 1 0,-1 0 0,1-1 0,0 1 0,-1 0 0,1 0 1,0-1-1,0 1 0,0 0 0,0 0 0,1-1 0,-1 1 0,0 0 0,1 0 1,-1-1-1,1 1 0,-1-1 0,1 1 0,0 0 0,0-1 0,0 1 0,0-1 1,0 0-1,0 1 0,0-1 0,0 0 0,1 1 0,-1-1 0,0 0 0,1 0 1,-1 0-1,1 0 0,-1-1 0,1 1 0,0 0 0,-1-1 0,1 1 0,0-1 1,2 1-1,9 2 2,0-2 0,-1 1 0,1-2 0,21-1 0,-15 1 14,8-2-196,0-2 0,0 0 1,0-2-1,-1-1 1,51-20-1,-5 2-930,-71 25 1109,0 0 0,0 0 0,0 0 0,0 0 0,0 0-1,0 0 1,0 1 0,0-1 0,0 0 0,0 1 0,0-1-1,0 0 1,0 1 0,0-1 0,0 1 0,0 0 0,0-1 0,0 1-1,-1 0 1,1-1 0,0 1 0,0 0 0,-1 0 0,1 0-1,0 1 1,22 34 232,-3-5-179,25 16 121,-24-27-355,-1 1 0,-2 1 0,18 24 0,-32-40 99,-1 0 0,1 0-1,-1 0 1,0 1 0,0-1 0,-1 1-1,0 0 1,0 0 0,-1 0-1,1 0 1,-2 0 0,1 0-1,-1 1 1,0-1 0,0 0 0,-1 0-1,-1 7 1,-1-8 186,1 0 1,-1 0-1,0-1 1,0 0-1,-1 0 1,0 0-1,0 0 1,0 0-1,0 0 1,-1-1-1,1 0 0,-1 0 1,0-1-1,-10 7 1,5-5 234,1 1 0,-1-2 0,0 1 0,-1-1 0,1 0 0,-1-1 0,-17 3 0,27-6-323,-1 0 0,1 0 0,0 0 0,-1 0 0,1 1 0,0-2 0,0 1 0,-1 0 0,1 0 0,0 0 0,0-1 0,-1 1 0,1 0 0,0-1 0,0 1 0,0-1 0,-1 0 0,1 1 0,0-1 0,0 0 0,0 0 0,0 0 0,0 1 0,1-1 0,-1 0 0,0 0 0,0 0 0,-1-3 0,1 1-20,1 0 0,-1 0-1,0 0 1,1 0 0,0 0-1,-1 0 1,1-1-1,0 1 1,1 0 0,-1 0-1,2-5 1,0-3-133,2 0-1,-1 0 1,1 0-1,1 1 1,0-1 0,6-9-1,-3 10 69,-1 1-1,1 0 0,1 0 0,0 0 0,0 1 0,1 1 0,0-1 1,0 2-1,0-1 0,1 2 0,0-1 0,14-4 0,9 0 51,0 1 0,65-8 0,34-8-3968,-91 10-586,-18-5-3037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1.064"/>
    </inkml:context>
    <inkml:brush xml:id="br0">
      <inkml:brushProperty name="width" value="0.025" units="cm"/>
      <inkml:brushProperty name="height" value="0.025" units="cm"/>
    </inkml:brush>
  </inkml:definitions>
  <inkml:trace contextRef="#ctx0" brushRef="#br0">1 92 12204,'0'0'5797,"56"-7"-3074,-14 1-1634,3 1-961,2 0-64,4 1-32,5-1-513,1-8-1953,9-7-2723,4-6-6598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237"/>
    </inkml:context>
    <inkml:brush xml:id="br0">
      <inkml:brushProperty name="width" value="0.025" units="cm"/>
      <inkml:brushProperty name="height" value="0.025" units="cm"/>
    </inkml:brush>
  </inkml:definitions>
  <inkml:trace contextRef="#ctx0" brushRef="#br0">103 0 11883,'0'0'9198,"-7"11"-9070,-49 73 98,50-73-181,0-1 0,1 1 0,0 1 1,0-1-1,2 1 0,-1 0 0,-2 17 1,6-29-40,0 1-1,0-1 1,0 1 0,0-1 0,0 0 0,0 1 0,0-1 0,0 1 0,1-1 0,-1 1 0,0-1 0,0 0 0,0 1-1,0-1 1,1 1 0,-1-1 0,0 0 0,0 1 0,1-1 0,-1 0 0,0 1 0,1-1 0,-1 0 0,0 0 0,1 1-1,-1-1 1,1 0 0,-1 0 0,0 0 0,1 1 0,-1-1 0,1 0 0,0 0 0,21 0 318,19-13 405,53-40-73,-71 38-490,2 1-1,43-18 1,-68 31-165,1 1 1,-1 0-1,1-1 0,-1 1 0,1 0 1,-1 0-1,1-1 0,-1 1 0,1 0 0,-1 0 1,1 0-1,0 0 0,-1 0 0,1 0 0,-1 0 1,1 0-1,0 0 0,-1 0 0,1 0 0,-1 0 1,1 0-1,0 0 0,-1 0 0,1 1 0,-1-1 1,1 0-1,-1 0 0,1 1 0,-1-1 1,1 0-1,-1 1 0,1-1 0,-1 1 0,1-1 1,-1 1-1,0-1 0,1 0 0,-1 1 0,0-1 1,1 1-1,-1 0 0,0-1 0,0 1 0,0-1 1,1 1-1,-1-1 0,0 1 0,0 0 0,0-1 1,0 1-1,0-1 0,0 1 0,0 0 1,0-1-1,0 1 0,0-1 0,0 1 0,-1-1 1,1 2-1,-14 48 123,6-26-81,8-23-37,0-1 0,1 1 0,-1 0 0,0 0 0,0-1-1,1 1 1,-1-1 0,1 1 0,-1 0 0,1-1-1,-1 1 1,1-1 0,-1 1 0,1-1 0,-1 1 0,1-1-1,-1 1 1,1-1 0,0 0 0,-1 1 0,1-1 0,0 0-1,0 0 1,-1 1 0,1-1 0,0 0 0,-1 0-1,1 0 1,0 0 0,0 0 0,-1 0 0,1 0 0,0 0-1,0 0 1,-1 0 0,1 0 0,0-1 0,-1 1-1,2-1 1,33-6 546,36-23 129,-61 24-679,0 0-1,1 1 0,0 1 0,0-1 0,0 2 0,0 0 1,1 0-1,-1 1 0,1 0 0,19 0 0,-30 3-6,0 0-1,0 0 1,0-1 0,-1 1-1,1 0 1,0 0 0,-1 0-1,1 0 1,0 0 0,-1 1-1,0-1 1,1 0-1,-1 0 1,0 0 0,1 0-1,-1 0 1,0 1 0,0-1-1,0 0 1,0 0-1,0 0 1,0 1 0,0-1-1,0 0 1,-1 0 0,1 0-1,-1 2 1,0-1 7,1-1-1,-1 0 1,1 0 0,0 1-1,-1-1 1,1 0 0,0 0-1,0 1 1,0-1 0,0 0-1,0 1 1,0-1 0,1 0-1,-1 0 1,0 1 0,0-1 0,1 0-1,-1 0 1,1 1 0,0-1-1,-1 0 1,1 0 0,0 0-1,-1 0 1,1 0 0,0 0-1,0 0 1,2 1 0,7-1 22,1-1-1,-1 0 1,1-1 0,-1 0 0,1-1-1,-1 0 1,0-1 0,18-6 0,-1-2-1416,-1 0 0,25-17 1,-48 27 666,0-1 1,0 1 0,-1-1 0,1 0-1,-1 0 1,1 0 0,-1-1 0,0 1 0,0-1-1,0 1 1,2-4 0,3-10-6456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598"/>
    </inkml:context>
    <inkml:brush xml:id="br0">
      <inkml:brushProperty name="width" value="0.025" units="cm"/>
      <inkml:brushProperty name="height" value="0.025" units="cm"/>
    </inkml:brush>
  </inkml:definitions>
  <inkml:trace contextRef="#ctx0" brushRef="#br0">0 1 14414,'0'0'7014,"72"43"-7558,-29-35-2883,10-3-4165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2.928"/>
    </inkml:context>
    <inkml:brush xml:id="br0">
      <inkml:brushProperty name="width" value="0.025" units="cm"/>
      <inkml:brushProperty name="height" value="0.025" units="cm"/>
    </inkml:brush>
  </inkml:definitions>
  <inkml:trace contextRef="#ctx0" brushRef="#br0">0 198 12332,'0'0'3512,"2"-8"-1889,2-1-1392,0-1 0,1 1 0,0 1 0,0-1 0,1 1 0,0 0 0,0 0-1,1 0 1,0 1 0,10-8 0,89-67 470,-105 81-698,0 0 0,-1 1 0,1-1 0,0 0 1,0 1-1,0-1 0,0 0 0,0 1 0,0-1 1,0 1-1,0 0 0,0-1 0,0 1 0,0 0 1,0 0-1,0-1 0,0 1 0,0 0 0,0 0 1,0 0-1,0 0 0,0 0 0,0 1 0,0-1 1,0 0-1,2 1 0,-3 0 6,1 0 0,0 0 0,0 0-1,-1 0 1,1 1 0,-1-1 0,1 0 0,-1 0 0,0 1 0,1-1 0,-1 0-1,0 0 1,0 1 0,0-1 0,0 0 0,0 1 0,0 2 0,-16 68 298,13-63-279,-7 39 71,2 0 0,2 0 0,3 0 0,1 1-1,2 0 1,3-1 0,14 83 0,-7-79-19,-4 1 0,1 56 0,-7-104 71,-1 1 0,0-1 1,0 1-1,0-1 0,-1 0 0,0 0 0,0 0 1,0 0-1,-1 0 0,0 0 0,0 0 1,0-1-1,0 1 0,-6 5 0,8-9-58,0 0 0,-1 1-1,1-1 1,0 0-1,-1 0 1,1 0-1,-1 0 1,1 0 0,-1 0-1,1-1 1,-1 1-1,0 0 1,1-1-1,-1 1 1,0-1 0,1 0-1,-1 1 1,0-1-1,0 0 1,1 0-1,-1 0 1,0 0 0,0 0-1,1-1 1,-1 1-1,0-1 1,0 1-1,1-1 1,-1 1 0,1-1-1,-1 0 1,0 0-1,1 0 1,-1 0-1,1 0 1,0 0 0,-1 0-1,1 0 1,0-1-1,0 1 1,0 0 0,0-1-1,0 1 1,0-1-1,0 1 1,-1-4-1,-6-10-37,0-1 0,1 0-1,1 0 1,1 0-1,0-1 1,1 0-1,-2-24 1,2 14-679,3-1-1,0 0 1,6-52 0,-4 75 354,0-1 1,0 1-1,0 0 1,1 0-1,0 0 1,0 0-1,0 0 1,0 1-1,1-1 1,0 1 0,0-1-1,0 1 1,1 0-1,-1 0 1,1 0-1,0 1 1,0-1-1,0 1 1,7-4-1,2 0-1618,1 1-1,0 0 1,0 1 0,0 1-1,25-5 1,2 0-4299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3.638"/>
    </inkml:context>
    <inkml:brush xml:id="br0">
      <inkml:brushProperty name="width" value="0.025" units="cm"/>
      <inkml:brushProperty name="height" value="0.025" units="cm"/>
    </inkml:brush>
  </inkml:definitions>
  <inkml:trace contextRef="#ctx0" brushRef="#br0">133 221 13453,'0'0'6203,"-10"0"-4634,5 0-1460,0 0-1,0 1 0,-1-1 0,1 1 0,0 0 0,0 1 0,0-1 0,0 1 0,0 0 0,0 0 1,1 0-1,-1 1 0,0-1 0,1 1 0,0 1 0,0-1 0,0 0 0,0 1 0,0 0 0,1 0 1,0 0-1,0 0 0,0 1 0,0-1 0,0 1 0,1-1 0,-2 7 0,3-10-103,1 0-1,-1 0 0,1 0 0,-1 1 1,1-1-1,-1 0 0,1 0 0,0 0 1,-1 1-1,1-1 0,0 0 1,0 1-1,0-1 0,0 0 0,0 0 1,0 1-1,1-1 0,-1 0 0,0 0 1,1 1-1,-1-1 0,1 0 0,-1 0 1,1 0-1,-1 0 0,1 1 1,0-1-1,0 0 0,-1 0 0,1 0 1,0-1-1,0 1 0,0 0 0,2 1 1,2 0 11,0-1 0,0 0 0,0 0 0,1-1 0,-1 0 0,0 0 0,8 0 0,-10 0 0,9-2 14,0 0 0,0-1 1,0 0-1,0-1 0,-1 0 0,1-1 1,-1 0-1,0-1 0,-1 0 0,1 0 1,-1-1-1,0-1 0,-1 0 0,0 0 1,0-1-1,-1 0 0,11-15 0,-53 86-667,32-60 473,1 1 1,0-1 0,0 1-1,0 0 1,0 0 0,0 0 0,1 0-1,-1-1 1,1 1 0,0 0-1,0 0 1,0 0 0,0 0 0,1 0-1,-1 0 1,1 0 0,-1 0-1,1-1 1,0 1 0,0 0 0,0 0-1,2 2 1,-1-4-26,0 1 1,-1-1-1,1 0 0,0 1 0,0-1 1,0 0-1,0 0 0,0-1 1,0 1-1,0 0 0,0-1 0,0 1 1,0-1-1,0 1 0,1-1 1,-1 0-1,0 0 0,0 0 1,0 0-1,0-1 0,1 1 0,-1-1 1,2 0-1,3-1-141,0 0 0,0 0 0,-1-1 0,1 0 0,-1 0 0,7-4 0,3-5-710,0-1 0,0 0 0,-1-1 0,-1-1-1,20-25 1,-20 21 1170,-1-1 1,-1 0-1,0-1 0,-2 0 0,-1-1 0,0 0 1,11-45-1,-20 66 129,1-1 1,-1 1-1,0 0 1,1-1-1,-1 1 1,0-1-1,0 1 1,0 0-1,0-1 0,0 1 1,0-1-1,0 1 1,0 0-1,-1-1 1,1 1-1,-1-1 1,0-1-1,0 3-128,1 0 0,-1-1 1,1 1-1,-1 0 0,0 0 0,1 0 0,-1 0 0,0 1 1,1-1-1,-1 0 0,1 0 0,-1 0 0,1 0 0,-1 0 0,0 1 1,1-1-1,-1 0 0,1 1 0,-1-1 0,1 0 0,-1 1 1,1-1-1,-1 1 0,1-1 0,0 0 0,-1 1 0,-34 40 2783,26-28-2429,1 1 1,1 1-1,0-1 1,-9 27-1,13-33-433,1 0 1,0 0-1,1 0 0,0 1 0,0-1 0,0 0 1,1 1-1,1-1 0,-1 0 0,1 1 0,2 7 1,-1-12-47,0-1 0,0 0 0,0 1 0,0-1 0,1 0 0,-1 0 0,1-1 0,0 1 0,-1-1 0,1 1 0,1-1 0,-1 0 0,0 0 0,0 0 1,1 0-1,-1-1 0,1 1 0,-1-1 0,1 0 0,0 0 0,-1 0 0,1-1 0,0 1 0,7-1 0,12 2 50,0-2 0,38-3 1,-60 3-57,44-10 56,11-1-69,-78 42 344,22-31-329,0 0 0,0 0 0,0 0 0,1 0 0,-1 0 0,0 0 0,0 0 0,0 0 0,0 0 0,1 0 0,-1 0 0,0 0 1,0 0-1,0 0 0,0 0 0,1 0 0,-1 0 0,0 0 0,0 0 0,0 1 0,0-1 0,0 0 0,1 0 0,-1 0 0,0 0 0,0 0 0,0 0 1,0 1-1,0-1 0,0 0 0,0 0 0,0 0 0,1 0 0,-1 0 0,0 1 0,0-1 0,0 0 0,0 0 0,0 0 0,0 0 0,0 1 1,0-1-1,0 0 0,0 0 0,0 0 0,0 0 0,0 1 0,0-1 0,17-9 132,-12 2-107,0 1 0,0-1 0,-1-1 0,0 1 0,0-1 0,-1 0 0,1 1 0,-2-1 0,1-1 0,-1 1 0,-1 0 0,1-1 0,-1 1 0,-1-17 0,0 24-27,0 1 0,0-1 0,0 1 0,0-1 1,0 1-1,0-1 0,0 1 0,1-1 0,-1 0 0,0 1 0,0-1 0,0 1 0,1-1 0,-1 1 0,0 0 0,0-1 0,1 1 0,-1-1 0,0 1 0,1-1 1,-1 1-1,1 0 0,-1-1 0,1 1 0,-1 0 0,0-1 0,1 1 0,-1 0 0,1 0 0,-1-1 0,1 1 0,0 0 0,23 2-14,30 21-24,-45-18 35,11 3-859,1 0 0,0-2 0,0 0 0,0-1 1,1-1-1,0-1 0,0-1 0,33-1 0,-13-3-5314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3.997"/>
    </inkml:context>
    <inkml:brush xml:id="br0">
      <inkml:brushProperty name="width" value="0.025" units="cm"/>
      <inkml:brushProperty name="height" value="0.025" units="cm"/>
    </inkml:brush>
  </inkml:definitions>
  <inkml:trace contextRef="#ctx0" brushRef="#br0">0 1 14670,'12'0'2610,"29"1"-346,50 8 1,-78-7-1964,0 0 1,0 1-1,0 0 1,0 1-1,-1 1 1,0 0-1,1 0 1,-2 1-1,12 8 0,-21-13-300,-1 0-1,1 0 1,-1 0-1,1 0 1,-1 0-1,0 0 0,1 0 1,-1 1-1,0-1 1,0 0-1,0 1 1,0-1-1,0 1 0,0 0 1,-1-1-1,1 1 1,0-1-1,-1 1 1,0 0-1,1 0 0,-1-1 1,0 1-1,1 0 1,-1 0-1,0-1 1,-1 1-1,1 0 0,0 0 1,0-1-1,-1 1 1,1 0-1,-1-1 1,1 1-1,-1 0 0,0-1 1,0 1-1,1-1 1,-1 1-1,0-1 1,0 1-1,-3 1 0,-4 5 7,-1 0-1,0-1 1,-1 0 0,1 0-1,-14 6 1,6-3 5,-10 6 24,-40 26-21,63-39-22,1 0 0,-1-1 0,1 1 0,0 0 0,0 1 0,1-1 0,-1 0 0,1 1 0,0 0 0,-1-1 0,1 1 0,1 0 0,-1 0 0,-1 7 0,3-9-5,0-1-1,-1 1 0,2-1 0,-1 1 0,0-1 0,0 1 0,0-1 0,1 0 0,-1 1 0,1-1 0,-1 1 0,1-1 0,0 0 0,-1 1 0,1-1 0,0 0 0,0 0 0,0 0 0,0 0 0,0 0 0,0 0 0,0 0 0,0 0 0,0 0 0,0 0 0,1 0 0,-1-1 0,0 1 1,1 0-1,-1-1 0,3 1 0,49 10-411,-48-10 344,36 2-2596,0-1 0,49-4-1,-21-6-3510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4.328"/>
    </inkml:context>
    <inkml:brush xml:id="br0">
      <inkml:brushProperty name="width" value="0.025" units="cm"/>
      <inkml:brushProperty name="height" value="0.025" units="cm"/>
    </inkml:brush>
  </inkml:definitions>
  <inkml:trace contextRef="#ctx0" brushRef="#br0">216 58 13068,'0'0'2830,"-13"-3"-604,6 2-1986,0-1 1,0 1-1,-1 0 1,1 1-1,0 0 1,-1 0-1,1 1 1,0 0 0,0 0-1,0 0 1,0 1-1,0 0 1,0 1-1,0 0 1,0 0-1,1 0 1,-9 6-1,9-5-75,0 1 0,1 0-1,-1 1 1,1-1 0,1 1 0,-1 0-1,1 0 1,0 0 0,0 1 0,1 0-1,-1-1 1,2 1 0,-1 0 0,-1 9-1,3-13-155,0 1 0,1-1-1,0 1 1,0-1-1,0 0 1,0 1-1,0-1 1,1 1 0,0-1-1,-1 0 1,1 1-1,1-1 1,-1 0 0,0 0-1,1 0 1,-1 0-1,1 0 1,0 0 0,0 0-1,0 0 1,1-1-1,-1 1 1,0-1 0,1 0-1,0 0 1,0 0-1,-1 0 1,1 0-1,0 0 1,0-1 0,1 1-1,4 1 1,3 0 120,0 1 1,0-1-1,0-1 1,1 0-1,-1 0 1,1-1-1,-1-1 1,1 0-1,0 0 1,-1-1-1,1-1 1,-1 0-1,1 0 0,-1-1 1,0-1-1,21-9 1,-25 9-148,0 0-1,1 0 1,-1-1 0,-1 1 0,1-1 0,-1-1-1,0 0 1,0 0 0,0 0 0,-1 0 0,0-1-1,0 0 1,-1 0 0,0 0 0,0 0-1,-1-1 1,0 0 0,0 0 0,0 0 0,-1 0-1,-1 0 1,1 0 0,-1 0 0,0-11 0,-2 15-306,1 0 0,-1-1 1,0 1-1,0 0 1,0 0-1,0 0 1,-1 0-1,1 0 0,-1 0 1,0 0-1,0 1 1,-1-1-1,1 1 1,-1-1-1,-5-4 0,6 6-76,0 0 0,0 1-1,0-1 1,0 0-1,0 1 1,-1-1 0,1 1-1,-1 0 1,1 0-1,-1 0 1,0 0-1,1 0 1,-1 1 0,0-1-1,1 1 1,-1-1-1,0 1 1,0 0-1,1 0 1,-1 0 0,0 1-1,0-1 1,1 1-1,-1 0 1,0-1-1,-2 2 1,-10 9-2942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4.661"/>
    </inkml:context>
    <inkml:brush xml:id="br0">
      <inkml:brushProperty name="width" value="0.025" units="cm"/>
      <inkml:brushProperty name="height" value="0.025" units="cm"/>
    </inkml:brush>
  </inkml:definitions>
  <inkml:trace contextRef="#ctx0" brushRef="#br0">173 80 9321,'10'-6'3411,"30"-22"486,-39 28-3673,1-1 0,-1 0 1,0 0-1,0 0 0,0 1 0,0-1 0,0 0 1,0-1-1,0 1 0,0 0 0,-1 0 0,1 0 0,0 0 1,-1-1-1,1 1 0,-1 0 0,1-1 0,-1 1 1,0 0-1,1-1 0,-1 1 0,0-1 0,0-1 1,-1 2-119,1 0 1,-1 0-1,0 0 1,1 0-1,-1 0 1,0 1-1,0-1 1,0 0-1,0 0 1,0 1-1,0-1 1,0 0-1,0 1 1,0-1-1,0 1 1,-1 0-1,1-1 1,0 1-1,0 0 1,-2-1-1,-6 0-3,-1 0 0,1 0-1,-1 1 1,-16 2-1,18-1-80,-1 2-1,1-1 0,0 1 1,1 0-1,-1 0 0,0 1 0,1 0 1,0 1-1,0 0 0,0 0 1,0 0-1,1 1 0,0 0 0,-6 6 1,8-7-14,0 1 0,0-1 0,0 0 1,1 1-1,0 0 0,0 0 0,0 0 0,1 0 1,0 0-1,0 1 0,0-1 0,1 1 0,0-1 1,1 1-1,-1-1 0,1 1 0,0-1 0,2 12 1,-1-15 2,1 0 0,-1 1 0,1-1 0,-1 0 1,1 0-1,0 0 0,0 0 0,1 0 1,-1-1-1,1 1 0,-1-1 0,1 1 0,0-1 1,0 0-1,0 0 0,0 0 0,0-1 1,0 1-1,0-1 0,1 0 0,-1 1 0,1-1 1,-1-1-1,1 1 0,4 0 0,9 2 319,1-1 0,-1-1 1,31-2-1,-35 0-195,0-1 1,-1 0-1,1-1 1,-1 0-1,0-1 1,0 0-1,0-1 1,-1-1-1,19-11 1,-25 14-113,0 0 1,0-1-1,-1 1 1,1-1-1,-1 0 1,0-1-1,0 1 1,0-1-1,0 1 1,-1-1-1,0 0 1,0 0-1,0-1 0,-1 1 1,0-1-1,0 1 1,0-1-1,-1 0 1,1 1-1,-1-1 1,-1 0-1,1-10 1,-2 13-112,1 0 0,-1 0 0,0 0 0,0 0 1,-1 0-1,1 1 0,-1-1 0,1 0 0,-1 1 0,0-1 0,0 1 0,0-1 1,0 1-1,0 0 0,0 0 0,-1 0 0,1 0 0,-1 0 0,0 0 1,1 1-1,-1 0 0,0-1 0,-5 0 0,3 0-229,0 0 0,0 0-1,0 1 1,0 0 0,0 0 0,0 0-1,-1 1 1,1 0 0,0 0 0,0 0-1,-1 0 1,1 1 0,-9 2 0,13-2 85,0-1 0,0 0 0,0 1 0,0 0 0,0-1 0,0 1 0,0 0 0,0-1 0,1 1 0,-1 0 0,0 0 0,0 0 0,0 0 0,1-1 0,-1 1 0,1 0 0,-1 0 0,1 1 0,-1-1 0,1 0 0,-1 0 0,1 0 0,0 0 0,0 0 0,-1 0 0,1 0 1,0 1-1,0-1 0,0 0 0,0 0 0,1 0 0,-1 0 0,0 0 0,0 1 0,1-1 0,-1 0 0,1 0 0,-1 0 0,1 0 0,-1 0 0,1 0 0,-1 0 0,1 0 0,0 0 0,0-1 0,-1 1 0,1 0 0,0 0 0,0 0 0,0-1 0,0 1 0,2 0 0,24 8-3835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757"/>
    </inkml:context>
    <inkml:brush xml:id="br0">
      <inkml:brushProperty name="width" value="0.025" units="cm"/>
      <inkml:brushProperty name="height" value="0.025" units="cm"/>
    </inkml:brush>
  </inkml:definitions>
  <inkml:trace contextRef="#ctx0" brushRef="#br0">254 0 19699,'0'0'2268,"-12"5"108,-5 1-1986,0 1-1,0 1 1,1 1 0,1 0 0,-1 1-1,2 0 1,-1 1 0,2 1-1,-1 1 1,1 0 0,-11 15-1,18-20-364,0 1-1,0 0 0,1 1 0,1-1 0,-1 1 1,1 0-1,1 0 0,0 0 0,0 0 0,1 1 1,1-1-1,-1 1 0,2 0 0,0 14 0,0-23-9,0 0 0,1 1-1,-1-1 1,1 0-1,-1 0 1,1 1-1,0-1 1,0 0-1,0 0 1,0 0-1,0 0 1,1 0-1,-1 0 1,1-1 0,-1 1-1,1 0 1,0-1-1,-1 1 1,1-1-1,3 3 1,0-2 9,0 1 1,1-1-1,-1 0 1,0 0-1,1-1 1,-1 1-1,1-1 1,8 0-1,-2 0 8,-1-1 0,1 0-1,-1-1 1,1 0 0,-1-1 0,0 0-1,0-1 1,15-5 0,-17 4-18,-1-1-1,1 0 1,-1 0 0,0-1-1,0 0 1,-1 0 0,9-10-1,-13 13 47,1-1-1,-1-1 0,0 1 0,0 0 1,-1-1-1,1 0 0,-1 1 0,0-1 1,0 0-1,-1 0 0,1 0 0,-1 0 1,0-1-1,0-8 0,-1 13-42,0 0 0,0 0 0,0 0-1,0 1 1,-1-1 0,1 0 0,0 0-1,0 1 1,-1-1 0,1 0 0,-1 0 0,1 1-1,-1-1 1,1 0 0,-1 1 0,1-1-1,-1 0 1,1 1 0,-1-1 0,0 1 0,1-1-1,-1 1 1,0 0 0,0-1 0,1 1-1,-1 0 1,0-1 0,0 1 0,-1 0 0,-34-3 63,25 4-106,0 0 0,0 1 0,0 1 0,-15 5 0,-18 17-35,42-24 57,0 0 1,0 1 0,1-1-1,-1 1 1,0-1 0,1 1-1,0 0 1,-1 0 0,1-1-1,0 1 1,0 0 0,0 0-1,0 0 1,0 1 0,0-1-1,1 0 1,-1 0 0,1 0-1,-1 3 1,1-4 1,0 0 1,1-1-1,-1 1 0,0 0 1,0-1-1,1 1 1,-1-1-1,0 1 1,1-1-1,-1 1 0,1-1 1,-1 1-1,1-1 1,-1 0-1,1 1 0,-1-1 1,1 1-1,-1-1 1,1 0-1,-1 0 0,1 1 1,0-1-1,-1 0 1,1 0-1,0 0 1,-1 1-1,1-1 0,-1 0 1,1 0-1,1 0 1,26 0 36,-22 0-16,20-2 2,0 0-1,50-13 1,-51 9-828,0 1 0,50-2 0,-74 7 784,0 0 1,-1 0-1,1 0 1,0 0-1,-1 0 1,1 0-1,0 0 1,-1 0-1,1 1 1,-1-1-1,1 0 1,0 0-1,-1 1 1,1-1-1,-1 0 1,1 1-1,-1-1 1,1 1-1,-1-1 1,1 1-1,-1-1 1,1 1-1,-1-1 1,0 1-1,1-1 1,-1 1-1,0 0 1,1-1-1,-1 2 1,1 23 23,-16 30 561,13-52-552,-3 11-99,1-4-203,1 0 0,0 1 0,0-1 0,1 0-1,-2 21 1,6-26-5836,11-5-5515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5.007"/>
    </inkml:context>
    <inkml:brush xml:id="br0">
      <inkml:brushProperty name="width" value="0.025" units="cm"/>
      <inkml:brushProperty name="height" value="0.025" units="cm"/>
    </inkml:brush>
  </inkml:definitions>
  <inkml:trace contextRef="#ctx0" brushRef="#br0">225 98 9513,'5'-10'3475,"12"-35"-272,-16 44-3108,-1 0-1,1-1 0,-1 1 0,0 0 1,0-1-1,0 1 0,1 0 0,-1-1 1,0 1-1,-1 0 0,1-1 0,0 1 1,0 0-1,-1 0 0,1-1 1,0 1-1,-1 0 0,1 0 0,-1-1 1,0 1-1,1 0 0,-1 0 0,0 0 1,0 0-1,0 0 0,1 0 0,-1 0 1,0 0-1,0 0 0,-1 1 0,1-1 1,0 0-1,0 1 0,0-1 1,0 0-1,-1 1 0,1 0 0,0-1 1,0 1-1,-1 0 0,1-1 0,0 1 1,-1 0-1,1 0 0,0 0 0,-2 0 1,-7 0 189,0 0 0,0 0 0,-1 1 0,-13 2 0,15 0-7,0-1 0,-1 1 0,2 1 0,-1 0 0,0 0 0,1 0 0,0 1 0,-15 12 0,18-13-189,0 0-1,0 0 1,1 1-1,-1-1 1,1 1-1,0 0 1,1 1-1,-1-1 1,1 1 0,0-1-1,0 1 1,1 0-1,0 0 1,-2 7-1,4-10-82,-1-1-1,1 1 1,0-1-1,0 1 1,1-1-1,-1 0 1,1 1 0,-1-1-1,1 1 1,0-1-1,-1 0 1,1 0-1,1 1 1,-1-1-1,0 0 1,0 0-1,1 0 1,-1 0-1,1 0 1,0-1-1,-1 1 1,1 0-1,0-1 1,0 1-1,0-1 1,0 0-1,0 1 1,1-1-1,-1 0 1,0 0-1,0-1 1,1 1-1,-1 0 1,4 0-1,10 2 116,0 0-1,0 0 1,31-1-1,-44-2-82,20 0 43,-1 0 0,0-2 0,0 0 0,0-2 1,22-6-1,-35 8-107,0-1 0,-1 0-1,1-1 1,-1 0 0,1 0 0,-1-1 0,0 0 0,-1 0 0,1-1 0,-1 0 0,0 0 0,-1-1 0,1 0 0,7-11 0,-13 17 11,0 1 0,-1-1 0,1 0 1,0 0-1,-1 0 0,1 0 0,-1-1 1,1 1-1,-1 0 0,1 0 0,-1 0 1,0 0-1,0 0 0,1-1 0,-1 1 0,0 0 1,0 0-1,0 0 0,0 0 0,-1-2 1,1 3 6,-1-1 1,1 1-1,-1-1 1,1 1 0,-1 0-1,1-1 1,-1 1 0,0 0-1,1 0 1,-1-1 0,0 1-1,1 0 1,-1 0 0,1 0-1,-1 0 1,0 0 0,1 0-1,-1 0 1,0 0-1,1 0 1,-1 0 0,0 0-1,1 0 1,-2 1 0,-3 0-8,0 0 1,0 1 0,0 0 0,1 0 0,-1 0-1,1 0 1,-8 6 0,6-3 32,0 0 1,1 0-1,0 1 0,0-1 1,0 1-1,1 0 1,0 1-1,0-1 0,1 1 1,-6 12-1,8-15-16,1-1 0,-1 1 0,1 0 0,-1-1 0,1 1 0,0 0-1,0-1 1,1 1 0,-1 0 0,1-1 0,0 1 0,0-1 0,0 1 0,0-1 0,0 1-1,1-1 1,0 0 0,0 1 0,0-1 0,0 0 0,0 0 0,0-1 0,1 1-1,3 3 1,76 59 102,-67-55-101,0 0 0,0 1 0,-2 1 0,1 0 0,-2 1 0,1 0 0,-2 1 0,0 0 0,10 16 0,-20-27-2,1 1-1,0-1 1,-1 0 0,1 1-1,-1-1 1,0 1 0,0 0-1,-1-1 1,1 1 0,-1 0-1,0-1 1,0 1 0,0 0-1,0-1 1,0 1-1,-1 0 1,0-1 0,0 1-1,-2 6 1,1-6 22,-1-1 1,0 1-1,1-1 0,-1 1 1,0-1-1,-1 0 1,1 0-1,0-1 0,-1 1 1,0-1-1,1 1 0,-1-1 1,0 0-1,-6 1 0,-9 3-71,0 0-1,0-2 0,-1 0 0,0-2 0,0 0 0,-22-1 0,-11-1-4928,-67-8 0,47-5-3468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15.340"/>
    </inkml:context>
    <inkml:brush xml:id="br0">
      <inkml:brushProperty name="width" value="0.025" units="cm"/>
      <inkml:brushProperty name="height" value="0.025" units="cm"/>
    </inkml:brush>
  </inkml:definitions>
  <inkml:trace contextRef="#ctx0" brushRef="#br0">103 54 11371,'-91'27'2541,"79"-20"-549,19-4-885,26-3-101,-25 0-659,423-22 5589,-162 3-4425,1797-30-299,-1652 50-1401,-277 3-2198,0 3-3482,-91-6-377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8:51.571"/>
    </inkml:context>
    <inkml:brush xml:id="br0">
      <inkml:brushProperty name="width" value="0.025" units="cm"/>
      <inkml:brushProperty name="height" value="0.025" units="cm"/>
    </inkml:brush>
  </inkml:definitions>
  <inkml:trace contextRef="#ctx0" brushRef="#br0">0 1245 12876,'0'0'-662,"11"0"-123,104-10 687,56-2 196,-44 15-106,145 22 0,541 33 1242,-456-41-930,359 27 193,618 32-48,-1-57-322,-641-46-55,-131 2 64,484 4 181,-1 41-143,911 13 216,-1383-60-349,207-3-109,65 35 100,-838-5-39,1 0 1,0 0-1,-1-1 0,1 1 0,0-1 0,-1-1 0,0 0 1,1 0-1,-1 0 0,0 0 0,0-1 0,0 0 0,0 0 1,0-1-1,-1 0 0,0 0 0,1 0 0,-1 0 0,-1-1 1,1 0-1,-1 0 0,0 0 0,0-1 0,3-6 0,8-8-34,-1-2-1,-2 0 0,0 0 0,-1-2 0,-1 1 1,8-33-1,-15 46 42,-1-1 1,-1-1-1,1 1 1,-2 0 0,0 0-1,0 0 1,-1 0-1,0-1 1,-1 1-1,0 0 1,-1 1 0,0-1-1,-1 0 1,0 1-1,0 0 1,-11-17 0,-29-37 708,-3 3 1,-74-75-1,44 50-788,48 56-56,-1 1 0,-2 1 0,-1 2-1,-1 1 1,-1 1 0,-1 2-1,-1 2 1,-1 1 0,-41-13-1,-50-12-335,-194-39 0,201 55 631,-127-23-194,-475-34-1,-261 57-497,691 25 493,-1900 25 871,968 11-451,-494 20-228,-203-43-137,1845-12 2,-780 5-52,767 4-89,1 4 1,0 3-1,1 5 0,1 3 0,1 4 0,-122 55 1,161-58 33,1 3 0,2 1 1,0 2-1,2 3 0,-46 42 1,61-47 116,2 1 0,0 2 1,2 0-1,1 2 1,2 0-1,1 2 1,-28 64-1,41-81-26,1 0 0,0 0 0,1 1 0,1 0 0,1 0 0,1 0 0,0 0 0,2 0 0,0 1 0,0-1 0,6 26 0,-3-28-41,2 0 1,0 0 0,0-1-1,2 0 1,0 0 0,0 0 0,2-1-1,0 0 1,0-1 0,1 0 0,1-1-1,0 0 1,13 11 0,-4-6-333,1-1 0,1-1 0,0 0 0,1-2 0,1-1 0,0-1 0,26 9 0,84 18-2955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38.396"/>
    </inkml:context>
    <inkml:brush xml:id="br0">
      <inkml:brushProperty name="width" value="0.025" units="cm"/>
      <inkml:brushProperty name="height" value="0.025" units="cm"/>
    </inkml:brush>
  </inkml:definitions>
  <inkml:trace contextRef="#ctx0" brushRef="#br0">18 115 3908,'0'0'5359,"-3"-9"-4392,-1-2-657,2 8-139,0-1-1,1 0 1,0 1 0,0-1 0,0 0-1,0 0 1,0 0 0,1 1 0,0-7 0,0 9-107,2 1-171,371-25-524,6 0 584,584 92 714,-457-26-459,573-27 1,-963-17-208,292-3 72,-372 9-292,57 11 0,22 1-5119,-71-14-1223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0:41.414"/>
    </inkml:context>
    <inkml:brush xml:id="br0">
      <inkml:brushProperty name="width" value="0.025" units="cm"/>
      <inkml:brushProperty name="height" value="0.025" units="cm"/>
    </inkml:brush>
  </inkml:definitions>
  <inkml:trace contextRef="#ctx0" brushRef="#br0">181 140 3844,'-178'-128'7527,"178"128"-7513,0 0 0,0 0 0,-1-1 1,1 1-1,0 0 0,0 0 0,0 0 1,0 0-1,0 0 0,-1 0 0,1 0 0,0 0 1,0 0-1,0-1 0,0 1 0,0 0 0,0 0 1,0 0-1,0 0 0,0 0 0,0-1 1,-1 1-1,1 0 0,0 0 0,0 0 0,0 0 1,0 0-1,0-1 0,0 1 0,0 0 1,0 0-1,0 0 0,0 0 0,0-1 0,0 1 1,1 0-1,-1 0 0,0 0 0,0 0 0,0 0 1,0-1-1,0 1 0,0 0 0,0 0 1,0 0-1,0 0 0,0 0 0,1 0 0,-1-1 1,0 1-1,0 0 0,0 0 0,0 0 1,0 0-1,0 0 0,1 0 0,-1 0 0,0 0 1,0 0-1,0 0 0,0 0 0,1 0 1,-1 0-1,20-4 175,34 3-453,-45 1 347,674 23-1354,70 32 1472,1243 73 687,44-106-336,-1371-24-431,649-13 125,52 4-141,-451 6-34,373 22 922,-158-24-766,-790-16 375,436-86-1,-677 94-399,-92 15-615,-1 0 0,1 0 0,-1 1 0,0 0 0,1 1 1,-1 1-1,16 5 0,-6-3-2753,1-4-2797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55.431"/>
    </inkml:context>
    <inkml:brush xml:id="br0">
      <inkml:brushProperty name="width" value="0.025" units="cm"/>
      <inkml:brushProperty name="height" value="0.025" units="cm"/>
    </inkml:brush>
  </inkml:definitions>
  <inkml:trace contextRef="#ctx0" brushRef="#br0">88 18 9129,'0'0'-1031,"-11"2"1779,-66 15 1627,133-4-1814,39 8-329,0-6-1,1-3 1,1-4 0,0-5 0,-1-4 0,118-16 0,-75 4-71,1 5 1,0 7-1,252 30 1,285 16-287,4-39 135,-672-6-7,145 1 13,549-18-54,74-26-46,-300 21 115,1217 9-287,451 30-512,-1575-17 799,1065-17 679,-140 10-614,-863-5-44,155-1 216,395 1-103,-1068 10-164,325 0 10,146-4 4,-375 5-9,-209 1 0,0 0 0,-1 0 0,1 0 1,0 0-1,0 0 0,-1 0 0,1 0 0,0 0 0,0 1 1,-1-1-1,1 0 0,0 0 0,0 0 0,-1 1 1,1-1-1,0 1 0,-1-1 0,1 0 0,-1 1 1,1-1-1,0 1 0,-1-1 0,1 1 0,-1 0 0,1-1 1,-1 1-1,0-1 0,1 1 0,0 1 0,-4 15-2620,-4-4-1497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6:16.716"/>
    </inkml:context>
    <inkml:brush xml:id="br0">
      <inkml:brushProperty name="width" value="0.025" units="cm"/>
      <inkml:brushProperty name="height" value="0.025" units="cm"/>
    </inkml:brush>
  </inkml:definitions>
  <inkml:trace contextRef="#ctx0" brushRef="#br0">68 134 4869,'0'0'485,"-10"4"594,0 1-708,6-2-185,0-1 0,0 0 0,0-1 0,0 1 0,-1-1 0,1 1 0,0-1-1,-9 0 1,11-1 492,27-11-534,-3 2-266,-1 0 0,1 2-1,0 0 1,1 1-1,28-3 1,119-4-1092,-68 7 872,479-2 2409,-220 12-1710,-298-5-371,536-25 386,-409 10-111,0 8 1,256 22-1,446 7 734,-610-23-116,397-27-777,-1-1-33,1109 34-5,-996 31-278,-296-6 108,4 2 129,247 5 44,502-17 110,350-33-109,-1076 0-51,70-11-33,-15 1 0,-210 6-277,184 0-247,-478 23 615,142 28 0,-206-30 2578,-4 10-6604,-4-4-1179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4.335"/>
    </inkml:context>
    <inkml:brush xml:id="br0">
      <inkml:brushProperty name="width" value="0.025" units="cm"/>
      <inkml:brushProperty name="height" value="0.025" units="cm"/>
    </inkml:brush>
  </inkml:definitions>
  <inkml:trace contextRef="#ctx0" brushRef="#br0">0 188 15855,'0'0'1324,"3"-9"374,0 2-1552,0 1 1,0-1 0,1 1 0,0 0 0,0 0 0,0 1 0,1-1 0,-1 1 0,1 0 0,1 0 0,-1 0 0,1 1 0,0 0 0,-1 0 0,2 1 0,-1-1 0,0 1 0,9-2 0,32-13 147,1 2 0,1 3 0,0 2 1,1 1-1,0 3 0,1 3 0,65 1 1,-107 3-294,1 0 0,-1 1 0,0 0 0,0 0 1,0 1-1,1 0 0,10 5 0,-18-7-5,-1 1 1,1 0-1,-1-1 1,0 1-1,1 0 0,-1 0 1,0 0-1,0 0 1,1 1-1,-1-1 0,0 0 1,0 0-1,0 1 0,-1-1 1,1 0-1,0 1 1,0-1-1,-1 1 0,1 1 1,0 0-1,-1 0 1,0-1-1,-1 1 1,1-1-1,0 1 1,-1-1-1,1 1 1,-1-1-1,0 1 1,0-1-1,0 1 1,0-1-1,0 0 0,-1 0 1,1 1-1,-3 1 1,-11 14 100,-1-2 0,-1 0 0,0 0 1,-1-2-1,-1 0 0,0-1 0,-30 15 0,7-3 114,-39 25 309,14-11 306,-104 82 0,166-117-844,0 1 0,0 0 0,0 0-1,1 0 1,0 0 0,0 1 0,0-1-1,-3 9 1,6-13-3,1 0 0,-1 0 0,1 0 0,0 0 1,-1 0-1,1 0 0,0 0 0,0 1 0,0-1 0,0 0 0,0 0 0,0 0 0,0 0 0,0 0 1,1 1-1,-1-1 0,0 0 0,1 0 0,-1 0 0,2 2 0,-1-2-33,1 1 1,-1-1-1,1 0 0,-1 1 1,1-1-1,0 0 0,0 0 0,-1 0 1,1-1-1,0 1 0,0 0 1,0-1-1,0 1 0,0-1 1,0 1-1,2-1 0,26 3-952,0-1 0,0-1 0,0-2 1,30-4-1,-2-4-3393,67-19 1,5-8-6007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4.714"/>
    </inkml:context>
    <inkml:brush xml:id="br0">
      <inkml:brushProperty name="width" value="0.025" units="cm"/>
      <inkml:brushProperty name="height" value="0.025" units="cm"/>
    </inkml:brush>
  </inkml:definitions>
  <inkml:trace contextRef="#ctx0" brushRef="#br0">636 42 14990,'-12'-6'1500,"-7"-2"-1293,0 2 0,-1 0 0,0 2 0,0 0 0,0 1 0,0 0 0,0 2 0,-1 1-1,1 0 1,-1 2 0,-34 6 0,28-3 69,1 1 0,-1 2-1,1 0 1,1 1 0,0 2 0,0 1-1,1 1 1,-41 28 0,58-35-220,0 0 0,0 1 0,1-1 0,0 1 0,0 0 0,0 1 1,1 0-1,0 0 0,1 0 0,0 0 0,0 0 0,-3 12 0,6-16-68,0 0-1,0 1 1,0-1 0,1 0-1,-1 1 1,1-1-1,0 1 1,1-1 0,-1 1-1,1-1 1,0 0 0,0 1-1,0-1 1,0 0-1,1 0 1,0 1 0,0-1-1,0-1 1,0 1 0,1 0-1,-1 0 1,1-1-1,0 1 1,0-1 0,0 0-1,7 5 1,3 0 13,-1-1 0,1 0 1,0-1-1,0 0 0,1-1 0,-1-1 0,1 0 0,0-1 0,0-1 1,1 0-1,19 0 0,-4-1 45,1-2 1,-1-1-1,0-1 0,44-11 1,-39 5 43,0-2 0,-1-2 0,61-32 0,-74 34 245,0-2 0,-1 0 0,-1-1 0,0-2 1,-1 1-1,30-35 0,-44 45-249,-1 0-1,1 0 1,-1 0-1,0-1 0,0 1 1,-1-1-1,1 0 1,-1 1-1,-1-1 1,1 0-1,-1 0 1,1-12-1,-2 15-78,0 0-1,0 0 0,-1 0 0,1 0 1,-1 0-1,0 0 0,0 1 0,0-1 1,0 0-1,0 0 0,0 1 0,-1-1 1,1 1-1,-1-1 0,0 1 1,0 0-1,0 0 0,0 0 0,0 0 1,0 0-1,0 0 0,-1 0 0,1 1 1,-1-1-1,1 1 0,-1 0 0,-4-2 1,-7-1-131,0 0 1,-1 0-1,1 2 0,-1 0 1,0 0-1,0 2 1,1 0-1,-1 0 0,0 1 1,0 1-1,1 1 1,-1 0-1,1 1 1,0 0-1,0 1 0,0 1 1,1 0-1,-1 1 1,-12 9-1,22-14-106,1 1 0,1-1 0,-1 1 0,0 0 0,1 0 0,-1-1 0,1 2-1,0-1 1,0 0 0,0 0 0,0 1 0,1-1 0,-1 1 0,1 0 0,0-1 0,-1 8 0,2-9-30,0 0-1,0 0 1,0 0 0,1 0-1,-1 0 1,1 1 0,-1-1 0,1 0-1,0 0 1,0 0 0,0-1 0,0 1-1,0 0 1,0 0 0,0-1 0,1 1-1,-1 0 1,1-1 0,-1 1 0,1-1-1,-1 0 1,1 1 0,0-1 0,0 0-1,0 0 1,0 0 0,0 0-1,0-1 1,0 1 0,4 0 0,47 11-7566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048"/>
    </inkml:context>
    <inkml:brush xml:id="br0">
      <inkml:brushProperty name="width" value="0.025" units="cm"/>
      <inkml:brushProperty name="height" value="0.025" units="cm"/>
    </inkml:brush>
  </inkml:definitions>
  <inkml:trace contextRef="#ctx0" brushRef="#br0">731 10 16207,'-9'-1'2312,"-18"0"-1841,-1 1 1,1 2 0,0 0-1,0 2 1,-48 13 0,-133 55 13,201-69-469,-44 17 172,-51 29 0,89-43-172,1 2-1,0-1 0,1 2 0,-1-1 0,2 2 1,-1-1-1,1 2 0,1-1 0,-13 19 1,20-26-32,-1 0 1,1 0 0,0 0 0,0 0 0,1 1 0,-1-1-1,1 1 1,0 0 0,-1-1 0,2 1 0,-1 0-1,0-1 1,1 1 0,0 0 0,-1 0 0,2 0 0,-1-1-1,0 1 1,1 0 0,0 0 0,-1-1 0,2 1 0,-1 0-1,0-1 1,1 1 0,-1-1 0,1 1 0,0-1 0,0 0-1,1 0 1,-1 0 0,1 0 0,-1 0 0,1-1 0,0 1-1,0-1 1,0 0 0,0 1 0,0-1 0,1-1 0,6 4-1,7 2 24,0 0 0,1-1-1,0 0 1,0-2-1,1 0 1,-1-1-1,23 0 1,0-2 305,0-2 0,0-2 0,0-1 0,-1-2 0,0-2 0,0-2 0,-1-1 0,0-3 0,-1 0 0,0-3 0,-1-1 0,-2-2-1,0-1 1,-1-2 0,44-37 0,-69 52-122,1-2-1,-1 1 1,0-1-1,-1 0 1,0-1-1,10-18 1,-17 26-171,1 0 0,-1 0 0,0 1 0,0-1 0,0 0 0,0 0 1,0 0-1,-1 0 0,0 0 0,1-1 0,-1 1 0,0 0 0,0 0 0,-1 0 1,1 0-1,-1 0 0,1 0 0,-1 0 0,0 0 0,0 0 0,0 0 1,0 0-1,-1 1 0,1-1 0,-1 0 0,0 1 0,0-1 0,0 1 1,0 0-1,0 0 0,0 0 0,-1 0 0,-2-2 0,-6-3-41,1 1 1,-1 0-1,0 1 0,-1 0 0,1 1 0,-1 1 0,0-1 1,0 2-1,-21-3 0,-9 2-467,-63 3-1,101 0 361,-59 7-710,61-7 702,0 0 1,-1 1-1,1-1 1,0 1 0,0 0-1,0 0 1,0-1-1,0 1 1,0 1-1,0-1 1,0 0-1,0 0 1,1 1-1,-1-1 1,0 1 0,1-1-1,-1 1 1,1 0-1,0 0 1,-1-1-1,1 1 1,0 0-1,-1 4 1,1-5 15,1 0 0,0 0 0,0 0 0,0 0 0,0 0 0,0-1 0,1 1 0,-1 0 0,0 0 0,0 0 0,1 0-1,-1-1 1,0 1 0,1 0 0,-1 0 0,0 0 0,1-1 0,-1 1 0,1 0 0,0-1 0,-1 1 0,1 0 0,0-1 0,-1 1 0,1-1 0,0 1 0,-1-1 0,2 1 0,26 10-1625,-22-10 1285,16 5-619,0-1 0,1-2-1,0 0 1,24-1-1,47-1-4119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9.386"/>
    </inkml:context>
    <inkml:brush xml:id="br0">
      <inkml:brushProperty name="width" value="0.025" units="cm"/>
      <inkml:brushProperty name="height" value="0.025" units="cm"/>
    </inkml:brush>
  </inkml:definitions>
  <inkml:trace contextRef="#ctx0" brushRef="#br0">4452 836 15054,'-16'-17'3161,"-23"-23"-3183,-2 0 1,-2 3 0,-72-49-1,-17 10 626,-3 6 0,-3 6 0,-2 6 0,-164-44 0,48 34 22,-399-54-1,110 71-969,398 47 284,-261 26 1,317-10 76,0 5-1,1 3 1,-166 62 0,192-55 14,2 2-1,2 3 1,0 3 0,3 2-1,1 2 1,-53 49-1,76-57-35,2 1-1,1 2 0,1 0 1,2 2-1,1 2 1,2 0-1,2 1 0,1 1 1,3 1-1,-24 74 1,31-77 8,3 1 0,0 0 0,3 0 0,1 1 0,2-1 0,1 1 0,3 0 0,1 0 1,2-1-1,1 0 0,3 0 0,17 53 0,-10-52-10,1-1 0,2 0 1,1-1-1,3-1 0,0-2 0,3 0 1,0-1-1,3-2 0,0-1 0,56 45 1,-34-37-28,2-3 0,1-1 1,2-4-1,1-2 1,1-2-1,97 30 0,-34-23 146,1-5 0,1-5 0,2-5 0,0-6 0,0-6 0,198-13 0,-174-7 524,-2-7 0,0-6 1,-2-7-1,-1-6 1,171-70-1,-183 53-114,-3-6 1,227-146-1,-284 159-381,-3-4 0,-2-3 0,-3-2 0,-2-3 0,104-137 0,-139 160-190,-1-2 0,-3-1 0,-1 0 0,-2-2 1,-2 0-1,-2-2 0,11-50 0,-22 73 13,-2-1 1,0 0-1,-1 1 1,-2-1-1,0 0 1,-1 0-1,-6-27 0,4 35 23,-1 0-1,-1 0 1,0 0-1,-1 1 1,0 0-1,-2 0 1,1 0-1,-2 1 1,1 0-1,-2 1 0,-16-18 1,10 15-35,-1 1-1,-1 0 1,0 1 0,-1 1 0,0 0-1,-1 2 1,0 0 0,-1 1-1,0 1 1,-28-6 0,-7 1-254,-1 3 1,-110-4-1,32 12-796,1 5 1,-214 35-1,-263 89-8501,267-40-1382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472"/>
    </inkml:context>
    <inkml:brush xml:id="br0">
      <inkml:brushProperty name="width" value="0.025" units="cm"/>
      <inkml:brushProperty name="height" value="0.025" units="cm"/>
    </inkml:brush>
  </inkml:definitions>
  <inkml:trace contextRef="#ctx0" brushRef="#br0">645 20 14734,'0'0'5184,"-14"-5"-3161,7 2-1945,-1 0-1,1 1 1,-1 0 0,0 0-1,0 1 1,0 0 0,0 1 0,0-1-1,0 1 1,0 1 0,1 0 0,-1 0-1,0 0 1,0 1 0,-14 5 0,-1 2 9,0 0 0,1 2 0,0 0 0,0 2 1,1 0-1,1 2 0,0 0 0,-24 25 0,42-38-97,0 0 0,-1 0 0,2 0 1,-1 0-1,0 1 0,0-1 0,1 0 0,-1 1 0,1 0 0,0-1 0,0 1 0,0 0 0,0-1 0,0 1 0,1 0 0,-1 0 0,1 0 0,0 0 0,0 0 0,0 0 0,0 0 0,0-1 0,1 1 0,-1 0 0,1 0 0,0 0 0,0 0 1,0-1-1,0 1 0,0 0 0,0-1 0,1 1 0,0-1 0,-1 0 0,1 1 0,0-1 0,0 0 0,0 0 0,0 0 0,1 0 0,-1 0 0,0-1 0,1 1 0,-1-1 0,1 0 0,0 1 0,-1-1 0,1 0 0,0-1 0,0 1 0,4 0 1,9 3 39,0-1 0,1-1 0,-1-1 1,1 0-1,-1-1 0,20-3 1,97-21 130,-102 16-124,0 1 1,0 2-1,0 2 1,56-1-1,-82 5-12,1 0 1,-1 1-1,1-1 0,-1 1 0,1 0 0,-1 0 1,0 1-1,0-1 0,0 1 0,0 0 1,-1 1-1,1-1 0,-1 1 0,0 0 1,7 8-1,4 7 43,0 1 0,17 32 0,-5-8 2,-10-20-50,4 5-8,-1 1 0,-1 1 0,-1 1-1,-2 0 1,21 61 0,-36-90-11,0-1 0,-1 1 0,1 0 1,0 0-1,-1 0 0,0 0 0,0 0 0,0 0 0,0 0 1,0 0-1,0 0 0,-1 0 0,0 0 0,1 0 1,-1 0-1,0-1 0,-2 5 0,1-5 52,0 0 0,-1 0 0,1 0 0,0 0 1,-1-1-1,1 1 0,-1-1 0,1 1 0,-1-1 0,0 0 0,0 0 0,0 0 0,0-1 0,1 1 0,-1-1 1,0 1-1,-6-1 0,-32 2 566,1-1 0,-1-2 0,-53-8 0,-123-32-214,-50-6-2833,206 42 193,-62 3 0,95 3-934,0 2 1,-35 8 0,12 1-6794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5:35.865"/>
    </inkml:context>
    <inkml:brush xml:id="br0">
      <inkml:brushProperty name="width" value="0.025" units="cm"/>
      <inkml:brushProperty name="height" value="0.025" units="cm"/>
    </inkml:brush>
  </inkml:definitions>
  <inkml:trace contextRef="#ctx0" brushRef="#br0">1 319 13196,'0'0'2077,"13"1"-934,61-4 98,1-3 0,83-18 0,-69 9-961,1840-194 5739,10 146-4617,-500 122-1562,-1079-26-5782,-225-25-2311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06.196"/>
    </inkml:context>
    <inkml:brush xml:id="br0">
      <inkml:brushProperty name="width" value="0.025" units="cm"/>
      <inkml:brushProperty name="height" value="0.025" units="cm"/>
    </inkml:brush>
  </inkml:definitions>
  <inkml:trace contextRef="#ctx0" brushRef="#br0">267 232 10282,'0'0'881,"-9"-1"-657,-47-7 187,55 8-347,-1 0-1,1 0 1,0 1 0,0-1-1,0 0 1,0 0 0,0 1-1,0-1 1,0 0 0,0 1 0,0-1-1,0 1 1,0-1 0,0 1-1,0 0 1,0-1 0,1 1 0,-1 0-1,0 0 1,0 0 0,1 0-1,-1-1 1,0 1 0,1 0 0,-1 0-1,1 0 1,-1 2 0,-14 37-96,10-25 170,-30 79-44,5 2 0,4 1 1,4 1-1,5 0 0,-6 116 0,21-179-92,1 1 0,2-1 0,1 0 0,2 0 0,1-1 0,13 43 0,-15-66 32,1 0 0,0 0 0,0-1 0,1 1 0,1-1 0,0 0 0,0-1 0,1 1 0,0-1 0,1-1 0,0 1 0,0-1 0,0-1 0,1 1 0,1-2 0,-1 1 0,1-1 0,0 0 0,0-1 0,1-1 0,0 1 0,21 4 0,-3-3 41,0-2 1,0-1-1,1-1 0,43-4 1,120-19 41,-117 10-125,766-32-440,-471 35 319,319 4-95,-271 36 127,44 2 301,406-25 709,-828-8-924,7 1 69,-1-3-1,1-1 1,-1-2-1,67-15 1,-101 15-12,0 0 1,-1 0 0,1-1 0,-1-1 0,0 0-1,-1-1 1,1 0 0,-1 0 0,0-1 0,-1-1-1,0 0 1,-1 0 0,0-1 0,0 0 0,-1-1-1,0 0 1,-1 0 0,0-1 0,-1 0 0,8-19-1,-3-5-37,-2 0-1,-2 0 0,-1-1 0,-2 0 0,0-47 1,8-64 0,5 37 44,2 2 38,-6-1 0,0-218 0,-14 319 5,0 0 0,-1 1 0,0-1 0,0 0 0,-1 1 0,0-1 0,-1 1 1,0 0-1,-8-13 0,5 14-20,1 2 0,-1-1 0,1 1 0,-2 0 0,1 0 0,0 1 1,-1 0-1,0 1 0,0-1 0,0 1 0,-15-3 0,-9-1-268,-55-6-1,-9 6 183,-149 7 0,-98 29 64,168-12-45,-1453 81-121,1353-84 90,-536-10-4,486-48 98,205 23-413,-213-8 1,301 27-188,-11 1-524,17 3-3315,42-6-1441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27.617"/>
    </inkml:context>
    <inkml:brush xml:id="br0">
      <inkml:brushProperty name="width" value="0.025" units="cm"/>
      <inkml:brushProperty name="height" value="0.025" units="cm"/>
    </inkml:brush>
  </inkml:definitions>
  <inkml:trace contextRef="#ctx0" brushRef="#br0">0 415 2851,'43'-5'795,"-1"-1"0,80-23 0,-59 13-116,83-12-60,169-11 0,27-4-384,904-95 1562,-1068 124-1234,914-9 1033,-748 25-1543,1396-2 177,-1254 10-198,-64 1 16,448 24 275,-2 1-278,-676-34-36,372-1 81,-1-36 36,809-65 194,-1005 84-305,435-3 34,-776 21-408,0 1 0,31 8-1,-21-3-569,-3-4-1997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7:35.272"/>
    </inkml:context>
    <inkml:brush xml:id="br0">
      <inkml:brushProperty name="width" value="0.025" units="cm"/>
      <inkml:brushProperty name="height" value="0.025" units="cm"/>
    </inkml:brush>
  </inkml:definitions>
  <inkml:trace contextRef="#ctx0" brushRef="#br0">1 138 8712,'14'-8'2216,"8"0"-2140,0 1-1,1 1 1,0 1 0,0 1 0,0 0 0,32 1 0,-2-1-36,83-11-16,822-57 534,-871 71-541,966 12 275,-1035-10-286,1109 42 117,-102-58-86,-313 28 123,-542-9 662,-170-4-630,-15 27-3683,6-26 139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33.752"/>
    </inkml:context>
    <inkml:brush xml:id="br0">
      <inkml:brushProperty name="width" value="0.025" units="cm"/>
      <inkml:brushProperty name="height" value="0.025" units="cm"/>
    </inkml:brush>
  </inkml:definitions>
  <inkml:trace contextRef="#ctx0" brushRef="#br0">5627 625 5958,'-124'-74'2952,"77"44"-1762,24 17-1159,-1 1 0,-1 1 0,1 1 0,-2 1 0,-50-11 0,-141-11-487,112 18 299,-329-84 1656,77 12-281,-1386-126-1052,1458 202 21,-1 13 0,-515 73-1,752-69-149,0 3 0,1 1 0,1 3-1,0 2 1,-69 35 0,80-32-19,1 2 1,1 1-1,1 2 1,2 1-1,0 1 1,2 2-1,-30 37 1,4 8-36,3 3 0,4 2 0,3 2-1,-55 138 1,82-177 11,3 1 0,1 1 0,2 0 0,3 0 0,-7 62 0,15-85 10,0-1 0,1 1-1,1 0 1,1 0 0,1-1 0,1 1-1,1-1 1,1 0 0,0 0-1,1-1 1,1 0 0,1 0 0,23 34-1,-6-20 58,2-1-1,1-1 0,1-1 1,2-2-1,0-2 0,2 0 1,1-3-1,1 0 0,60 26 1,9-4-17,2-4 1,144 35-1,544 90 15,11-64-257,146-55-33,-736-53 178,0-10 0,296-60 1,-340 40 106,256-91 0,-367 104-34,-1-3 1,0-2-1,-3-3 1,0-2-1,-2-3 1,-2-2-1,71-65 1,-101 80 54,-2 0 0,0-2 0,-2 0 0,0-2 0,-2 0 0,-1 0 0,-1-2 0,-2 0 0,14-43 0,-20 47 1,-1 1-1,-1-2 0,-1 1 1,-1-1-1,-2 1 0,0-1 1,-2 0-1,0 1 0,-2-1 1,-1 1-1,-1 0 0,-10-29 0,-3 0-29,-2 2-1,-2 0 0,-3 2 0,-2 0 0,-2 2 0,-2 1 0,-57-66 1,68 91-124,-1 0 1,-1 1 0,-1 2-1,-1 0 1,-1 1 0,0 2 0,-1 0-1,-1 2 1,0 1 0,-1 1-1,-1 1 1,0 2 0,0 1 0,0 1-1,-50-5 1,21 9-1225,-1 3 1,0 3-1,1 2 1,-63 14-1,7 4-3545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08.038"/>
    </inkml:context>
    <inkml:brush xml:id="br0">
      <inkml:brushProperty name="width" value="0.025" units="cm"/>
      <inkml:brushProperty name="height" value="0.025" units="cm"/>
    </inkml:brush>
  </inkml:definitions>
  <inkml:trace contextRef="#ctx0" brushRef="#br0">1 189 6374,'0'0'9262,"4"-4"-8888,4-2-141,0 1-1,0 0 1,0 0 0,1 1-1,-1 0 1,1 1 0,0 0 0,0 0-1,1 1 1,-1 0 0,0 0-1,11 1 1,28-2 98,59 4 0,6 0 210,161-36 302,-85 15 201,17-2-1036,-191 22-14,286-20 76,163-5-65,-136 8 11,58 35-5,-17 1 10,-202-6-25,498 23 19,484-4-15,-732-16 26,-47-1-52,810-34 53,239-39-23,-1118 48 2,-107-2 348,-42 1-1332,-51 8-4627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1:25.924"/>
    </inkml:context>
    <inkml:brush xml:id="br0">
      <inkml:brushProperty name="width" value="0.025" units="cm"/>
      <inkml:brushProperty name="height" value="0.025" units="cm"/>
    </inkml:brush>
  </inkml:definitions>
  <inkml:trace contextRef="#ctx0" brushRef="#br0">2340 280 9801,'-257'-79'4992,"-353"-74"-4773,521 136-288,-1 3 0,0 5 0,-1 3 0,1 5 0,-129 14 1,167-7 153,0 3 0,1 2 0,0 2 0,1 3 0,1 1 0,0 3 0,2 2 0,0 2 1,2 2-1,-76 57 0,104-69-87,1 1-1,1 0 1,0 1 0,1 1 0,0 0 0,2 1 0,0 1-1,1 0 1,1 0 0,0 1 0,2 0 0,1 1 0,-7 28 0,8-23 1,3 0 1,0 0 0,1 0 0,1 0 0,2 0 0,1 0-1,1 0 1,1 0 0,1 0 0,16 46 0,-5-29-22,2 0 0,2-2 0,2 0 0,2-2 0,1 0 0,2-2 0,2-1 0,1-1 0,1-2-1,2-1 1,68 51 0,-57-52 52,0-3-1,2-2 1,1-2-1,0-2 0,2-2 1,0-2-1,2-2 0,0-2 1,0-3-1,61 6 0,-29-11 161,1-4 0,-1-3 0,0-3-1,1-5 1,-2-3 0,0-3-1,-1-4 1,0-4 0,-2-3 0,-1-4-1,-1-2 1,116-70 0,-161 83-156,-2-2 1,0-1-1,-1-1 1,-1-1-1,-2-2 1,0-1 0,-2-1-1,38-56 1,-54 71-16,0-1 1,-1 0 0,0-1-1,-1 0 1,-1 0 0,0 0-1,-1 0 1,-1-1 0,0 0-1,-1 1 1,-1-1 0,0 0-1,-1 0 1,-1 0 0,-1 0-1,0 0 1,-1 1 0,0-1-1,-2 1 1,0 0 0,0 0-1,-13-24 1,2 12 11,-2 0 0,-1 0 0,-1 2 0,-1 1 0,-1 0 0,-1 1 0,-47-34 0,20 21-2,-2 2 0,-1 3-1,-67-29 1,64 36-149,-2 2 1,0 2-1,-2 3 0,0 3 0,0 2 0,-2 3 1,-87-1-1,85 10-893,1 4 0,1 2 1,-1 3-1,-75 20 0,-40 23-4015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0:11.276"/>
    </inkml:context>
    <inkml:brush xml:id="br0">
      <inkml:brushProperty name="width" value="0.025" units="cm"/>
      <inkml:brushProperty name="height" value="0.025" units="cm"/>
    </inkml:brush>
  </inkml:definitions>
  <inkml:trace contextRef="#ctx0" brushRef="#br0">1196 144 13261,'-14'-9'96,"-18"-12"35,4 1-29,-1 2 0,-1 1 1,-61-25-1,81 38-166,1 1-1,-1 0 1,0 1-1,1 0 1,-1 1 0,0 0-1,0 0 1,0 1 0,0 1-1,0-1 1,0 2-1,0-1 1,0 1 0,0 1-1,1 0 1,-1 0-1,1 1 1,0 0 0,-11 7-1,-6 7-58,1 1 0,1 2 0,1 0 0,1 2 0,1 0 0,-24 34 0,-96 165 23,73-100 76,5 3-1,6 3 1,5 2-1,7 2 1,5 2-1,6 1 0,6 2 1,5 1-1,-5 207 1,27-287 20,3 1 0,2-1 1,21 103-1,-19-137-37,1 0 1,0 0-1,2-1 1,1 0-1,0-1 0,2 0 1,1-1-1,0 0 1,1-1-1,2 0 1,26 26-1,-31-37 51,0-1-1,0 0 1,0-1 0,1 0 0,0-1 0,1 0-1,0-1 1,-1-1 0,1 0 0,1 0-1,-1-1 1,1-1 0,-1 0 0,1-1-1,-1-1 1,1 0 0,0-1 0,-1 0-1,1-1 1,-1-1 0,0 0 0,1 0-1,-1-2 1,-1 1 0,1-2 0,-1 0-1,0 0 1,16-11 0,11-11 148,0-2 0,-2-1 1,-2-2-1,50-59 0,109-166 540,-80 79-316,-8-5 0,-8-4-1,113-308 1,-100 156-200,-95 274-141,-3 1 0,-3-2 1,3-83-1,-12 134-29,-1 0 1,-1 0-1,-1 1 0,0-1 1,-1 0-1,0 1 0,-2 0 1,0 0-1,-10-22 0,10 28-28,-1-1 0,0 1 0,-1 0 0,0 0 0,0 1 0,-1 0 0,0 0 0,0 1 0,-1 0 0,0 0 0,0 1 0,0 1 0,-1-1 0,-12-4 0,-1 2-159,0 0 0,-1 1 0,0 2 0,-1 0 0,1 2 0,-1 1 1,1 0-1,-1 2 0,-49 6 0,24 1-218,0 3 0,1 2 0,-89 35 0,65-15 3,1 4 1,2 3-1,2 3 0,2 3 1,1 2-1,3 4 0,2 2 1,3 3-1,-71 87 0,-10 31-1729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2:52.193"/>
    </inkml:context>
    <inkml:brush xml:id="br0">
      <inkml:brushProperty name="width" value="0.025" units="cm"/>
      <inkml:brushProperty name="height" value="0.025" units="cm"/>
    </inkml:brush>
  </inkml:definitions>
  <inkml:trace contextRef="#ctx0" brushRef="#br0">513 1 4100,'0'0'1735,"-9"5"-1185,2-1-366,-74 37 2333,80-41-2438,0 1-1,1-1 1,-1 0-1,0 1 1,1-1 0,-1 1-1,0-1 1,1 1-1,-1-1 1,1 1 0,-1-1-1,1 1 1,-1-1 0,1 1-1,-1 0 1,1-1-1,0 1 1,-1 0 0,1 0-1,0-1 1,0 1 0,-1 0-1,1 0 1,0-1-1,0 1 1,0 0 0,0 0-1,0 0 1,8 29 216,21 22-174,-17-35 154,23 36 149,2-2 1,53 57-1,-27-48-385,72 52 0,-82-71-5,-1 2 0,-2 3 0,46 54-1,-65-60-7,2-2-1,2-1 1,1-2-1,2-1 0,1-2 1,2-2-1,58 33 0,-7-18-3,2-3-1,190 53 0,-26-5 71,-167-55-131,1-4 0,1-4 0,99 15 0,-76-28-87,0-5 0,148-7-1,-239-3 69,0-1 0,0-2-1,0 0 1,-1-2-1,1-1 1,-1-1 0,-1-1-1,29-14 1,-43 18 35,1-1 0,-1 1-1,-1-2 1,1 1 0,-1-1 0,0-1 0,0 1-1,-1-1 1,0-1 0,-1 1 0,1-1 0,-2 0-1,1-1 1,-1 1 0,-1-1 0,0 0 0,0 0-1,-1 0 1,0-1 0,-1 1 0,2-16 0,-3 13 35,1 1 0,-2 0 0,0-1 0,0 1 0,-1-1 1,-1 1-1,0 0 0,0 0 0,-1 0 0,-1 0 0,0 0 1,-1 1-1,0-1 0,-1 1 0,0 0 0,0 1 0,-16-19 1,-22-16 81,-3 1 1,-99-72 0,67 55 21,-11-4-54,-2 4 0,-3 4 1,-3 5-1,-1 3 0,-122-40 0,-544-128 504,225 122 203,404 82-628,0 6-1,-140 11 1,195 3-898,0 4 0,1 4 0,0 3 0,-102 37 0,123-33-2307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02.201"/>
    </inkml:context>
    <inkml:brush xml:id="br0">
      <inkml:brushProperty name="width" value="0.025" units="cm"/>
      <inkml:brushProperty name="height" value="0.025" units="cm"/>
    </inkml:brush>
  </inkml:definitions>
  <inkml:trace contextRef="#ctx0" brushRef="#br0">145 847 13453,'-10'-1'-1677,"-4"-2"2030,0 0 0,1 0 0,-17-7 0,25 9-175,1-1 1,0 0 0,0 0-1,0 0 1,0-1-1,0 1 1,0-1-1,1 0 1,-1 0-1,1 0 1,0-1 0,0 1-1,0-1 1,0 0-1,0 0 1,-3-6-1,6 9-182,0 1 0,0-1 0,1 0 0,-1 1 0,0-1-1,0 1 1,0-1 0,0 1 0,0-1 0,0 1 0,1 0 0,-1-1-1,0 1 1,0-1 0,1 1 0,-1-1 0,0 1 0,1 0 0,-1-1-1,0 1 1,1-1 0,-1 1 0,1 0 0,-1 0 0,0-1 0,1 1-1,-1 0 1,1 0 0,-1-1 0,1 1 0,-1 0 0,1 0 0,-1 0-1,1 0 1,-1 0 0,1 0 0,-1 0 0,1 0 0,-1 0 0,1 0-1,-1 0 1,1 0 0,-1 0 0,1 0 0,-1 0 0,1 1-1,0-1 1,30 5-395,-12 3 309,0 0-1,-1 1 1,-1 1-1,1 1 0,15 13 1,79 70 30,-92-76 82,49 49 542,60 76 0,39 40 437,-141-157-900,1-2 1,1-2 0,1 0-1,57 30 1,-79-47-110,0-1 0,0 0 1,1-1-1,-1 0 0,1 0 0,0-1 1,0 0-1,0-1 0,0 1 1,0-2-1,0 1 0,0-2 0,0 1 1,0-1-1,0 0 0,0-1 1,0 0-1,0 0 0,0-1 1,-1 0-1,1-1 0,-1 0 0,0 0 1,0-1-1,-1 0 0,11-8 1,14-15 54,0-1 0,-2-1 1,31-42-1,72-114 303,-107 148-318,127-199-2096,141-297 1,-145 223-2725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3.299"/>
    </inkml:context>
    <inkml:brush xml:id="br0">
      <inkml:brushProperty name="width" value="0.025" units="cm"/>
      <inkml:brushProperty name="height" value="0.025" units="cm"/>
    </inkml:brush>
  </inkml:definitions>
  <inkml:trace contextRef="#ctx0" brushRef="#br0">1524 184 6566,'-10'-13'1725,"-1"-1"-1211,-1 0 0,-1 0 0,0 1 1,0 1-1,-1 0 0,-1 1 0,0 1 1,-26-14-1,18 14-394,0 2 1,-1 1-1,0 0 0,0 2 0,-1 1 1,1 1-1,-1 1 0,0 1 1,-28 3-1,21 1 97,-1 2 1,1 2-1,0 0 1,1 3-1,0 0 0,-37 19 1,11 1 76,1 2 0,2 3 0,2 2 0,1 2 0,2 3 0,-68 75 0,72-68-261,2 3 1,3 1-1,1 2 0,4 2 1,2 1-1,2 2 0,-28 78 0,41-86-32,3 0-1,2 1 0,2 0 0,3 1 0,1 1 0,4-1 0,1 0 0,3 1 0,11 74 0,-6-92 16,2-1 0,1 0-1,2 0 1,2-2 0,1 1 0,1-1 0,34 53-1,-35-65-22,1-1 0,2 0-1,0-1 1,1-1-1,1 0 1,1-1-1,0-2 1,1 0 0,1-1-1,1-1 1,36 17-1,-19-16 29,1-1-1,0-2 0,1-2 0,0-2 0,0-1 0,1-3 1,0-1-1,0-2 0,68-8 0,-50-1 15,0-2 1,-1-4-1,0-2 0,-1-2 0,-1-3 1,59-31-1,-49 18 13,-3-3 1,-1-3-1,-2-3 0,-1-2 1,-3-3-1,-2-2 0,-2-3 1,55-70-1,-77 81 46,-1-2 0,-2 0-1,-2-2 1,-2-1 0,-3-1 0,-1-2 0,-2 1 0,-3-2-1,-2-1 1,-2 1 0,-3-2 0,5-72 0,-13 90-45,-1-1 1,-1 1-1,-3 0 1,0 0-1,-3 0 1,0 0-1,-23-58 1,20 69-58,-1 1 0,-1 0 0,-1 1 0,-1 0-1,0 1 1,-2 1 0,-1 0 0,0 1 0,-2 1 0,0 1 0,-30-21 0,20 19-89,-1 2 0,-1 1 0,0 2 1,-1 1-1,-1 1 0,0 2 1,0 1-1,-49-7 0,16 8-565,1 3 0,-1 3 1,-99 9-1,94 1-813,2 4 0,-1 3 0,-100 36 1,-31 26-5546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5.279"/>
    </inkml:context>
    <inkml:brush xml:id="br0">
      <inkml:brushProperty name="width" value="0.025" units="cm"/>
      <inkml:brushProperty name="height" value="0.025" units="cm"/>
    </inkml:brush>
  </inkml:definitions>
  <inkml:trace contextRef="#ctx0" brushRef="#br0">0 4 10474,'0'0'7778,"15"-1"-7741,-6 0-33,-1 0 0,0 1 0,1 0 0,-1 0 0,1 1 0,-1 0 0,0 0 0,1 1 0,-1 0-1,0 0 1,0 1 0,0 0 0,-1 1 0,10 5 0,13 13 7,-1 2 0,-1 0 1,-2 2-1,0 1 0,35 48 0,95 165-373,-147-226 305,47 88 32,-4 3-1,-5 2 1,-5 1 0,-5 3 0,-4 1 0,22 143 0,-9 57 182,4 332 0,-40-343-63,-31 323-1,19-582-73,2-29-26,-1 0 0,0 0 0,0 0 0,-6 20 0,0-23-381,1-14-387,-4-19-1062,10 21 1678,-14-45-3953,0-14-3218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45.939"/>
    </inkml:context>
    <inkml:brush xml:id="br0">
      <inkml:brushProperty name="width" value="0.025" units="cm"/>
      <inkml:brushProperty name="height" value="0.025" units="cm"/>
    </inkml:brush>
  </inkml:definitions>
  <inkml:trace contextRef="#ctx0" brushRef="#br0">0 1113 8808,'0'0'5045,"3"-9"-3881,110-304 4175,-12 39-4454,-68 171-806,7-24-9,64-136 0,-88 240-64,-15 23-12,-1 0-1,1 0 1,-1 0-1,0 0 1,1-1-1,-1 1 0,1 0 1,-1 0-1,1 0 1,-1 0-1,1 0 1,-1 0-1,0 0 1,1 0-1,-1 0 1,1 0-1,-1 1 0,1-1 1,-1 0-1,1 0 1,-1 0-1,0 1 1,1-1-1,-1 0 1,0 0-1,1 1 1,-1-1-1,1 0 0,-1 0 1,0 1-1,1 0 1,2 4-63,0 0 1,0 0-1,0 1 0,-1-1 1,0 1-1,2 6 1,-1-1 41,16 43 143,2-1-1,38 70 0,-48-105-150,0-1 0,1 0-1,1-1 1,0-1 0,1 0-1,1 0 1,0-2 0,1 0-1,0 0 1,24 12 0,-11-10-559,1-1 1,0-1 0,42 11 0,43 4-5512,-41-15-2025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055"/>
    </inkml:context>
    <inkml:brush xml:id="br0">
      <inkml:brushProperty name="width" value="0.025" units="cm"/>
      <inkml:brushProperty name="height" value="0.025" units="cm"/>
    </inkml:brush>
  </inkml:definitions>
  <inkml:trace contextRef="#ctx0" brushRef="#br0">79 1 6790,'0'24'10890,"-1"14"-5363,-11 196-4274,-1-140-1118,-4 41-200,15-117-1280,-3-21-1563,-5-31-3963,5 15 4467,-9-19-4338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433"/>
    </inkml:context>
    <inkml:brush xml:id="br0">
      <inkml:brushProperty name="width" value="0.025" units="cm"/>
      <inkml:brushProperty name="height" value="0.025" units="cm"/>
    </inkml:brush>
  </inkml:definitions>
  <inkml:trace contextRef="#ctx0" brushRef="#br0">63 136 8616,'-7'-11'1121,"-3"-3"-288,-20-28 1419,14 10 2228,16 32-4337,0-1 1,0 0 0,0 1-1,0-1 1,1 0 0,-1 0 0,0 1-1,0-1 1,1 0 0,-1 1-1,0-1 1,1 0 0,-1 1-1,0-1 1,1 1 0,-1-1-1,1 0 1,-1 1 0,1-1 0,-1 1-1,1 0 1,0-1 0,-1 1-1,1-1 1,-1 1 0,1 0-1,0-1 1,0 1 0,-1 0-1,1 0 1,0 0 0,-1-1 0,1 1-1,0 0 1,0 0 0,-1 0-1,1 0 1,0 0 0,-1 0-1,1 1 1,1-1 0,44-1 254,-34 2 386,77-1 817,111-1-492,-68-6-4459,-130 7 2518,10-2-213,-8-2-5711,-4-2-1924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0.765"/>
    </inkml:context>
    <inkml:brush xml:id="br0">
      <inkml:brushProperty name="width" value="0.025" units="cm"/>
      <inkml:brushProperty name="height" value="0.025" units="cm"/>
    </inkml:brush>
  </inkml:definitions>
  <inkml:trace contextRef="#ctx0" brushRef="#br0">4 32 10762,'0'0'2194,"-1"9"646,1-5-2605,-1-2-115,1 0 0,-1 0-1,1 0 1,0 0-1,0 0 1,-1 0-1,1 0 1,0 0 0,1 0-1,-1 0 1,0 0-1,0 0 1,1-1-1,0 1 1,-1 0 0,1 0-1,0 0 1,0 0-1,0-1 1,0 1-1,0 0 1,0-1 0,0 1-1,0-1 1,1 1-1,-1-1 1,1 1-1,-1-1 1,1 0 0,0 0-1,-1 0 1,1 0-1,0 0 1,0 0-1,-1-1 1,1 1 0,0 0-1,0-1 1,4 1-1,12 1-140,0-1 0,0-1-1,0 0 1,0-1 0,0-1-1,0-1 1,0-1 0,0 0-1,-1-1 1,0-1-1,0-1 1,0 0 0,-1-1-1,0-1 1,-1 0 0,28-22-1,-19 18-77,-24 13 110,1 0 0,-1 0 0,1 0 0,-1 0 0,1 0 0,-1 1 0,1-1 0,-1 0-1,0 0 1,1 0 0,-1 0 0,1 0 0,-1 1 0,1-1 0,-1 0 0,1 0 0,-1 1 0,0-1-1,1 0 1,-1 0 0,0 1 0,1-1 0,-1 1 0,0-1 0,1 0 0,-1 1 0,0-1-1,1 1 1,0 4 155,0 0 0,0-1 0,-1 1 0,1 0-1,-1-1 1,0 1 0,-1 7 0,0 6 378,1-15-452,0 0 0,0-1 0,0 1 0,0 0 0,0 0 0,1 0 1,0-1-1,-1 1 0,1 0 0,0-1 0,0 1 0,3 4 0,-3-6-55,0 0-1,1 1 1,0-1-1,-1 0 0,1 0 1,0 0-1,0-1 1,-1 1-1,1 0 1,0 0-1,0-1 0,0 0 1,0 1-1,0-1 1,0 0-1,0 0 1,0 0-1,4 0 0,10-1 132,1-1-1,-1-1 0,0 0 0,0-1 0,0-1 0,-1 0 0,17-8 0,50-16-238,-82 29 64,1-1 0,0 1 1,0-1-1,0 1 1,1 0-1,-1-1 0,0 1 1,0 0-1,0 0 1,0 0-1,0 0 0,0 0 1,0 0-1,0 0 1,0 0-1,0 0 1,0 1-1,0-1 0,0 0 1,0 1-1,0-1 1,0 1-1,0-1 0,0 1 1,0-1-1,0 1 1,0 0-1,1 1 0,1 27 249,-3 1 524,1-28-725,0-1 0,1 0 0,-1 0 0,0 0-1,1 0 1,-1 0 0,0 0 0,1 0 0,-1 0 0,1-1-1,0 1 1,-1 0 0,1-1 0,0 0 0,-1 1-1,1-1 1,0 0 0,-1 0 0,1 0 0,0 0-1,-1 0 1,1 0 0,2-1 0,43-4 389,12-15-1734,-41 9-3163,-5-2-5233,-9 5-1692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096"/>
    </inkml:context>
    <inkml:brush xml:id="br0">
      <inkml:brushProperty name="width" value="0.025" units="cm"/>
      <inkml:brushProperty name="height" value="0.025" units="cm"/>
    </inkml:brush>
  </inkml:definitions>
  <inkml:trace contextRef="#ctx0" brushRef="#br0">1 0 11627,'0'0'6086,"30"50"-8521,-13-32-3426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428"/>
    </inkml:context>
    <inkml:brush xml:id="br0">
      <inkml:brushProperty name="width" value="0.025" units="cm"/>
      <inkml:brushProperty name="height" value="0.025" units="cm"/>
    </inkml:brush>
  </inkml:definitions>
  <inkml:trace contextRef="#ctx0" brushRef="#br0">75 0 12844,'0'0'7266,"-4"11"-5974,-50 189 3371,48-169-4303,1 0 1,2 0-1,0 0 0,5 63 0,-2-90-310,1-1 0,-1 0 0,1 1 0,-1-1 0,1 0 0,0 1 0,0-1 0,0 0 0,1 0 0,-1 0 0,1 0 0,0 0 0,0 0 0,0 0 0,0-1 0,0 1 0,0-1 0,1 1 0,0-1 0,-1 0 0,1 0 0,0 0 0,0 0 0,0-1 0,0 1 0,0-1 0,0 1 0,0-1 0,1 0 0,-1-1 0,0 1 0,1 0 0,-1-1 0,1 0 0,5 0 0,1-1 120,0 0 1,-1-1-1,1 0 0,0 0 1,-1-1-1,0 0 0,0-1 1,0 0-1,0 0 0,-1-1 1,13-9-1,-4 1-19,0-1 0,-1-1 0,0-1 0,-2 0 1,21-29-1,-28 34-863,0-1-1,-1 1 1,0-1 0,5-16 0,-2-12-4926,-8 0-3660,-2 30-1747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1.760"/>
    </inkml:context>
    <inkml:brush xml:id="br0">
      <inkml:brushProperty name="width" value="0.025" units="cm"/>
      <inkml:brushProperty name="height" value="0.025" units="cm"/>
    </inkml:brush>
  </inkml:definitions>
  <inkml:trace contextRef="#ctx0" brushRef="#br0">1 21 10794,'0'0'13133,"8"4"-11841,-4-2-1193,1 0 0,-1 0 0,1-1 0,-1 1 0,1-1 0,-1 0 0,1 0 0,0-1 0,0 0 0,-1 1 0,1-1 0,0-1 0,0 1 0,-1-1 0,1 0 0,0 0 0,-1 0 0,1-1 0,4-1 0,19-7 558,-28 10-659,0 0 1,0 0 0,1-1 0,-1 1-1,0 0 1,0 0 0,0 0 0,0 0-1,1-1 1,-1 1 0,0 0 0,0 0-1,0 0 1,0-1 0,0 1 0,0 0-1,1 0 1,-1 0 0,0-1 0,0 1-1,0 0 1,0 0 0,0-1 0,0 1-1,0 0 1,0 0 0,0-1 0,0 1-1,0 0 1,0 0 0,0-1 0,0 1-1,0 0 1,-1 0 0,1 0 0,0-1-1,0 1 1,0 0 0,0 0 0,0 0-1,0-1 1,-1 1 0,1 0 0,0 0-1,0 0 1,-1-1 0,-11-7-9597,2 8 1745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2.685"/>
    </inkml:context>
    <inkml:brush xml:id="br0">
      <inkml:brushProperty name="width" value="0.025" units="cm"/>
      <inkml:brushProperty name="height" value="0.025" units="cm"/>
    </inkml:brush>
  </inkml:definitions>
  <inkml:trace contextRef="#ctx0" brushRef="#br0">433 66 10346,'0'0'9139,"5"-8"-6021,17-28-668,-22 35-2376,0 1 1,0-1-1,1 1 1,-1-1-1,0 1 0,0-1 1,1 1-1,-1-1 1,0 1-1,0-1 0,0 1 1,0-1-1,0 1 1,0-1-1,0 1 0,0-1 1,0 1-1,0-1 1,0 1-1,0-1 0,0 1 1,-1-1-1,1 1 1,0-1-1,0 1 0,0-1 1,-1 1-1,1-1 1,0 1-1,-1 0 0,1-1 1,0 1-1,-1-1 1,1 1-1,0 0 0,-1-1 1,1 1-1,-1 0 1,1 0-1,-1-1 0,1 1 1,-1 0-1,1 0 1,0 0-1,-1 0 0,0-1 1,1 1-1,-1 0 1,0 0-1,-28-1 572,25 1-416,-13 1-135,0 1 0,0 1 0,0 0 0,0 2 0,1-1 0,0 2 0,0 0 0,0 2 0,1-1 0,0 2 0,-24 17 0,15-8 13,0 1 0,2 1 0,0 1 1,1 1-1,-34 46 0,51-62-101,0-1 1,1 1-1,0 0 1,-1 1-1,2-1 1,-1 0-1,1 1 1,0 0-1,-2 10 1,4-15-7,0-1 0,0 1 1,0-1-1,0 1 0,1-1 0,-1 1 0,0-1 1,1 1-1,-1-1 0,1 1 0,-1-1 0,1 1 1,0-1-1,-1 0 0,1 1 0,0-1 0,0 0 1,1 2-1,1-2 2,-1 1 1,0-1 0,0 1 0,1-1-1,-1 0 1,1 0 0,-1 0-1,1 0 1,-1 0 0,1-1-1,0 1 1,-1-1 0,6 0-1,8 0 17,0-1 1,0-1-1,-1 0 0,1-1 0,-1 0 0,0-2 0,0 0 1,0 0-1,-1-2 0,1 0 0,-2 0 0,1-1 0,23-19 1,-9 5 10,-1-2 0,-1-1 0,-1-1 1,-1-1-1,21-32 0,-31 30-20,-32 50-27,2 1 1,0 1 0,1 0 0,1 1-1,1 1 1,-12 34 0,24-56 19,0-1 1,0 0-1,1 0 1,-1 0-1,1 1 1,-1-1-1,1 0 0,0 0 1,0 1-1,0-1 1,0 0-1,0 1 1,0-1-1,1 0 1,-1 0-1,1 1 1,0-1-1,-1 0 0,1 0 1,0 0-1,0 0 1,3 3-1,-2-3 4,0-1 0,0 1-1,0-1 1,0 0 0,0 0-1,1 0 1,-1 0 0,0 0-1,1-1 1,-1 1 0,0-1-1,1 0 1,-1 1 0,1-1 0,-1 0-1,1 0 1,3-1 0,5-1 18,1 0 1,0-1-1,-1 0 1,1 0 0,-1-2-1,0 1 1,15-10 0,111-92 111,-127 99-164,-12 13 16,1 0 0,-1-1 0,1 1 0,0 0 0,0-1 0,1 1 0,0 11 0,7-16 19,-1 0 0,1 0 0,0 0 0,0-1 0,-1 0 0,1 0 0,0 0 0,0-1 0,8-2 0,35-13-119,-42 13 44,1 0 0,0 0 0,0 0 1,0 1-1,0 1 0,10-1 0,-18 2 53,0 1 1,0 0-1,0 0 0,0 0 0,-1 0 0,1 0 0,-1 0 0,1 0 0,0 0 1,-1 0-1,0 0 0,1 0 0,-1 0 0,0 0 0,1 0 0,-1 1 1,0-1-1,0 0 0,0 0 0,0 0 0,0 0 0,0 0 0,0 1 0,0-1 1,-1 2-1,-3 37 78,4-38-57,-1 3-352,-3 49 1034,4-53-828,0 0 0,0 0 0,0 0-1,0 1 1,0-1 0,1 0 0,-1 0 0,0 0 0,1 0 0,-1 0 0,1 0 0,-1 0 0,1 0 0,-1 0-1,1 0 1,1 1 0,-1-2-137,-1 0 0,1 1-1,0-1 1,0 0 0,0 0-1,-1 0 1,1 0 0,0 0-1,0 0 1,0 0 0,-1-1-1,1 1 1,0 0 0,0 0-1,-1-1 1,1 1 0,0 0-1,-1-1 1,1 1 0,0 0-1,-1-1 1,1 1 0,0-1-1,-1 1 1,1-1 0,-1 0-1,1 0 1,12-15-6510,0-7-2242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3"/>
    </inkml:context>
    <inkml:brush xml:id="br0">
      <inkml:brushProperty name="width" value="0.025" units="cm"/>
      <inkml:brushProperty name="height" value="0.025" units="cm"/>
    </inkml:brush>
  </inkml:definitions>
  <inkml:trace contextRef="#ctx0" brushRef="#br0">53 4 29692,'0'0'-673,"-53"-2"-2017,66 2-6567,14-1 1698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013"/>
    </inkml:context>
    <inkml:brush xml:id="br0">
      <inkml:brushProperty name="width" value="0.025" units="cm"/>
      <inkml:brushProperty name="height" value="0.025" units="cm"/>
    </inkml:brush>
  </inkml:definitions>
  <inkml:trace contextRef="#ctx0" brushRef="#br0">43 22 13036,'9'-3'3646,"-2"1"-3035,2-2 510,1 1 1,0 0-1,0 1 0,0 0 1,0 1-1,0 0 1,0 0-1,0 1 1,11 2-1,-20-2-1066,0 1 1,1 0-1,-1 0 0,0-1 1,0 1-1,0 0 1,0 0-1,0 0 0,-1 0 1,1 0-1,0 1 0,0-1 1,-1 0-1,1 0 0,0 0 1,-1 1-1,0-1 1,1 0-1,-1 1 0,0-1 1,1 0-1,-1 1 0,0-1 1,0 0-1,0 1 0,0-1 1,0 1-1,-1-1 1,1 2-1,-1 2 24,1-1-1,-1 1 1,0 0 0,0 0-1,-1 0 1,1 0 0,-4 4-1,-5 8 98,-2-2 0,0 1 0,-1-2 0,-19 17 1,19-19-145,1 0 0,0 1 0,1 0 0,0 1 0,1 0 0,-9 17 0,18-29-29,0-1-1,1 0 1,-1 1 0,1-1-1,-1 0 1,1 1 0,-1-1-1,1 1 1,0-1 0,0 1-1,-1-1 1,1 1 0,0-1-1,0 1 1,1-1-1,-1 0 1,0 1 0,0-1-1,1 1 1,-1-1 0,1 1-1,-1-1 1,1 0 0,0 1-1,-1-1 1,1 0-1,0 0 1,0 1 0,0-1-1,0 0 1,0 0 0,0 0-1,0 0 1,0 0 0,0-1-1,1 1 1,-1 0 0,0 0-1,1-1 1,-1 1-1,0-1 1,1 1 0,-1-1-1,1 1 1,-1-1 0,1 0-1,-1 0 1,2 0 0,13 2 29,0 0 0,0-1 0,29-3 0,-23 1-76,-7 1-279,-1 0 0,0-2 0,17-3 0,5-10-2973,-35 14 2775,1 0 0,-1 0 0,1 0 0,-1-1 0,1 1 0,-1-1 0,0 1 0,0-1 0,0 0 0,0 1 0,0-1 0,0 0 0,0 0 0,0 0 0,0-2 0,0-12-6211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385"/>
    </inkml:context>
    <inkml:brush xml:id="br0">
      <inkml:brushProperty name="width" value="0.025" units="cm"/>
      <inkml:brushProperty name="height" value="0.025" units="cm"/>
    </inkml:brush>
  </inkml:definitions>
  <inkml:trace contextRef="#ctx0" brushRef="#br0">83 12 9673,'0'0'2915,"-56"-3"736,39 3-159,7 0 1312,14 0-3362,15 0-482,9 2-319,8 1-385,11-1-160,8-2-320,-2 0-1858,1 0-2146,-1-16-3235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3.716"/>
    </inkml:context>
    <inkml:brush xml:id="br0">
      <inkml:brushProperty name="width" value="0.025" units="cm"/>
      <inkml:brushProperty name="height" value="0.025" units="cm"/>
    </inkml:brush>
  </inkml:definitions>
  <inkml:trace contextRef="#ctx0" brushRef="#br0">123 0 15022,'0'0'1975,"-9"12"1015,-5 9-1756,1 0 0,1 0 0,1 2 0,0-1 0,2 1-1,-9 36 1,9-12-665,1 0-1,3 1 1,2 0 0,2 1-1,6 55 1,-5-100-561,1-1 0,-1 1 0,1-1 0,0 1 0,-1-1 0,1 1 0,1-1 0,-1 0 1,1 1-1,-1-1 0,1 0 0,0 0 0,0 0 0,0 0 0,0 0 0,1-1 0,3 4 0,-4-5 7,1 1 0,-1-1-1,1 0 1,0 1-1,0-1 1,0 0 0,0-1-1,0 1 1,0-1-1,0 1 1,0-1-1,0 0 1,0 0 0,0 0-1,0 0 1,4-2-1,4-1 24,1 0-1,-1-1 1,0-1-1,0 0 1,-1 0-1,1-1 1,-1 0-1,18-15 1,10-14-38,66-79 0,-10 11 0,-75 87-2183,-20 21-2972,-28 30-5690,2-12 2763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092"/>
    </inkml:context>
    <inkml:brush xml:id="br0">
      <inkml:brushProperty name="width" value="0.025" units="cm"/>
      <inkml:brushProperty name="height" value="0.025" units="cm"/>
    </inkml:brush>
  </inkml:definitions>
  <inkml:trace contextRef="#ctx0" brushRef="#br0">0 322 9225,'0'0'12299,"10"3"-10083,-2-1-1923,0-1-1,0 0 1,0 0 0,-1-1 0,1 0 0,0 0-1,0-1 1,0 0 0,0-1 0,0 1-1,-1-2 1,14-4 0,9-5 49,-18 6-316,1 1 1,-1 0 0,1 1-1,0 0 1,1 1 0,18-2 0,-22 50 1873,-9-42-1854,0-1 1,1 1-1,0-1 0,0 0 1,-1 0-1,1 0 0,0 0 0,1 0 1,-1 0-1,0 0 0,1-1 1,-1 1-1,0-1 0,1 0 1,0 0-1,-1 0 0,1 0 1,0 0-1,-1 0 0,1-1 0,0 1 1,0-1-1,0 0 0,0 0 1,-1 0-1,1 0 0,0 0 1,0-1-1,0 1 0,-1-1 0,1 0 1,4-1-1,4-2 135,0 1-1,0-2 1,0 0-1,0 0 1,0 0-1,14-12 1,-20 14-181,39-34 0,-41 34 0,0 1 0,-1-1 0,0 0 0,1 0 0,-1 0 0,0 0 0,0 0 0,0 0 0,-1-1 0,1 1 0,-1-1 0,2-5 0,-3 8 0,0 1 0,0 0 0,0 0 0,0-1 0,0 1 0,0 0 0,0 0 0,0-1 0,0 1 0,0 0 0,0-1 0,0 1 0,0 0 0,0 0 0,0 0 0,-1-1 0,1 1 0,0 0 0,0 0 0,0-1 0,0 1 0,0 0 0,-1 0 0,1 0 0,0-1 0,0 1 0,0 0 0,-1 0 0,1 0 0,0 0 0,0 0 0,0 0 0,-1-1 0,1 1 0,0 0 0,0 0 0,-1 0 0,1 0 0,0 0 0,0 0 0,-1 0 0,1 0 0,0 0 0,0 0 0,-1 0 0,1 0 0,0 0 0,0 0 0,-1 0 0,1 0 0,0 1 0,0-1 0,-1 0 0,1 0 0,-11 5 0,11-5 0,-3 3 0,0-1 0,0 1 0,0 0 0,0 0 0,1 0 0,-1 0 0,1 0 0,0 1 0,0-1 0,0 1 0,1-1 0,-1 1 0,1 0 0,-2 7 0,3-9 0,-1 1 0,1 0 0,-1-1 0,1 1 0,0-1 0,0 1 0,0 0 0,1-1 0,-1 1 0,0-1 0,1 1 0,0-1 0,0 1 0,0-1 0,0 1 0,0-1 0,0 0 0,0 1 0,1-1 0,-1 0 0,1 0 0,0 0 0,2 2 0,33 19-122,-30-19 59,-1-1-1,0 1 1,0 0-1,0 0 1,0 1 0,9 9-1,-17-26-12603,-3-5 8241,0-9-2514</inkml:trace>
  <inkml:trace contextRef="#ctx0" brushRef="#br0" timeOffset="1">609 0 16207,'0'0'6214,"64"71"-5477,-39-44-545,10 1-96,-3-2-865,10-4-2498,-2-4-2370,-8-6-6727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486"/>
    </inkml:context>
    <inkml:brush xml:id="br0">
      <inkml:brushProperty name="width" value="0.025" units="cm"/>
      <inkml:brushProperty name="height" value="0.025" units="cm"/>
    </inkml:brush>
  </inkml:definitions>
  <inkml:trace contextRef="#ctx0" brushRef="#br0">193 16 11883,'-8'-2'4463,"-6"-2"-3095,-1 1 1,1 0-1,-1 1 1,0 1-1,-16 1 0,26 0-1081,0 0 1,-1 1-1,1 0 0,0 0 0,0 0 0,0 1 1,0-1-1,1 1 0,-7 3 0,9-3-204,0-1 0,1 0-1,-1 1 1,0-1 0,1 1-1,-1-1 1,1 1-1,0 0 1,-1-1 0,1 1-1,0 0 1,0 0 0,0 0-1,0 0 1,0 0 0,1 0-1,-1 0 1,1 0-1,-1 1 1,1-1 0,0 0-1,0 4 1,0-4-76,1-1 0,-1 1 0,1 0 0,0-1 1,0 1-1,-1 0 0,1-1 0,0 1 0,0-1 0,1 1 0,-1-1 0,0 0 0,0 1 0,1-1 1,-1 0-1,1 0 0,-1 0 0,1 0 0,-1 0 0,1 0 0,0-1 0,-1 1 0,1-1 0,0 1 0,0-1 1,0 1-1,-1-1 0,3 0 0,66 9 2,-52-8-64,15 2-151,-18-2 51,-1 0 0,1 0 0,-1 2 0,0 0 0,0 0 0,0 1 0,16 7 0,-30-10 163,1-1 1,0 0-1,0 1 1,0-1 0,-1 1-1,1-1 1,0 1 0,0-1-1,-1 1 1,1 0 0,0-1-1,-1 1 1,1 0-1,-1-1 1,1 1 0,-1 0-1,1 0 1,-1-1 0,0 1-1,1 0 1,-1 0 0,0 0-1,0 0 1,1 0-1,-1-1 1,0 1 0,0 0-1,0 0 1,0 1 0,-1 0 71,0 0 1,0 0 0,0 0 0,0 0 0,0-1 0,0 1 0,0 0 0,-1-1-1,1 1 1,0-1 0,-1 1 0,-2 1 0,-4 3 251,0-1 1,-1 1 0,0-2-1,-10 5 1,12-6-555,-1-1 0,0 0 0,0 0 0,0-1 0,0 0 0,-16 0 1,23-1-160,0-1 1,0 1 0,1-1 0,-1 1 0,0-1-1,0 1 1,1-1 0,-1 0 0,0 1 0,1-1 0,-1 0-1,0 0 1,1 0 0,-1 1 0,1-1 0,-1 0-1,1 0 1,0 0 0,-1 0 0,1 0 0,0 0 0,0 0-1,0 0 1,0 0 0,0 0 0,0 0 0,0 0 0,0 0-1,0 0 1,0 0 0,0 0 0,0 0 0,1 1-1,-1-1 1,0 0 0,1-1 0,4-17-10532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4.833"/>
    </inkml:context>
    <inkml:brush xml:id="br0">
      <inkml:brushProperty name="width" value="0.025" units="cm"/>
      <inkml:brushProperty name="height" value="0.025" units="cm"/>
    </inkml:brush>
  </inkml:definitions>
  <inkml:trace contextRef="#ctx0" brushRef="#br0">1 156 11115,'11'0'3437,"32"-1"1733,-12 2-2621,-1-2 0,1-1-1,36-8 1,-59 8-2474,0 0 0,1 0 0,-1-1 0,0 0 0,-1-1 0,1 1 0,0-1 0,-1-1 0,0 0 0,0 0 0,0 0 0,-1-1 0,0 0 0,0 0 0,0 0 0,8-14 0,-13 19-75,0-1-1,0 1 1,0-1-1,0 0 1,0 1-1,0-1 1,0 0 0,-1 0-1,1 0 1,-1 0-1,1 0 1,-1 0-1,0 1 1,0-1-1,0 0 1,0 0 0,0 0-1,0 0 1,-1-2-1,0 2-1,1 1 0,-1 0-1,0 0 1,0 0 0,0 0-1,0 0 1,0 0 0,0 0-1,0 0 1,0 1 0,0-1-1,0 0 1,0 1 0,0-1-1,-1 1 1,1-1 0,0 1-1,0-1 1,-1 1 0,1 0-1,-2-1 1,-2 1-4,-1-1-1,1 1 1,0 0-1,-1 1 1,1-1-1,-1 1 1,1 0-1,0 1 1,0-1-1,-1 1 1,1 0 0,-8 4-1,5-1 79,1 1-1,0-1 1,0 1 0,0 0-1,1 1 1,0 0-1,0 0 1,0 0 0,1 0-1,0 1 1,-6 13 0,10-18-49,0 0 1,0 0 0,0 0 0,0 0 0,0 0 0,1 1 0,-1-1 0,1 0-1,0 0 1,0 1 0,0-1 0,0 0 0,0 0 0,1 1 0,0-1 0,-1 0-1,1 0 1,1 0 0,-1 0 0,0 0 0,1 0 0,-1 0 0,1 0 0,0-1-1,0 1 1,0-1 0,0 1 0,0-1 0,1 0 0,-1 1 0,1-1-1,0-1 1,-1 1 0,1 0 0,4 1 0,6 4-255,1-1-1,-1-1 1,1 0-1,0-1 1,0-1-1,1 0 1,-1-1 0,1 0-1,23-1 1,-25-2-316,0 0 1,0 0-1,0-1 1,0-1-1,0 0 1,-1 0-1,0-1 1,0-1-1,0 0 1,0-1-1,12-8 1,33-29-10185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5.546"/>
    </inkml:context>
    <inkml:brush xml:id="br0">
      <inkml:brushProperty name="width" value="0.025" units="cm"/>
      <inkml:brushProperty name="height" value="0.025" units="cm"/>
    </inkml:brush>
  </inkml:definitions>
  <inkml:trace contextRef="#ctx0" brushRef="#br0">1574 530 11819,'3'-34'853,"-2"0"0,-2 0 1,-1-1-1,-1 1 0,-3 0 0,-12-48 0,14 68-787,-1 1-1,0 0 1,-1 0-1,-1 0 1,0 1-1,0 0 1,-1 0 0,-1 1-1,1 0 1,-2 0-1,0 1 1,0 1-1,-1-1 1,0 2-1,-1-1 1,1 2 0,-2-1-1,-17-7 1,10 8-46,-1 1 0,1 0 0,-1 2 0,0 1 0,0 0 0,0 1 0,0 1 0,-1 2 0,-35 4 0,14 1 94,1 3 0,0 1 0,-71 27 0,43-8-84,2 2-1,1 4 0,2 2 0,2 4 1,-79 64-1,100-70 5,2 2 1,2 2-1,1 1 1,2 2-1,2 2 1,2 0-1,2 2 1,-26 57-1,43-76-22,2 0 0,0 0 0,2 1 0,1 0 0,1 1 1,1-1-1,2 1 0,1 0 0,2 41 0,2-48 4,0-1 1,2 0-1,0 0 1,2 0 0,0-1-1,1 0 1,1 0-1,1 0 1,1-1-1,0-1 1,2 1-1,0-2 1,19 22-1,-6-14 88,0-1 0,1-2 0,2 0-1,0-2 1,1-1 0,1-2 0,1-1-1,0-1 1,2-1 0,55 15 0,-35-15 179,0-3 0,1-2 0,0-2 0,0-2 0,1-3 0,61-6 0,-76-1-33,1-1 0,-1-2 0,-1-2 0,1-2 0,-2-1 0,0-2 0,0-2 0,-2-1 0,0-2 0,-1-1 0,-1-2 0,-2-1 0,0-2 0,32-34 0,-37 33-237,-2-1-1,0-1 1,-2-2-1,-2 0 1,0-1-1,-2-1 1,-2-1-1,-1-1 1,-2 0 0,-1-1-1,-2 0 1,-1-1-1,-2 0 1,-2-1-1,3-47 1,-9 62-351,-1 0 0,-1 0 1,0 0-1,-2 0 0,-1 0 0,-1 1 1,-1 0-1,0 0 0,-2 0 0,-19-34 1,19 42 39,0 0 1,-1 0 0,0 1-1,-1 0 1,0 1 0,-1 1-1,-1-1 1,0 2 0,0 0 0,-1 0-1,0 2 1,0-1 0,-1 2-1,-1 0 1,-24-7 0,23 9 7,0 1 0,-1 1-1,1 0 1,-1 2 0,0 0 0,0 1 0,1 0 0,-1 2 0,0 0 0,1 1 0,-32 9-1,32-5-547,-1 0 0,1 1 0,0 0 0,1 2 0,0 0 0,-24 20 0,-30 36-7858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6.020"/>
    </inkml:context>
    <inkml:brush xml:id="br0">
      <inkml:brushProperty name="width" value="0.025" units="cm"/>
      <inkml:brushProperty name="height" value="0.025" units="cm"/>
    </inkml:brush>
  </inkml:definitions>
  <inkml:trace contextRef="#ctx0" brushRef="#br0">23 1 13485,'-4'13'817,"0"0"-593,0 0 0,1 1 0,0 0 0,1 0 1,1 0-1,0 0 0,1 0 0,0-1 0,1 1 1,1 0-1,3 17 0,6 0-31,1 0 0,1-1-1,1 0 1,33 49 0,89 106 513,-43-64-534,34 68 49,145 288 0,62 229 280,-109-219 136,19 6 1370,185 400-797,-319-634-574,114 409 1,-208-610-465,50 208 1240,-55-209-1714,-2 1 0,2 92 0,-18-163-6414,-3-28-3053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6.635"/>
    </inkml:context>
    <inkml:brush xml:id="br0">
      <inkml:brushProperty name="width" value="0.025" units="cm"/>
      <inkml:brushProperty name="height" value="0.025" units="cm"/>
    </inkml:brush>
  </inkml:definitions>
  <inkml:trace contextRef="#ctx0" brushRef="#br0">11 854 13132,'-2'14'999,"-6"44"666,8-55-1509,0-1 0,-1 1 0,1 0-1,0 0 1,0 0 0,1-1 0,-1 1 0,1 0-1,-1 0 1,1-1 0,0 1 0,0 0 0,2 4-1,-2-6-42,0 0-1,0 0 0,0 0 0,0 0 0,0 0 0,0 0 1,0 0-1,1 0 0,-1 0 0,0-1 0,0 1 0,1-1 1,-1 1-1,0-1 0,1 1 0,-1-1 0,1 0 0,-1 1 1,2-1-1,2 0 181,0-1 0,-1 1 0,1-1 0,-1 0-1,1 0 1,-1 0 0,1-1 0,-1 0 0,0 0 0,0 0 0,0 0 0,0 0 0,6-5 0,9-10 291,-1-1 0,0 0 0,-2-2 0,0 1 0,15-26 0,0-6-182,27-59 0,-33 54-356,-3-2 0,-2 0-1,-3-1 1,-2-1 0,-3-1 0,-3 0 0,-2 0 0,-3 0 0,-4-65 0,2 138-125,0-1 1,0 0-1,1 0 1,1 0 0,0 0-1,10 17 1,40 69 80,-47-86-26,34 51-676,2-2 0,3-2 0,87 86 1,23-2-3886,9-9-3374,-52-47-283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7.905"/>
    </inkml:context>
    <inkml:brush xml:id="br0">
      <inkml:brushProperty name="width" value="0.025" units="cm"/>
      <inkml:brushProperty name="height" value="0.025" units="cm"/>
    </inkml:brush>
  </inkml:definitions>
  <inkml:trace contextRef="#ctx0" brushRef="#br0">489 48 13036,'0'-2'204,"0"0"-1,0 0 1,0 0-1,-1 0 1,1 0-1,-1 0 1,1 0-1,-1 0 1,0 0-1,0 0 1,0 0-1,0 1 1,0-1-1,0 0 1,-1 1-1,1-1 1,0 0-1,-1 1 1,1 0-1,-1-1 1,0 1-1,1 0 1,-1 0-1,0 0 1,0 0-1,0 0 1,0 0-1,1 1 1,-1-1-1,0 0 1,0 1-1,-1 0 1,1-1-1,0 1 1,0 0-1,0 0 1,0 0-1,0 1 1,-3-1-1,-4 1-30,1 0 0,-1 0 0,0 1-1,0 0 1,1 1 0,-1 0-1,1 0 1,-10 5 0,-6 8 209,1 0 1,0 1-1,1 2 1,1 0-1,1 1 1,-18 24-1,7-5 607,2 1-1,-38 70 1,59-95-905,1 0 0,1 0 1,0 1-1,1-1 0,1 1 1,-3 23-1,6-34-81,0 0 0,1 0 1,-1 0-1,1 0 0,0 0 1,1 0-1,-1 0 0,1 0 0,0 0 1,0-1-1,1 1 0,-1 0 1,1 0-1,0-1 0,1 1 1,-1-1-1,1 0 0,-1 0 0,1 0 1,0 0-1,1 0 0,-1 0 1,1-1-1,7 6 0,-1-4-84,1 0 0,0 0 1,0-1-1,0-1 0,1 0 0,-1 0 0,1-1 1,-1-1-1,13 1 0,16-1-1469,51-6 0,-68 3-35,0-2-1,1-1 1,-1-1-1,25-10 1,17-9-4511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5:41.684"/>
    </inkml:context>
    <inkml:brush xml:id="br0">
      <inkml:brushProperty name="width" value="0.025" units="cm"/>
      <inkml:brushProperty name="height" value="0.025" units="cm"/>
    </inkml:brush>
  </inkml:definitions>
  <inkml:trace contextRef="#ctx0" brushRef="#br0">2046 297 9673,'-65'-20'4447,"-49"-15"-1741,58 19-3448,1 3 0,-112-11 0,54 18 770,0 5 0,-184 22-1,218-9 325,0 3 0,1 3 0,1 4-1,-115 50 1,152-53-386,1 2 0,1 1 0,1 2 1,1 2-1,1 1 0,1 2 0,2 1 0,1 1 0,1 2 0,2 1 0,1 2 0,2 0 0,2 2 0,1 0 1,2 2-1,-18 49 0,32-70 62,1 0 1,0 0-1,2 1 0,0 0 1,1 0-1,1 0 1,1 0-1,0 0 1,2 0-1,5 25 1,0-16-16,1-1 1,1 0 0,1 0 0,2-1 0,1-1 0,21 33-1,8 1 12,3-2 0,2-2 0,2-2 0,103 85 0,-95-93 53,1-4 0,2-2 0,2-2 1,1-3-1,2-3 0,1-3 1,138 40-1,-84-40 127,0-5 0,2-5 0,231 4 0,-175-20-169,-1-9 0,0-7 0,242-50 0,-257 25-30,-1-8-1,268-115 1,-316 108 294,-2-5 0,-2-5 0,-4-5 0,128-105-1,-201 147 82,-1-2-1,-1-1 1,-1-2-1,-2 0 0,-2-2 1,33-53-1,-50 70-255,0 0-1,-1 0 1,0-1-1,-2 0 1,0 0 0,0-1-1,-2 0 1,0 1 0,-1-1-1,-1 0 1,-1 0 0,0 0-1,-2 0 1,0 0 0,-1 0-1,0 1 1,-9-25-1,-1 8-151,-1 2 0,-2 0-1,-2 1 1,0 1 0,-2 1-1,-1 0 1,-1 1-1,-2 2 1,0 0 0,-2 2-1,-31-23 1,-5 1-259,-2 2 1,-1 4-1,-2 2 1,-80-32-1,27 25-1226,-1 5 0,-3 5 0,-218-32 0,60 25-4046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8.599"/>
    </inkml:context>
    <inkml:brush xml:id="br0">
      <inkml:brushProperty name="width" value="0.025" units="cm"/>
      <inkml:brushProperty name="height" value="0.025" units="cm"/>
    </inkml:brush>
  </inkml:definitions>
  <inkml:trace contextRef="#ctx0" brushRef="#br0">123 18 13036,'0'0'1548,"-10"2"1047,1-1-2276,-45 14 2668,51-14-2825,0 1-1,1-1 0,-1 1 0,0-1 0,1 1 0,-1 0 1,1 0-1,0 0 0,-1 1 0,1-1 0,0 0 0,1 1 1,-1 0-1,0-1 0,1 1 0,-1 0 0,1 0 0,-2 5 1,1-2 86,1 0 0,-1-1 1,1 1-1,0 1 0,1-1 1,0 0-1,0 0 0,0 0 0,0 0 1,1 0-1,2 10 0,-1-13-221,-1 0-1,1-1 0,0 1 0,-1 0 0,1 0 1,0-1-1,1 0 0,-1 1 0,0-1 0,1 0 0,-1 0 1,1 0-1,0 0 0,0 0 0,0-1 0,0 1 1,0-1-1,0 0 0,0 0 0,0 0 0,0 0 0,6 0 1,-2 0 14,1 1 1,-1-2 0,0 1-1,1-1 1,-1 0 0,0 0-1,1-1 1,-1 0 0,0-1-1,1 1 1,12-6 0,-17 6 35,0-1 1,0 0-1,0 0 1,0 0-1,0 0 1,0 0-1,-1 0 1,1-1-1,-1 1 0,1-1 1,-1 0-1,0 0 1,0 0-1,0 0 1,-1 0-1,1 0 1,-1 0-1,0-1 1,0 1-1,0-1 1,0 1-1,0-1 1,-1 1-1,1-1 1,-1-6-1,0 7-62,0 0 1,1-1-1,-1 1 0,-1 0 0,1 0 0,0-1 1,-1 1-1,1 0 0,-1 0 0,0 0 1,0 0-1,-1 0 0,1 0 0,0 0 1,-1 0-1,0 0 0,1 1 0,-1-1 0,-1 1 1,1-1-1,0 1 0,0 0 0,-1 0 1,1 0-1,-1 0 0,0 0 0,0 0 1,1 1-1,-1-1 0,0 1 0,0 0 1,0 0-1,-1 0 0,1 0 0,0 1 0,0-1 1,0 1-1,-1 0 0,1 0 0,-5 0 1,-13 6-135,21-6 115,0 0 0,-1 0 0,1 1 0,0-1 1,0 1-1,-1-1 0,1 0 0,0 1 0,0-1 1,0 0-1,-1 1 0,1-1 0,0 1 0,0-1 1,0 1-1,0-1 0,0 0 0,0 1 0,0-1 1,0 1-1,0-1 0,0 1 0,0-1 0,0 0 1,0 1-1,0-1 0,1 2 0,0-1-1,0 1 1,0-1-1,0 1 0,0-1 1,1 1-1,-1-1 0,0 0 1,1 0-1,-1 1 0,1-1 0,-1 0 1,1 0-1,0 0 0,-1-1 1,1 1-1,0 0 0,0-1 0,1 1 1,23 3-42,1-1 0,-1-2 1,0 0-1,33-4 1,-38 0-96,1 2 1,-1 1-1,1 0 0,0 2 1,-1 0-1,41 11 1,-58-11 155,-1 0-1,1 0 1,-1 0 0,0 0-1,0 1 1,0 0 0,0-1 0,0 1-1,-1 0 1,1 0 0,-1 1-1,0-1 1,0 0 0,0 1 0,0-1-1,-1 1 1,1 0 0,-1-1-1,0 1 1,0 0 0,0 6 0,0-7 66,0 0 1,-1 0 0,1 0 0,-1 0 0,0 0 0,0 0 0,0 0-1,-1 0 1,1 0 0,-1 0 0,1 0 0,-1 0 0,0 0 0,0 0-1,-1 0 1,1 0 0,-1 0 0,1-1 0,-1 1 0,0-1 0,0 1 0,0-1-1,0 0 1,0 0 0,0 1 0,-1-2 0,-3 4 0,5-44 366,1-144-1339,0 174 891,0 8 41,1 3-33,0-1 1,-1 0 0,1 0-1,0 1 1,0-1 0,0 0-1,-1 0 1,1 0 0,1 0-1,-1 0 1,0 0-1,0 0 1,0 0 0,2 1-1,15 4-38,0 0-1,1-1 0,-1 0 1,1-2-1,0 0 0,0-1 1,0-1-1,0-1 0,0-1 0,0 0 1,33-8-1,-6-9-4144,-19-1-4980,-10 4-3299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9.508"/>
    </inkml:context>
    <inkml:brush xml:id="br0">
      <inkml:brushProperty name="width" value="0.025" units="cm"/>
      <inkml:brushProperty name="height" value="0.025" units="cm"/>
    </inkml:brush>
  </inkml:definitions>
  <inkml:trace contextRef="#ctx0" brushRef="#br0">163 71 13421,'0'0'9972,"-3"-10"-8376,2-1-1153,1 7-265,0 1-1,0-1 1,-1 1-1,1-1 1,-1 1-1,0 0 1,0-1-1,0 1 1,-1 0-1,1-1 1,-4-4-1,5 8-132,-1-1 0,1 1 0,0 0 0,0 0-1,-1-1 1,1 1 0,0 0 0,-1 0 0,1 0 0,0-1 0,-1 1-1,1 0 1,0 0 0,-1 0 0,1 0 0,0 0 0,-1 0 0,1 0 0,0 0-1,-1 0 1,1 0 0,-1 0 0,1 0 0,0 0 0,-1 0 0,1 0-1,0 0 1,-1 1 0,1-1 0,0 0 0,-1 0 0,1 0 0,0 0 0,-1 1-1,1-1 1,0 0 0,0 0 0,-1 1 0,1-1 0,0 1 0,0 5 610,13-3-353,-7-3-274,-5 0-4,0 1-1,0-1 0,0 0 0,0 0 1,-1 1-1,1-1 0,0 0 1,0 0-1,0 0 0,0 0 1,0 0-1,0 0 0,-1-1 0,1 1 1,0 0-1,0 0 0,0 0 1,0-1-1,0 1 0,-1-1 1,1 1-1,0 0 0,0-1 1,-1 1-1,1-1 0,0 0 0,-1 1 1,1-1-1,-1 1 0,1-1 1,0 0-1,-1 0 0,1 1 1,0-3-1,-1 3-7,-18 9-70,-3 7 99,0 1-1,2 0 1,-25 29-1,38-39 16,0 0 0,1 0 1,-1 0-1,2 1 0,-1 0 0,1 0 0,0 0 0,1 0 0,0 1 1,0-1-1,1 1 0,0 0 0,-1 13 0,2-21-58,1 0 1,0-1-1,0 1 0,0 0 0,0 0 0,1-1 1,-1 1-1,0 0 0,0-1 0,0 1 1,1 0-1,-1 0 0,0-1 0,0 1 0,1-1 1,-1 1-1,1 0 0,-1-1 0,1 1 1,-1-1-1,1 1 0,-1-1 0,1 1 0,-1-1 1,1 1-1,-1-1 0,1 0 0,0 1 1,-1-1-1,2 1 0,26-4 154,-20 0-91,0 0 0,0-1 0,-1 0 0,12-8 0,4-7-45,37-42-1,-45 44-20,0 1 0,1 1 0,0 0-1,1 1 1,23-14 0,-38 27 1,0-1 0,0 1 0,1-1 0,-1 1 0,0 0 0,0 0 0,1 0 0,-1 1 0,0-1 0,1 0 0,-1 1 0,1-1 0,-1 1 0,1 0 0,-1 0 0,1 0 0,-1 0 0,0 0 0,1 1 0,-1-1 0,1 1 0,-1 0 0,1-1 0,-1 1 0,0 0 0,0 0 0,0 1 0,1-1 0,-1 0 0,0 1 0,0-1 0,-1 1 0,1 0 0,0 0 0,0-1 0,-1 1 0,1 0 0,-1 0 0,0 1 0,0-1 0,1 0 0,0 3 0,2 6 0,-1 0 0,1 1 0,-2-1 0,0 1 0,0-1 0,-1 1 0,0 15 0,0-26 0,-1 0 0,1 0 0,0 0 0,0-1 0,-1 1 0,1 0 0,0-1 0,0 1 0,0 0 0,0-1 0,0 1 0,0-1 0,0 0 0,0 1 0,0-1 0,0 0 0,0 0 0,0 1 0,0-1 0,0 0 0,0 0 0,0 0 0,0 0 0,1 0 0,-1 0 0,0-1 0,0 1 0,0 0 0,2-1 0,36-7 0,39-19 0,-59 19 0,1 0 0,-1 2 0,1 1 0,0 0 0,1 1 0,28-1 0,-48 5 0,1 0 0,-1 1 0,0-1 0,0 1 0,0-1 0,1 1 0,-1-1 0,0 1 0,0 0 0,0 0 0,0-1 0,0 1 0,0 0 0,0 0 0,0 0 0,-1 0 0,1 0 0,0 1 0,-1-1 0,1 0 0,0 0 0,-1 0 0,1 2 0,0-1 0,0 0 0,0 0 0,0 0 0,0-1 0,0 1 0,0 0 0,0-1 0,1 1 0,-1-1 0,0 1 0,1-1 0,0 0 0,-1 1 0,1-1 0,0 0 0,-1 0 0,1 0 0,3 1 0,13 0 0,10 2 0,-27-4 0,0 0 0,0 0 0,-1 1 0,1-1 0,0 0 0,-1 1 0,1-1 0,0 1 0,-1-1 0,1 1 0,-1-1 0,1 1 0,-1-1 0,1 1 0,-1 0 0,1-1 0,-1 1 0,1 0 0,-1-1 0,0 1 0,1 0 0,-1-1 0,0 1 0,0 0 0,0 0 0,1-1 0,-1 1 0,0 2 0,0-3-184,1 1-1,0 0 1,-1 0-1,1 0 1,0-1-1,0 1 1,0 0-1,0-1 1,0 1-1,-1-1 1,1 1-1,0-1 1,0 1-1,0-1 1,0 0-1,0 1 1,1-1-1,-1 0 1,0 0-1,0 0 1,0 0-1,0 0 1,0 0-1,0 0 1,0 0-1,0 0 1,0-1-1,2 1 1,34-6-7881,-9-3 1888,2-4-1681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09:59.886"/>
    </inkml:context>
    <inkml:brush xml:id="br0">
      <inkml:brushProperty name="width" value="0.025" units="cm"/>
      <inkml:brushProperty name="height" value="0.025" units="cm"/>
    </inkml:brush>
  </inkml:definitions>
  <inkml:trace contextRef="#ctx0" brushRef="#br0">135 47 10922,'0'0'17361,"-8"5"-15706,-8 5-1216,1 1 1,-1 1 0,-17 18 0,29-26-384,-1 0 0,1 0 1,1 0-1,-1 0 0,1 1 1,0 0-1,0 0 0,0 0 1,0 0-1,1 0 0,0 0 1,0 0-1,1 1 0,-1-1 1,1 1-1,0-1 0,1 1 1,-1 7-1,2-12-56,-1 0 0,1 0 0,0 0 0,0 1 0,0-1 0,-1 0 0,1 0 0,0 0 0,0 0 0,0-1 0,1 1 0,-1 0 0,0 0 0,0-1 0,0 1 0,1 0 0,-1-1 0,0 0 0,0 1 0,1-1 0,-1 0 0,0 1 0,1-1 0,-1 0 0,1 0 0,-1 0 0,0 0 0,2-1 0,44-3 0,-35 0 0,1 0 0,-1-1 0,0-1 0,0 0 0,-1-1 0,0 0 0,0 0 0,-1-1 0,11-11 0,12-12 0,35-44 0,-32 25 0,-44 62 0,2-3 0,1 0 0,0 1 0,0-1 0,1 1 0,0 0 0,-5 19 0,8-24-32,1 1 0,-1-1-1,1 0 1,0 1 0,0-1 0,0 0 0,1 1 0,0-1-1,0 0 1,0 0 0,0 1 0,1-1 0,0 0 0,0-1-1,1 1 1,-1 0 0,1-1 0,5 7 0,-2-5-183,0-1 0,0 1-1,1-1 1,0 0 0,0-1 0,0 0 0,0 0 0,1 0 0,0-1 0,0 0 0,9 2 0,48 7-6058,8-9-5594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2.332"/>
    </inkml:context>
    <inkml:brush xml:id="br0">
      <inkml:brushProperty name="width" value="0.025" units="cm"/>
      <inkml:brushProperty name="height" value="0.025" units="cm"/>
    </inkml:brush>
  </inkml:definitions>
  <inkml:trace contextRef="#ctx0" brushRef="#br0">1066 130 8648,'0'-4'363,"0"1"0,0 0-1,-1 0 1,1 0 0,-1 0-1,0 0 1,0 0 0,0 0-1,0 0 1,0 0 0,-1 1-1,1-1 1,-1 0 0,0 1-1,0-1 1,0 1 0,-4-4 0,0 1 23,0 1 1,1 0 0,-2 1 0,1-1-1,0 1 1,0 0 0,-13-3 0,-8 0-70,0 0 1,0 2 0,-32-1-1,57 5-298,-52-3 121,0 2 1,0 2-1,0 3 1,0 2-1,-76 19 1,98-17-57,0 2 1,1 2-1,0 0 1,1 3-1,1 0 1,0 2-1,1 1 1,1 1-1,0 1 1,-24 25-1,41-35-41,1 0 0,0 0 1,1 1-1,0 0 0,1 1 0,0 0 0,1 0 0,0 0 0,1 0 0,-6 24 1,9-29-33,1 0 0,0 0 1,0 0-1,1 0 1,0-1-1,0 1 0,0 0 1,1 0-1,0 0 1,1 0-1,-1-1 0,1 1 1,0 0-1,1-1 1,0 0-1,0 0 0,0 1 1,1-2-1,0 1 1,0 0-1,0-1 0,9 8 1,3 1-3,1-1 0,0-1 0,1-1 0,1 0 0,-1-2 1,2 0-1,-1-1 0,1 0 0,0-2 0,28 5 0,11 0 31,1-3-1,82 0 1,-86-7 130,0-3 0,0-2 0,-1-2 0,0-3-1,0-2 1,-1-3 0,-1-2 0,0-2 0,-1-3 0,-2-2 0,91-55 0,-122 65-45,0 0-1,-1-2 0,0 0 1,-1-1-1,-1 0 1,26-36-1,-37 46-59,-1 0-1,1-1 0,-1 0 0,-1 0 1,0 0-1,0 0 0,0-1 0,-1 1 1,0-1-1,0 0 0,-1 0 0,0 1 0,0-1 1,-1 0-1,0 0 0,0 0 0,-1 0 1,0 1-1,-1-1 0,1 0 0,-2 0 1,1 1-1,-7-14 0,3 11-65,-1 0 0,-1 1-1,1 0 1,-1 0 0,-1 1 0,1 0 0,-2 1 0,1 0-1,-1 0 1,0 1 0,0 0 0,0 1 0,-1 0-1,0 1 1,0 0 0,-16-3 0,-11-3-208,-1 2 1,0 2-1,-62-1 1,33 5-736,-131 13-1,159-5-1689,1 2 0,-56 18 0,51-9-4236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5.215"/>
    </inkml:context>
    <inkml:brush xml:id="br0">
      <inkml:brushProperty name="width" value="0.025" units="cm"/>
      <inkml:brushProperty name="height" value="0.025" units="cm"/>
    </inkml:brush>
  </inkml:definitions>
  <inkml:trace contextRef="#ctx0" brushRef="#br0">525 0 17521,'0'0'678,"-8"6"21,-3 2-639,1 1 1,0 0-1,0 0 0,1 1 1,0 0-1,1 1 0,0 0 1,-12 23-1,10-13-65,1 1 0,1 0 0,0 0 0,-6 38 0,4 13-183,4 1-1,2 99 1,4-148 165,1 160-604,-17 633-2114,-23-318 3210,-30 247-4005,16-192 1927,-111 826 4833,152-1293-4687,12-122-864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5.769"/>
    </inkml:context>
    <inkml:brush xml:id="br0">
      <inkml:brushProperty name="width" value="0.025" units="cm"/>
      <inkml:brushProperty name="height" value="0.025" units="cm"/>
    </inkml:brush>
  </inkml:definitions>
  <inkml:trace contextRef="#ctx0" brushRef="#br0">0 411 10954,'0'0'6374,"9"2"-5402,-2-2-820,0 1 1,-1-1-1,1-1 1,0 1-1,0-1 1,-1 0-1,1-1 1,-1 1-1,1-1 1,-1-1-1,0 1 1,0-1-1,0 0 0,6-4 1,21-13 285,39-33-1,-32 23-247,195-151 856,-114 85-415,-121 96-629,1-1 1,0 0-1,-1 1 1,1-1 0,0 0-1,0 1 1,0-1-1,-1 1 1,1-1-1,0 1 1,0 0-1,0-1 1,0 1 0,0 0-1,0 0 1,0 0-1,0-1 1,0 1-1,1 0 1,1 14-35,-21 42-54,9-32 158,1 4-98,1 1 0,2 0 1,0 0-1,2 1 0,2-1 0,0 1 1,2-1-1,10 59 0,-6-62-650,2-1 0,1-1 0,1 1 0,1-1 0,1-1-1,20 32 1,16 11-4112,0-9-3508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6.964"/>
    </inkml:context>
    <inkml:brush xml:id="br0">
      <inkml:brushProperty name="width" value="0.025" units="cm"/>
      <inkml:brushProperty name="height" value="0.025" units="cm"/>
    </inkml:brush>
  </inkml:definitions>
  <inkml:trace contextRef="#ctx0" brushRef="#br0">109 66 17008,'0'0'379,"-3"12"262,-29 99 820,6 1 0,-19 183 0,44-294-1424,-1 36 596,4-25 99,4-22 684,16-54 381,24-121 0,-32 95-2345,-4-1-1,-1-115 1,-16 279-348,4-50 881,0 0-1,2 37 1,1-54 15,0-1-1,1 1 0,0-1 1,0 1-1,0-1 1,1 1-1,0-1 1,0 0-1,0 1 1,1-1-1,0 0 1,0-1-1,0 1 1,0 0-1,6 5 0,-5-7 24,1 0 0,-1 0-1,1 0 1,-1 0 0,1-1-1,0 0 1,0 0-1,0 0 1,0-1 0,0 0-1,0 1 1,0-2-1,1 1 1,-1-1 0,0 0-1,1 0 1,-1 0-1,0-1 1,0 1 0,1-1-1,-1-1 1,0 1-1,0-1 1,8-4 0,2 0 84,-1-1 1,-1 0-1,1-1 1,-1-1-1,-1 0 1,0 0-1,15-15 1,-18 13-91,1 1 0,-1-1 0,0 0 0,-1-1 0,-1 0 0,0-1 0,-1 1 0,0-1 1,5-16-1,-43 116-439,21-62 335,2 1 0,-8 28-1,13-37-543,1 0-1,1 1 1,0-1-1,2 1 0,0-1 1,0 1-1,6 27 1,-6-41 390,1 0 0,0 0 0,0 0 0,1 0 0,-1 0 0,1 0 0,0 0 1,0 0-1,0-1 0,1 1 0,-1-1 0,1 0 0,0 1 0,0-1 0,0 0 1,0-1-1,0 1 0,1-1 0,-1 1 0,1-1 0,0 0 0,-1 0 0,1-1 1,0 1-1,0-1 0,0 0 0,0 0 0,1 0 0,-1 0 0,0-1 0,0 1 0,0-1 1,1-1-1,-1 1 0,0 0 0,6-2 0,20-4-9251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7.325"/>
    </inkml:context>
    <inkml:brush xml:id="br0">
      <inkml:brushProperty name="width" value="0.025" units="cm"/>
      <inkml:brushProperty name="height" value="0.025" units="cm"/>
    </inkml:brush>
  </inkml:definitions>
  <inkml:trace contextRef="#ctx0" brushRef="#br0">108 29 12300,'0'0'10228,"-10"2"-9251,5-1-884,0 1 0,0-1-1,0 1 1,0 0 0,0 0 0,0 1 0,1-1 0,-1 1 0,1 0-1,0 0 1,0 1 0,0-1 0,0 1 0,0 0 0,1 0 0,0 0-1,0 1 1,0-1 0,0 1 0,1-1 0,-1 1 0,1 0-1,1 0 1,-1 0 0,1 0 0,-1 0 0,0 10 0,3-14-91,-1 0 0,0 0 1,1 0-1,-1 0 0,0 0 1,1 0-1,-1-1 0,1 1 1,0 0-1,-1 0 0,1 0 1,0-1-1,-1 1 1,1 0-1,0-1 0,0 1 1,0-1-1,-1 1 0,1-1 1,0 1-1,0-1 0,0 0 1,0 1-1,0-1 0,0 0 1,0 0-1,0 1 0,0-1 1,0 0-1,0 0 0,0 0 1,0 0-1,0-1 0,0 1 1,0 0-1,1-1 0,40-8 237,-30 1-100,0 0 0,-1-1 0,-1-1 0,1 1-1,-2-2 1,1 1 0,-1-1 0,-1-1 0,0 0-1,0 0 1,10-24 0,-27 55-172,1 1 1,2 0-1,0 0 0,1 1 0,1-1 1,1 1-1,-1 23 0,4-42 5,0 0 0,0-1 0,0 1 0,0 0-1,0 0 1,1-1 0,-1 1 0,1 0 0,-1-1 0,1 1-1,0 0 1,-1-1 0,1 1 0,0-1 0,0 1 0,0-1-1,0 1 1,0-1 0,1 0 0,-1 0 0,0 1-1,1-1 1,-1 0 0,3 1 0,-1 0-56,1-1-1,0 0 1,0 0-1,-1 0 1,1 0-1,0-1 1,0 0 0,0 1-1,0-1 1,7-1-1,1-1-384,0 0 0,0-1 0,0 0 0,0-1 0,-1 0 0,18-10 0,-8 1-2613,0-1 0,29-27 0,-5-1-3287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7.671"/>
    </inkml:context>
    <inkml:brush xml:id="br0">
      <inkml:brushProperty name="width" value="0.025" units="cm"/>
      <inkml:brushProperty name="height" value="0.025" units="cm"/>
    </inkml:brush>
  </inkml:definitions>
  <inkml:trace contextRef="#ctx0" brushRef="#br0">204 1 9321,'0'0'4260,"-8"7"-1799,-18 13-1043,2 2-1,0 1 1,2 1 0,0 1-1,2 0 1,-30 51 0,49-74-1402,0 0 0,0 0 1,0-1-1,0 1 0,0 0 0,1 0 0,-1 0 1,1 0-1,0 0 0,-1 0 0,1 0 0,0 0 1,0 0-1,0 0 0,0 0 0,1 0 0,-1 2 1,1-3-12,0 0 1,-1 0-1,1 0 1,-1-1-1,1 1 1,0 0-1,-1 0 1,1-1 0,0 1-1,0-1 1,0 1-1,0-1 1,-1 1-1,1-1 1,0 1-1,0-1 1,0 0-1,0 1 1,0-1 0,0 0-1,0 0 1,0 0-1,0 0 1,1 0-1,3 0 22,0 0-1,0-1 1,-1 0-1,1 0 0,0 0 1,0 0-1,-1-1 1,1 0-1,-1 0 1,0 0-1,1-1 1,5-4-1,5-7 15,-1-1-1,0-1 1,-1 0 0,-1-1-1,-1 0 1,0-1-1,11-26 1,-3 8-40,-60 125 243,38-83-214,1 1 0,-1 0 0,2-1 0,-1 1 0,1 0 0,0 0 0,0 0 1,1 0-1,0 0 0,0 0 0,1 0 0,1 7 0,-1-12-55,1 0-1,-1-1 1,0 1 0,1-1-1,-1 1 1,1-1 0,-1 0 0,1 0-1,0 1 1,-1-1 0,1 0-1,0 0 1,0-1 0,0 1-1,0 0 1,-1-1 0,1 1 0,0-1-1,0 1 1,0-1 0,0 0-1,1 0 1,-1 0 0,0 0-1,0 0 1,0-1 0,0 1 0,3-2-1,4 1-571,0 0-1,0-1 1,0-1-1,17-6 1,-13 2-1303,-1-1-1,0 0 1,0-1-1,11-10 1,13-15-5980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035"/>
    </inkml:context>
    <inkml:brush xml:id="br0">
      <inkml:brushProperty name="width" value="0.025" units="cm"/>
      <inkml:brushProperty name="height" value="0.025" units="cm"/>
    </inkml:brush>
  </inkml:definitions>
  <inkml:trace contextRef="#ctx0" brushRef="#br0">117 1 11659,'0'0'6524,"-11"6"-4405,3-2-1754,-2 0 255,1 1 0,-1 0 0,1 0 1,0 1-1,1 0 0,-1 1 0,1 0 1,-12 14-1,19-20-622,0 0 1,1 0-1,-1 0 1,1 0 0,-1 0-1,1 0 1,0 0-1,-1 0 1,1 1-1,0-1 1,0 0-1,0 0 1,0 0-1,0 0 1,0 0 0,0 1-1,0-1 1,0 0-1,1 0 1,-1 0-1,0 0 1,1 0-1,-1 0 1,1 0 0,-1 0-1,1 0 1,-1 0-1,1 0 1,0 0-1,-1 0 1,1 0-1,0-1 1,0 1-1,0 0 1,0 0 0,0-1-1,0 1 1,0-1-1,0 1 1,0-1-1,1 1 1,8 4-22,-1-2-1,1 1 1,18 3 0,-8-2-63,-4 1-14,0 0 0,-1 1 0,0 0 0,16 11 0,-29-16 112,1 0 0,-1-1 0,1 1 0,-1 1 0,0-1 0,0 0 0,0 1 0,0-1 0,0 1 1,-1-1-1,1 1 0,-1 0 0,2 3 0,-3-4 59,0 0 1,1 0 0,-1 0-1,0-1 1,0 1 0,-1 0-1,1 0 1,0 0-1,-1 0 1,1 0 0,-1 0-1,1 0 1,-1 0-1,0-1 1,0 1 0,0 0-1,0-1 1,0 1 0,0 0-1,0-1 1,0 0-1,-1 1 1,-1 1 0,-7 6 391,0-1 0,0 0 0,-1 0 0,0-1 0,-22 10 1,25-13-520,0 0 0,0-1 0,0-1 0,-1 1 0,1-1 1,0-1-1,-1 1 0,0-1 0,-16-1 0,24 0-70,0-1 0,0 1 0,0-1 0,1 1-1,-1-1 1,0 1 0,0-1 0,0 1 0,1-1-1,-1 0 1,0 1 0,1-1 0,-1 0 0,0 0-1,1 0 1,-1 1 0,1-1 0,0 0 0,-1 0-1,1 0 1,0 0 0,-1 0 0,1 0 0,0 0-1,0 0 1,0 0 0,0 0 0,0 0 0,0 0-1,0 0 1,0 0 0,0 0 0,0 0 0,0 0-1,1 0 1,-1 1 0,0-1 0,1 0 0,0-1-1,15-39-4434,8 4-126,5-6-897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6:13.425"/>
    </inkml:context>
    <inkml:brush xml:id="br0">
      <inkml:brushProperty name="width" value="0.025" units="cm"/>
      <inkml:brushProperty name="height" value="0.025" units="cm"/>
    </inkml:brush>
  </inkml:definitions>
  <inkml:trace contextRef="#ctx0" brushRef="#br0">1718 75 7655,'-498'-66'1757,"462"61"-1482,0 3 1,1 1 0,-1 1 0,0 2 0,0 2-1,1 1 1,-1 2 0,-52 17 0,22 3-135,2 2 0,2 3 1,1 3-1,1 3 0,2 2 0,2 3 0,2 2 1,2 2-1,2 2 0,-44 58 0,76-84-115,2 0 0,0 1 0,2 1 0,1 0-1,0 1 1,2 1 0,1-1 0,2 2-1,0-1 1,2 1 0,-5 46 0,10-57-34,1 0 0,0 1-1,1-1 1,1 0 0,0 0 0,2 0 0,0 0 0,0 0 0,2-1 0,0 0-1,1 0 1,1 0 0,0-1 0,1 0 0,0-1 0,1 0 0,1 0 0,1-1-1,-1-1 1,19 15 0,-4-8 20,1 0-1,1-2 1,1-1 0,0-1-1,1-2 1,1 0 0,60 14-1,-20-11 5,1-3-1,109 5 0,-60-14-194,1-6-1,0-5 1,-1-6-1,205-47 1,-138 9 83,-2-9 0,213-99 0,-214 80 68,281-139 141,-432 199-81,-1-1-1,-1-2 0,-1-1 0,53-52 1,-74 64 55,0-1 1,0 0-1,-1 0 1,-1-1 0,0 0-1,9-24 1,-13 28 38,-1 0 0,-1-1 1,0 1-1,0 0 0,-1 0 0,0-1 1,0 1-1,-1-1 0,-1 1 1,1-1-1,-5-16 0,2 17-75,0 1-1,-1 0 1,0 0-1,0 0 1,-1 0-1,0 1 1,0-1 0,-1 1-1,0 0 1,0 1-1,-1 0 1,1 0-1,-1 0 1,-1 1-1,1 0 1,-1 0 0,0 1-1,-11-5 1,-14-5-137,0 1 1,0 2 0,-49-9-1,-25-1-281,-217-11-1,-117 29 249,296 4 162,-1246 73-2093,1331-69 1879,-310 29-2770,196-13-1266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565"/>
    </inkml:context>
    <inkml:brush xml:id="br0">
      <inkml:brushProperty name="width" value="0.025" units="cm"/>
      <inkml:brushProperty name="height" value="0.025" units="cm"/>
    </inkml:brush>
  </inkml:definitions>
  <inkml:trace contextRef="#ctx0" brushRef="#br0">112 1 13357,'0'0'8947,"-9"12"-7298,5-6-1537,-15 20 925,1 2 1,-15 31 0,28-52-941,1 2-1,1-1 1,-1 0 0,1 1 0,1-1 0,0 1-1,0 0 1,1 0 0,0 0 0,0 0 0,1 0-1,0 0 1,1 0 0,2 13 0,0-15-95,0-1 1,0 1-1,1-1 1,0 0-1,0 0 1,1 0-1,0-1 0,0 1 1,0-1-1,1 0 1,-1-1-1,1 1 1,0-1-1,0 0 1,11 4-1,5 3-66,0-2-1,0 0 0,33 7 1,-21-7 603,-36-19-541,-1 0-1,1 0 1,1 0 0,0 0-1,0 0 1,1-1-1,1 1 1,2-17 0,-2 6-121,-1 20 119,0 0 0,0-1 0,-1 1 0,1 0 0,0 0 0,0 0 0,0 0-1,0 0 1,1 0 0,-1 0 0,0-1 0,0 1 0,1 0 0,-1 0 0,1 0 0,-1 0 0,1 0 0,-1 0 0,1 0 0,-1 0 0,1 1 0,0-1 0,0 0 0,-1 0-1,1 0 1,0 1 0,0-1 0,0 0 0,0 1 0,0-1 0,0 1 0,0-1 0,0 1 0,0-1 0,0 1 0,0 0 0,1-1 0,3 2-2,0 0 1,-1 0-1,1 1 1,-1-1-1,0 1 1,1 0-1,5 4 1,23 8 123,-17-11-68,0 0 0,0-1 0,-1-1 0,1-1 0,18-1 0,-30 1-18,0 0-1,0 0 1,0 0-1,0-1 0,0 0 1,0 1-1,-1-2 0,1 1 1,0 0-1,-1-1 0,1 0 1,0 1-1,-1-1 0,0-1 1,0 1-1,1 0 0,-1-1 1,0 0-1,-1 0 0,1 1 1,-1-2-1,1 1 1,-1 0-1,0 0 0,3-7 1,-13 31-232,4-13 194,0 0 0,1 0 1,0 1-1,1 0 0,0-1 0,-1 12 0,2-12 43,1-1-1,0 1 0,1 0 0,0-1 1,0 1-1,0 0 0,1-1 0,0 0 1,3 8-1,-4-13-49,1 0 0,-1 0 1,0 0-1,1-1 0,-1 1 0,1 0 0,0-1 0,0 1 1,-1-1-1,1 1 0,0-1 0,0 0 0,0 0 1,1 0-1,-1 0 0,0 0 0,0 0 0,0-1 1,1 1-1,-1-1 0,0 1 0,1-1 0,-1 0 1,0 0-1,1 0 0,-1 0 0,0-1 0,1 1 1,-1-1-1,0 1 0,0-1 0,1 0 0,-1 0 1,3-1-1,-2 0-293,1 1-1,-1-1 1,0 0 0,0 0 0,-1 0 0,1 0-1,0 0 1,-1-1 0,1 1 0,-1-1-1,4-4 1,19-36-6973,-6 1-2315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8.895"/>
    </inkml:context>
    <inkml:brush xml:id="br0">
      <inkml:brushProperty name="width" value="0.025" units="cm"/>
      <inkml:brushProperty name="height" value="0.025" units="cm"/>
    </inkml:brush>
  </inkml:definitions>
  <inkml:trace contextRef="#ctx0" brushRef="#br0">31 1 12236,'0'0'12011,"-30"65"-11082,30-46-673,13-1-160,4 1-128,6-3-1281,-3-2-1314,3-2-1953,5-3-2210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9.274"/>
    </inkml:context>
    <inkml:brush xml:id="br0">
      <inkml:brushProperty name="width" value="0.025" units="cm"/>
      <inkml:brushProperty name="height" value="0.025" units="cm"/>
    </inkml:brush>
  </inkml:definitions>
  <inkml:trace contextRef="#ctx0" brushRef="#br0">95 266 8520,'0'0'15850,"-11"6"-15076,6-3-658,-42 31 865,44-31-946,0 0 0,0 0-1,0 0 1,1 0 0,0 1 0,0-1 0,0 1 0,0-1 0,0 1 0,1 0-1,-1 0 1,1-1 0,0 1 0,0 0 0,0 8 0,0-7-36,1 0 1,0-1 0,0 1 0,1 0 0,-1 0-1,1 0 1,0 0 0,1-1 0,-1 1-1,1 0 1,4 8 0,-4-11 1,0 1-1,0-1 1,0 0 0,0 0-1,1 0 1,-1 0 0,1 0-1,0 0 1,-1-1 0,1 1-1,0-1 1,0 1 0,0-1-1,0 0 1,0-1 0,0 1-1,0 0 1,0-1 0,7 1-1,3-2 26,0 1 0,-1-2-1,1 0 1,0 0 0,0-1-1,-1-1 1,0 0 0,1 0-1,-2-1 1,1-1 0,0 0 0,-1-1-1,0 0 1,-1 0 0,0-2-1,0 1 1,-1-1 0,11-12-1,-8 8 0,-1 0 0,0-1-1,-1 0 1,0-1-1,-1 0 1,-1 0 0,0-1-1,-1 0 1,-1 0 0,-1-1-1,0 0 1,-1 0 0,2-20-1,-6 32-9,1-1-1,-1 1 1,-1-1 0,1 1-1,-1-1 1,0 1-1,0-1 1,0 1 0,-1 0-1,0-1 1,0 1-1,-1 0 1,1 0 0,-1 1-1,0-1 1,0 0 0,-6-5-1,6 7-15,-1 0 0,1 0 0,-1 1-1,0-1 1,0 1 0,1 0 0,-1 0-1,-1 1 1,1-1 0,0 1 0,0 0-1,-1 0 1,1 0 0,0 1 0,-1-1 0,1 1-1,-1 0 1,1 1 0,0-1 0,-1 1-1,1-1 1,-7 3 0,4 0 5,0 0 1,0 1-1,0-1 0,0 1 1,1 1-1,0-1 0,-1 1 1,2 0-1,-1 1 0,1-1 0,0 1 1,0 0-1,0 0 0,1 1 1,0-1-1,0 1 0,1 0 1,0 0-1,0 0 0,-2 8 1,3-10-3,1-1 0,-1 1 0,1-1 0,0 1 0,0 0 0,1-1 0,-1 1 0,1 0 0,0-1 0,0 1 0,1 0 0,0-1 0,-1 1 0,1 0 0,1-1 0,-1 1 0,1-1 0,0 1 0,0-1 0,0 0 1,0 0-1,1 0 0,-1 0 0,1 0 0,0-1 0,1 1 0,-1-1 0,0 0 0,1 0 0,0 0 0,0 0 0,0-1 0,5 3 0,14 2-63,0 0 0,0-2 1,0-1-1,1 0 0,-1-2 0,1-1 0,0 0 0,25-4 0,50 3-336,-97 0 394,0 0-1,0 1 1,0-1 0,1 1-1,-1-1 1,0 1-1,0 0 1,0 0 0,-1 0-1,1 0 1,0 0-1,0 0 1,0 0 0,-1 1-1,1-1 1,-1 1-1,1-1 1,-1 1 0,1 0-1,-1-1 1,0 1-1,0 0 1,0 0 0,0 0-1,0 0 1,0 0-1,-1 0 1,1 0 0,-1 0-1,1 0 1,-1 0-1,0 0 1,0 1-1,0-1 1,0 0 0,0 0-1,0 0 1,-1 3-1,-1 12 142,0 0 0,-2 0 0,-8 28-1,8-31 91,1-5-148,1-2-58,-1 0 1,1 0-1,1 1 1,-1-1-1,1 1 1,1 0-1,0-1 1,0 1-1,1 9 1,-1-16-49,1-1 0,-1 1 1,1 0-1,-1-1 0,1 1 1,0 0-1,-1-1 0,1 1 1,0-1-1,-1 0 0,1 1 1,0-1-1,0 1 0,0-1 1,-1 0-1,1 0 1,0 1-1,0-1 0,0 0 1,0 0-1,-1 0 0,1 0 1,0 0-1,0 0 0,0 0 1,0 0-1,0 0 0,-1-1 1,3 1-1,26-8-1041,-17 2 234,0-1 0,-1 0-1,0-1 1,0 0 0,0-1-1,-1 0 1,0 0 0,-1-1 0,15-21-1,-5 3-2689,-1 0-1,26-58 1,-17 22-3300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19.669"/>
    </inkml:context>
    <inkml:brush xml:id="br0">
      <inkml:brushProperty name="width" value="0.025" units="cm"/>
      <inkml:brushProperty name="height" value="0.025" units="cm"/>
    </inkml:brush>
  </inkml:definitions>
  <inkml:trace contextRef="#ctx0" brushRef="#br0">187 0 9129,'0'0'8610,"-9"9"-7296,0 0-1008,1-1 0,1 1 0,-1 1 1,2 0-1,-1 0 0,1 0 0,1 0 1,-1 1-1,2 0 0,-5 14 0,1 13-107,2 1-1,1 0 0,2 0 1,1 1-1,8 74 1,-5-106-252,1 1 1,1-1-1,-1 1 1,1-1-1,6 12 1,11 8-2400,-18-26 1969,-1-1 0,0 0 1,1 0-1,-1 0 0,1 0 0,-1 0 0,1 0 0,-1 0 0,1-1 0,0 1 1,-1 0-1,1-1 0,0 0 0,2 1 0,2-1-4311</inkml:trace>
  <inkml:trace contextRef="#ctx0" brushRef="#br0" timeOffset="1">42 330 9353,'0'0'7207,"-39"-51"-4325,37 47 1186,4 4-3363,18 1-385,11 8 289,6 3-129,14 1-352,9 1-64,6-3-672,0-3-2211,-2-5-3715,-9-3-9321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015"/>
    </inkml:context>
    <inkml:brush xml:id="br0">
      <inkml:brushProperty name="width" value="0.025" units="cm"/>
      <inkml:brushProperty name="height" value="0.025" units="cm"/>
    </inkml:brush>
  </inkml:definitions>
  <inkml:trace contextRef="#ctx0" brushRef="#br0">1 0 15791,'0'0'12908,"36"13"-12780,-1-9-160,-4-2-2306,4-2-3780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345"/>
    </inkml:context>
    <inkml:brush xml:id="br0">
      <inkml:brushProperty name="width" value="0.025" units="cm"/>
      <inkml:brushProperty name="height" value="0.025" units="cm"/>
    </inkml:brush>
  </inkml:definitions>
  <inkml:trace contextRef="#ctx0" brushRef="#br0">97 1 16720,'0'0'1729,"-38"47"-960,19-11 737,2 8-161,4 1-769,4 1-447,9 2-65,0-3-225,5-2-1440,3-4-2018,-3-6-994,-5-6-3106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0.679"/>
    </inkml:context>
    <inkml:brush xml:id="br0">
      <inkml:brushProperty name="width" value="0.025" units="cm"/>
      <inkml:brushProperty name="height" value="0.025" units="cm"/>
    </inkml:brush>
  </inkml:definitions>
  <inkml:trace contextRef="#ctx0" brushRef="#br0">1 60 9577,'0'0'4356,"0"-8"-560,0 7-3767,0-1 197,0 0-1,-1-1 1,1 1-1,1-1 0,-1 1 1,0 0-1,0-1 1,1 1-1,0 0 0,-1-1 1,1 1-1,1-3 1,0 4-117,-1-1 0,1 1 0,0 0 0,-1-1 0,1 1 0,0 0 0,0 0 0,0 0 0,0 0 0,0 0 0,0 1 0,0-1 0,0 0 0,0 1 0,1 0 0,-1 0 0,0-1 1,0 1-1,4 1 0,33-3 516,187 2 1258,-205 1-1849,1 2 0,0 0 0,-1 2 0,0 0 0,0 1-1,0 1 1,-1 1 0,23 13 0,-36-17-19,0 1 1,0 0-1,0 0 0,-1 1 0,0-1 1,0 1-1,0 1 0,0-1 1,-1 1-1,0 0 0,-1 0 1,0 1-1,0-1 0,0 1 0,-1 0 1,0 0-1,-1 0 0,0 0 1,0 0-1,0 1 0,-1-1 0,-1 1 1,1-1-1,-1 1 0,-1-1 1,0 1-1,0-1 0,0 0 1,-1 1-1,0-1 0,-1 0 0,0 0 1,0 0-1,-1-1 0,0 1 1,-7 10-1,-1-4 504,-1 0 0,-1-1 0,0 0 0,0-1 0,-1-1 0,-1 0 0,-19 9 0,26-14-544,-1-1 0,0 0 1,0-1-1,-1-1 0,0 1 1,1-1-1,-1-1 0,0 0 0,0-1 1,0 0-1,0 0 0,0-2 1,-16-1-1,24 2-296,0-1 0,0 0-1,0 0 1,0-1 0,1 1 0,-1-1 0,1 1-1,-1-1 1,1 0 0,-1 0 0,1 0-1,0 0 1,0 0 0,0 0 0,0-1 0,0 1-1,1-1 1,-1 1 0,-1-5 0,1 3-737,0-1 1,1 1 0,0-1 0,-1 1 0,2-1-1,-1 1 1,0-1 0,1 1 0,0-1-1,0 0 1,0 1 0,2-6 0,6-13-8382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1.499"/>
    </inkml:context>
    <inkml:brush xml:id="br0">
      <inkml:brushProperty name="width" value="0.025" units="cm"/>
      <inkml:brushProperty name="height" value="0.025" units="cm"/>
    </inkml:brush>
  </inkml:definitions>
  <inkml:trace contextRef="#ctx0" brushRef="#br0">1 435 11211,'0'0'3576,"8"0"12,3 3-2838,-3-1 123,1-1-1,-1 1 1,1-2 0,-1 1 0,1-1 0,10-1 0,-17 0-817,1 1 1,-1-1 0,0-1 0,0 1 0,1 0 0,-1 0 0,0-1 0,0 1 0,-1-1 0,1 0 0,0 0 0,0 0 0,-1 1 0,1-1 0,-1-1-1,1 1 1,-1 0 0,0 0 0,0 0 0,0-1 0,0 1 0,-1-1 0,1 1 0,-1 0 0,1-1 0,-1 1 0,0-1 0,0 1 0,0-1 0,0 0-1,0 1 1,-1 0 0,1-1 0,-1 1 0,1-1 0,-1 1 0,0-1 0,-2-3 0,2 4-34,0-1-1,0 1 1,0 0 0,0 0-1,0 0 1,0 0 0,0 0-1,-1 1 1,1-1 0,-1 0-1,1 1 1,-1-1 0,0 1-1,0-1 1,0 1-1,0 0 1,-3-2 0,4 3-43,-1-1 0,1 1 0,-1 0 0,0 0 0,1 0 0,-1 0 0,1 1 0,-1-1 0,1 0 0,-1 1 0,1-1 0,-1 1 0,1-1 0,-1 1 0,1 0 0,0-1 0,-1 1 0,1 0 0,0 0 0,0 0 0,0 0 0,-1 0 0,1 0 0,0 1 0,0-1 0,0 0 0,1 0 0,-1 1 0,-1 1 0,0 1 9,-1 1 0,1-1-1,0 1 1,0-1 0,0 1 0,0 0 0,1 0-1,0 0 1,0 0 0,0 0 0,1 0-1,0 0 1,0 1 0,0-1 0,0 0 0,3 9-1,-3-11 7,1 0 0,0 1 0,0-1 0,1 0-1,-1 0 1,1 0 0,0 0 0,-1 0 0,1 0-1,0-1 1,1 1 0,-1-1 0,0 1 0,1-1 0,-1 0-1,1 0 1,0 0 0,0 0 0,0 0 0,0-1-1,0 1 1,0-1 0,0 0 0,0 0 0,6 1-1,-1 0-120,1-1 0,-1 0 0,0-1 0,1 0 0,-1-1-1,1 1 1,-1-1 0,0-1 0,1 0 0,-1 0-1,0-1 1,0 1 0,7-5 0,-4 1-367,0-1 0,-1 0 0,0 0 0,0-1 1,-1 0-1,0-1 0,15-19 0,-2-3-761,-2-1 0,-2 0 0,-1-1 0,23-64 0,-29 68 824,-2 0 0,8-39-1,-12 15 6452,-7 53-3021,-7 6-2535,4 0-397,0 1 0,0 0 0,1 1 0,0-1 0,0 1 0,1-1 0,0 1 0,1 0 1,0 1-1,-2 7 0,-9 87 864,9 27-515,6-1-1,22 152 0,-17-258-261,-7-23-123,1 0 0,-1 0 0,1 0-1,-1 0 1,0-1 0,1 1 0,-1 0-1,1 0 1,-1 0 0,0 0 0,1 0-1,-1-1 1,0 1 0,1 0 0,-1 0-1,0-1 1,1 1 0,-1 0 0,0-1-1,0 1 1,1 0 0,-1-1 0,0 1-1,0 0 1,1-1 0,-1 1 0,0 0-1,0-1 1,0 1 0,0-1 0,0 1 0,18-51 1841,-16 43-1912,31-121 470,-21 77-751,2 0 0,28-69 0,-41 121 315,-1-1 0,0 1 1,0-1-1,0 1 0,0 0 0,1-1 0,-1 1 0,0 0 0,0-1 0,1 1 0,-1 0 0,0-1 0,1 1 0,-1 0 0,0 0 1,1-1-1,-1 1 0,0 0 0,1 0 0,-1 0 0,1 0 0,-1-1 0,0 1 0,1 0 0,-1 0 0,1 0 0,-1 0 0,1 0 0,-1 0 1,0 0-1,1 0 0,-1 0 0,1 0 0,-1 0 0,0 1 0,1-1 0,-1 0 0,1 0 0,-1 0 0,0 0 0,1 1 0,-1-1 0,0 0 1,1 0-1,-1 1 0,0-1 0,1 0 0,-1 1 0,1-1 0,20 25-319,-6-8 200,-12-15 132,-1 0-1,1 0 1,0-1 0,0 1-1,0-1 1,0 1-1,0-1 1,0 0-1,0 0 1,0-1-1,1 1 1,-1-1-1,0 1 1,1-1 0,-1 0-1,0 0 1,7-1-1,-4-1 24,0 1-1,-1-1 1,1 0 0,0-1-1,-1 0 1,0 1-1,1-2 1,-1 1 0,6-5-1,0-2 34,-1 0 1,1-1-1,-2 0 0,1-1 0,-2 0 0,1 0 1,7-17-1,-16 29-13,-7 15 25,0-1 0,2 1 0,-1 0-1,2 1 1,0-1 0,-3 23 0,7-26-161,0 29-138,0-40 111,0 0 0,0 0 0,0 0 0,1 0-1,-1 0 1,0 0 0,0 0 0,1-1 0,-1 1 0,1 0-1,-1 0 1,1 0 0,-1-1 0,1 1 0,-1 0 0,1 0-1,0-1 1,-1 1 0,1 0 0,0-1 0,-1 1 0,1-1-1,0 1 1,0-1 0,0 1 0,0-1 0,0 0 0,-1 1-1,1-1 1,0 0 0,0 0 0,0 0 0,0 0 0,1 0-1,-1 0-141,0 0 0,0 0 0,0 0-1,0-1 1,0 1 0,0-1 0,-1 1-1,1 0 1,0-1 0,0 1 0,-1-1-1,1 0 1,0 1 0,-1-1 0,1 1-1,0-1 1,-1 0 0,1 0 0,-1 1 0,1-1-1,-1 0 1,0 0 0,1 0 0,-1 1-1,0-1 1,1 0 0,-1 0 0,0-1-1,2-3-1692,9-24-9899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1.829"/>
    </inkml:context>
    <inkml:brush xml:id="br0">
      <inkml:brushProperty name="width" value="0.025" units="cm"/>
      <inkml:brushProperty name="height" value="0.025" units="cm"/>
    </inkml:brush>
  </inkml:definitions>
  <inkml:trace contextRef="#ctx0" brushRef="#br0">6 1 6022,'0'0'128,"-5"49"0,5-23-544,0-4-2852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205"/>
    </inkml:context>
    <inkml:brush xml:id="br0">
      <inkml:brushProperty name="width" value="0.025" units="cm"/>
      <inkml:brushProperty name="height" value="0.025" units="cm"/>
    </inkml:brush>
  </inkml:definitions>
  <inkml:trace contextRef="#ctx0" brushRef="#br0">42 0 8840,'10'0'2739,"-3"1"-2249,1 0 0,-1 0 0,0 0 0,0 1-1,1 0 1,-1 0 0,-1 1 0,1 0 0,11 6 0,-14-7-296,-1 1 1,1 0-1,0 0 0,-1 0 0,0 0 1,0 0-1,0 1 0,0-1 1,0 1-1,-1 0 0,0 0 0,1 0 1,-1 0-1,-1 0 0,1 0 1,-1 0-1,0 1 0,1-1 1,-2 1-1,2 5 0,-2-3 115,-1 1-1,1-1 1,-1 0 0,0 0-1,-1 1 1,0-1-1,0 0 1,0 0 0,-1-1-1,0 1 1,-1-1-1,1 1 1,-1-1 0,0 0-1,-6 6 1,-10 11 687,0-1-1,-34 27 1,6-6-737,79-42-264,194 15 217,-2 1-2250,-222-17 1944,0 1-1,0-1 1,1 0 0,-1 0 0,0 0 0,0-1 0,0 1-1,1 0 1,-1 0 0,0-1 0,0 1 0,0 0 0,0-1-1,1 1 1,-1-1 0,2-1 0,-3 2-7,0-1 0,0 1 1,0-1-1,0 1 0,0-1 0,0 1 0,0-1 1,0 1-1,0-1 0,0 1 0,0-1 1,0 1-1,0 0 0,0-1 0,0 1 1,0-1-1,-1 1 0,1-1 0,0 1 1,0 0-1,0-1 0,-1 1 0,1-1 0,0 1 1,-1 0-1,1-1 0,0 1 0,-1-1 1,-33-25-6284,2 7 1655</inkml:trace>
  <inkml:trace contextRef="#ctx0" brushRef="#br0" timeOffset="1">104 207 11883,'0'0'8552,"70"8"-7719,-38-3-416,7-2-289,5-2-481,-3-1-3298,-1 0-5478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39:32.829"/>
    </inkml:context>
    <inkml:brush xml:id="br0">
      <inkml:brushProperty name="width" value="0.025" units="cm"/>
      <inkml:brushProperty name="height" value="0.025" units="cm"/>
    </inkml:brush>
  </inkml:definitions>
  <inkml:trace contextRef="#ctx0" brushRef="#br0">825 1138 7111,'0'0'961,"-5"-9"517,1 2-1127,0-1 0,-1 1-1,-1 0 1,1 0 0,-1 1 0,0-1-1,0 1 1,-1 1 0,0-1-1,0 1 1,0 0 0,-13-6-1,5 4 412,0 1-1,-1 0 0,1 1 0,-1 1 1,-1 0-1,1 1 0,0 1 0,-1 1 1,-18 0-1,35 1-767,0 0 0,0 0 0,-1 0 0,1 0 0,0 0 0,0 0 0,-1 0 0,1 0 0,0 0 0,0 0 0,-1 0 0,1 0 0,0 0 0,0 0 0,0 0 0,-1 0 0,1 1 0,0-1 0,0 0 0,0 0 0,-1 0 0,1 0 0,0 0 0,0 1 0,0-1 0,0 0 0,-1 0 0,1 0 1,0 1-1,0-1 0,0 0 0,0 0 0,0 1 0,0-1 0,0 0 0,0 0 0,0 0 0,0 1 0,0-1 0,0 0 0,0 1 0,6 11-196,16 8 132,-3-13 119,-1 0 1,1-1-1,0-1 1,1-1-1,29 2 1,107 2 270,-117-7-265,1427-29 346,-622 0-262,280 26-129,-3 83 1,-651-17-626,298 36 328,-743-100 329,-25 0-39,0 0 0,0 0 1,0 0-1,0 0 1,0 0-1,1 0 0,-1 0 1,0 0-1,0 0 1,0 0-1,0 0 0,0 0 1,0 0-1,1 0 0,-1 0 1,0 0-1,0 0 1,0 0-1,0-1 0,0 1 1,0 0-1,0 0 0,1 0 1,-1 0-1,0 0 1,0 0-1,0 0 0,0 0 1,0-1-1,0 1 1,0 0-1,0 0 0,0 0 1,0 0-1,0 0 0,0 0 1,0-1-1,0 1 1,0 0-1,0 0 0,0 0 1,0 0-1,0 0 0,0-1 1,0 1-1,0 0 1,0 0-1,0 0 0,0 0 1,0 0-1,0 0 1,0-1-1,0 1 0,0 0 1,0 0-1,-1 0 0,1 0 1,0 0-1,0 0 1,-31-20 355,20 14-387,-74-40 149,52 30-54,0-2-1,1-1 1,1-1-1,-44-38 1,-25-40 333,42 40-263,-2 2 1,-3 2 0,-74-48-1,25 37-137,-3 4 0,-174-64 0,-259-54-26,260 106 16,-2 13 1,-417-33 0,-599 54-11,1072 44-5,1 11 1,-247 49-1,347-38 9,1 5 0,2 6-1,2 6 1,-244 121 0,326-140-15,1 3 0,1 1 0,2 2 0,1 2 0,2 2 0,-67 76 0,90-92 0,1 2-1,1 0 0,1 1 1,1 0-1,1 1 1,1 1-1,-7 26 1,12-32 2,1-1 0,1 0 0,1 1 0,1-1 0,0 1 0,1 0 0,1-1 0,1 1 0,0-1 0,1 1 0,7 19 0,-4-19 17,2-1 0,0-1 0,0 1 0,2-2 0,0 1-1,1-1 1,0-1 0,1 0 0,1 0 0,0-1 0,1-1 0,23 16 0,1-2 34,1-2 0,1-1 0,82 32 0,-16-17 9,1-6 0,2-4 0,1-5 0,172 14 1,455-15 30,-728-22-62,1128-56 56,-6-90-16,-273-22-886,-657 115 442,-2-9-1,223-102 0,-194 47-608,-197 97 661,-1 0-1,-1-2 0,-1-1 1,47-49-1,-67 63 250,0-1 0,-1 1 0,-1-1 0,1-1 0,-2 1 0,0-1 0,0 0 0,6-22 1,-9 26 83,0 0 0,-1-1 0,-1 1 0,1 0 0,-1-1 0,0 1 1,-1 0-1,0-1 0,0 1 0,0 0 0,-1 0 0,0 0 1,-1 0-1,1 0 0,-6-9 0,0 4-69,0 0 0,-1 1 1,0 0-1,-1 1 0,0 0 0,-1 0 0,0 1 0,0 1 1,-25-15-1,-14-4-1606,-64-23 1,105 46 1340,-150-58-7254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565"/>
    </inkml:context>
    <inkml:brush xml:id="br0">
      <inkml:brushProperty name="width" value="0.025" units="cm"/>
      <inkml:brushProperty name="height" value="0.025" units="cm"/>
    </inkml:brush>
  </inkml:definitions>
  <inkml:trace contextRef="#ctx0" brushRef="#br0">46 1 14221,'0'0'4389,"-38"64"-2083,31-38-577,7-1-1248,0 0-321,4-2-160,11-4-1057,0-5-1089,4-7-1986,-2-7-865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2.897"/>
    </inkml:context>
    <inkml:brush xml:id="br0">
      <inkml:brushProperty name="width" value="0.025" units="cm"/>
      <inkml:brushProperty name="height" value="0.025" units="cm"/>
    </inkml:brush>
  </inkml:definitions>
  <inkml:trace contextRef="#ctx0" brushRef="#br0">266 108 13485,'0'0'8429,"-1"10"-8093,-13 257 1416,14-210-1628,3 0 1,19 105-1,-16-149 149,-3-33-105,-5-34-337,-6 19-1033,-28-67 0,2 4 1903,34 98-650,0 0 0,0 0-1,0-1 1,1 1-1,-1 0 1,0-1 0,0 1-1,1 0 1,-1 0-1,0 0 1,1-1 0,-1 1-1,0 0 1,1 0 0,-1 0-1,0 0 1,1-1-1,-1 1 1,0 0 0,1 0-1,-1 0 1,0 0-1,1 0 1,-1 0 0,0 0-1,1 0 1,-1 0-1,1 0 1,-1 0 0,0 0-1,1 1 1,-1-1-1,0 0 1,1 0 0,-1 0-1,0 0 1,1 1 0,-1-1-1,0 0 1,0 0-1,1 1 1,18 6-57,7 7-154,59 27 1144,-76-37-1654,0-1 1,-1-1-1,1 0 1,0 0-1,0 0 1,0-1-1,19 0 0,-19-3-5319</inkml:trace>
  <inkml:trace contextRef="#ctx0" brushRef="#br0" timeOffset="1">0 1 17040,'0'0'3780,"51"0"-4773,-26 0-5349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3.628"/>
    </inkml:context>
    <inkml:brush xml:id="br0">
      <inkml:brushProperty name="width" value="0.025" units="cm"/>
      <inkml:brushProperty name="height" value="0.025" units="cm"/>
    </inkml:brush>
  </inkml:definitions>
  <inkml:trace contextRef="#ctx0" brushRef="#br0">131 91 14029,'0'0'3945,"4"-9"-309,12-33-988,-15 41-2583,-1 0 0,0 0 0,1 0 0,-1 0 0,1-1 1,-1 1-1,0 0 0,0 0 0,0 0 0,0 0 0,1 0 0,-1 0 1,-1-1-1,1 1 0,0 0 0,0 0 0,0 0 0,-1 0 1,1 0-1,0 0 0,-1 0 0,1 0 0,-1 0 0,1 0 0,-1 0 1,0 0-1,1 0 0,-1 0 0,0 0 0,0 0 0,0 1 1,0-1-1,1 0 0,-1 1 0,0-1 0,0 1 0,0-1 0,0 1 1,0-1-1,-1 1 0,1-1 0,0 1 0,0 0 0,0 0 1,0 0-1,0 0 0,0 0 0,0 0 0,-1 0 0,1 0 0,0 0 1,0 0-1,0 0 0,0 1 0,-2 0 0,-2-1-88,0 1-1,0 0 1,0 0-1,0 0 1,1 1-1,-1 0 1,0 0-1,0 0 1,1 0-1,-6 5 0,-26 42-154,35-46 166,-1-1 1,1 1 0,0 0 0,0 0 0,0-1 0,0 1 0,0 0 0,0 0 0,1 0-1,-1 0 1,1 0 0,0 0 0,0 0 0,0 0 0,0 0 0,1 0 0,1 6-1,-1-8 8,0 1-1,1-1 0,0 0 0,-1 1 0,1-1 1,0 0-1,0 0 0,-1 0 0,1 0 0,0 0 0,0-1 1,0 1-1,0 0 0,0-1 0,0 0 0,1 1 1,-1-1-1,0 0 0,0 0 0,4-1 0,45-4 64,-36-1-43,-2 1 0,1-2-1,-1 0 1,0 0 0,0-2 0,-1 1 0,20-19 0,22-15-325,-89 102-454,-17 20 1251,4 2 1,3 2-1,-39 107 1,79-178-518,0 1 1,1-1 0,1 1 0,0 0 0,1 0-1,0 22 1,2-35-91,0 0 0,0-1 0,1 1 0,-1-1 0,1 1 0,-1-1 0,0 0 0,1 1-1,-1-1 1,1 1 0,-1-1 0,1 0 0,-1 1 0,1-1 0,-1 0 0,1 1 0,0-1 0,-1 0 0,1 0 0,-1 0 0,1 0-1,0 1 1,-1-1 0,1 0 0,0 0 0,-1 0 0,1 0 0,-1-1 0,1 1 0,0 0 0,-1 0 0,1 0 0,-1 0 0,1-1-1,0 1 1,-1 0 0,1 0 0,-1-1 0,1 1 0,-1 0 0,1-1 0,-1 1 0,1-1 0,-1 1 0,0-1 0,1 1 0,-1-1-1,1 0 1,15-22-5699,3-11-3840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4.054"/>
    </inkml:context>
    <inkml:brush xml:id="br0">
      <inkml:brushProperty name="width" value="0.025" units="cm"/>
      <inkml:brushProperty name="height" value="0.025" units="cm"/>
    </inkml:brush>
  </inkml:definitions>
  <inkml:trace contextRef="#ctx0" brushRef="#br0">51 12 15759,'0'0'1036,"-2"11"-17,-10 42 996,-19 52 1,29-99-1973,1 1 0,0 0 0,0 0 0,0-1 0,1 12 1,0-16-42,2-2 14,-1 0 0,1 0-1,0 0 1,0 1 0,-1-2-1,1 1 1,0 0 0,0 0 0,-1 0-1,1-1 1,0 1 0,-1-1-1,1 0 1,0 1 0,-1-1-1,3-1 1,16-13 131,0-1 0,-1-1 0,-1 0 1,-1-2-1,0 0 0,-1-1 0,-1 0 0,20-38 0,-21 32 2051,-25 37-504,6-2-1768,-1 0 0,1 0 0,1 0 0,0 1 1,0 0-1,1-1 0,0 1 0,1 0 0,0 1 0,0-1 0,1 0 1,1 1-1,-1-1 0,2 0 0,-1 1 0,2-1 0,3 15 1,-5-23-66,1-1 0,-1 1 0,1 0 0,0-1 0,0 1 0,0 0 0,0-1 1,0 1-1,0-1 0,0 0 0,1 1 0,-1-1 0,0 0 0,1 0 1,-1 0-1,4 2 0,-4-3-125,0 1 1,0-1-1,0 0 1,0 0 0,0 1-1,0-1 1,0 0-1,0 0 1,0 0-1,0 0 1,0-1-1,1 1 1,-1 0-1,0 0 1,0-1-1,0 1 1,0 0-1,0-1 1,0 1-1,0-1 1,1 0-1,15-16-7396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4.875"/>
    </inkml:context>
    <inkml:brush xml:id="br0">
      <inkml:brushProperty name="width" value="0.025" units="cm"/>
      <inkml:brushProperty name="height" value="0.025" units="cm"/>
    </inkml:brush>
  </inkml:definitions>
  <inkml:trace contextRef="#ctx0" brushRef="#br0">79 306 8008,'0'0'19170,"-4"1"-19026,-1 1-142,1 0 0,-1 0 0,1 1 0,0-1 0,0 1 0,0 0 0,0 0 0,0 1 0,0-1 0,1 1 0,0-1 0,0 1 0,0 0 0,0 1 0,0-1 0,1 0 0,0 1 0,0-1 0,0 1 0,1 0 0,-1-1 0,1 1 0,0 0 0,0 0 0,1 0 1,0 0-1,-1 0 0,2 8 0,0-12 9,0 1 0,0-1 0,0 1 0,0-1 0,0 0 1,0 0-1,0 1 0,0-1 0,0 0 0,1 0 1,-1 0-1,1 0 0,-1-1 0,0 1 0,1 0 0,-1 0 1,1-1-1,0 1 0,-1-1 0,1 0 0,-1 1 1,1-1-1,0 0 0,-1 0 0,1 0 0,0 0 0,-1 0 1,1 0-1,2-1 0,2 1 75,1-1 1,0 0-1,0 0 0,-1-1 1,1 0-1,7-2 0,-3-3-173,0 0 0,0 0 1,-1-1-1,0 0 0,0-1 0,-1 0 0,0 0 0,-1-1 0,0-1 1,0 1-1,-1-1 0,0 0 0,-1-1 0,0 1 0,-1-1 0,7-25 1,-3 2-600,-1-1 0,-2 1 0,-1-1 0,-1-68 0,-4 103 1434,1 1-745,0 1 0,0-1 0,-1 1 0,1 0 0,0-1 0,0 1 1,-1 0-1,1-1 0,-1 1 0,1 0 0,0 0 0,-1-1 1,0 1-1,1 0 0,-1 0 0,1 0 0,-1 0 0,0 0 0,0-1 1,1 1-1,-1 0 0,0 0 0,0 0 0,0 0 0,0 0 1,0 1-1,1 30 4,-1-30-3,-2 41 492,-2 1 1,-20 79-1,15-80 93,1 0 0,-5 84 0,19-88-200,-6-38-344,1 0 0,-1-1 0,0 1-1,1 0 1,-1-1 0,1 1 0,-1 0 0,1-1 0,-1 1 0,1-1-1,-1 1 1,1-1 0,0 1 0,-1-1 0,1 1 0,0-1 0,-1 0-1,1 1 1,0-1 0,0 0 0,-1 0 0,1 0 0,0 1 0,0-1-1,-1 0 1,1 0 0,0 0 0,0 0 0,0 0 0,-1 0 0,1-1-1,0 1 1,0 0 0,-1 0 0,1 0 0,0-1 0,0 1 0,-1 0-1,1-1 1,0 1 0,-1-1 0,1 1 0,-1-1 0,1 1 0,0-1-1,-1 1 1,1-1 0,-1 1 0,1-2 0,1 0 14,0-1 0,-1 1 0,1-1 0,-1 0-1,1 0 1,-1 1 0,0-1 0,0 0 0,0 0 0,-1 0 0,1 0 0,-1 0 0,1 0 0,-1 0 0,0-5 0,-3-53 324,2 55-407,-6-66-104,7 72 91,1 0-1226,11 0 2608,-9 0-4815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5.402"/>
    </inkml:context>
    <inkml:brush xml:id="br0">
      <inkml:brushProperty name="width" value="0.025" units="cm"/>
      <inkml:brushProperty name="height" value="0.025" units="cm"/>
    </inkml:brush>
  </inkml:definitions>
  <inkml:trace contextRef="#ctx0" brushRef="#br0">27 33 6919,'-26'-2'8826,"35"1"-2198,46 0-1350,-45 1-5863,42 1 1053,63-2 127,-101 0-1591,0-1 0,0 0 0,16-6 1,-18 2-3500,-4-4-3177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25.798"/>
    </inkml:context>
    <inkml:brush xml:id="br0">
      <inkml:brushProperty name="width" value="0.025" units="cm"/>
      <inkml:brushProperty name="height" value="0.025" units="cm"/>
    </inkml:brush>
  </inkml:definitions>
  <inkml:trace contextRef="#ctx0" brushRef="#br0">95 95 11371,'0'0'10751,"2"9"-9528,-1-7-1180,-1 0 29,0 0-1,0 0 1,1 1 0,-1-1 0,1 0-1,-1 0 1,1 0 0,0 0 0,0 0-1,0 0 1,0 0 0,0-1-1,0 1 1,1 0 0,-1-1 0,1 1-1,-1 0 1,1-1 0,-1 0 0,1 1-1,0-1 1,0 0 0,0 0 0,0 0-1,0 0 1,0 0 0,0 0 0,0-1-1,0 1 1,0-1 0,0 1 0,0-1-1,5 0 1,3 0 246,0 0 0,0-1 0,1 0 1,-1-1-1,0 0 0,0-1 0,0 0 0,-1 0 0,15-8 0,-20 9-270,1 0-1,-1-1 1,0 1 0,0-1-1,0 0 1,-1 0-1,1 0 1,-1-1 0,1 0-1,-1 1 1,0-1-1,-1 0 1,1 0 0,-1-1-1,1 1 1,-1 0 0,0-1-1,-1 1 1,1-1-1,-1 0 1,0 0 0,1-6-1,-2 9-44,0 1 0,0 0 0,0 0 0,0-1 0,0 1 0,-1 0 0,1 0 0,0-1-1,-1 1 1,1 0 0,0 0 0,-1 0 0,1 0 0,-1 0 0,0-1 0,1 1 0,-1 0 0,0 0 0,0 0 0,0 1 0,0-1 0,0 0-1,0 0 1,-1-1 0,0 1-12,-1 0-1,0 0 1,1 0-1,-1 0 1,0 1-1,0-1 1,1 1-1,-1-1 1,0 1-1,-4 0 1,-3 1-33,0 0 0,1 0 0,-1 1 0,1 0 0,-16 7 0,10-2 20,1 0 0,0 2-1,1 0 1,0 0 0,0 1-1,1 1 1,0 0 0,-18 23-1,21-24 28,1 0 0,1 1-1,0 0 1,0 1 0,1-1 0,1 1-1,0 0 1,0 0 0,1 1 0,1 0-1,-3 17 1,6-25-6,0 0 0,1 0 0,-1 0 0,1 0 0,0 0 0,0-1-1,0 1 1,1 0 0,0-1 0,0 1 0,0-1 0,0 1 0,1-1 0,-1 0 0,1 0 0,0 0 0,0-1 0,1 1-1,-1-1 1,1 1 0,0-1 0,0 0 0,0-1 0,0 1 0,0-1 0,1 0 0,6 3 0,8 2-351,-1 0 0,0-1 1,1-2-1,0 0 0,34 3 0,30-4-5007,3-3-6599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3.475"/>
    </inkml:context>
    <inkml:brush xml:id="br0">
      <inkml:brushProperty name="width" value="0.025" units="cm"/>
      <inkml:brushProperty name="height" value="0.025" units="cm"/>
    </inkml:brush>
  </inkml:definitions>
  <inkml:trace contextRef="#ctx0" brushRef="#br0">1 1 8168,'0'0'13671,"12"1"-13233,39 4-656,136 16 1187,-61-4-9098,-133-16-1037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3.837"/>
    </inkml:context>
    <inkml:brush xml:id="br0">
      <inkml:brushProperty name="width" value="0.025" units="cm"/>
      <inkml:brushProperty name="height" value="0.025" units="cm"/>
    </inkml:brush>
  </inkml:definitions>
  <inkml:trace contextRef="#ctx0" brushRef="#br0">0 1 10570,'0'0'7431,"55"47"-5829,-14-47-930,12 0-480,2 0-64,-2-3-1056,-3-7-1891,-4-5-1153,-5-4-2978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184"/>
    </inkml:context>
    <inkml:brush xml:id="br0">
      <inkml:brushProperty name="width" value="0.025" units="cm"/>
      <inkml:brushProperty name="height" value="0.025" units="cm"/>
    </inkml:brush>
  </inkml:definitions>
  <inkml:trace contextRef="#ctx0" brushRef="#br0">0 1 12940,'0'0'5200,"11"0"-4496,3 1-458,1 1 0,0 0 0,-1 1 0,0 0-1,21 9 1,-30-11-228,-1 1 0,1 0 0,-1 0 0,1 0 0,-1 1 1,0 0-1,0 0 0,0 0 0,0 0 0,0 0 0,-1 1 0,0 0 0,1 0 0,-2 0 0,1 0 0,0 0 0,-1 0 0,1 1 0,-1-1 0,0 1 0,-1 0 0,3 9 0,-3 1 46,-1 1 0,-1-1 0,0 0 0,-1 1 1,-1-1-1,0 0 0,-1 0 0,0-1 0,-2 1 0,1-1 0,-13 21 0,9-19-1221,-1 0 1,-19 23-1,11-18-3199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1:10.118"/>
    </inkml:context>
    <inkml:brush xml:id="br0">
      <inkml:brushProperty name="width" value="0.025" units="cm"/>
      <inkml:brushProperty name="height" value="0.025" units="cm"/>
    </inkml:brush>
  </inkml:definitions>
  <inkml:trace contextRef="#ctx0" brushRef="#br0">6638 524 11147,'0'0'608,"-11"-6"-394,-8-5-45,0 1 0,1-2 1,0-1-1,1 0 0,1-1 0,-21-22 1,18 15-184,0 1 0,-1 0-1,-1 2 1,-1 0 0,-1 2 0,0 0 0,-1 1 0,-1 2 0,0 0 0,0 2 0,-2 1-1,1 1 1,-53-11 0,-224-39 337,-354-23 0,-564 34 849,0 99-1127,299 44 923,708-60-712,1 10 0,-261 90-1,388-103-254,1 3 0,-158 93 0,196-99-18,1 3 0,2 1 0,2 3 0,1 1-1,2 2 1,-44 55 0,68-73 1,0 1-1,1 0 1,2 1 0,0 0-1,1 1 1,2 1 0,0-1-1,2 1 1,-5 29 0,8-33-23,2 0 0,1 1 0,0-1 0,2 1 0,0-1 0,2 0 0,0 1 1,1-1-1,1-1 0,1 1 0,13 28 0,3-4 38,2-1 1,2 0-1,2-3 0,2 0 1,66 69-1,-11-27 27,130 98 0,-128-116-16,3-5 0,3-3 0,122 55 0,-81-55 34,265 76 0,-105-66 20,535 52 0,200-59-16,2-57 0,662-120 177,-1118 20-56,-465 71-83,-2-5-1,-1-4 1,116-57 0,-187 75-32,-1-1 1,-1-2-1,-1-1 0,-1-2 1,-1-1-1,40-39 0,-62 53-38,0 0 0,0 0 0,-1-1 0,0-1 0,-1 1 0,-1-1 0,1 0 0,-2-1 0,0 1 0,0-1 0,-1 0 0,-1 0 0,0-1 0,-1 1 0,0 0 0,-1-1 0,-1 0 0,0 1 0,-1-1-1,0 1 1,-7-27 0,2 20-21,-2-1-1,0 1 1,-1 0-1,-2 0 1,1 2-1,-2-1 0,-16-19 1,-11-9-50,-60-57 0,0 14 127,-4 5 1,-215-137-1,132 114 519,-212-90-1,224 127-398,-4 6-1,-2 9 1,-289-52-1,-50 37-2351,-5 36-4688,283 26-1939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546"/>
    </inkml:context>
    <inkml:brush xml:id="br0">
      <inkml:brushProperty name="width" value="0.025" units="cm"/>
      <inkml:brushProperty name="height" value="0.025" units="cm"/>
    </inkml:brush>
  </inkml:definitions>
  <inkml:trace contextRef="#ctx0" brushRef="#br0">126 2 11050,'0'0'13277,"-11"0"-12994,7-1-283,0 1 1,0 0-1,0 0 1,0 0-1,0 0 1,0 1-1,0-1 1,0 1-1,0 0 1,0 0-1,0 1 0,0-1 1,0 1-1,1 0 1,-1 0-1,1 0 1,-1 0-1,1 1 1,0-1-1,0 1 1,0 0-1,0 0 0,0 0 1,1 0-1,-1 1 1,1-1-1,0 1 1,0-1-1,0 1 1,1 0-1,-1 0 1,1 0-1,0-1 0,-1 9 1,1-9-17,1 0 0,0 0-1,-1 0 1,1 0 0,1 0 0,-1 0 0,0 0-1,1 0 1,0 0 0,-1 0 0,1 0 0,0 0-1,1-1 1,-1 1 0,0 0 0,1-1 0,0 1 0,-1-1-1,1 1 1,0-1 0,0 0 0,0 1 0,5 2-1,4 2-33,-1-1-1,1-1 1,0 0-1,0 0 1,12 3-1,-15-7 11,0 2 0,-1-1-1,1 1 1,-1 0 0,0 0 0,0 1 0,0 0 0,-1 0-1,1 1 1,-1 0 0,0 0 0,0 0 0,7 9-1,-11-11 35,-1 0-1,1 0 0,-1 0 0,0 0 0,0 0 0,0 1 0,0-1 1,0 0-1,-1 0 0,0 1 0,1-1 0,-1 0 0,0 1 0,-1-1 0,1 0 1,-1 1-1,1-1 0,-1 0 0,0 0 0,-2 4 0,0-1 31,0 0 1,0 0-1,-1-1 0,0 0 0,0 0 1,-1 0-1,1 0 0,-1-1 0,-10 8 1,4-5-14,1 0 0,-1 0 0,0-1 0,-1-1 0,1 0-1,-1-1 1,0 0 0,0 0 0,-1-2 0,-15 3 0,28-5-104,-1 0 0,0 0 1,0 0-1,0 0 0,0 0 0,0 0 0,0 0 0,0-1 0,0 1 0,0 0 0,0 0 0,0-1 0,1 1 1,-1 0-1,0-1 0,0 1 0,0-1 0,1 1 0,-1-1 0,0 0 0,0 1 0,1-1 0,-1 0 0,1 1 0,-1-1 1,0 0-1,1 0 0,-1-1 0,-2-27-4601,3 22 3701,0-30-4223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4.908"/>
    </inkml:context>
    <inkml:brush xml:id="br0">
      <inkml:brushProperty name="width" value="0.025" units="cm"/>
      <inkml:brushProperty name="height" value="0.025" units="cm"/>
    </inkml:brush>
  </inkml:definitions>
  <inkml:trace contextRef="#ctx0" brushRef="#br0">65 0 10922,'0'0'1741,"0"8"-834,6 157 3727,-3-143-4411,1 0 1,0 0-1,2 0 0,1 0 1,15 33-1,-7-26-220,5 11-184,-12-16-3629,-24-44-8930,11 13 12289,0 0 1111,-27-33 3528,1-1-1,-38-70 1,69 111-4136,0 0-1,-1-1 1,1 1 0,0 0-1,0 0 1,0 0 0,0-1-1,0 1 1,0 0-1,0-1 1,-1 1 0,1 0-1,0 0 1,0-1 0,0 1-1,0 0 1,0 0 0,0-1-1,0 1 1,0 0-1,1 0 1,-1-1 0,0 1-1,0 0 1,0 0 0,0-1-1,0 1 1,0 0-1,0 0 1,1-1 0,-1 1-1,0 0 1,0 0 0,0 0-1,0-1 1,1 1 0,-1 0-1,0 0 1,0 0-1,1 0 1,-1 0 0,1-1-1,15 0 260,22 8-659,47 14-1639,3-8-3590,-42-10 110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267"/>
    </inkml:context>
    <inkml:brush xml:id="br0">
      <inkml:brushProperty name="width" value="0.025" units="cm"/>
      <inkml:brushProperty name="height" value="0.025" units="cm"/>
    </inkml:brush>
  </inkml:definitions>
  <inkml:trace contextRef="#ctx0" brushRef="#br0">131 57 7175,'0'0'12054,"-10"-4"-11478,9 4-568,-2-1 9,1-1 0,-1 1 0,0 0 0,1 0 0,-1 0-1,0 0 1,0 1 0,0-1 0,0 1 0,0 0 0,0-1 0,0 1 0,1 1 0,-1-1-1,0 0 1,0 1 0,0-1 0,0 1 0,0 0 0,1 0 0,-1 0 0,0 0 0,1 1-1,-1-1 1,1 1 0,-1 0 0,1-1 0,0 1 0,0 0 0,-1 0 0,2 0-1,-1 1 1,-3 3 0,1 0 66,1 0 0,0 0-1,0 1 1,0-1 0,0 1 0,1-1-1,0 1 1,-1 8 0,3-14-65,0 1-1,-1-1 1,1 1 0,0 0 0,0-1 0,0 1 0,0-1-1,0 1 1,0 0 0,1-1 0,-1 1 0,0-1-1,1 1 1,-1 0 0,1-1 0,0 0 0,-1 1 0,1-1-1,0 1 1,0-1 0,0 0 0,0 1 0,0-1-1,0 0 1,1 0 0,-1 0 0,0 0 0,0 0 0,1 0-1,-1 0 1,1-1 0,-1 1 0,1 0 0,-1-1 0,1 1-1,-1-1 1,1 0 0,-1 1 0,3-1 0,7 0 90,0 0 0,0-1 0,0-1 1,-1 0-1,1 0 0,-1-1 1,1 0-1,-1-1 0,0 0 0,0 0 1,-1-1-1,1-1 0,-1 1 0,0-2 1,-1 1-1,0-1 0,0 0 0,0-1 1,-1 0-1,0 0 0,0-1 0,-1 0 1,0 0-1,6-13 0,-11 20-79,0-1 0,0 0 1,0 0-1,-1 0 0,1 1 0,-1-1 0,0 0 0,1 0 0,-1 0 0,-1-5 1,-7-2-3,-10 18-241,16-7 120,0 1 1,1 0 0,-1 0-1,1 0 1,-1 0-1,1 0 1,0 1 0,-1-1-1,1 0 1,0 1 0,1-1-1,-1 1 1,0-1 0,1 1-1,-1-1 1,1 1-1,0-1 1,0 1 0,0 0-1,0-1 1,0 1 0,1-1-1,0 5 1,0-4-274,0 0 0,-1 0 1,1 0-1,1 0 0,-1 0 0,0-1 1,1 1-1,0 0 0,-1-1 1,1 1-1,0-1 0,0 1 0,0-1 1,1 0-1,-1 0 0,1 0 0,-1 0 1,6 3-1,21 3-3231,1-7-1297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600"/>
    </inkml:context>
    <inkml:brush xml:id="br0">
      <inkml:brushProperty name="width" value="0.025" units="cm"/>
      <inkml:brushProperty name="height" value="0.025" units="cm"/>
    </inkml:brush>
  </inkml:definitions>
  <inkml:trace contextRef="#ctx0" brushRef="#br0">112 22 9161,'0'0'2322,"-9"1"-769,4-1-1411,1 0-1,0 1 1,-1 0 0,1 0-1,0 0 1,0 0-1,0 1 1,0-1-1,0 1 1,0 0-1,0 0 1,1 1 0,-1-1-1,1 1 1,-1 0-1,1 0 1,0 0-1,0 0 1,1 0 0,-1 1-1,1-1 1,-1 1-1,1 0 1,0 0-1,0 0 1,1 0-1,-1 0 1,-1 8 0,1-7-36,1 0 0,-1 0 0,1 0 0,0 0 0,1 1 0,-1-1 0,1 0 0,0 0 0,0 1 0,1-1 0,1 7 0,-1-10-76,0 0 0,0 0 0,0 0 0,0 0 0,0 0-1,0 0 1,0-1 0,1 1 0,-1-1 0,1 1-1,0-1 1,-1 1 0,1-1 0,0 0 0,0 0 0,-1 0-1,1 0 1,0 0 0,0 0 0,0 0 0,1-1-1,-1 1 1,0-1 0,0 1 0,0-1 0,0 0-1,0 0 1,1 0 0,2 0 0,2-1 39,-1 0 0,0-1-1,1 1 1,-1-1 0,0-1 0,0 1 0,0-1 0,0 0-1,0 0 1,0-1 0,-1 0 0,0 0 0,0 0 0,0 0-1,0-1 1,-1 0 0,6-7 0,-2 2-50,-1 0 1,0 0 0,0-1-1,-1 0 1,0 0-1,-1-1 1,0 0-1,4-16 1,-8 6 3,-1 21-24,-1 1-1,1 0 1,0 0 0,0 0 0,0-1 0,0 1 0,0 0 0,0 0 0,-1 0 0,1-1 0,0 1 0,0 0 0,0 0 0,0 0 0,-1 0 0,1-1 0,0 1 0,0 0 0,-1 0 0,1 0 0,0 0 0,0 0 0,0 0 0,-1 0 0,1 0 0,0 0 0,0 0 0,-1 0 0,1 0 0,0 0 0,0 0 0,-1 0 0,1 0 0,0 0 0,0 0 0,-1 0 0,1 0 0,0 0-1,-1 0 1,0 2 1,-1-1-1,0 0 1,1 0-1,-1 1 1,1-1-1,-1 1 1,1 0-1,0-1 1,0 1-1,0 0 1,0 0-1,0-1 1,0 1-1,0 0 1,1 0-1,-1 2 1,-2 5 21,1 0 0,0-1 0,0 1 0,1 0 0,0 0-1,1 0 1,0 0 0,1 0 0,1 9 0,-1-15-10,0-1-1,0 1 1,0-1-1,0 0 1,0 1-1,1-1 1,-1 0-1,1 1 1,0-1-1,-1 0 1,1 0-1,0-1 1,0 1-1,1 0 1,-1-1-1,0 1 0,0-1 1,1 1-1,-1-1 1,1 0-1,-1 0 1,1 0-1,-1-1 1,1 1-1,0-1 1,-1 1-1,1-1 1,0 0-1,0 0 1,-1 0-1,1 0 1,0 0-1,4-2 1,-2 2-42,0-1 1,0-1-1,0 1 1,0 0-1,0-1 1,0 0-1,0 0 1,0-1-1,-1 1 1,1-1 0,-1 0-1,0-1 1,6-4-1,1-4-1671,0 0 1,0 0-1,9-17 0,1-1-4736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5.963"/>
    </inkml:context>
    <inkml:brush xml:id="br0">
      <inkml:brushProperty name="width" value="0.025" units="cm"/>
      <inkml:brushProperty name="height" value="0.025" units="cm"/>
    </inkml:brush>
  </inkml:definitions>
  <inkml:trace contextRef="#ctx0" brushRef="#br0">87 0 5029,'0'0'14771,"0"10"-14210,-6 225 3158,-1-50-2693,6-151-1104,0-19-122,0 0 0,1 0 0,0 0 0,2 0 0,0 0 0,0 0-1,1-1 1,9 25 0,-9-38-2081,-1-12 1817,-5-16 316,-6 2-1152,-23-45 0,22 53 1340,1-1 0,1 0 0,1-1 0,1 1 0,-7-31 0,14 48-1,-1 1-1,0 0 0,0-1 1,1 1-1,-1 0 0,0-1 1,0 1-1,1 0 0,-1 0 1,0-1-1,1 1 0,-1 0 1,0 0-1,1 0 0,-1-1 1,1 1-1,-1 0 0,0 0 1,1 0-1,-1 0 0,1 0 1,-1 0-1,0 0 0,1 0 1,-1 0-1,1 0 0,-1 0 1,0 0-1,1 0 0,-1 0 1,1 0-1,-1 0 0,0 1 1,1-1-1,17 3-195,70 21-3638,-49-22-390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6.355"/>
    </inkml:context>
    <inkml:brush xml:id="br0">
      <inkml:brushProperty name="width" value="0.025" units="cm"/>
      <inkml:brushProperty name="height" value="0.025" units="cm"/>
    </inkml:brush>
  </inkml:definitions>
  <inkml:trace contextRef="#ctx0" brushRef="#br0">97 0 4901,'0'0'12529,"-9"9"-11979,2-3-427,1 0 0,-1 0 0,1 1 0,1 0 0,-1 0 0,1 0 0,1 1 0,-1 0 1,1 0-1,1 0 0,-1 0 0,1 1 0,1-1 0,0 1 0,0 0 0,-1 10 0,4-18-126,-1 0-1,1 0 1,-1 0-1,1 0 1,0 0-1,-1 0 1,1-1-1,0 1 0,0 0 1,0 0-1,-1-1 1,1 1-1,0 0 1,0-1-1,0 1 1,0-1-1,0 0 1,0 1-1,0-1 1,0 0-1,0 1 0,1-1 1,-1 0-1,0 0 1,0 0-1,0 0 1,0 0-1,2 0 1,42 0-1121,-36 0 551,2 0 161,-1 0-1,0 1 1,0 0-1,0 0 1,11 4-1,-19-5 503,-1 1-1,1-1 1,-1 1-1,1-1 1,-1 1-1,0 0 1,1-1 0,-1 1-1,0 0 1,0 0-1,1 0 1,-1 0 0,0 0-1,0 0 1,0 0-1,0 0 1,0 1-1,0-1 1,-1 0 0,1 0-1,0 1 1,-1-1-1,1 1 1,-1-1-1,1 0 1,-1 1 0,0-1-1,1 1 1,-1-1-1,0 1 1,0-1 0,0 1-1,0-1 1,0 1-1,-1-1 1,1 1-1,0-1 1,-1 1 0,1-1-1,-1 1 1,1-1-1,-1 0 1,0 1 0,0-1-1,0 0 1,-1 2-1,-1 2 179,-1 0 0,0-1 0,0 1 0,0-1 0,-1 0 0,1 0 0,-1-1 0,0 1 0,0-1 0,0 0 0,-1 0 0,1-1 1,-1 1-1,0-1 0,-8 2 0,8-3-428,0 1 0,0-1 0,1 0 0,-1-1 1,0 1-1,0-1 0,0-1 0,0 1 1,-10-3-1,-3-8-5243,5-9-5231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6.781"/>
    </inkml:context>
    <inkml:brush xml:id="br0">
      <inkml:brushProperty name="width" value="0.025" units="cm"/>
      <inkml:brushProperty name="height" value="0.025" units="cm"/>
    </inkml:brush>
  </inkml:definitions>
  <inkml:trace contextRef="#ctx0" brushRef="#br0">211 239 10730,'0'0'2563,"-13"2"229,4-1-2347,-1 1 0,0 0 0,1 1 1,0 0-1,-1 0 0,1 1 1,1 0-1,-1 1 0,0 0 1,1 0-1,-9 7 0,6-1-62,-1 0 0,1 1 0,-14 20 0,23-29-370,0 0-1,-1 0 1,1 0 0,0 0 0,1 1-1,-1-1 1,1 1 0,-1-1 0,1 1-1,0 0 1,0 0 0,1-1 0,-1 1-1,1 0 1,0 0 0,0 0-1,0 0 1,0-1 0,1 1 0,0 5-1,1-8-11,-1 0 0,1 1 0,-1-1-1,1 0 1,-1 0 0,1 0-1,0 0 1,-1 0 0,1 0 0,0 0-1,0-1 1,-1 1 0,1-1 0,0 1-1,0-1 1,0 0 0,0 0 0,0 0-1,0 0 1,0 0 0,0 0-1,0 0 1,3-2 0,47-10 734,-35 4-643,-2-1 0,1-1 1,-1 0-1,-1-1 0,1-1 0,-2 0 1,18-21-1,0-4 43,42-66 1,-69 97-101,46-79-26,-46 76 91,0 0-1,-1 0 1,1 0-1,-2-1 1,1 1-1,-1 0 1,-1-1-1,1-10 1,-7 15 504,-5 11-516,-7 10-199,7-1 111,2 1-1,-1 0 0,2 1 1,0 0-1,1 0 0,1 0 0,0 1 1,1 0-1,1-1 0,1 2 1,1-1-1,0 0 0,1 0 0,3 20 1,-3-34-72,1-1 0,-1 0 0,1 1 0,0-1 0,0 0 1,0 1-1,1-1 0,-1 0 0,1 0 0,-1 0 0,1 0 0,0 0 1,0-1-1,1 1 0,-1 0 0,0-1 0,1 0 0,0 1 0,3 1 0,26 9-2589,6-9-3340,-13-6-1238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126"/>
    </inkml:context>
    <inkml:brush xml:id="br0">
      <inkml:brushProperty name="width" value="0.025" units="cm"/>
      <inkml:brushProperty name="height" value="0.025" units="cm"/>
    </inkml:brush>
  </inkml:definitions>
  <inkml:trace contextRef="#ctx0" brushRef="#br0">0 103 11179,'0'0'10025,"12"5"-9363,-11-5-655,10 6 188,1-1 0,0 0 0,21 5 0,-28-9-98,-1 0-1,0-1 1,0 1 0,0-1 0,0 0 0,0 0-1,1 0 1,-1 0 0,0-1 0,0 0-1,0 0 1,0 0 0,0 0 0,0 0 0,0-1-1,0 0 1,0 0 0,-1 0 0,5-3 0,-4 1-51,1 1 0,-1-1 1,0 0-1,0 0 1,-1 0-1,1-1 1,-1 1-1,0-1 1,0 0-1,-1 0 0,1 0 1,-1 0-1,0 0 1,0-1-1,-1 1 1,0-1-1,0 1 1,0-1-1,0-10 0,-1 15-56,0 0-1,-1 1 0,1-1 0,0 1 0,-1-1 1,1 0-1,0 1 0,-1-1 0,1 1 0,-1-1 1,1 1-1,-1-1 0,1 1 0,-1-1 0,1 1 1,-1 0-1,1-1 0,-1 1 0,0 0 0,1-1 1,-1 1-1,0 0 0,1 0 0,-1 0 0,0 0 1,1-1-1,-1 1 0,0 0 0,1 0 0,-1 0 1,0 0-1,1 0 0,-1 1 0,0-1 0,1 0 1,-1 0-1,0 0 0,1 1 0,-1-1 0,0 0 1,1 1-1,-1-1 0,1 0 0,-1 1 0,-33 16-122,26-8 131,0-1 0,1 2 0,0-1 0,0 1 0,1 0 0,0 1 0,1-1 0,0 1 1,1 0-1,0 0 0,1 1 0,0-1 0,0 1 0,2-1 0,-1 1 0,1 0 0,1 0 0,1 13 0,-1-23-90,1 1 0,-1 0 1,1-1-1,0 1 0,0 0 0,-1-1 0,2 1 1,-1-1-1,0 1 0,0-1 0,1 0 1,-1 0-1,1 0 0,0 0 0,0 0 0,0 0 1,0 0-1,0 0 0,0-1 0,0 1 1,0-1-1,1 1 0,-1-1 0,1 0 1,-1 0-1,1 0 0,-1 0 0,1-1 0,0 1 1,-1-1-1,1 1 0,0-1 0,-1 0 1,1 0-1,0 0 0,0 0 0,2-1 1,4 0-608,-1-1 0,0 0 0,0 0 1,0-1-1,0 1 0,0-2 0,-1 1 1,1-1-1,-1 0 0,12-10 1,20-22-4758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581"/>
    </inkml:context>
    <inkml:brush xml:id="br0">
      <inkml:brushProperty name="width" value="0.025" units="cm"/>
      <inkml:brushProperty name="height" value="0.025" units="cm"/>
    </inkml:brush>
  </inkml:definitions>
  <inkml:trace contextRef="#ctx0" brushRef="#br0">126 1 8936,'0'0'3139,"-10"12"-1105,4-4-1718,-2 2 134,0 1 1,1 0 0,0 0-1,1 0 1,0 1 0,-8 24-1,0 11 348,2 2 0,2-1-1,2 1 1,2 0 0,3 1 0,5 93-1,-3-142-793,1 0-1,0 0 0,0 0 1,0 1-1,0-1 0,0 0 1,1 0-1,-1 0 0,0 0 0,0 0 1,1 0-1,-1 0 0,1 0 1,-1 0-1,1 0 0,-1 0 1,1 0-1,-1 0 0,1 0 1,0 0-1,0 0 0,0-1 1,-1 1-1,1 0 0,0-1 1,0 1-1,0 0 0,0-1 1,0 1-1,0-1 0,0 1 1,0-1-1,0 0 0,0 0 1,0 1-1,0-1 0,1 0 0,-1 0 1,2 0-1,-1-1 9,0 1 0,0-1 0,1 0 1,-1 0-1,0 0 0,0-1 0,0 1 0,0 0 0,-1-1 0,1 1 0,0-1 0,0 0 1,-1 1-1,1-1 0,-1 0 0,0 0 0,0 0 0,2-3 0,7-21-57,-1 0 0,-2-1 0,0 1 0,4-48 0,-6 42-646,-1-64 0,-4 100 732,1 0 0,1 0-1,-1 0 1,1 0-1,-1 0 1,1-1-1,0 1 1,0-1-1,1 1 1,-1-1-1,1 0 1,0 0 0,-1 0-1,1 0 1,1 0-1,-1-1 1,0 1-1,1-1 1,-1 0-1,1 0 1,0 0 0,-1-1-1,1 1 1,0-1-1,0 0 1,0 0-1,0 0 1,5 0-1,-2 0 86,0 0 0,1-1 0,-1 0 0,0 0 0,0 0 0,0-1 1,0 0-1,0-1 0,0 1 0,0-1 0,0-1 0,0 1 0,-1-1 0,1 0 0,10-8 0,30-32 442,-44 40-562,0 0 1,-1 0 0,1 0 0,-1-1-1,0 1 1,0-1 0,0 0-1,0 0 1,0 1 0,-1-1 0,0 0-1,0 0 1,1-7 0,-15 25-125,7-2 123,1 1-1,-1 0 1,2 0-1,0 1 1,1 0-1,0-1 0,1 1 1,1 0-1,0 0 1,0 0-1,4 24 1,5-11-1406,1-16-1491,-9-11 2660,1 1 0,-1-1 0,0 0 0,1 0 0,-1 0 0,0 0 0,1 0 0,-1 0 0,0 0 0,1 0 0,-1 0 0,0 0 0,1 0 0,-1 0 0,1 0 0,-1-1 0,0 1 0,0 0 0,1 0 0,-1 0 0,0 0 0,1-1 0,-1 1 1,0 0-1,1 0 0,-1 0 0,0-1 0,0 1 0,1 0 0,-1-1 0,0 1 0,0 0 0,0 0 0,1-1 0,6-15-8422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7.969"/>
    </inkml:context>
    <inkml:brush xml:id="br0">
      <inkml:brushProperty name="width" value="0.025" units="cm"/>
      <inkml:brushProperty name="height" value="0.025" units="cm"/>
    </inkml:brush>
  </inkml:definitions>
  <inkml:trace contextRef="#ctx0" brushRef="#br0">4 1 12780,'0'0'3011,"-4"50"-2274,4-26-641,4 0-1634,7-4-2466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29.722"/>
    </inkml:context>
    <inkml:brush xml:id="br0">
      <inkml:brushProperty name="width" value="0.025" units="cm"/>
      <inkml:brushProperty name="height" value="0.025" units="cm"/>
    </inkml:brush>
  </inkml:definitions>
  <inkml:trace contextRef="#ctx0" brushRef="#br0">0 105 9993,'0'0'-176,"11"2"-235,2-1 448,0 0-1,-1 0 1,1-2 0,0 1-1,-1-2 1,21-3-1,5-6 123,0 3 0,1 1-1,69-4 1,121 12 692,-91 2-698,153-9-39,309 14-25,259 42 1219,-353-27-938,62 2-46,0-41-180,1438-91-64,-941 84-54,-189 1 3,1 34-9,957 68 359,-169 45 246,-1528-109-802,776 82 832,-305-57-5185,-456-36 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8.315"/>
    </inkml:context>
    <inkml:brush xml:id="br0">
      <inkml:brushProperty name="width" value="0.025" units="cm"/>
      <inkml:brushProperty name="height" value="0.025" units="cm"/>
    </inkml:brush>
  </inkml:definitions>
  <inkml:trace contextRef="#ctx0" brushRef="#br0">50 30 12300,'0'0'9769,"10"-3"-8317,6-3-1058,1 1 1,0 0-1,0 2 0,1 0 1,-1 0-1,1 2 1,24 1-1,-42 0-397,1 0 0,0 0 1,-1 0-1,1 1 0,0-1 1,-1 0-1,1 0 0,0 1 0,-1-1 1,1 0-1,-1 1 0,1-1 1,0 1-1,-1-1 0,1 1 0,-1-1 1,1 1-1,-1-1 0,0 1 0,1-1 1,-1 1-1,0-1 0,1 1 1,-1 0-1,0-1 0,0 1 0,1 0 1,-1-1-1,0 1 0,0 0 1,0-1-1,0 1 0,0 0 0,0 0 1,0-1-1,0 1 0,0 0 1,0-1-1,0 1 0,-1 0 0,1-1 1,0 1-1,0 0 0,-1-1 0,1 1 1,0-1-1,-1 1 0,1-1 1,-1 1-1,1 0 0,0-1 0,-1 1 1,0-1-1,-26 32-10,-4-7 215,-64 38 1,32-24-128,63-39-77,-1 0-1,0 1 0,0-1 0,0 1 1,0-1-1,1 1 0,-1-1 1,0 1-1,1 0 0,-1-1 1,0 1-1,1 0 0,-1 0 1,1-1-1,-1 1 0,1 0 1,-1 0-1,1 0 0,-1 0 0,1 0 1,0 0-1,13 7 38,43-7 100,-44-1-128,47 1-58,34 0-542,-34-7-4395,-58 6 4735,0 0 68,-1 0 0,0 0 0,1 0 1,-1 1-1,0-1 0,1 0 0,-1 0 1,0 0-1,1 0 0,-1 0 0,0-1 1,1 1-1,-1 0 0,0 0 0,1 0 1,-1 0-1,0 0 0,1 0 0,-1 0 1,0-1-1,1 1 0,-1 0 0,0 0 1,0-1-1,1 1 0,-1 0 0,0 0 1,0-1-1,1 1 0,-1 0 0,0 0 1,0-1-1,0 1 0,0 0 0,1-1 0,-1 1 1,0 0-1,0-1 0,0 1 0,0 0 1,0-1-1,0 1 0,0 0 0,0-1 1,0 1-1,0-1 0,-5-4-7395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8.644"/>
    </inkml:context>
    <inkml:brush xml:id="br0">
      <inkml:brushProperty name="width" value="0.025" units="cm"/>
      <inkml:brushProperty name="height" value="0.025" units="cm"/>
    </inkml:brush>
  </inkml:definitions>
  <inkml:trace contextRef="#ctx0" brushRef="#br0">1 67 10186,'0'0'11050,"77"25"-10377,-33-15-481,3 0-160,5-5-32,-3-1-1153,-1-4-3427,-5 0-2723</inkml:trace>
  <inkml:trace contextRef="#ctx0" brushRef="#br0" timeOffset="1">510 0 9321,'0'0'8232,"-44"72"-6279,33-43-383,5-1-353,3-2-480,3-6-513,0 1-192,15-8-192,-4-7-1410,8-6-1697,-2-3-1345,4-18-3556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018"/>
    </inkml:context>
    <inkml:brush xml:id="br0">
      <inkml:brushProperty name="width" value="0.025" units="cm"/>
      <inkml:brushProperty name="height" value="0.025" units="cm"/>
    </inkml:brush>
  </inkml:definitions>
  <inkml:trace contextRef="#ctx0" brushRef="#br0">143 1 12396,'0'0'5178,"-1"12"-3988,-7 86 1184,1-30-1135,3 70 1,4-119-1250,1 0 0,1 0 0,1-1 0,0 1 0,2-1 0,0 0-1,1 0 1,14 29 0,-21-52-4717,-14-32 1916,-27-25-176,-24-37-3310,29 28 6837,36 69-124,0 0 0,0 0-1,0 0 1,1 0 0,-1-1 0,1 1-1,-1 0 1,1-1 0,0 1 0,0 0-1,0-1 1,0 1 0,0-3 0,1 4-198,-1 0 1,0 0 0,1 0 0,-1 0-1,1 1 1,-1-1 0,1 0-1,0 0 1,-1 0 0,1 0 0,0 0-1,0 1 1,-1-1 0,1 0-1,0 1 1,0-1 0,0 1 0,0-1-1,0 1 1,1-1 0,5-1 455,0 1 1,0 0-1,0 0 1,0 0-1,0 1 0,13 2 1,1-2-654,115 0 310,-136 0-455,1 0-1,0 0 1,0 0 0,0 0 0,0 0-1,-1 0 1,1 0 0,0 0 0,0 0 0,0 0-1,-1 0 1,1-1 0,0 1 0,0 0-1,0-1 1,-1 1 0,1 0 0,0-1 0,-1 1-1,1-1 1,0 1 0,-1-1 0,1 1-1,-1-1 1,1 0 0,-1 1 0,1-1 0,-1 0-1,1 1 1,-1-1 0,0 0 0,1 0-1,-1 0 1,0 1 0,1-1 0,-1-1-1,1-15-5229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350"/>
    </inkml:context>
    <inkml:brush xml:id="br0">
      <inkml:brushProperty name="width" value="0.025" units="cm"/>
      <inkml:brushProperty name="height" value="0.025" units="cm"/>
    </inkml:brush>
  </inkml:definitions>
  <inkml:trace contextRef="#ctx0" brushRef="#br0">1 0 12556,'0'0'6278,"47"48"-10314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39.968"/>
    </inkml:context>
    <inkml:brush xml:id="br0">
      <inkml:brushProperty name="width" value="0.025" units="cm"/>
      <inkml:brushProperty name="height" value="0.025" units="cm"/>
    </inkml:brush>
  </inkml:definitions>
  <inkml:trace contextRef="#ctx0" brushRef="#br0">211 262 7591,'0'0'13405,"-10"-7"-12076,8 5-1283,-4-3 101,0 0 0,-1 1-1,0-1 1,0 1-1,-11-5 1,14 8-137,1 0 0,0 0 0,-1 0 0,1 1 0,-1-1 0,1 1 0,0 0 1,-1 0-1,1 0 0,-1 0 0,1 1 0,-1-1 0,1 1 0,-1 0 0,1 0 0,0 0 0,0 0 0,-1 1 0,1-1 0,-4 4 0,-1 1-19,0 0 0,1 0 0,0 0 0,1 1 0,-11 14-1,15-19 8,0 1 0,0-1 0,0 1 0,0 0-1,1 0 1,-1 0 0,1 0 0,0 0-1,0 0 1,0 0 0,0 0 0,0 1 0,1-1-1,0 0 1,-1 1 0,1-1 0,1 0-1,-1 0 1,0 1 0,2 4 0,-1-7 11,-1 0 0,1-1 0,0 1 0,0 0 0,0 0-1,0-1 1,0 1 0,0-1 0,0 1 0,1-1 0,-1 0 0,0 1 0,0-1 0,0 0 0,0 1 0,1-1 0,-1 0 0,0 0 0,0 0 0,0 0 0,0-1 0,1 1 0,1 0 0,28-7 518,-18 2-324,-1-1-1,0 0 1,-1-1 0,1 0 0,-1-1 0,-1 0 0,15-15-1,4-7 194,27-35-1,-44 51-270,50-69 195,-58 76-295,0 1-1,0-1 1,0 0-1,-1 0 1,0-1-1,-1 1 1,1-1-1,-1 1 1,-1-1 0,2-10-1,-11 25-152,-5 15 27,0 1 1,2 0-1,-16 46 0,22-54 77,1 0 1,0 0-1,1 0 0,1 0 1,1 1-1,0-1 0,2 31 0,-1-43-81,1-1-1,-1 1 0,1-1 0,0 1 0,0-1 0,0 1 0,0-1 0,1 0 0,-1 0 1,0 0-1,1 1 0,0-1 0,-1-1 0,1 1 0,0 0 0,0 0 0,0-1 0,0 1 1,0-1-1,0 1 0,1-1 0,-1 0 0,0 0 0,1 0 0,-1 0 0,1-1 0,-1 1 1,1-1-1,3 1 0,1 0-602,0-1 1,-1 0-1,1 0 1,0 0-1,-1-1 0,1 0 1,0-1-1,-1 1 1,0-1-1,9-4 1,19-14-5523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0.808"/>
    </inkml:context>
    <inkml:brush xml:id="br0">
      <inkml:brushProperty name="width" value="0.025" units="cm"/>
      <inkml:brushProperty name="height" value="0.025" units="cm"/>
    </inkml:brush>
  </inkml:definitions>
  <inkml:trace contextRef="#ctx0" brushRef="#br0">113 289 11307,'0'0'6929,"-10"4"-4788,4-2-1981,0 0 0,0 1 0,0-1 0,1 1 0,-1 1 1,1-1-1,0 1 0,0 0 0,0 0 0,0 1 0,1-1 0,0 1 1,0 0-1,0 0 0,0 1 0,1-1 0,0 1 0,0-1 0,1 1 1,-1 0-1,1 0 0,0 0 0,-1 9 0,3-13-142,-1-1 0,1 1 0,0-1-1,0 1 1,-1-1 0,1 1 0,0-1-1,0 1 1,1 0 0,-1-1 0,0 1-1,0-1 1,1 1 0,-1-1 0,1 1-1,-1-1 1,1 1 0,0-1 0,0 0-1,0 1 1,-1-1 0,1 0 0,0 0 0,2 2-1,-1-2 22,0-1 0,0 1 0,1-1 0,-1 1 0,0-1 0,0 0 0,0 0 0,0 0 0,0 0-1,0 0 1,1-1 0,-1 1 0,0-1 0,0 1 0,0-1 0,0 0 0,0 0 0,0 0 0,1-1 0,6-3 18,0-1 1,-1 0-1,0 0 0,0-1 1,0 0-1,-1 0 1,0-1-1,9-13 1,11-11-244,-27 32 166,0-1 1,0 1-1,1-1 1,-1 1-1,0 0 1,0-1-1,1 1 1,-1 0-1,1-1 1,-1 1-1,0 0 1,1 0-1,-1-1 1,1 1-1,-1 0 1,0 0-1,1 0 1,-1-1-1,1 1 1,-1 0-1,1 0 1,-1 0-1,1 0 1,-1 0-1,1 0 1,-1 0-1,1 0 1,-1 0-1,0 0 1,1 0-1,-1 1 1,1-1-1,-1 0 1,1 0-1,-1 0 1,1 0-1,-1 1 1,0-1-1,1 0 1,-1 1-1,1-1 1,-1 0-1,0 0 1,1 1-1,-1-1 1,0 1-1,0-1 1,1 0-1,-1 1 1,0-1-1,0 1 1,0-1-1,1 1 1,-1-1-1,0 0 1,0 1-1,0-1 1,0 1-1,0-1 1,0 1-1,0-1 1,0 2-1,7 42-88,-6-29 142,0-11-34,0 0 0,0 0 0,1 0 0,-1 0 0,1 0 0,0-1 0,0 1-1,0-1 1,1 1 0,-1-1 0,1 0 0,0 0 0,0 0 0,0 0 0,0 0 0,7 4 0,-8-6 4,-1-1 0,1 1 0,0 0 1,0-1-1,0 1 0,0-1 0,0 1 1,-1-1-1,1 0 0,0 0 0,0 0 1,0 0-1,0 0 0,0 0 1,0-1-1,0 1 0,0 0 0,0-1 1,-1 0-1,1 1 0,0-1 0,0 0 1,-1 0-1,1 0 0,0 0 0,-1 0 1,1-1-1,-1 1 0,1 0 0,-1-1 1,0 1-1,0-1 0,0 1 0,1-1 1,-1 0-1,-1 1 0,2-3 0,0 1-20,-1 0-1,0 0 1,0 0 0,0 0-1,0 0 1,0-1-1,0 1 1,-1 0-1,0 0 1,1 0-1,-1-1 1,-1 1 0,1 0-1,-1-4 1,1 6-1,0-1 0,-1 1 0,1-1 0,-1 1 0,1 0 0,-1-1 0,1 1 0,-1-1 0,0 1 0,0 0 0,0 0 0,0 0 0,0-1 0,0 1 0,0 0 0,0 0 0,0 0 0,0 1 0,-1-1 0,1 0 0,0 0 0,0 1 0,-1-1 0,1 0 0,-1 1 0,1-1 0,-1 1 0,1 0 0,-1 0 0,1-1 0,-3 1 0,4 0-111,3 1 165,1-1-1,0 0 1,0-1-1,-1 1 1,1 0-1,0-1 1,0 0-1,-1 0 1,1 0-1,-1-1 1,1 1-1,6-4 1,-3 1 118,15-6 16,0-1 1,0-2-1,-1 0 1,-1-1-1,0-1 1,34-34-1,-42 37-146,-1 0 0,-1-1 0,0 0 0,0-1 0,-1 0 0,-1 0 0,0-1 0,-2 0 0,1 0 0,-2-1 0,6-20 0,-11 34-26,1 0-1,-1 0 1,1-1 0,-1 1-1,0 0 1,0 0-1,0 0 1,0 0 0,0 0-1,-1 0 1,1-1-1,-1-1 1,1 3-7,-1 1 0,1 0 0,-1 0 0,1 0 0,0 0 0,-1 0 0,1 0 0,0-1 0,-1 1 1,1 0-1,0 0 0,-1 0 0,1 0 0,-1 0 0,1 0 0,0 0 0,-1 1 0,1-1 0,0 0 0,-1 0 0,1 0 0,-1 0 0,1 0 0,0 0 0,-1 1 1,1-1-1,0 0 0,0 0 0,-1 1 0,1-1 0,0 0 0,-1 0 0,1 1 0,0-1 0,0 0 0,0 1 0,-1-1 0,-4 6-35,0 0-1,0 1 0,1-1 1,0 1-1,-4 8 0,-6 23 111,2 1-1,1 0 1,3 0-1,1 1 0,1 0 1,3 0-1,1 0 1,6 62-1,1-54-1,3-1-1,23 77 0,-13-57 15,-31-116 4360,-5-16-3998,2 10-3807,-43-99 0,58 153 3386,1 0-1,0 0 1,0 0 0,-1 0 0,1 0-1,0 0 1,0 1 0,0-1-1,0 0 1,0 0 0,1 0 0,-1 0-1,0 0 1,0 0 0,1 0 0,-1 1-1,0-1 1,1 0 0,-1 0-1,1 0 1,-1 1 0,1-1 0,-1 0-1,1 1 1,-1-1 0,1 0 0,0 1-1,-1-1 1,1 1 0,0-1-1,0 1 1,-1-1 0,1 1 0,0-1-1,0 1 1,0 0 0,0 0 0,0-1-1,-1 1 1,1 0 0,0 0-1,0 0 1,1 0 0,60-10-278,-31 5-53,27-12-2980,-21 3-2306,11-10-7787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1.609"/>
    </inkml:context>
    <inkml:brush xml:id="br0">
      <inkml:brushProperty name="width" value="0.025" units="cm"/>
      <inkml:brushProperty name="height" value="0.025" units="cm"/>
    </inkml:brush>
  </inkml:definitions>
  <inkml:trace contextRef="#ctx0" brushRef="#br0">0 5 3716,'4'-4'13092,"5"11"-10192,5 14-3048,3 43 1981,-14-49-1521,1 0 1,0 0-1,1 0 1,8 15-1,-12-29-295,1 1-1,-1 0 1,1-1-1,0 1 1,0-1-1,0 1 1,-1-1-1,1 0 1,1 0-1,-1 0 1,0 0-1,0 0 1,0-1-1,0 1 1,1 0-1,-1-1 1,0 0-1,0 0 1,1 1 0,-1-1-1,0-1 1,1 1-1,-1 0 1,0 0-1,1-1 1,1 0-1,6-1 76,0-1 1,-1 0-1,0 0 0,17-8 1,8-9-24,-2-2 0,41-34 1,-12 8-241,-69 81-326,-9 0 983,13-27-275,0 1-1,1-1 0,-1 1 1,2 0-1,-1-1 0,1 1 1,0 0-1,0 1 0,-1 9 1,4-17-195,-1 1 0,0 0 1,1-1-1,-1 1 0,1 0 1,-1-1-1,1 1 0,-1-1 1,1 1-1,-1-1 0,1 1 1,0-1-1,-1 1 1,1-1-1,0 0 0,-1 1 1,1-1-1,0 0 0,0 1 1,-1-1-1,1 0 0,0 0 1,0 0-1,-1 0 0,1 0 1,0 0-1,0 0 1,-1 0-1,1 0 0,0 0 1,0 0-1,0 0 0,-1-1 1,1 1-1,1-1 0,32-8 399,-23 3-449,0 0 0,-1-1-1,0 0 1,0 0 0,0-1-1,-1-1 1,0 0 0,-1 0-1,0 0 1,0-1 0,-1 0-1,-1-1 1,9-17 0,-16 33-169,-5 7 201,2 1 0,-1 0 0,2 0-1,0 0 1,0 1 0,1-1 0,1 0 0,1 1 0,1 25 0,-1-37-2,1 0 0,0 0 0,0-1-1,0 1 1,0 0 0,0 0 0,0-1 0,0 1 0,1 0 0,-1-1 0,0 1 0,1-1 0,0 0 0,-1 1 0,1-1 0,0 0 0,-1 0 0,1 0 0,0 0 0,0-1 0,0 1 0,0 0 0,0-1 0,0 1 0,0-1 0,0 0 0,0 1 0,0-1 0,0 0 0,0 0 0,0-1 0,0 1 0,0 0 0,0-1 0,0 1 0,2-2 0,3 1-654,0-1-1,0 0 1,0 0-1,0-1 0,-1 0 1,1-1-1,-1 1 1,12-9-1,12-18-6681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095"/>
    </inkml:context>
    <inkml:brush xml:id="br0">
      <inkml:brushProperty name="width" value="0.025" units="cm"/>
      <inkml:brushProperty name="height" value="0.025" units="cm"/>
    </inkml:brush>
  </inkml:definitions>
  <inkml:trace contextRef="#ctx0" brushRef="#br0">126 0 11147,'0'0'15614,"-7"2"-15352,1-1-283,1 0-1,0 1 1,-1-1-1,1 1 1,0 0 0,0 0-1,0 1 1,1 0 0,-1-1-1,1 2 1,-1-1 0,1 0-1,0 1 1,0 0 0,0 0-1,1 0 1,-4 5 0,2-2 5,1 0 0,1 0 0,-1 0 0,1 1 0,0-1-1,1 1 1,0 0 0,0-1 0,0 1 0,0 9 0,2-15 20,0 0 0,0 0-1,0 0 1,0 0 0,0 1-1,0-1 1,1 0 0,-1 0-1,1 0 1,0 0 0,-1 0-1,1 0 1,0 0-1,0 0 1,0 0 0,0-1-1,1 1 1,-1 0 0,0 0-1,1-1 1,-1 1 0,1-1-1,-1 0 1,1 1 0,0-1-1,0 0 1,0 0-1,0 0 1,-1 0 0,1 0-1,0 0 1,1-1 0,-1 1-1,0-1 1,0 1 0,0-1-1,0 0 1,0 0 0,0 0-1,3 0 1,1-1-11,-1 1-1,0-1 1,0 0 0,0 0 0,0 0 0,0-1 0,0 0-1,0 0 1,-1 0 0,1 0 0,-1-1 0,1 0 0,-1 0-1,0 0 1,0-1 0,0 1 0,0-1 0,-1 0 0,0 0-1,0 0 1,0 0 0,0-1 0,0 1 0,-1-1 0,0 1-1,0-1 1,0 0 0,-1 0 0,1 0 0,-1 0 0,0 0-1,-1-1 1,1 1 0,-1-7 0,0 15 3,-1 10-88,0 1 0,2-1 0,0 0 0,4 23 0,-5-34 54,0 0 0,1 0 0,-1 0 0,1 0 0,-1 0 0,1 0 1,0 0-1,0 0 0,0 0 0,0 0 0,0 0 0,0 0 0,0 0 0,0-1 0,1 1 0,-1 0 0,1-1 0,0 0 0,-1 1 0,1-1 0,0 0 0,0 0 0,0 0 0,-1 0 0,1 0 0,0 0 0,0 0 0,1-1 0,-1 1 0,0-1 0,0 1 0,0-1 0,0 0 0,0 0 0,1 0 1,-1 0-1,0 0 0,0-1 0,0 1 0,0-1 0,0 1 0,0-1 0,0 0 0,0 1 0,4-3 0,11-11-4201,3-6-2765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472"/>
    </inkml:context>
    <inkml:brush xml:id="br0">
      <inkml:brushProperty name="width" value="0.025" units="cm"/>
      <inkml:brushProperty name="height" value="0.025" units="cm"/>
    </inkml:brush>
  </inkml:definitions>
  <inkml:trace contextRef="#ctx0" brushRef="#br0">146 0 11627,'0'0'11947,"-24"73"-10890,5-43-64,2 3-192,-2-3-385,4-1-255,0-3-33,3-7-128,7-5-321,-5-9-1440,7-5-1699,-3-3-2209,6-15-5413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2.831"/>
    </inkml:context>
    <inkml:brush xml:id="br0">
      <inkml:brushProperty name="width" value="0.025" units="cm"/>
      <inkml:brushProperty name="height" value="0.025" units="cm"/>
    </inkml:brush>
  </inkml:definitions>
  <inkml:trace contextRef="#ctx0" brushRef="#br0">0 1 12043,'0'0'8040,"68"9"-6471,-42 5-768,4 0-545,1 4-191,-1-1-33,0 1-449,-6-3-704,-1-3-1986,-2-6-929,-4-2-2113</inkml:trace>
  <inkml:trace contextRef="#ctx0" brushRef="#br0" timeOffset="1">394 20 10025,'0'0'9417,"-4"71"-8680,14-51-449,3 2-160,0-4-160,8-6-1441,-4-7-1602,-2-5-1313,5 0-5285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5.910"/>
    </inkml:context>
    <inkml:brush xml:id="br0">
      <inkml:brushProperty name="width" value="0.025" units="cm"/>
      <inkml:brushProperty name="height" value="0.025" units="cm"/>
    </inkml:brush>
  </inkml:definitions>
  <inkml:trace contextRef="#ctx0" brushRef="#br0">1 469 11339,'0'0'261,"9"-3"-1072,39-13 805,-16 4-16,-1 2-1,2 1 1,-1 2 0,50-5-1,142 9 33,93-5 18,744-1 473,-492 17-266,577-48 97,-323 4 399,-619 30-346,1115 2 1226,-1073 11-1566,0-11-1,260-37 1,245-69 6,-110 16 5,26 55-334,-617 38-952,53-7-1,-40-4-1903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3.162"/>
    </inkml:context>
    <inkml:brush xml:id="br0">
      <inkml:brushProperty name="width" value="0.025" units="cm"/>
      <inkml:brushProperty name="height" value="0.025" units="cm"/>
    </inkml:brush>
  </inkml:definitions>
  <inkml:trace contextRef="#ctx0" brushRef="#br0">21 0 10666,'0'0'1970,"-2"12"507,-2 5-1697,1-6-67,-1 0 1,2 1-1,0 0 0,0-1 0,1 1 0,1 0 0,0 0 0,1 0 0,1 12 0,-1-22-676,0 0-1,1-1 1,-1 1 0,0 0-1,1 0 1,-1-1-1,1 1 1,-1-1-1,1 0 1,0 1-1,-1-1 1,1 0-1,0 0 1,0 0-1,0 0 1,0 0-1,0 0 1,0-1-1,0 1 1,0-1-1,0 1 1,0-1-1,1 0 1,-1 0-1,0 0 1,0 0-1,0 0 1,0-1-1,0 1 1,4-1-1,3-1 63,1 0 0,-1-1 0,0 1-1,-1-2 1,15-6 0,29-23-38,-36 22 29,0 0 0,25-11 0,-41 22-59,1 0-1,-1 0 1,0 0 0,1-1 0,-1 1 0,1 0 0,-1 0 0,0 0-1,1 0 1,-1 0 0,0 0 0,1 0 0,-1 0 0,0 0-1,1 0 1,-1 0 0,1 0 0,-1 1 0,0-1 0,1 0 0,-1 0-1,0 0 1,1 0 0,-1 1 0,0-1 0,0 0 0,1 0-1,-1 1 1,0-1 0,0 0 0,1 0 0,-1 1 0,0-1 0,0 0-1,1 1 1,-1-1 0,0 0 0,0 1 0,0-1 0,0 0-1,0 1 1,0-1 0,0 1 0,4 25 791,-4-24-778,0 1-1,0-1 0,0 1 1,0-1-1,0 1 0,1 0 1,0-1-1,-1 0 1,1 1-1,0-1 0,0 1 1,0-1-1,2 3 0,0-3-17,1-1 0,-1 1 0,1-1 0,0 1 0,0-1 0,-1 0 0,1-1 0,0 1 0,0-1-1,0 1 1,0-1 0,0 0 0,0-1 0,-1 1 0,1-1 0,0 1 0,4-2 0,62-21-241,-70 23 214,29-14-579,-24 11 341,1-1 0,-1 1 0,1 1 1,0-1-1,0 1 0,0 0 0,0 0 1,0 1-1,10-1 0,-15 34-231,-8 44 1116,20-128-13068,-7 22 1409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3.742"/>
    </inkml:context>
    <inkml:brush xml:id="br0">
      <inkml:brushProperty name="width" value="0.025" units="cm"/>
      <inkml:brushProperty name="height" value="0.025" units="cm"/>
    </inkml:brush>
  </inkml:definitions>
  <inkml:trace contextRef="#ctx0" brushRef="#br0">0 106 6758,'0'0'299,"5"10"112,3 5-434,1-1-1,1 1 0,0-2 0,1 1 1,0-2-1,1 0 0,1 0 0,0-1 0,0 0 1,21 12-1,33 9-2562,-23-23 2279,-17-13 3056,-26 4-2566,0 0 1,-1 0 0,1 0-1,-1-1 1,1 1 0,0 0-1,-1-1 1,1 1 0,-1 0-1,1-1 1,-1 1-1,1-1 1,-1 1 0,1-1-1,-1 1 1,1-1 0,-1 1-1,0-1 1,1 0 0,-1 1-1,0-1 1,1 0 0,-1 1-1,0-1 1,0 1-1,0-1 1,0 0 0,0 0-1,0 1 1,0-1 0,0 0-1,0 1 1,0-1 0,0 0-1,0 1 1,0-1 0,0 0-1,0 1 1,-1-1 0,1 0-1,0 1 1,-1-1-1,1 1 1,-1-2 0,0 1 81,0-1 1,0 1-1,0-1 0,0 1 1,0 0-1,0-1 1,0 1-1,0 0 1,-1 0-1,1 0 0,0 0 1,-1 0-1,1 0 1,-1 0-1,1 1 1,-1-1-1,-1 0 0,-1 0-101,-1 1 0,1 0 0,0 0 0,0 0 0,0 0 0,-1 1 0,1 0 0,0-1 0,0 2 0,0-1 0,0 0-1,0 1 1,0 0 0,1 0 0,-1 0 0,0 0 0,1 1 0,0-1 0,-1 1 0,1 0 0,0 0 0,0 0 0,1 0 0,-1 0 0,1 1-1,0-1 1,-1 1 0,1 0 0,1 0 0,-1 0 0,1 0 0,-1 0 0,1 0 0,0 0 0,1 0 0,-1 0 0,1 0 0,0 1-1,0-1 1,1 6 0,-1-8-131,1-1-1,-1 0 0,1 1 0,0-1 1,0 0-1,-1 0 0,1 0 0,0 0 0,0 0 1,0 0-1,1 0 0,-1 0 0,0 0 1,0 0-1,0-1 0,0 1 0,1-1 1,-1 1-1,0-1 0,1 1 0,-1-1 0,1 1 1,-1-1-1,0 0 0,1 0 0,-1 0 1,2 0-1,43-1 514,-42 1-500,8-2-67,0 0-1,-1 0 1,1-2 0,-1 1-1,0-1 1,0-1-1,0 0 1,-1-1 0,18-12-1,0-3-1552,-2 0-1,27-29 0,-54 52 1610,0 1 0,0 0 0,0-1 1,0 1-1,1 0 0,-1 0 0,1 0 0,-1 0 0,1 0 0,0 0 0,0-1 0,0 1 1,1 0-1,-1 0 0,1 0 0,0 0 0,-1 0 0,1-1 0,0 1 0,1 0 0,-1-1 1,0 1-1,1-1 0,0 1 0,2 2 0,1-2 83,1-1-1,-1 0 1,1-1 0,0 1-1,0-1 1,-1 0 0,1-1-1,0 1 1,0-1 0,0 0-1,0-1 1,0 1 0,0-1-1,0 0 1,-1-1 0,1 1-1,0-1 1,-1-1 0,9-3-1,3-3-10,-1 0 0,0-1 0,-1 0 0,-1-1 0,15-15 0,-13 11-92,0-1-1,-1 0 1,22-34 0,-33 45-82,0-1 0,-1 1 0,0-1 0,0 1 0,-1-1 1,0 0-1,0 0 0,0 0 0,0 0 0,-1-1 0,0 1 0,-1 0 0,1 0 0,-1-1 1,-1 1-1,1 0 0,-1-1 0,-1-7 0,1 13 55,0-1 0,0 1 0,0 0 0,0-1 0,-1 1 0,1 0-1,0 0 1,-1 0 0,1-1 0,0 1 0,-1 1 0,1-1 0,-1 0 0,0 0 0,1 0 0,-1 1 0,1-1 0,-1 1-1,0 0 1,0-1 0,1 1 0,-1 0 0,0 0 0,0 0 0,1 0 0,-1 0 0,-2 1 0,-2-1-2,1 1 0,-1-1 0,1 1 1,0 1-1,-1-1 0,1 1 0,-8 3 1,5 0 40,1 0 0,0 1 0,1-1 0,-1 1 0,1 0 0,1 1 1,-1 0-1,1 0 0,0 0 0,0 0 0,1 1 0,0 0 0,0 0 1,1 0-1,0 0 0,1 0 0,-4 17 0,5-19 27,0 1 1,1-1-1,-1 1 0,1-1 1,0 1-1,1-1 0,0 1 1,0-1-1,0 1 1,1-1-1,0 0 0,0 0 1,0 0-1,1 0 0,0 0 1,0 0-1,0-1 0,1 1 1,0-1-1,0 0 0,0 0 1,1 0-1,0-1 0,6 5 1,-1-3-36,0 0 0,0-1 0,0 0 0,1-1 0,0 0 1,0 0-1,0-1 0,17 2 0,5-2-2382,55 0 0,-16-4-5890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4.864"/>
    </inkml:context>
    <inkml:brush xml:id="br0">
      <inkml:brushProperty name="width" value="0.025" units="cm"/>
      <inkml:brushProperty name="height" value="0.025" units="cm"/>
    </inkml:brush>
  </inkml:definitions>
  <inkml:trace contextRef="#ctx0" brushRef="#br0">73 1 13741,'26'0'9413,"32"2"-7691,-40-1-1818,0 0 0,0 2 0,0 0 0,0 1 0,18 7 0,-34-11 93,1 1-1,-1 0 0,0 1 0,1-1 1,-1 0-1,0 0 0,0 1 1,0 0-1,0-1 0,0 1 0,0 0 1,0 0-1,-1 0 0,1 0 0,-1 0 1,1 0-1,-1 1 0,0-1 1,0 0-1,0 1 0,1 2 0,-2-2 54,0-1 0,0 1 0,-1 0-1,1-1 1,0 1 0,-1-1-1,0 1 1,0-1 0,0 1 0,0-1-1,0 1 1,0-1 0,-1 0-1,1 0 1,-1 0 0,-3 4 0,-6 5 282,-1 0-1,0-1 1,0 0 0,-1-1 0,-22 11 0,27-15-231,2-1-36,1-1 0,-2 0-1,1 0 1,0 0 0,-1-1 0,-10 3 0,15-5-65,43 6-3037,-30-4 2893,13 1 9,0 2-1,35 11 1,-55-15 107,0 0 0,0 0 0,-1 1 0,1-1 0,0 1 0,0 0-1,-1 0 1,0 1 0,1-1 0,-1 1 0,0-1 0,0 1 0,0 0 0,0 0 0,-1 1 0,1-1-1,-1 0 1,0 1 0,0 0 0,0-1 0,0 1 0,1 6 0,-3-7 114,0 0 0,-1 0 0,1 0-1,-1 0 1,0 0 0,0 0 0,0 0 0,0 0 0,-1 0 0,1 0 0,-1-1 0,1 1 0,-1 0-1,0-1 1,0 0 0,0 1 0,-1-1 0,1 0 0,0 0 0,-1 0 0,1 0 0,-1-1 0,-5 3 0,-8 6 735,-1-1 1,-26 10 0,22-11-555,0-1 0,-1-1-1,1-1 1,-1 0 0,-1-2 0,1 0 0,-30-2 0,49-1-396,0 0 0,1 0 1,-1-1-1,1 1 0,-1-1 0,1 1 0,-1-1 0,1 0 0,-1 0 1,1 0-1,0-1 0,0 1 0,-1 0 0,1-1 0,0 0 0,-3-3 1,4 4-236,0-1 0,0 1 1,0 0-1,1-1 0,-1 1 1,0-1-1,1 1 0,-1-1 1,1 1-1,0-1 0,-1 1 1,1-1-1,0 0 0,0 1 1,0-1-1,0 1 0,0-1 1,1 0-1,-1 1 0,0-1 1,1 1-1,-1-1 0,1 1 1,-1-1-1,1 1 0,0-1 1,0 1-1,0 0 0,1-2 1,14-17-6454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211"/>
    </inkml:context>
    <inkml:brush xml:id="br0">
      <inkml:brushProperty name="width" value="0.025" units="cm"/>
      <inkml:brushProperty name="height" value="0.025" units="cm"/>
    </inkml:brush>
  </inkml:definitions>
  <inkml:trace contextRef="#ctx0" brushRef="#br0">242 1 16592,'0'0'6502,"-36"49"-5605,10-14-353,-2 2-256,-2 3 65,-1-3 127,7-3-159,-1-2-129,8-8-128,2-1-96,12-7-545,-3-8-1345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542"/>
    </inkml:context>
    <inkml:brush xml:id="br0">
      <inkml:brushProperty name="width" value="0.025" units="cm"/>
      <inkml:brushProperty name="height" value="0.025" units="cm"/>
    </inkml:brush>
  </inkml:definitions>
  <inkml:trace contextRef="#ctx0" brushRef="#br0">74 1 8232,'0'0'9091,"-10"12"-8114,3-3-667,0 1 0,0 0 0,1 0 0,0 1 1,1-1-1,0 1 0,1 0 0,0 1 0,1-1 0,-4 23 0,6-25-125,0 0 0,1 0 0,0-1 0,0 1 0,1 0 0,3 13 0,-4-20-110,1 0 0,0 0 1,0-1-1,0 1 0,0 0 1,1 0-1,-1-1 0,0 1 1,1-1-1,-1 1 0,1-1 1,-1 1-1,1-1 0,0 0 1,0 0-1,-1 0 0,1 0 1,0 0-1,0 0 0,0-1 1,0 1-1,0 0 0,0-1 0,0 0 1,0 1-1,0-1 0,0 0 1,1 0-1,-1 0 0,0-1 1,3 0-1,0 1 54,1-2 0,-1 1 0,0-1 0,0 1 0,0-2 0,0 1 0,0 0 0,0-1-1,-1 0 1,1 0 0,-1 0 0,0-1 0,0 0 0,0 1 0,0-1 0,-1 0 0,0-1 0,0 1 0,4-8 0,-2 5-114,-2 0-1,1 1 1,-1-2 0,0 1 0,0 0 0,-1-1 0,0 1 0,-1-1-1,1 0 1,-1 1 0,-1-1 0,1 0 0,-2-8 0,1 15-74,0 0 0,0 0 0,-1-1 0,1 1 0,0 0 0,-1 0 0,1 0 0,-1 0 0,1-1 0,-1 1 0,0 0 0,1 0 0,-1 0 0,0 0 0,0 0 0,0 1 0,0-1 0,0 0 0,1 0 1,-2 0-1,1 1 0,0-1 0,0 1 0,0-1 0,0 1 0,0-1 0,0 1 0,-1-1 0,1 1 0,0 0 0,0 0 0,0 0 0,-1 0 0,1 0 0,0 0 0,0 0 0,-1 0 0,1 0 0,0 0 0,0 1 0,-2 0 0,-1 0-142,0 0-1,1 0 0,-1 1 1,1-1-1,-1 1 0,1 0 1,-1 0-1,1 0 0,0 1 1,0-1-1,0 1 0,-3 3 1,0 5-429,0 0 0,1 0 0,0 0 0,1 1 0,0 0 0,0-1 0,2 1 0,-1 1 0,2-1 0,-1 0 0,2 0 0,-1 1 0,2-1 1,0 1-1,4 19 0,11 10-4485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5.936"/>
    </inkml:context>
    <inkml:brush xml:id="br0">
      <inkml:brushProperty name="width" value="0.025" units="cm"/>
      <inkml:brushProperty name="height" value="0.025" units="cm"/>
    </inkml:brush>
  </inkml:definitions>
  <inkml:trace contextRef="#ctx0" brushRef="#br0">165 10 12011,'0'0'4581,"-10"7"-1394,-4 1-2322,-8 4 441,1 2 0,-29 24 0,46-35-1226,0 0 1,1 0 0,-1 1-1,1-1 1,0 1-1,0-1 1,0 1-1,0 0 1,1 0-1,-1 1 1,1-1 0,0 0-1,0 1 1,1 0-1,-1-1 1,1 1-1,0 0 1,0-1 0,1 1-1,-1 0 1,1 6-1,1-10-60,0 0-1,0 0 1,-1 1-1,1-1 1,0 0-1,0 0 1,0 0-1,0 0 1,0 0-1,0 0 1,1 0-1,-1 0 0,0 0 1,0 0-1,1-1 1,-1 1-1,0 0 1,1-1-1,-1 0 1,1 1-1,-1-1 1,1 0-1,-1 1 1,0-1-1,1 0 1,-1 0-1,3 0 1,43-3 1127,-39 1-1001,0-1 1,0 1 0,0-1-1,0-1 1,0 0 0,-1 0-1,0 0 1,1-1 0,-2 0-1,1 0 1,-1-1 0,10-9-1,-11 9-73,-1 1 0,0 0-1,0-1 1,0 1 0,0-1-1,-1 0 1,0-1 0,0 1-1,-1 0 1,0-1 0,0 0-1,0 1 1,-1-1 0,0 0-1,0-13 1,-2 19-108,1-1 0,-1 1 0,1-1 0,-1 1 0,0-1 0,1 1 0,-1 0 0,0-1 0,0 1 0,0 0 0,0 0 0,0-1 0,-1 1 0,1 0 0,0 0 0,0 0 0,-1 0 0,1 1 0,0-1 0,-1 0 0,1 1 0,-1-1 0,1 1 0,-1-1-1,0 1 1,1-1 0,-1 1 0,1 0 0,-1 0 0,0 0 0,1 0 0,-1 0 0,1 0 0,-1 1 0,0-1 0,1 0 0,-2 1 0,-33 9-2914,34-9 2398,0 0 1,0 0-1,0 1 1,0-1 0,0 0-1,0 0 1,1 1 0,-1-1-1,0 1 1,1 0-1,-2 2 1,-2 7-6465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6.815"/>
    </inkml:context>
    <inkml:brush xml:id="br0">
      <inkml:brushProperty name="width" value="0.025" units="cm"/>
      <inkml:brushProperty name="height" value="0.025" units="cm"/>
    </inkml:brush>
  </inkml:definitions>
  <inkml:trace contextRef="#ctx0" brushRef="#br0">110 1 17200,'0'0'8163,"-8"9"-8121,-4 9 70,0 1 1,1 1-1,2 0 0,0 1 0,1-1 0,1 2 0,0-1 0,-3 31 0,8-44-15,0 0-39,1 0 0,0 0-1,0 0 1,1 15 0,0-21-56,1-1 1,-1 0-1,0 1 1,0-1-1,1 0 0,-1 1 1,0-1-1,1 0 1,0 0-1,-1 1 0,1-1 1,0 0-1,-1 0 1,1 0-1,0 0 0,0 0 1,0 0-1,0 0 1,0 0-1,0 0 0,0 0 1,1-1-1,-1 1 1,0 0-1,0-1 0,0 1 1,1-1-1,-1 1 1,0-1-1,1 0 1,-1 0-1,0 1 0,1-1 1,1 0-1,23-1 0,0 0-1,28-6 1,42-3-1363,-95 10 1362,1 0 0,-1 0 0,0 0 0,1-1 0,-1 1 0,1 1 0,-1-1 0,1 0 0,-1 0 0,1 1 0,-1-1 0,1 0 0,-1 1 0,1 0 0,-1-1 0,0 1 0,0 0 0,1 0 0,-1-1 0,0 1 0,0 0 0,0 0 0,0 0 0,0 1 0,0-1-1,0 0 1,0 0 0,0 0 0,0 1 0,-1-1 0,1 1 0,-1-1 0,1 0 0,-1 1 0,1-1 0,-1 1 0,0-1 0,0 1 0,0-1 0,0 1 0,0-1 0,0 1 0,0-1 0,0 1 0,0-1 0,-1 1 0,1-1 0,-1 0 0,1 1 0,-2 1 0,0 4 171,-1 1 1,0-1-1,-1-1 1,0 1-1,0 0 0,0-1 1,-1 0-1,-9 11 1,0-5 256,-1-1 1,0 0 0,0-1 0,-25 12-1,32-18-385,0 0 0,0 0 0,0-1 0,-1-1-1,1 1 1,-1-1 0,1-1 0,-1 0 0,0 0 0,0-1-1,-11 0 1,18 0-137,1-1-1,0 1 1,0-1-1,-1 1 1,1-1-1,0 1 1,0-1-1,0 1 1,0-1-1,0 0 1,0 0-1,0 0 1,0 0-1,0 0 1,0 0-1,0 0 1,1 0-1,-1 0 1,0 0-1,1 0 1,-1 0-1,1 0 1,-1-1-1,1 1 1,-1 0-1,1 0 1,0-2-1,-3-38-4917,4 32 3026,-1-21-4528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163"/>
    </inkml:context>
    <inkml:brush xml:id="br0">
      <inkml:brushProperty name="width" value="0.025" units="cm"/>
      <inkml:brushProperty name="height" value="0.025" units="cm"/>
    </inkml:brush>
  </inkml:definitions>
  <inkml:trace contextRef="#ctx0" brushRef="#br0">25 164 6566,'9'1'3908,"3"-1"-2522,-1 0 0,1-1 1,0 0-1,-1 0 0,1-2 0,18-5 1,-26 7-1112,0-1 0,-1 0 0,1 0 0,0 0 0,-1 0 1,0 0-1,1-1 0,-1 0 0,0 1 0,0-1 1,0 0-1,-1-1 0,1 1 0,-1 0 0,0-1 1,0 1-1,0-1 0,0 0 0,0 0 0,-1 0 1,0 0-1,0 0 0,0 0 0,0 0 0,0-6 1,-1 8-180,1-1 0,-1 1 0,0-1 1,0 1-1,0-1 0,-1 0 1,1 1-1,0-1 0,-1 1 1,0 0-1,1-1 0,-1 1 1,0 0-1,0-1 0,-1 1 1,1 0-1,0 0 0,-1 0 1,1 0-1,-1 0 0,0 0 0,-2-2 1,1 2-85,0 1-1,1 0 1,-1-1 0,0 1 0,0 1 0,0-1-1,0 0 1,0 1 0,0-1 0,0 1 0,0 0 0,0 0-1,0 0 1,-1 1 0,1-1 0,0 1 0,0-1-1,-5 3 1,2 0-22,0 0-1,0 0 1,0 1-1,0-1 1,1 1-1,0 0 1,-1 1 0,2 0-1,-1-1 1,0 1-1,1 1 1,0-1-1,0 1 1,1-1-1,-1 1 1,-2 9 0,0-4 13,1 1 1,1 0-1,0 0 1,1 0-1,0 0 1,1 1-1,-1 22 1,3-32-14,0 0 1,0 0-1,0 0 1,1-1-1,0 1 1,-1 0 0,1 0-1,0-1 1,1 1-1,-1-1 1,0 1-1,1-1 1,-1 1-1,1-1 1,0 0 0,-1 0-1,1 1 1,0-2-1,1 1 1,-1 0-1,0 0 1,0-1-1,1 1 1,-1-1 0,1 1-1,-1-1 1,1 0-1,0 0 1,0 0-1,-1-1 1,1 1-1,0-1 1,0 1 0,0-1-1,3 0 1,1 0-549,0 0 0,0 0 1,-1 0-1,1-1 1,0 0-1,0 0 0,0-1 1,-1 0-1,1 0 1,-1-1-1,0 1 1,0-1-1,12-8 0,7-14-6947,-2-4-5537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540"/>
    </inkml:context>
    <inkml:brush xml:id="br0">
      <inkml:brushProperty name="width" value="0.025" units="cm"/>
      <inkml:brushProperty name="height" value="0.025" units="cm"/>
    </inkml:brush>
  </inkml:definitions>
  <inkml:trace contextRef="#ctx0" brushRef="#br0">59 0 14253,'0'0'6086,"-5"14"-4527,-8 28-46,3 1 0,1 1-1,-5 69 1,7 149 609,6-254-2133,1 0-1,1 0 0,0 0 1,0 0-1,0 0 0,1 0 1,1 0-1,-1-1 1,1 1-1,0-1 0,1 0 1,-1 0-1,2 0 0,-1 0 1,1 0-1,10 10 1,-15-16-92,1-1 0,-1 1 0,0-1 0,1 1 0,-1-1 0,1 1 0,-1-1 0,1 0 0,-1 1 1,1-1-1,-1 0 0,1 1 0,0-1 0,-1 0 0,1 0 0,0 1 0,-1-1 0,1 0 0,-1 0 1,1 0-1,0 0 0,-1 0 0,1 0 0,0 0 0,-1 0 0,1 0 0,0 0 0,-1 0 0,1-1 1,0 1-1,0-1 0,6-19-3996,-11-31-4001,-9 16 2526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7.938"/>
    </inkml:context>
    <inkml:brush xml:id="br0">
      <inkml:brushProperty name="width" value="0.025" units="cm"/>
      <inkml:brushProperty name="height" value="0.025" units="cm"/>
    </inkml:brush>
  </inkml:definitions>
  <inkml:trace contextRef="#ctx0" brushRef="#br0">1 4 10570,'0'0'12075,"57"-3"-10537,-27 3-577,5 0-449,1 0-384,-4 0-96,-2 0-192,-3 2-1121,-6 0-641,-6-1-544,-8 0-769,1-1-224,-4 0-2627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39.087"/>
    </inkml:context>
    <inkml:brush xml:id="br0">
      <inkml:brushProperty name="width" value="0.025" units="cm"/>
      <inkml:brushProperty name="height" value="0.025" units="cm"/>
    </inkml:brush>
  </inkml:definitions>
  <inkml:trace contextRef="#ctx0" brushRef="#br0">9 178 6758,'-8'-3'1170,"20"-5"-915,27-9-440,-36 16 259,31-11-10,0 2 0,1 1 0,0 1 0,1 2 0,-1 2 0,69 0 0,515-9-305,2 0 7,51 32 1803,413 33-2477,-1079-52 909,620 59 513,-393-30-345,681-2 427,-482-28 351,541-25-93,938-155-726,-1753 166-368,147-11 567,-101 19-4092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9.216"/>
    </inkml:context>
    <inkml:brush xml:id="br0">
      <inkml:brushProperty name="width" value="0.025" units="cm"/>
      <inkml:brushProperty name="height" value="0.025" units="cm"/>
    </inkml:brush>
  </inkml:definitions>
  <inkml:trace contextRef="#ctx0" brushRef="#br0">1 183 6278,'0'0'9721,"11"2"-8039,19 5-494,-12-4-463,1 1 1,-2 0 0,1 1-1,0 2 1,25 12-1,-38-17-574,-1 1-1,0 0 0,0 0 0,0 0 1,0 1-1,-1-1 0,1 1 0,-1 0 1,0 0-1,0 0 0,0 0 0,-1 0 1,0 1-1,1-1 0,-1 1 0,-1 0 1,1-1-1,-1 1 0,0 0 0,0 0 1,0 0-1,-1 0 0,1 0 0,-1 0 1,-1 0-1,0 9 0,1-12-41,-1-1 0,1 0-1,0 1 1,-1-1 0,1 0-1,0 1 1,-1-1 0,0 0-1,1 1 1,-1-1 0,0 0 0,0 0-1,1 0 1,-1 0 0,0 0-1,0 0 1,0 0 0,0 0-1,-1 0 1,1 0 0,0 0 0,-2 1-1,2-2-57,0 0 1,1 0-1,-1 0 0,0 0 0,0 0 0,1 0 1,-1 0-1,0 0 0,0 0 0,1 0 0,-1 0 0,0 0 1,1-1-1,-1 1 0,0 0 0,1-1 0,-1 1 1,0 0-1,1-1 0,-1 1 0,1-1 0,-1 1 0,1 0 1,-1-1-1,1 0 0,-1 1 0,1-1 0,-1 1 1,1-1-1,-1 0 0,1 1 0,0-1 0,0 1 0,-1-1 1,1 0-1,0 0 0,0 1 0,0-1 0,0 0 0,0 1 1,0-3-1,-6-38-150,3-1 1,2-74-1,2 51-176,36 86-729,-17-10-882,0 0 0,1-2 0,36 12 0,-49-19 951,0 0 0,0 0-1,0-1 1,1 0 0,-1 0-1,0-1 1,0 0 0,0 0-1,1-1 1,-1 0 0,0 0-1,0-1 1,13-5 0,-18 6 897,-1 0 1,0 0-1,0-1 1,1 0-1,-1 1 1,0-1 0,0 0-1,0 0 1,-1 0-1,1 0 1,0 0-1,-1 0 1,3-5-1,-3 4 448,0 1 0,0-1-1,0 1 1,-1-1 0,1 0 0,-1 1-1,1-1 1,-1 0 0,0 1 0,0-1-1,0 0 1,0 1 0,-1-1-1,0-3 1,1 5-291,-1 1 0,1-1 0,0 0 0,-1 1 1,1-1-1,0 0 0,-1 1 0,1-1 0,-1 1 0,1-1 0,-1 0 0,0 1 0,1 0 0,-1-1 0,1 1 0,-1-1 0,0 1 1,1 0-1,-1-1 0,0 1 0,0 0 0,1 0 0,-1 0 0,0-1 0,0 1 0,1 0 0,-1 0 0,0 0 0,0 0 0,1 0 1,-1 1-1,0-1 0,0 0 0,1 0 0,-1 0 0,-1 1 0,-1 0 36,1 0-1,-1 0 1,1 0 0,0 0-1,-1 0 1,1 0 0,0 1-1,0-1 1,0 1 0,-3 2-1,-2 7 149,-1 0 1,2 1-1,0 0 0,0 0 0,1 0 0,1 1 0,0 0 0,0 0 1,1 0-1,1 0 0,0 0 0,1 0 0,1 26 0,0-36-291,0-1 0,0 0 0,0 0 0,0 1-1,1-1 1,-1 0 0,1 0 0,-1 0 0,1 1-1,0-1 1,0 0 0,0 0 0,0 0 0,0 0-1,0-1 1,0 1 0,1 0 0,-1 0 0,0-1-1,1 1 1,0-1 0,-1 1 0,1-1 0,0 1-1,0-1 1,0 0 0,0 0 0,0 0 0,0 0-1,0-1 1,0 1 0,0 0 0,1-1 0,-1 0-1,0 1 1,0-1 0,0 0 0,1 0 0,-1 0-1,0 0 1,5-1 0,0-1 44,0 0-1,0 0 1,0 0 0,0-1-1,-1 0 1,1 0 0,-1 0-1,1-1 1,-1 0 0,0-1-1,9-9 1,-5 4-144,0 0 0,-1-1-1,-1 0 1,1-1 0,-2 0 0,0 0-1,0 0 1,-2-1 0,1 0-1,-1 0 1,-1-1 0,-1 0 0,0 1-1,2-24 1,-5 37 78,0-1 1,0 1-1,0 0 0,0 0 0,0 0 0,0 0 1,-1-1-1,1 1 0,0 0 0,0 0 0,0 0 1,0 0-1,-1 0 0,1 0 0,0-1 1,0 1-1,0 0 0,0 0 0,-1 0 0,1 0 1,0 0-1,0 0 0,-1 0 0,1 0 0,0 0 1,0 0-1,0 0 0,-1 0 0,1 0 0,0 0 1,0 0-1,0 0 0,-1 0 0,1 0 0,0 0 1,0 1-1,0-1 0,-1 0 0,1 0 1,0 0-1,0 0 0,0 0 0,0 0 0,-1 1 1,1-1-1,0 0 0,0 0 0,0 0 0,0 0 1,0 1-1,0-1 0,0 0 0,-1 0 0,1 0 1,0 1-1,0-1 0,0 0 0,-10 12-52,7-5 61,0 0 0,1 0 0,0 0 0,0 1 0,1-1 0,0 0-1,1 1 1,-1-1 0,1 1 0,1 8 0,0-13-155,-1 0 1,1 0 0,-1-1-1,1 1 1,0-1-1,0 1 1,0 0-1,0-1 1,0 0-1,0 1 1,1-1 0,-1 0-1,1 1 1,0-1-1,0 0 1,0 0-1,0-1 1,0 1-1,0 0 1,0-1-1,0 1 1,1-1 0,-1 1-1,1-1 1,-1 0-1,1 0 1,-1 0-1,1-1 1,0 1-1,4 0 1,0-1-479,1 1 1,-1-1-1,0-1 0,1 0 1,-1 0-1,1 0 0,-1-1 1,0 0-1,11-5 0,-8 3 239,0-1 0,-1 0 0,1-1 0,-1 0 0,-1-1 0,12-10 0,-12 9 511,0 0 1,-1-1 0,1 0 0,-2-1-1,12-19 1,-15 21 335,0 1-1,0-1 0,0 0 0,-1 0 1,0 0-1,0 0 0,-1 0 1,1-13-1,-2 21-380,0-1-1,0 1 1,0-1 0,0 0 0,0 1-1,0-1 1,0 0 0,0 1 0,0-1-1,0 1 1,0-1 0,-1 0 0,1 1-1,0-1 1,0 1 0,-1-1 0,1 0-1,0 1 1,-1-1 0,1 1 0,0-1-1,-1 1 1,1-1 0,-1 1 0,1 0-1,-1-1 1,1 1 0,-1 0 0,1-1-1,-1 1 1,1 0 0,-1-1 0,1 1-1,-1 0 1,0 0 0,1 0-1,-1-1 1,0 1 0,1 0 0,-1 0-1,1 0 1,-1 0 0,0 0 0,1 0-1,-1 0 1,0 1 0,1-1 0,-1 0-1,1 0 1,-1 0 0,0 1 0,1-1-1,-1 0 1,0 1 0,-2 1 84,0-1 1,0 1-1,0 0 1,0 0-1,0 0 0,1 0 1,-1 0-1,1 1 1,-3 2-1,-1 4 53,1-1 0,0 1 0,1 0 0,0 0 0,0 1 0,1-1 0,-4 20 0,6-26-246,0 1 0,1-1 0,0 1-1,-1-1 1,1 1 0,1 0 0,-1-1 0,1 1 0,-1-1-1,1 1 1,0-1 0,0 1 0,0-1 0,1 0 0,-1 1-1,1-1 1,0 0 0,0 0 0,0 0 0,0 0 0,0 0 0,1-1-1,-1 1 1,6 3 0,5 3-509,1 2 0,-1 0 0,-1 0 0,0 1 0,0 1 0,-1 0 0,-1 0 0,9 16 0,-14-21 819,-1 1 0,0 0-1,0 0 1,-1 0 0,-1 0-1,1 0 1,-1 1-1,-1-1 1,0 1 0,0-1-1,-1 1 1,0-1 0,-1 1-1,0 0 1,-4 18-1,0-14 167,0-1-1,-1 1 0,-1-1 0,0 0 0,0 0 0,-2-1 0,1 0 0,-2 0 0,0-1 0,0 0 0,0-1 0,-2 0 1,1-1-1,-1 0 0,-15 8 0,25-16-423,1-1 0,0 1 0,0 0 0,0-1 0,0 1 0,0-1 0,-1 1 0,1-1 0,0 0 0,-1 1 0,1-1 0,0 0 0,-1 0 0,1 0 0,0 0 0,0 0 0,-1 0 0,1 0 0,0-1 0,-1 1 0,1 0 0,0-1 0,0 1 0,-1-1 0,1 1 0,0-1 0,-2-1 0,1 0-36,1 0-1,0 0 1,0 0-1,0 0 1,0 0-1,0-1 1,0 1-1,0 0 1,1 0-1,-1-1 1,1 1-1,-1-1 1,1 1-1,0-3 1,0-9-349,1-1 0,1 1 0,0-1 1,4-16-1,2 6-338,0 0 0,2 1 0,1 0 0,1 1 0,1 0 0,22-31 0,110-118 443,-43 55 669,-96 111-379,-1-1-1,0 1 1,0-1 0,-1 0 0,1 0 0,-1 0-1,-1-1 1,0 1 0,0-1 0,3-11-1,-6 18-16,0 0-1,0 1 0,-1-1 0,1 1 0,0-1 0,0 0 1,-1 1-1,1-1 0,0 1 0,0-1 0,-1 1 0,1-1 1,-1 1-1,1-1 0,0 1 0,-1-1 0,1 1 0,-1 0 1,1-1-1,-1 1 0,1-1 0,-1 1 0,1 0 0,-1 0 1,0-1-1,1 1 0,-1 0 0,1 0 0,-1 0 1,0 0-1,1 0 0,-1 0 0,0 0 0,1 0 0,-1 0 1,1 0-1,-1 0 0,0 0 0,1 0 0,-2 1 0,-29 5 206,25-3-141,0 0 0,1 1 0,-1 0 0,1-1 0,0 2 0,0-1 0,0 1 0,1-1 0,-1 1 0,1 1 0,0-1 0,1 1 0,-1-1 0,-3 8 0,3-4 121,0 0-1,1 0 0,0 1 1,0-1-1,1 1 0,1-1 1,-1 1-1,1 0 0,1 10 1,0-18-141,1 0 0,-1 1 0,1-1 0,0 0 0,-1 0 0,1 0 0,0 0 0,0 0 0,1 0 0,-1-1 0,0 1 0,1 0 0,-1 0 0,1-1 0,-1 1 0,1-1 0,0 0 0,0 1 0,-1-1 0,1 0 0,0 0 0,0 0 0,0 0 0,0 0 0,0-1 1,1 1-1,-1 0 0,0-1 0,0 0 0,0 0 0,1 1 0,-1-1 0,2-1 0,9 2 195,-1-1 1,0 0 0,0-1-1,21-5 1,-4-3-247,-1-1 0,0-1 0,-1-2 0,0-1 0,-1-1 0,-1-1 0,39-32 0,-69 57 46,1 0 0,1-1 0,-1 2 0,2-1 0,-1 0 0,1 1 0,-2 18 0,4-24-8,-1-1-1,1 0 0,-1 1 1,1-1-1,0 1 1,1-1-1,-1 0 1,1 1-1,-1-1 0,1 0 1,0 0-1,0 1 1,0-1-1,1 0 0,-1 0 1,3 4-1,-1-5 2,-1 0-1,1 0 1,-1-1-1,1 1 1,0-1-1,0 1 1,-1-1-1,1 0 1,0 0-1,0 0 1,0 0-1,0-1 1,0 1-1,1-1 1,-1 0-1,0 0 1,5 0-1,4-1 38,0 0-1,0 0 1,0-1-1,-1-1 1,1 0-1,-1-1 1,0 0-1,14-7 1,10-7-270,37-28 0,-41 26-1852,42-22-1,-73 42 1995,1 0 0,-1 0 0,0-1-1,0 1 1,1 0 0,-1 0 0,0 0-1,1 0 1,-1 0 0,0-1-1,0 1 1,1 0 0,-1 0 0,0 0-1,1 0 1,-1 0 0,0 0 0,1 0-1,-1 0 1,0 0 0,1 0-1,-1 0 1,0 0 0,0 0 0,1 0-1,-1 0 1,0 1 0,1-1-1,-1 0 1,0 0 0,0 0 0,1 0-1,-1 1 1,0-1 0,0 0 0,1 0-1,-1 1 1,-1 13-523,-18 27 956,15-33-555,-5 13 90,1 0 0,0 1-1,2 0 1,-5 29-1,5 9-4452,6-57 3773,0 0 0,0 0 0,0 0 0,-1 0 0,1 0 0,-1-1 0,0 1 1,0 0-1,-2 4 0,-4 3-7452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10:49.547"/>
    </inkml:context>
    <inkml:brush xml:id="br0">
      <inkml:brushProperty name="width" value="0.025" units="cm"/>
      <inkml:brushProperty name="height" value="0.025" units="cm"/>
    </inkml:brush>
  </inkml:definitions>
  <inkml:trace contextRef="#ctx0" brushRef="#br0">77 338 12684,'-15'6'222,"11"-5"102,0 0 1,-1 1-1,1 0 1,0 0-1,0 0 0,0 0 1,1 0-1,-1 1 1,0-1-1,1 1 1,-1 0-1,1 0 1,0 1-1,0-1 1,-3 5-1,6-8-283,0 1 0,0-1 1,0 1-1,0-1 0,0 1 0,1-1 0,-1 1 0,0-1 1,0 0-1,0 1 0,0-1 0,0 1 0,1-1 0,-1 0 1,0 1-1,0-1 0,1 1 0,-1-1 0,0 0 0,1 1 1,-1-1-1,0 0 0,1 0 0,-1 1 0,1-1 0,-1 0 1,0 0-1,1 1 0,-1-1 0,1 0 0,-1 0 0,0 0 1,1 0-1,-1 0 0,1 0 0,-1 0 0,1 0 0,24 3 367,-19-3-154,99 2 1866,163-17 0,107-35-1550,-256 32-356,514-79-124,678-89-2396,-1046 159-921,-91 19-1852,-67 7 536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2:58.813"/>
    </inkml:context>
    <inkml:brush xml:id="br0">
      <inkml:brushProperty name="width" value="0.025" units="cm"/>
      <inkml:brushProperty name="height" value="0.025" units="cm"/>
    </inkml:brush>
  </inkml:definitions>
  <inkml:trace contextRef="#ctx0" brushRef="#br0">1 249 4164,'0'0'8659,"28"-10"-6326,-18 10-2105,-1 0 0,0 0 0,1-1 0,-1 0 0,0-1 1,0 0-1,0 0 0,0-1 0,9-4 0,-7 3-43,1 0 0,0 0-1,0 1 1,0 1 0,13-1 0,83-4-80,-70 2-83,0 3-1,0 1 1,62 7 0,419 62 106,-105-56-88,-124-11-16,419 21 101,-103-5-26,-322-5-80,294-26-1,74-23 14,-187 14-10,-224 7-22,678-30 16,707-6 238,-822 20 191,238-49 1274,-912 69-4137,-114 8-919,-11-3-2017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1.410"/>
    </inkml:context>
    <inkml:brush xml:id="br0">
      <inkml:brushProperty name="width" value="0.025" units="cm"/>
      <inkml:brushProperty name="height" value="0.025" units="cm"/>
    </inkml:brush>
  </inkml:definitions>
  <inkml:trace contextRef="#ctx0" brushRef="#br0">40 17 7271,'-2'-1'178,"0"-1"300,0 0 0,-1 1 0,1-1 0,0 1-1,-1 0 1,0 0 0,1 0 0,-1 0 0,0 0-1,1 0 1,-1 1 0,-4-1 0,7 4-381,0-1 0,0 1 0,0 0 0,1-1-1,-1 1 1,1-1 0,-1 1 0,1 0 0,0-1 0,0 1 0,0-1 0,3 4 0,59 105 247,81 199-1,19 134 192,-160-436-535,57 176 18,-8 2-1,-9 3 0,36 361 1,-38 107 28,15 171-7,-21-481-25,36 449-130,-63-590 338,-36 386 0,-3-385-29,-10-1 0,-85 259 0,-180 381 2374,256-714-1747,34-95-902,7-16-194,1-1-1,1 1 0,0 0 1,2 1-1,0-1 1,-2 30-1,9-47-3582,7-5-2670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2.531"/>
    </inkml:context>
    <inkml:brush xml:id="br0">
      <inkml:brushProperty name="width" value="0.025" units="cm"/>
      <inkml:brushProperty name="height" value="0.025" units="cm"/>
    </inkml:brush>
  </inkml:definitions>
  <inkml:trace contextRef="#ctx0" brushRef="#br0">193 87 13421,'-1'-2'336,"0"0"0,0 0 0,0 0 1,-1 1-1,1-1 0,0 0 0,-1 1 1,1-1-1,-1 1 0,0 0 0,1-1 0,-1 1 1,0 0-1,0 0 0,0 0 0,0 0 1,0 1-1,0-1 0,0 0 0,0 1 1,0-1-1,0 1 0,0 0 0,0 0 0,0 0 1,-1 0-1,1 0 0,-2 0 0,1 1-229,0 1 0,0-1 0,1 1 0,-1-1 0,0 1 0,1 0 0,-1 0 0,1 0 0,0 1-1,-1-1 1,1 0 0,0 1 0,1-1 0,-1 1 0,0 0 0,1 0 0,-3 5 0,-11 33-75,2 0 0,2 1 0,-10 68 0,12-54 11,-2 8-8,2 1 1,2 68-1,10-118 27,2-22-24,-4 6-20,18-36 141,-1-1 0,-2 0 0,12-47 0,26-126-85,-40 151-153,-3 0 1,4-72 0,-23 212-131,5-63 238,1 1 1,0-1-1,1 0 1,1 0-1,4 32 1,-4-46-25,1 0 0,0 0-1,-1 0 1,1 0 0,1-1 0,-1 1 0,0 0 0,1-1-1,-1 1 1,1-1 0,0 1 0,0-1 0,0 0 0,0 0 0,0 0-1,0 0 1,1 0 0,-1 0 0,5 2 0,-2-2 2,0 0 0,0-1-1,0 1 1,0-1 0,0 0 0,0-1 0,1 1 0,-1-1 0,0 0 0,8-1-1,2-1 10,-1-1 0,0 0 0,0-1 0,0-1-1,0 0 1,-1-1 0,15-8 0,-11 3-2,-1-1 0,-1 0 0,1-1 0,-2-1 0,0 0 0,-1-1 0,0-1 0,-2 0 0,1 0 1,9-21-1,-35 68-329,2 1 1,-13 49 0,13-40 312,1-5 127,-8 56 0,17-80-182,0 0-1,1 0 1,1 0-1,0 0 1,1 0-1,0-1 1,0 1-1,7 21 1,-7-30-164,1 0-1,-1 0 1,1 1 0,0-1 0,0-1-1,0 1 1,0 0 0,0 0 0,1-1 0,-1 1-1,1-1 1,0 0 0,0 0 0,0 0-1,0 0 1,3 1 0,-1 0-560,0-2-1,1 1 1,-1 0 0,0-1 0,1 0-1,-1 0 1,0-1 0,1 1-1,9-2 1,15-3-5422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2.879"/>
    </inkml:context>
    <inkml:brush xml:id="br0">
      <inkml:brushProperty name="width" value="0.025" units="cm"/>
      <inkml:brushProperty name="height" value="0.025" units="cm"/>
    </inkml:brush>
  </inkml:definitions>
  <inkml:trace contextRef="#ctx0" brushRef="#br0">137 0 11691,'0'0'9113,"-12"3"-7864,6-1-1105,-1 0-1,1 0 1,-1 1 0,1 0-1,0 0 1,0 0 0,0 1-1,1 0 1,-1 0 0,1 1-1,0-1 1,0 1 0,0 0-1,1 1 1,0-1 0,0 1-1,0 0 1,0-1 0,1 2-1,0-1 1,1 0 0,-4 13-1,4-13-89,0 1 0,0-1 0,1 1 1,0-1-1,0 1 0,1-1 0,0 1 0,0 0 0,1 7 0,0-12-51,0 0 1,0 0-1,0 0 1,0 0-1,0 0 1,0 0-1,0-1 1,1 1-1,-1-1 0,1 1 1,-1-1-1,1 1 1,-1-1-1,1 0 1,0 0-1,0 0 1,0 0-1,0 0 1,0 0-1,0 0 1,0-1-1,0 1 0,0-1 1,0 1-1,0-1 1,0 0-1,0 0 1,0 0-1,0 0 1,0 0-1,3-1 1,1 1 2,0-1 1,0 0 0,0-1 0,0 1-1,0-1 1,0 0 0,0-1 0,-1 1-1,1-1 1,-1 0 0,0-1 0,0 1 0,0-1-1,0 0 1,0 0 0,4-7 0,0 2 6,-1-1 1,-1 0 0,0 0-1,0 0 1,-1-1 0,0 0-1,5-15 1,-15 36-212,1-2 217,0 0 1,0 0-1,1 0 0,0 1 0,1-1 0,-1 11 0,2-17-110,0 0-1,0 0 0,0 0 1,1 0-1,-1 0 0,1-1 1,-1 1-1,1 0 0,0 0 1,-1 0-1,1-1 0,0 1 1,0 0-1,0-1 0,0 1 1,1-1-1,-1 1 0,0-1 1,1 1-1,-1-1 0,1 0 1,-1 0-1,1 0 1,0 0-1,-1 0 0,1 0 1,0 0-1,0-1 0,0 1 1,0-1-1,-1 1 0,1-1 1,0 0-1,0 1 0,3-1 1,3 1-749,0-1 0,0 1 0,0-1 0,0-1 0,0 1 0,0-1 0,0-1 0,-1 0 0,1 0 1,0 0-1,12-7 0,23-13-5609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3.253"/>
    </inkml:context>
    <inkml:brush xml:id="br0">
      <inkml:brushProperty name="width" value="0.025" units="cm"/>
      <inkml:brushProperty name="height" value="0.025" units="cm"/>
    </inkml:brush>
  </inkml:definitions>
  <inkml:trace contextRef="#ctx0" brushRef="#br0">169 1 8872,'0'0'4415,"-7"1"-1404,-3 2-2403,0 0 0,1 1 0,-1 0 0,1 0 0,0 1 0,0 0 0,1 1 0,0 0 0,0 0 0,-9 9 0,12-11-457,0 1 1,1 0 0,-1 0-1,1 0 1,0 0-1,0 1 1,1 0 0,0 0-1,0-1 1,0 2 0,0-1-1,1 0 1,0 1-1,1-1 1,-1 1 0,1-1-1,0 14 1,1-19-150,1 0-1,-1 0 1,1-1-1,-1 1 1,1 0-1,-1 0 1,1-1 0,0 1-1,-1 0 1,1-1-1,0 1 1,-1-1-1,1 1 1,0-1 0,0 1-1,0-1 1,-1 0-1,1 1 1,0-1-1,0 0 1,0 1 0,0-1-1,0 0 1,0 0-1,0 0 1,-1 0-1,1 0 1,0 0 0,0 0-1,0 0 1,0-1-1,0 1 1,0 0-1,0 0 1,1-1-1,34-10 44,-21 0-80,0 0 0,-1-1-1,-1 0 1,0-1 0,-1 0-1,0-1 1,-1-1-1,12-19 1,-9 14-143,-21 31 236,0 0 0,1 0 0,1 1 0,-1 0 0,2 0 0,0 1 0,0-1 0,1 1 0,0 0 0,1-1 0,1 1 0,0 0 0,1 0 0,2 19 0,-2-31-103,0 1 1,1-1-1,-1 0 0,1 1 0,-1-1 1,1 1-1,0-1 0,-1 0 1,1 1-1,0-1 0,0 0 0,0 0 1,0 0-1,0 0 0,0 0 1,0 0-1,1 0 0,-1 0 0,0 0 1,0 0-1,1-1 0,2 2 0,-1-1-196,0 0 0,1-1 0,-1 0 0,0 1 0,1-1 0,-1 0 0,0 0 0,1-1 0,-1 1-1,4-2 1,1 0-705,1 0-1,-1-1 1,0 0-1,0 0 0,0-1 1,-1 0-1,10-8 1,24-24-8161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3.599"/>
    </inkml:context>
    <inkml:brush xml:id="br0">
      <inkml:brushProperty name="width" value="0.025" units="cm"/>
      <inkml:brushProperty name="height" value="0.025" units="cm"/>
    </inkml:brush>
  </inkml:definitions>
  <inkml:trace contextRef="#ctx0" brushRef="#br0">152 0 12684,'-10'9'2301,"-9"9"-1032,-58 58 4503,72-71-5566,1 0 1,-1 1 0,1 0 0,0-1-1,1 1 1,-1 0 0,1 1-1,1-1 1,-1 1 0,1-1-1,0 1 1,0 0 0,0 7 0,2-13-205,1 0 1,-1-1-1,1 1 1,-1 0-1,1 0 1,0-1-1,-1 1 1,1 0-1,0-1 1,-1 1 0,1-1-1,0 1 1,0-1-1,-1 1 1,1-1-1,0 0 1,0 1-1,0-1 1,0 0-1,0 1 1,-1-1-1,1 0 1,0 0 0,0 0-1,0 0 1,0 0-1,0 0 1,0 0-1,2-1 1,31-2-90,46-25-500,-66 22 364,-1 0 0,1 1 0,0 1 0,1 0 0,-1 1 1,1 1-1,15-1 0,-30 2 241,1 1 0,0 0 1,0 0-1,0 0 1,-1 0-1,1 1 0,0-1 1,0 0-1,-1 0 1,1 0-1,0 1 0,0-1 1,-1 0-1,1 1 1,0-1-1,-1 0 0,1 1 1,0-1-1,-1 1 0,1-1 1,-1 1-1,1-1 1,-1 1-1,1 0 0,-1-1 1,1 1-1,-1 0 1,0-1-1,1 1 0,0 1 1,-4 27 1024,-1-19-518,0-1 0,0 0 0,-1-1 0,-5 10 0,-38 39 1912,45-54-2481,0 0 1,0 0-1,-1 0 1,1-1-1,-1 1 1,1-1-1,-1 0 1,0 0-1,0 0 1,0-1-1,0 1 1,0-1-1,0 0 1,0 0-1,-6 0 1,9-2-169,1 1 1,-1-1-1,0 0 1,0 1-1,0-1 1,1 0 0,-1 0-1,0 0 1,1 0-1,-1 0 1,1 0-1,-1 0 1,1 0-1,-1 0 1,1 0 0,0 0-1,-1 0 1,1 0-1,0 0 1,0 0-1,0 0 1,0 0-1,0-1 1,0 1-1,0 0 1,0 0 0,1-1-1,1-38-5420,4 2-26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104"/>
    </inkml:context>
    <inkml:brush xml:id="br0">
      <inkml:brushProperty name="width" value="0.025" units="cm"/>
      <inkml:brushProperty name="height" value="0.025" units="cm"/>
    </inkml:brush>
  </inkml:definitions>
  <inkml:trace contextRef="#ctx0" brushRef="#br0">57 1 13581,'0'0'5472,"-4"11"-4175,3-9-1208,-33 112 2558,29-95-2435,1 1 0,1 0 0,0 0 0,1 33 0,2-49-206,1-1 0,-1 0 1,1 1-1,0-1 1,0 0-1,0 0 0,0 0 1,1 0-1,-1 0 1,1 0-1,0 0 0,0 0 1,0 0-1,0-1 1,0 1-1,1-1 1,-1 0-1,1 1 0,0-1 1,-1 0-1,1-1 1,0 1-1,0 0 0,0-1 1,0 0-1,1 0 1,2 1-1,13 3 10,0-1 1,0-1-1,37 2 0,-41-5-26,1 2-1,-1 0 1,17 4-1,-30-6 16,0 1 0,0 0 0,0 0 0,0 0 0,0 0 0,-1 0 1,1 0-1,0 0 0,0 1 0,-1-1 0,1 0 0,-1 1 0,1 0 0,-1-1 0,0 1 0,1 0 0,-1 0 0,0-1 0,0 1 0,0 0 0,0 3 0,1 2 279,-1-1 1,0 0 0,-1 1 0,1-1-1,-2 11 1,1-2 534,0-15-803,1 0 0,0 0 0,0 1 1,0-1-1,-1 0 0,1 0 0,0 0 1,0 0-1,0 0 0,-1 0 0,1 0 0,0-1 1,0 1-1,0 0 0,-1 0 0,1 0 1,0-1-1,0 1 0,-1-1 0,1 1 1,0 0-1,0-2 0,7-7-12,-1 0 0,0-1 0,-1 0 0,0 0 0,-1-1 0,0 0 0,0 0 0,5-22 1,7-15-859,-17 48 858,0-1 0,0 1 0,0-1 0,0 1 0,0-1 0,0 1 0,1 0 0,-1-1 0,0 1 1,0-1-1,0 1 0,0-1 0,0 1 0,1-1 0,-1 1 0,0 0 0,0-1 0,1 1 0,-1-1 0,0 1 0,1 0 0,-1-1 0,0 1 0,1 0 0,-1 0 0,0-1 0,1 1 0,-1 0 0,1 0 0,-1 0 0,1-1 0,-1 1 0,1 0 0,-1 0 0,0 0 0,1 0 0,-1 0 0,1 0 0,-1 0 0,1 0 0,-1 0 0,1 0 0,-1 0 0,1 0 0,-1 0 0,1 0 0,-1 0 0,0 1 0,1-1 0,-1 0 0,1 0 0,-1 1 0,0-1 0,1 0 0,-1 0 0,1 1 0,-1-1 0,0 0 0,0 1 0,1 0 0,12 7 189,-7-5-168,1-1 0,-1 0 0,1 0 1,-1 0-1,1-1 0,0 0 0,0-1 0,-1 1 0,1-1 0,0 0 0,0-1 0,0 0 0,-1 0 0,1 0 0,0-1 0,-1 0 1,1 0-1,-1-1 0,0 0 0,6-3 0,3-3-196,-1 0 1,-1 0-1,1-1 0,-2-1 1,0 0-1,0-1 1,12-15-1,-34 39 387,0 0 0,1 0 1,0 1-1,1 0 0,0 1 0,1 0 0,1 0 1,0 1-1,1-1 0,1 1 0,0 0 1,1 1-1,0-1 0,1 1 0,1 27 0,1-42-223,-1 0 1,1 1-1,0-1 0,0 1 0,0-1 0,0 1 0,0-1 0,0 1 0,1-1 0,-1 1 0,0-1 1,1 1-1,-1-1 0,1 1 0,0-1 0,-1 0 0,1 1 0,0-1 0,0 0 0,0 0 0,0 0 1,0 1-1,0-1 0,0 0 0,0 0 0,0 0 0,0-1 0,1 1 0,-1 0 0,0 0 0,1-1 1,-1 1-1,0-1 0,1 1 0,-1-1 0,1 1 0,-1-1 0,1 0 0,-1 0 0,1 0 0,-1 0 1,1 0-1,-1 0 0,1 0 0,-1 0 0,1-1 0,-1 1 0,3-1 0,1-1-335,0 0-1,0-1 1,0 1 0,0-1-1,0 0 1,-1 0-1,1 0 1,-1-1 0,0 0-1,0 1 1,7-10-1,-3 0-2034,-1 0-1,0 0 0,0-1 1,5-19-1,5-23-7140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468"/>
    </inkml:context>
    <inkml:brush xml:id="br0">
      <inkml:brushProperty name="width" value="0.025" units="cm"/>
      <inkml:brushProperty name="height" value="0.025" units="cm"/>
    </inkml:brush>
  </inkml:definitions>
  <inkml:trace contextRef="#ctx0" brushRef="#br0">1 0 12684,'0'0'3940,"7"53"-3748,16-43-64,7-1-672,0 1-1346,12-5-2050,1-2-3939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40.029"/>
    </inkml:context>
    <inkml:brush xml:id="br0">
      <inkml:brushProperty name="width" value="0.025" units="cm"/>
      <inkml:brushProperty name="height" value="0.025" units="cm"/>
    </inkml:brush>
  </inkml:definitions>
  <inkml:trace contextRef="#ctx0" brushRef="#br0">0 249 6342,'62'5'957,"102"-6"0,-98-2-650,574-31 632,945-55-2360,-183 6 227,-25 40 2844,2 58 25,-119 11-1466,-2-37 40,-915 7-232,17-8-1164,-199-2-1539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4.812"/>
    </inkml:context>
    <inkml:brush xml:id="br0">
      <inkml:brushProperty name="width" value="0.025" units="cm"/>
      <inkml:brushProperty name="height" value="0.025" units="cm"/>
    </inkml:brush>
  </inkml:definitions>
  <inkml:trace contextRef="#ctx0" brushRef="#br0">207 273 7719,'0'0'10415,"-13"6"-7975,11-5-2404,-22 10 1410,1 0 0,-43 31 0,60-38-1247,0 0-1,0 1 0,0 0 1,1 0-1,0 1 0,0-1 0,0 1 1,1 0-1,0 0 0,0 1 1,0-1-1,1 1 0,0 0 0,0 0 1,1 0-1,0 0 0,-2 12 1,3-14-196,1-1 1,0 0 0,0 0 0,0 1-1,1-1 1,-1 0 0,1 0 0,0 0-1,0 0 1,0 0 0,1 0 0,0 0-1,-1 0 1,1 0 0,1 0 0,-1-1-1,0 1 1,5 4 0,-3-5-14,0 0 1,0 0-1,1-1 1,-1 1 0,1-1-1,0 0 1,-1 0-1,1 0 1,0-1-1,0 0 1,0 0-1,0 0 1,0-1-1,0 1 1,7-1 0,2-1-47,-1-1 0,0 0 0,1 0 0,-1-1 0,0-1 0,0 0 1,-1-1-1,1 0 0,-1-1 0,0-1 0,-1 0 0,0 0 0,0-1 1,0-1-1,-1 1 0,0-2 0,-1 0 0,10-11 0,0-3 37,-2 0-1,0-1 1,-1-1-1,-2 0 1,0-1-1,-2 0 1,10-34-1,-17 46 39,19-76-148,-22 82 53,0 0 1,-1 0-1,-1 0 1,1 1-1,-2-1 1,1 0-1,-1 0 1,-3-12-1,4 20 68,0 1-1,-1-1 0,1 0 0,0 1 0,-1-1 0,1 0 1,0 1-1,-1-1 0,1 1 0,-1-1 0,1 1 1,-1-1-1,1 1 0,-1-1 0,0 1 0,1 0 0,-1-1 1,1 1-1,-1 0 0,0-1 0,1 1 0,-1 0 1,0 0-1,1 0 0,-1 0 0,0 0 0,0-1 0,1 1 1,-1 0-1,0 1 0,1-1 0,-1 0 0,0 0 1,0 0-1,1 0 0,-1 0 0,0 1 0,0-1 0,-1 1-9,0 0-1,0 0 0,0 0 1,-1 0-1,2 0 0,-1 0 0,0 0 1,0 1-1,0-1 0,-3 4 0,-2 7-3,0 0-1,0 1 0,2 0 0,-1 0 1,1 0-1,1 1 0,1-1 0,-4 26 1,3-7 3,1 1 0,4 56 0,-1-84-88,1 0 1,0 1 0,0-1-1,0 0 1,1 1-1,-1-1 1,1 0-1,0 0 1,1-1-1,0 1 1,-1 0-1,1-1 1,1 1 0,-1-1-1,1 0 1,-1 0-1,1-1 1,0 1-1,1-1 1,-1 0-1,1 0 1,-1 0-1,1 0 1,0-1 0,0 0-1,0 0 1,0 0-1,10 2 1,-5-2 65,1 0 0,0-1 1,0 0-1,0-1 0,0 0 1,-1 0-1,1-1 0,0-1 1,0 0-1,-1 0 0,1-1 0,-1 0 1,14-7-1,-5 0-1104,-1-1 1,-1 0-1,20-17 0,-13 7-3124,31-34 1,-14 9-1375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147"/>
    </inkml:context>
    <inkml:brush xml:id="br0">
      <inkml:brushProperty name="width" value="0.025" units="cm"/>
      <inkml:brushProperty name="height" value="0.025" units="cm"/>
    </inkml:brush>
  </inkml:definitions>
  <inkml:trace contextRef="#ctx0" brushRef="#br0">236 0 8264,'0'0'4927,"-9"13"-2428,-9 16-984,1 0 0,1 1 0,2 1 0,1 0 1,-12 44-1,17-41-577,1 1 0,3-1 0,-2 60 0,6-82-918,0 0 0,1 0 1,1 0-1,0 0 0,0 0 0,2 0 1,-1 0-1,1-1 0,1 0 1,0 0-1,0 0 0,2 0 0,13 19 1,-19-29-62,0 0 0,-1 0 1,1 0-1,0 0 1,0 0-1,0 0 1,0-1-1,0 1 1,0 0-1,0-1 0,0 1 1,0 0-1,0-1 1,0 1-1,0-1 1,3 1-1,-4-1-3,0 0-1,1-1 1,-1 1 0,1 0 0,-1 0-1,0-1 1,1 1 0,-1 0 0,0-1-1,1 1 1,-1 0 0,0-1 0,0 1-1,1 0 1,-1-1 0,0 1-1,0-1 1,0 1 0,0 0 0,1-1-1,-1 1 1,0-1 0,0 1 0,0-1-1,0 1 1,0 0 0,0-1 0,0 1-1,0-1 1,0-5-183,-1 1-1,1-1 1,-1 1 0,0-1-1,0 1 1,-3-7 0,-8-18-577,-2 0 1,-1 1-1,-35-49 0,37 60 1153,-1 1-1,0 0 1,-29-24-1,54 42 2942,37 14-3377,-25-8 248,145 34-4355,-55-20-6544,-52-11 168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508"/>
    </inkml:context>
    <inkml:brush xml:id="br0">
      <inkml:brushProperty name="width" value="0.025" units="cm"/>
      <inkml:brushProperty name="height" value="0.025" units="cm"/>
    </inkml:brush>
  </inkml:definitions>
  <inkml:trace contextRef="#ctx0" brushRef="#br0">1 32 7623,'0'0'16079,"58"-3"-13356,-52 1-609,7 2-1025,0-2-929,4 1-64,6-1-544,0-4-2179,-3 0-3490,5-4-10763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5.943"/>
    </inkml:context>
    <inkml:brush xml:id="br0">
      <inkml:brushProperty name="width" value="0.025" units="cm"/>
      <inkml:brushProperty name="height" value="0.025" units="cm"/>
    </inkml:brush>
  </inkml:definitions>
  <inkml:trace contextRef="#ctx0" brushRef="#br0">263 68 9225,'0'0'16058,"-4"-9"-15001,3 6-1015,-1 1 1,1-1 0,-1 0 0,0 0 0,0 1 0,0-1-1,0 1 1,0-1 0,-1 1 0,1 0 0,0 0-1,-1 0 1,0 0 0,0 1 0,1-1 0,-5-1 0,2 1-33,1 1 0,-1 0 0,1 1 0,-1-1 1,0 1-1,1-1 0,-1 1 0,0 1 0,1-1 0,-1 1 1,1 0-1,-1 0 0,1 0 0,-6 2 0,1 1 1,0 0 0,0 0 0,1 1 0,-1 0 0,1 1 0,0-1 0,1 2 0,-1-1 0,1 1 0,1 0 0,-1 0-1,1 1 1,0 0 0,1 0 0,0 1 0,0-1 0,1 1 0,0 0 0,1 0 0,0 0 0,-3 16 0,5-24-10,1 0 0,0 1 0,0-1 0,0 0 1,0 0-1,0 1 0,0-1 0,0 0 0,1 0 1,-1 0-1,0 1 0,1-1 0,-1 0 0,1 0 1,-1 0-1,1 0 0,-1 0 0,1 0 0,0 0 1,-1 0-1,1 0 0,0 0 0,0 0 0,0 0 1,0 0-1,0-1 0,0 1 0,1 0 0,1 1 2,0-1 1,1 0-1,-1-1 0,0 1 0,0-1 0,1 1 0,-1-1 1,0 0-1,1 0 0,4-1 0,5-1 5,0 0-1,-1-1 0,1-1 1,20-9-1,5-8-59,0-2-1,-2-2 1,-1-1-1,-2-1 1,50-52-1,-90 87-8,0 1 0,1 0 0,0 0 0,-6 15 0,-8 12 158,15-29-83,-149 247 2003,118-188-932,-53 138 1,88-200-1091,-1 0-8,0-1 0,1 1 0,0-1 0,0 1 0,0 0 0,0-1 0,1 1 0,-1 0 0,1 0 0,0 0 0,0-1 0,0 1 0,2 6 0,-2-10-43,1 1 1,-1-1-1,1 0 0,0 0 1,0 0-1,-1 0 1,1 0-1,0 0 1,-1 0-1,1 0 0,0 0 1,-1 0-1,1 0 1,0 0-1,-1 0 1,1 0-1,0-1 1,-1 1-1,1 0 0,0-1 1,-1 1-1,1 0 1,-1-1-1,1 1 1,-1-1-1,1 1 0,-1-1 1,1 1-1,-1-1 1,1 1-1,-1-1 1,0 1-1,1-1 0,-1 0 1,1 0-1,17-22-1472,2-12-2491,-2 0-1,14-38 1,-28 65 3137,27-62-6309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6.317"/>
    </inkml:context>
    <inkml:brush xml:id="br0">
      <inkml:brushProperty name="width" value="0.025" units="cm"/>
      <inkml:brushProperty name="height" value="0.025" units="cm"/>
    </inkml:brush>
  </inkml:definitions>
  <inkml:trace contextRef="#ctx0" brushRef="#br0">98 1 13581,'0'0'4126,"-3"10"-2786,-32 75 974,25-67-1762,1 0-1,2 1 1,-1-1-1,2 1 0,1 1 1,0-1-1,1 1 0,-1 34 1,5-53-547,0 0 1,0 0 0,0 0-1,0 0 1,1 0 0,-1 0-1,0 0 1,1-1 0,-1 1-1,1 0 1,-1 0 0,1 0-1,0 0 1,-1 0 0,1-1-1,0 1 1,-1 0 0,1 0-1,0-1 1,0 1 0,0-1-1,-1 1 1,1-1 0,0 1-1,0-1 1,2 1 0,33 3 296,-23-5-189,0-1 0,-1 0 0,21-7 0,-6 0-273,-1-2 1,0 0-1,-1-2 0,0 0 1,-1-2-1,-1-1 0,0-1 1,-1 0-1,-1-2 0,22-24 1,-41 39 165,1 1 1,-1 0-1,0-1 1,0 0 0,0 1-1,0-1 1,-1 0-1,1 0 1,-1 0-1,0 0 1,-1 0 0,2-5-1,-4 8-4,0 1-1,-1-1 1,1 1-1,0 0 1,0 0-1,0 0 1,0 0-1,0 0 1,0 0-1,0 0 1,-1 1-1,1-1 1,-2 2 0,-4 2 25,1 0 1,0 0 0,0 1 0,0 0-1,1 1 1,-1 0 0,1 0 0,1 0-1,-1 0 1,1 1 0,0 0 0,1 0-1,0 0 1,0 1 0,0 0 0,1-1-1,0 1 1,1 0 0,-4 16 0,7-23-106,-1 0 1,0 0-1,0 0 1,1 0-1,-1-1 1,0 1 0,1 0-1,-1 0 1,1-1-1,-1 1 1,1 0-1,-1-1 1,1 1-1,-1 0 1,1-1-1,0 1 1,-1-1-1,1 1 1,0-1 0,0 1-1,0-1 1,-1 1-1,1-1 1,0 0-1,0 0 1,0 1-1,0-1 1,-1 0-1,1 0 1,0 0-1,0 0 1,0 0 0,1 0-1,37-1-4350,-33 1 3269,28-4-3945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7.132"/>
    </inkml:context>
    <inkml:brush xml:id="br0">
      <inkml:brushProperty name="width" value="0.025" units="cm"/>
      <inkml:brushProperty name="height" value="0.025" units="cm"/>
    </inkml:brush>
  </inkml:definitions>
  <inkml:trace contextRef="#ctx0" brushRef="#br0">147 406 13613,'0'0'8029,"-8"-1"-5766,3 0-2115,1 0 0,-1 1-1,0 0 1,1 0 0,-1 0-1,0 0 1,0 1 0,1-1 0,-1 1-1,0 1 1,1-1 0,-1 1-1,1 0 1,0-1 0,0 2-1,-1-1 1,1 1 0,0-1-1,1 1 1,-1 0 0,1 0 0,-1 1-1,1-1 1,0 1 0,0 0-1,-5 7 1,5-7-127,1 1 0,-1-1-1,1 0 1,0 1 0,0-1-1,0 1 1,1 0 0,0-1 0,0 1-1,0 0 1,0 0 0,1 0 0,0 9-1,0-11-14,1-1-1,-1 0 1,1 1-1,0-1 1,0 0-1,0 0 1,0 0-1,0 0 0,0 0 1,1 0-1,-1 0 1,1 0-1,-1 0 1,1 0-1,0-1 1,0 1-1,-1-1 0,1 1 1,0-1-1,1 0 1,-1 0-1,0 0 1,0 0-1,0 0 1,1 0-1,-1 0 0,0-1 1,1 0-1,4 1 1,2 0-9,1 0 0,-1 0 1,1-1-1,0-1 0,-1 0 0,1 0 1,-1 0-1,1-2 0,-1 1 1,0-1-1,0 0 0,0-1 0,0 0 1,-1 0-1,1-1 0,-1 0 0,0-1 1,-1 0-1,1 0 0,-1 0 1,0-1-1,-1 0 0,0-1 0,8-11 1,-9 12-278,-1-1 1,0 0 0,-1 0 0,0 0 0,0 0 0,-1-1-1,0 1 1,0-1 0,-1 1 0,0-17 0,-2 2-1496,3-20-1831,-1 41 3554,0 1 0,0-1 1,-1 0-1,1 0 1,0 1-1,0-1 0,1 0 1,-1 1-1,0 0 1,0-1-1,1 1 0,-1 0 1,1-1-1,-1 1 1,1 0-1,0 0 0,-1 0 1,1 0-1,0 1 1,3-2-1,21-8-11,0-1 0,-1-1 0,0-1 0,45-31 0,-56 33 361,-1-1 0,0 0-1,0 0 1,-1-2 0,-1 1 0,0-1-1,-1-1 1,16-29 0,-25 42-79,0-1 1,1 1-1,-1-1 0,0 0 1,0 1-1,-1-1 0,1 0 0,-1 1 1,1-1-1,-1-5 0,0 8-164,0 0 1,0-1-1,0 1 0,0-1 0,0 1 0,-1 0 0,1-1 0,0 1 0,0 0 0,-1-1 1,1 1-1,0 0 0,0-1 0,-1 1 0,1 0 0,0 0 0,-1-1 0,1 1 1,0 0-1,-1 0 0,1 0 0,0-1 0,-1 1 0,1 0 0,0 0 0,-1 0 0,1 0 1,-1 0-1,1 0 0,0 0 0,-1 0 0,1 0 0,-1 0 0,1 0 0,0 0 0,-1 0 1,1 0-1,-1 0 0,1 0 0,-5 2 73,1 0-1,0 0 1,0 0 0,0 0 0,0 0-1,0 1 1,1 0 0,-1 0 0,1 0-1,0 0 1,-4 4 0,-10 16 153,2 0 1,0 0-1,1 1 1,2 1-1,0 0 1,2 1-1,0 1 1,2-1-1,1 1 1,1 0-1,2 1 1,0-1-1,2 1 1,2 38-1,0-59-272,1 0 0,1 1-1,-1-1 1,1 0 0,3 7-1,-5-13-3,0 1-1,1-1 1,-1 0-1,0 0 1,1 0-1,-1 0 0,0 0 1,1 0-1,0 0 1,-1 0-1,1 0 1,0 0-1,-1 0 1,1 0-1,0-1 1,0 1-1,0 0 1,-1 0-1,1-1 1,0 1-1,0-1 0,0 1 1,0-1-1,0 1 1,1-1-1,-1 1 1,0-1-1,0 0 1,0 0-1,0 0 1,0 1-1,0-1 1,0 0-1,1 0 1,-1-1-1,0 1 0,0 0 1,0 0-1,0 0 1,2-2-1,0 1 8,-1-1-1,0 0 0,0 0 0,-1-1 0,1 1 0,0 0 1,-1-1-1,1 1 0,-1-1 0,0 1 0,0-1 0,0 1 1,0-1-1,0 0 0,0 0 0,0-5 0,4-51-137,-4 53 105,-1-169-1794,3 175 1793,-1 0 0,0 0-1,1 1 1,-1-1 0,0 0 0,1 1 0,-1-1 0,0 1-1,0 0 1,1 0 0,-1 0 0,4 2 0,11 6 76,1-2 1,0 0 0,0-1-1,0-1 1,1-1-1,0 0 1,0-1 0,0-2-1,0 0 1,0 0 0,33-5-1,-37 2-29,-1 0-1,1-1 0,-1 0 1,1-1-1,-1-1 1,-1 0-1,1-1 1,-1-1-1,0 0 0,0 0 1,-1-2-1,0 1 1,0-2-1,-1 1 1,17-20-1,-27 28-17,1-1-1,-1 1 1,0-1 0,0 1 0,1-1-1,-1 0 1,0 1 0,0-1 0,-1 0-1,1 0 1,0 0 0,-1 0-1,1 0 1,-1 0 0,1 0 0,-1 0-1,0 0 1,0 0 0,0-2-1,-1 3-8,1 0-1,-1 0 0,0 0 0,1 0 0,-1 0 0,0 0 0,0 0 0,0 0 0,0 0 0,0 1 0,1-1 0,-1 0 0,-1 1 0,1-1 0,0 0 0,0 1 1,0 0-1,0-1 0,0 1 0,0 0 0,-1-1 0,1 1 0,-1 0 0,-5-1-39,-1 1 1,1 0-1,0 0 1,0 1-1,-1-1 0,1 2 1,0-1-1,0 1 0,-8 3 1,3 1 11,1 0 0,-1 0 0,2 1 1,-1 1-1,1 0 0,0 0 0,1 1 0,0 0 1,0 1-1,-14 20 0,18-22 29,0 0 0,0 0 0,1 0 1,0 1-1,0 0 0,1 0 0,0 0 0,1 0 0,0 0 0,0 1 0,1-1 1,0 1-1,0-1 0,1 1 0,2 14 0,-1-20-57,1 1-1,-1-1 1,0 0 0,1 0-1,0 0 1,0-1 0,0 1-1,1 0 1,-1-1 0,1 1-1,0-1 1,0 0 0,0 0-1,0 0 1,0 0 0,8 4-1,-3-2-709,1-1 0,-1 1 0,1-2 0,0 1 0,0-1-1,14 2 1,19 1-5413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8.742"/>
    </inkml:context>
    <inkml:brush xml:id="br0">
      <inkml:brushProperty name="width" value="0.025" units="cm"/>
      <inkml:brushProperty name="height" value="0.025" units="cm"/>
    </inkml:brush>
  </inkml:definitions>
  <inkml:trace contextRef="#ctx0" brushRef="#br0">537 21 13773,'-8'-4'413,"-1"1"1,0 0-1,1 0 0,-1 1 0,0 0 0,0 0 1,0 1-1,-1 1 0,1-1 0,0 2 1,0-1-1,0 1 0,-1 0 0,1 1 1,0 0-1,1 1 0,-1 0 0,-16 7 0,0 3 102,0 0 0,0 2 0,2 0 0,-42 36 0,44-32-229,1 1 0,1 0 0,0 2 0,2 0-1,0 1 1,-17 33 0,28-46-229,0 1 0,1 0-1,0 1 1,1-1 0,1 1-1,0 0 1,0 0 0,1 0-1,0 0 1,1 0 0,1 0-1,0 1 1,0-1 0,1 0-1,1 0 1,0 0 0,5 14-1,-5-22-49,0 1 0,1 0 0,0-1 0,0 1 0,0-1-1,0 0 1,1 0 0,-1 0 0,1-1 0,0 1-1,0-1 1,1 0 0,-1 0 0,1 0 0,-1-1 0,1 0-1,0 1 1,0-2 0,0 1 0,0-1 0,0 1-1,1-1 1,4 0 0,-1 0 22,-1 0 0,1-1 0,0 0 1,-1 0-1,1 0 0,-1-2 0,1 1 0,-1-1 0,1 0 0,-1 0 0,0-1 0,0 0 1,11-7-1,-11 5 59,0-1 0,-1 0 0,1-1 1,-2 0-1,1 0 0,-1 0 1,0-1-1,0 0 0,-1 0 0,0 0 1,5-12-1,-8 16-70,0 0-1,-1 0 1,1 0 0,-1-1 0,0 1-1,0 0 1,0-1 0,-1 1-1,0 0 1,0-1 0,0 1 0,0-1-1,-1 1 1,1 0 0,-1-1-1,0 1 1,0 0 0,-1 0-1,1 0 1,-1 0 0,0 0 0,0 0-1,-1 0 1,1 1 0,-1-1-1,-5-5 1,1 2-283,0 1 0,-1 0 1,0 1-1,0 0 0,0 0 0,0 0 1,-15-4-1,-6 1-3704,0 5-4662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139"/>
    </inkml:context>
    <inkml:brush xml:id="br0">
      <inkml:brushProperty name="width" value="0.025" units="cm"/>
      <inkml:brushProperty name="height" value="0.025" units="cm"/>
    </inkml:brush>
  </inkml:definitions>
  <inkml:trace contextRef="#ctx0" brushRef="#br0">172 116 13965,'0'0'2002,"-11"1"176,5-1-1989,0 0 1,1 1-1,-1 0 0,0 0 1,0 1-1,0 0 0,1 0 0,-1 0 1,1 1-1,-1-1 0,1 1 0,0 1 1,0-1-1,1 1 0,-1 0 0,1 0 1,-1 0-1,1 0 0,0 1 1,1 0-1,-4 5 0,1-1 33,0 1 0,0 0 0,1 0 1,1 1-1,0-1 0,0 1 0,1 0 0,0 0 0,1 0 0,0 0 0,1 0 1,0 22-1,2-27-193,-1-1 1,1 1 0,0 0-1,1-1 1,-1 1 0,1-1-1,0 1 1,1-1 0,-1 0-1,1 0 1,0 0 0,0 0-1,1 0 1,-1-1 0,1 0-1,0 1 1,0-1 0,0-1 0,1 1-1,0-1 1,-1 1 0,1-1-1,0-1 1,1 1 0,-1-1-1,9 3 1,-2-2 100,0 0-1,1-1 1,-1-1-1,1 0 1,0-1 0,-1 0-1,1 0 1,-1-2-1,1 0 1,-1 0 0,0-1-1,1 0 1,-1-1-1,-1-1 1,1 0-1,-1 0 1,0-1 0,0-1-1,0 0 1,18-16-1,-18 14-19,1-1-1,-2 0 1,1-1-1,-1 0 1,-1-1-1,0 0 1,-1 0-1,0-1 1,-1 0-1,0 0 1,-1-1-1,0 0 1,-2 0-1,1 0 1,-2-1-1,0 0 1,2-19-1,-5 28-128,-1-1-1,0 1 0,0-1 0,0 1 1,0-1-1,-1 1 0,0 0 0,-1-1 1,0 1-1,1 0 0,-2 1 0,1-1 1,-1 0-1,0 1 0,0 0 0,0 0 1,-1 0-1,1 1 0,-1-1 0,-1 1 1,1 0-1,-6-3 0,5 4-252,0 0 0,0 0-1,0 1 1,0-1 0,0 1 0,0 1 0,-1-1-1,1 1 1,-1 0 0,1 1 0,-1-1-1,0 1 1,1 1 0,-10 1 0,14-2 19,1 1-1,-1-1 1,0 1 0,1 0 0,-1-1-1,1 1 1,-1 0 0,1 0 0,0 0 0,-1 0-1,1 1 1,0-1 0,-1 0 0,1 0 0,0 1-1,0-1 1,0 1 0,1-1 0,-1 1-1,0-1 1,0 1 0,1 0 0,-1-1 0,1 1-1,-1 0 1,1-1 0,0 1 0,0 0 0,0 0-1,0-1 1,0 1 0,0 0 0,0 0 0,0-1-1,1 1 1,0 1 0,3 21-4872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469"/>
    </inkml:context>
    <inkml:brush xml:id="br0">
      <inkml:brushProperty name="width" value="0.025" units="cm"/>
      <inkml:brushProperty name="height" value="0.025" units="cm"/>
    </inkml:brush>
  </inkml:definitions>
  <inkml:trace contextRef="#ctx0" brushRef="#br0">324 1 17873,'0'0'7335,"-52"57"-6214,8-13 128,-3 2-288,0 3-320,6-1-321,-1-6-224,18-2-96,9-5-256,3-9-737,12-7-545,0-11-223,2-8-1218,11-9-2050,4-21-2370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09.811"/>
    </inkml:context>
    <inkml:brush xml:id="br0">
      <inkml:brushProperty name="width" value="0.025" units="cm"/>
      <inkml:brushProperty name="height" value="0.025" units="cm"/>
    </inkml:brush>
  </inkml:definitions>
  <inkml:trace contextRef="#ctx0" brushRef="#br0">264 1 15439,'-23'7'1076,"0"1"0,1 1 1,0 1-1,1 1 0,-35 24 1,48-30-827,1 1 0,-1 0 0,1 0 0,0 1 0,1 0 0,0 1 0,0-1 0,0 1 1,1 0-1,0 0 0,1 1 0,0-1 0,0 1 0,1 0 0,0 0 0,0 1 0,-1 9 0,4-17-235,-1 1 0,1 0 0,0-1 0,0 1 0,0-1 0,1 1 1,-1 0-1,0-1 0,1 1 0,0-1 0,0 1 0,-1-1 0,1 1 0,1-1 0,-1 0 0,0 1 0,1-1 0,-1 0 0,1 0 0,0 0 0,-1 0 0,1 0 0,0-1 0,0 1 0,0 0 0,0-1 0,1 0 0,-1 1 0,0-1 0,1 0 0,-1 0 0,1 0 0,-1 0 0,1-1 0,-1 1 0,1-1 0,-1 0 0,6 1 0,4-1 16,0 1-1,0-2 0,0 0 0,0 0 0,-1-1 0,1 0 1,16-6-1,-10 1 8,-1 0 0,0-2 1,0 1-1,-1-2 0,0-1 1,27-23-1,-37 30-26,-1-1 0,1 0 0,-1 0 0,-1 0 0,1-1 0,-1 1 0,0-1 0,0 0 1,0 0-1,-1-1 0,0 1 0,0-1 0,-1 0 0,0 0 0,0 1 0,-1-1 0,0 0 0,0-1 0,0 1 0,-1 0 1,0-8-1,-1 12-28,0 1 1,0 0-1,0 0 1,0-1-1,-1 1 1,1 0 0,-1 0-1,1 0 1,-1 1-1,0-1 1,1 0-1,-1 0 1,0 1-1,0-1 1,0 1 0,0 0-1,-1 0 1,1 0-1,0 0 1,0 0-1,-1 0 1,1 0 0,-1 1-1,1-1 1,0 1-1,-5-1 1,-5 0-147,0 0 1,-1 1 0,-23 1-1,28 1 14,0-1-1,0 1 1,0 0 0,0 1-1,0 0 1,1 0-1,-1 1 1,1 0-1,0 0 1,0 1-1,1 0 1,-1 0 0,1 0-1,0 1 1,0 0-1,1 0 1,-1 1-1,1-1 1,1 1-1,0 0 1,0 1 0,0-1-1,0 1 1,1-1-1,1 1 1,-1 0-1,-1 13 1,1-9-468,1 0 0,1 1 0,-1-1 0,2 0 0,0 1 0,0-1 0,1 0 0,1 0 0,0 1 0,1-1 0,0 0 0,1-1 0,0 1 0,1-1 0,0 0 0,0 0 0,2 0 0,7 11 0,36 27-4744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2.462"/>
    </inkml:context>
    <inkml:brush xml:id="br0">
      <inkml:brushProperty name="width" value="0.025" units="cm"/>
      <inkml:brushProperty name="height" value="0.025" units="cm"/>
    </inkml:brush>
  </inkml:definitions>
  <inkml:trace contextRef="#ctx0" brushRef="#br0">1 390 10602,'13'0'219,"30"1"-278,1-3 0,70-11 1,45-23 162,141-26 69,-215 49-77,136-4 1,256 39 133,-122-1 137,1723-27 247,2034-91 609,-2728 55-847,92-3 374,31-2 265,-607 14-695,-400 29 40,-37 0-4179,-423 0 733,-21-5-2311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10.187"/>
    </inkml:context>
    <inkml:brush xml:id="br0">
      <inkml:brushProperty name="width" value="0.025" units="cm"/>
      <inkml:brushProperty name="height" value="0.025" units="cm"/>
    </inkml:brush>
  </inkml:definitions>
  <inkml:trace contextRef="#ctx0" brushRef="#br0">286 75 13036,'-10'0'1250,"-7"2"-452,0 0 0,0 0 0,1 1 1,-1 2-1,1-1 0,0 2 0,0 0 0,-19 11 1,28-14-487,0 1 1,0 0-1,0 0 1,0 1-1,1 0 1,0 0-1,0 1 1,0 0-1,0 0 1,1 0-1,0 0 1,1 1-1,-1 0 0,1 0 1,0 0-1,1 1 1,0-1-1,0 1 1,1 0-1,-3 12 1,5-18-287,0 1 1,0-1 0,0 1-1,0-1 1,1 0 0,-1 1-1,1-1 1,0 0 0,0 1-1,-1-1 1,1 0 0,1 0-1,-1 0 1,0 0-1,0 0 1,1 0 0,-1 0-1,1 0 1,0 0 0,0-1-1,-1 1 1,1-1 0,0 1-1,0-1 1,0 0 0,1 0-1,-1 0 1,0 0-1,0 0 1,1 0 0,-1 0-1,0-1 1,1 1 0,-1-1-1,3 0 1,12 3 231,0-2-1,0 0 1,30-3 0,-44 2-220,14-2 62,0-1 0,0 0 0,0-1 0,0-1 0,-1-1 0,0 0 0,0-1 0,-1-1 0,0-1-1,20-13 1,-27 17-128,-1-1-1,0 0 1,1 0 0,-2 0-1,1 0 1,-1-1-1,0 0 1,0-1-1,-1 1 1,0-1 0,-1 0-1,1-1 1,-2 1-1,1-1 1,-1 1-1,0-1 1,-1 0 0,0 0-1,0 0 1,0-18-1,-2 24-160,-1 0 0,1 1 0,-1-1 0,1 0 1,-1 1-1,0-1 0,0 1 0,0-1 0,-1 1 0,1-1 0,0 1 0,-1 0 0,0-1 0,1 1 0,-1 0 0,0 0 0,0 0 0,0 1 0,0-1 0,-1 0 0,1 1 1,0-1-1,-1 1 0,1 0 0,-1 0 0,-3-1 0,-5-2-1498,0 2-1,0-1 1,0 2 0,0-1-1,-14 1 1,-29 0-8525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3:11.085"/>
    </inkml:context>
    <inkml:brush xml:id="br0">
      <inkml:brushProperty name="width" value="0.025" units="cm"/>
      <inkml:brushProperty name="height" value="0.025" units="cm"/>
    </inkml:brush>
  </inkml:definitions>
  <inkml:trace contextRef="#ctx0" brushRef="#br0">97 125 19218,'-11'-2'70,"7"2"42,-40-9 688,42 9-695,-1-1 0,1 0 0,0 0 1,0 1-1,0-1 0,0 0 0,0-1 0,0 1 0,0 0 0,0-1 0,0 1 0,0-1 0,1 1 1,-1-1-1,0 0 0,1 0 0,0 1 0,-2-4 0,24 3-329,187 12-2994,-24 1 1103,564-9-712,381-26 5840,-633 11-1619,20 0-567,1204-18 892,-1635 32-1906,129-3-1288,-73-8-4491,-40-5-5282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5.706"/>
    </inkml:context>
    <inkml:brush xml:id="br0">
      <inkml:brushProperty name="width" value="0.025" units="cm"/>
      <inkml:brushProperty name="height" value="0.025" units="cm"/>
    </inkml:brush>
  </inkml:definitions>
  <inkml:trace contextRef="#ctx0" brushRef="#br0">2 0 8296,'0'0'4388,"-2"2"-5174,8 7 563,48 43-1131,-26-27 1177,-1 2 0,45 60 1,-23-7 468,58 126 0,-77-140 133,3-2 0,3-1 0,84 112 0,-73-124-269,2-2-1,3-2 1,2-2-1,1-3 0,2-3 1,115 60-1,-70-50-129,2-5-1,2-4 1,160 38 0,-195-62-8,0-2-1,1-4 1,1-3 0,-1-4 0,136-9-1,-165 1 123,0-2-1,0-1 0,-1-3 0,0-1 1,-1-2-1,-1-2 0,0-2 1,-1-1-1,-1-2 0,-1-1 0,36-30 1,-59 40-108,0 0 0,-1-2 1,0 0-1,-1 0 0,0-1 1,-2 0-1,0-1 1,0 0-1,-2-1 0,0 0 1,-1 0-1,0-1 1,-2 0-1,0 0 0,-1 0 1,-1-1-1,0 1 1,-2-1-1,0 0 0,-1 1 1,-1-1-1,0 0 0,-2 1 1,0-1-1,-1 1 1,-1 0-1,-1 0 0,0 0 1,-14-25-1,3 15 98,0 1-1,-2 1 1,-1 1-1,-2 0 1,0 2-1,-1 0 1,-1 2-1,-1 1 0,-1 0 1,-1 2-1,-1 1 1,-52-24-1,1 8 151,-1 3 0,-1 3 0,-138-26 0,-207-2-205,170 28-2344,234 25 1346,0-1 0,0-1 0,0-1 1,1-1-1,0-1 0,-37-17 0,-7-22-6070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6.524"/>
    </inkml:context>
    <inkml:brush xml:id="br0">
      <inkml:brushProperty name="width" value="0.025" units="cm"/>
      <inkml:brushProperty name="height" value="0.025" units="cm"/>
    </inkml:brush>
  </inkml:definitions>
  <inkml:trace contextRef="#ctx0" brushRef="#br0">107 1147 11531,'-63'2'2599,"22"-2"2596,41 0-5136,0 0 0,0 0 1,-1 0-1,1 0 0,0 0 0,0-1 0,0 1 1,0 0-1,0 0 0,-1 0 0,1 0 1,0-1-1,0 1 0,0 0 0,0 0 0,0 0 1,0 0-1,0-1 0,0 1 0,0 0 1,0 0-1,0 0 0,-1-1 0,1 1 0,0 0 1,0 0-1,0 0 0,1-1 0,-1 1 0,0 0 1,0 0-1,0 0 0,0-1 0,0 1 1,0 0-1,0 0 0,0 0 0,0 0 0,0-1 1,0 1-1,1 0 0,-1 0 0,0 0 0,0 0 1,0 0-1,0-1 0,0 1 0,1 0 1,-1 0-1,0 0 0,0 0 0,0 0 0,1 0 1,9-12-82,31-19 97,1 3 0,2 1 0,1 2 0,72-29 0,-69 32-44,374-179-28,200-91-77,12 39-79,-478 203-290,319-56 0,-448 101-2360,49-13 0,-33 1-2145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7.284"/>
    </inkml:context>
    <inkml:brush xml:id="br0">
      <inkml:brushProperty name="width" value="0.025" units="cm"/>
      <inkml:brushProperty name="height" value="0.025" units="cm"/>
    </inkml:brush>
  </inkml:definitions>
  <inkml:trace contextRef="#ctx0" brushRef="#br0">402 119 10954,'0'0'2429,"-10"-2"-96,-8-2-1894,-1 1 0,1 1 0,0 1 0,-1 0 0,0 2 0,1 0-1,0 1 1,-1 0 0,-21 7 0,28-5-403,0-1 0,0 2 0,0-1 0,0 2 0,1 0 0,0 0 0,0 1 0,1 0 0,0 1 0,0 0 0,1 0 0,0 1 0,0 1 0,1-1 0,-9 15 0,16-23-46,0 0 1,0 1 0,-1 0-1,2-1 1,-1 1-1,0 0 1,0-1-1,0 1 1,1 0-1,-1 0 1,1-1-1,0 1 1,-1 0-1,1 0 1,0 0 0,0 0-1,0 0 1,0-1-1,0 1 1,1 0-1,0 3 1,0-3 4,0-1 1,0 0-1,1 0 1,-1 1-1,0-1 1,0 0 0,1 0-1,-1-1 1,1 1-1,-1 0 1,1 0-1,-1-1 1,1 1-1,-1-1 1,1 1-1,0-1 1,-1 0-1,1 1 1,2-1 0,7 0 63,0 0 0,0 0 0,0-1 1,0-1-1,0 0 0,12-4 0,6-5 123,0-1-1,0-1 1,-2-2-1,1-1 1,-2-1-1,0-1 1,-1-2-1,-1 0 1,-1-1-1,-1-2 1,25-33-1,-28 24 89,-19 32-265,0-1-1,0 1 1,1-1-1,-1 1 0,0 0 1,0-1-1,0 1 1,0-1-1,0 1 1,1 0-1,-1-1 1,0 1-1,0-1 1,0 1-1,0-1 0,0 1 1,0 0-1,0-1 1,0 1-1,0-1 1,-1 1-1,1-1 1,0 1-1,0 0 1,0-1-1,0 1 1,-1-1-1,1 1 0,0 0 1,0-1-1,-1 1 1,1 0-1,0-1 1,-1 1-1,1 0 1,0-1-1,-1 1 1,1 0-1,0 0 1,-1 0-1,1-1 0,0 1 1,-1 0-1,1 0 1,-1 0-1,1 0 1,-1 0-1,1 0 1,0-1-1,-1 1 1,1 0-1,-1 0 0,1 1 1,-1-1-1,1 0 1,-1 0-1,1 0 1,0 0-1,-1 0 1,1 0-1,-1 0 1,1 1-1,0-1 1,-1 0-1,1 0 0,0 1 1,-1-1-1,1 0 1,-1 1-1,-26 13-121,-2 11 58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8.880"/>
    </inkml:context>
    <inkml:brush xml:id="br0">
      <inkml:brushProperty name="width" value="0.025" units="cm"/>
      <inkml:brushProperty name="height" value="0.025" units="cm"/>
    </inkml:brush>
  </inkml:definitions>
  <inkml:trace contextRef="#ctx0" brushRef="#br0">116 69 9993,'-11'-27'7960,"-3"-9"529,14 35-8433,-1 1 0,1-1 0,-1 1 0,1-1 0,-1 1 0,0-1 0,1 1 0,-1 0 0,0-1 1,1 1-1,-1 0 0,0 0 0,1 0 0,-1-1 0,0 1 0,1 0 0,-1 0 0,0 0 0,0 0 1,1 0-1,-1 0 0,0 0 0,1 1 0,-1-1 0,0 0 0,0 0 0,1 0 0,-1 1 0,0-1 1,1 0-1,-1 1 0,1-1 0,-1 1 0,0-1 0,1 1 0,-1-1 0,1 1 0,-1-1 0,1 1 1,0-1-1,-1 1 0,1-1 0,-1 1 0,1 0 0,0-1 0,-1 2 0,-5 7-75,0 1 1,0 0-1,1 0 0,0 0 0,1 1 0,0-1 0,0 1 1,-2 15-1,0 4-25,-3 58 1,8-87 38,1 1 1,0-1-1,0 1 0,0 0 0,0-1 1,0 1-1,0-1 0,0 1 1,0 0-1,1-1 0,-1 1 1,1-1-1,-1 1 0,1-1 0,0 1 1,-1-1-1,1 0 0,0 1 1,0-1-1,0 0 0,0 1 1,1 0-1,1-1-2,-1 0 0,1 0 1,-1-1-1,1 1 0,-1-1 1,1 0-1,-1 1 0,1-1 1,0 0-1,-1 0 0,1-1 1,-1 1-1,1-1 0,2 0 1,0-1 20,1 1-1,-1-1 1,0 0 0,0-1 0,0 0 0,-1 1 0,1-1 0,-1-1 0,1 1-1,-1-1 1,0 1 0,0-1 0,4-6 0,45-67 222,-29 40-191,-19 27-33,-4 7-15,0 1 1,1-1-1,-1 1 1,1-1 0,-1 1-1,1 0 1,0 0 0,-1 0-1,1 0 1,0 0 0,1 0-1,-1 0 1,5-3 0,-12 37-265,1-21 254,2-1 0,0 1 1,0 0-1,1 0 0,0 16 1,0-25 10,1 0 0,0 0 0,0 0 0,0 0 0,1 0 0,-1 0 0,0 0 0,1 0 0,-1 0 1,1 0-1,0 0 0,0 0 0,-1-1 0,1 1 0,1 0 0,-1 0 0,0-1 0,0 1 1,0-1-1,1 1 0,-1-1 0,1 1 0,-1-1 0,1 0 0,0 0 0,0 0 0,-1 0 1,1 0-1,0 0 0,0 0 0,0-1 0,0 1 0,0-1 0,0 1 0,3-1 0,5 0 14,-1-1 0,1 0-1,-1 0 1,0-1 0,0 0 0,0-1-1,0 0 1,0 0 0,0-1-1,-1 0 1,13-9 0,-6 3 15,0-1 0,-1 0 1,-1-1-1,0 0 0,14-18 1,-15 11 66,-12 18-110,0 1 0,0 0 0,0 0 1,0 0-1,0 0 0,0 0 0,0-1 0,1 1 0,-1 0 0,0 0 0,0 0 0,0 0 0,0-1 1,0 1-1,0 0 0,0 0 0,0 0 0,-1 0 0,1-1 0,0 1 0,0 0 0,0 0 1,0 0-1,0 0 0,0 0 0,0-1 0,0 1 0,0 0 0,0 0 0,0 0 0,-1 0 0,1 0 1,0 0-1,0-1 0,0 1 0,0 0 0,0 0 0,-1 0 0,1 0 0,0 0 0,0 0 0,0 0 1,0 0-1,0 0 0,-1 0 0,1 0 0,0 0 0,0 0 0,-1 0 0,-1 0-165,0 1-1,0 0 1,0 0 0,0 0-1,0 0 1,0 0-1,0 1 1,0-1-1,0 1 1,0-1 0,1 1-1,-1 0 1,-2 2-1,-30 47-3466,22-13-1704,10-11-2015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09.539"/>
    </inkml:context>
    <inkml:brush xml:id="br0">
      <inkml:brushProperty name="width" value="0.025" units="cm"/>
      <inkml:brushProperty name="height" value="0.025" units="cm"/>
    </inkml:brush>
  </inkml:definitions>
  <inkml:trace contextRef="#ctx0" brushRef="#br0">87 56 14157,'0'0'2600,"1"-9"683,4-38 764,-16 52-2200,7 2-1856,-1-1 0,1 1 0,0 0 1,0 0-1,1 0 0,0 1 0,0 0 0,0-1 0,-1 15 1,-1 2 41,-2 48 1,8 248 59,1-155 118,-4-234-186,-3 0 0,-23-117 0,38 189-78,1 1 0,-1 0 0,0 0 0,0 1 0,18 12 1,34 15-945,-2-10-2241,4-9-3549,-23-11 1475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0.784"/>
    </inkml:context>
    <inkml:brush xml:id="br0">
      <inkml:brushProperty name="width" value="0.025" units="cm"/>
      <inkml:brushProperty name="height" value="0.025" units="cm"/>
    </inkml:brush>
  </inkml:definitions>
  <inkml:trace contextRef="#ctx0" brushRef="#br0">212 415 11787,'-10'-2'3689,"7"2"-3527,-16-3 1336,-1 1 0,0 1 0,-26 2-1,41-1-1335,1 0 0,0 0 0,-1 1 0,1 0 0,0-1 0,0 2 0,0-1 0,-1 0 0,1 1 0,1 0 0,-1 0-1,0 0 1,0 0 0,1 0 0,-1 1 0,1 0 0,0 0 0,0 0 0,0 0 0,0 0 0,0 0 0,1 1 0,-1 0 0,-2 5 0,5-8-164,-1 0 1,1 0-1,0 0 1,0 0-1,0 0 1,0 0-1,0 0 1,0 0-1,0 0 1,1 0-1,-1 0 1,0 0-1,0-1 1,1 1 0,-1 0-1,1 0 1,-1 0-1,1 0 1,-1-1-1,1 1 1,-1 0-1,1 0 1,0-1-1,-1 1 1,1 0-1,0-1 1,-1 1-1,1-1 1,0 1-1,0-1 1,0 1 0,0-1-1,-1 0 1,1 1-1,0-1 1,0 0-1,0 0 1,0 0-1,1 1 1,43 4-49,-44-5 52,24 1 46,-1-2 0,0 0 0,0-2 0,1-1 0,34-10 0,113-50 166,-171 63-220,-1 1-1,1-1 1,0 1 0,-1-1 0,1 1 0,0 0 0,-1-1 0,1 1-1,0 0 1,-1-1 0,1 1 0,0 0 0,0 0 0,-1 0 0,1 0-1,0 0 1,0 0 0,-1 0 0,1 0 0,0 0 0,0 0 0,-1 0-1,1 0 1,0 1 0,0-1 0,-1 0 0,1 0 0,0 1 0,-1-1-1,2 1 1,-4 21 115,1-21-105,1 1 1,-1-1-1,1 0 0,-1 1 1,1-1-1,-1 0 0,1 1 1,0-1-1,-1 0 0,1 1 1,0-1-1,0 1 0,0-1 0,0 0 1,0 1-1,0-1 0,1 1 1,-1-1-1,0 0 0,1 1 1,-1-1-1,1 0 0,0 1 1,-1-1-1,1 0 0,0 0 1,0 0-1,-1 0 0,1 0 0,0 0 1,0 0-1,0 0 0,0 0 1,2 1-1,4 0 21,1 0 0,-1 0 0,0-1 0,1 0 1,0 0-1,-1-1 0,1 0 0,-1-1 0,1 1 0,-1-1 0,14-4 0,1-2-7,0-1-1,30-16 1,27-9-1664,-79 32 1626,1 1 0,-1 0 0,0 0 0,0 0 0,1 0 0,-1 0 0,0 0 0,1 1 0,-1-1 0,0 0 0,0 0 0,1 0 0,-1 0 0,0 0 0,1 0 0,-1 0 0,0 1 0,0-1 0,1 0 0,-1 0 0,0 0 0,0 1 0,0-1 0,1 0 0,-1 0 0,0 1 0,0-1 0,0 0 0,0 0 0,0 1 0,1-1 0,-1 0 0,0 0 0,0 1 0,0-1 0,0 0 0,0 1 0,0-1 0,0 1 0,0-1 10,0 1 0,1 0-1,-1 0 1,0-1 0,0 1 0,1 0 0,-1 0 0,1-1-1,-1 1 1,1 0 0,-1-1 0,1 1 0,-1-1 0,1 1-1,-1-1 1,1 1 0,0-1 0,-1 1 0,2 0 0,9 2-85,-1-1 0,1 0 1,-1-1-1,1 0 1,-1 0-1,1-1 1,0-1-1,-1 0 0,16-3 1,-8 0-287,0 0 0,0-2 0,0 0 0,24-13 0,16-17-1748,-55 34 1917,0-1-1,0 0 1,0 1 0,0-1 0,0 0 0,-1 0 0,1 0-1,-1-1 1,0 1 0,0-1 0,0 1 0,-1-1 0,1 0-1,1-5 1,-3 9 275,-1-1 1,1 1-1,-1-1 0,1 1 0,-1 0 1,1-1-1,-1 1 0,0 0 0,1-1 1,-1 1-1,1 0 0,-1 0 0,0-1 1,1 1-1,-1 0 0,1 0 0,-1 0 0,0 0 1,1 0-1,-1 0 0,0 0 0,1 0 1,-1 0-1,1 0 0,-1 1 0,0-1 1,1 0-1,-1 0 0,1 1 0,-1-1 1,0 0-1,1 1 0,-1-1 0,1 0 1,-1 1-1,-25 10 1200,12-3-564,1 0 0,1 1 0,0 1 0,-12 11 0,20-18-569,1 1 0,-1 0 0,1 0 1,0 0-1,0 1 0,0-1 0,0 1 0,1-1 1,0 1-1,0 0 0,0 0 0,0 0 1,1 0-1,0 0 0,-1 9 0,2-13-122,0 0-1,0 0 1,1-1-1,-1 1 1,0 0-1,0 0 1,1 0-1,-1 0 1,1 0 0,-1 0-1,1-1 1,-1 1-1,1 0 1,-1 0-1,1-1 1,0 1-1,-1 0 1,1-1-1,0 1 1,-1-1 0,1 1-1,0-1 1,0 1-1,0-1 1,1 1-1,31 7 523,34-12 511,-48-1-1025,0-1-1,-1-1 1,0-1-1,-1-1 1,0 0-1,0-1 1,-1-1-1,0-1 1,-1 0-1,27-28 1,-28 23-576,-14 17 553,0-1 0,0 1 0,0 0 0,0 0 1,0 0-1,0 0 0,0 0 0,-1 0 0,1 0 0,0-1 0,0 1 0,0 0 0,0 0 0,0 0 0,0 0 0,0 0 0,0 0 1,0 0-1,0 0 0,0 0 0,-1-1 0,1 1 0,0 0 0,0 0 0,0 0 0,0 0 0,0 0 0,0 0 0,0 0 0,-1 0 1,1 0-1,0 0 0,0 0 0,0 0 0,0 0 0,0 0 0,0 0 0,-1 0 0,1 0 0,0 0 0,0 0 0,0 0 0,0 0 1,0 0-1,0 0 0,0 0 0,-1 0 0,1 1 0,0-1 0,0 0 0,0 0 0,0 0 0,0 0 0,0 0 0,0 0 0,0 0 1,0 0-1,0 0 0,0 1 0,-1-1 0,1 0 0,0 0 0,0 0 0,0 0 0,0 0 0,0 0 0,-2 2-6,0 0-1,0-1 0,1 1 0,-1 0 1,0 0-1,1 0 0,-1 0 0,1 0 0,0 0 1,-1 0-1,1 0 0,0 1 0,0-1 1,1 0-1,-2 5 0,1-5 11,1 0 0,0 0-1,0 0 1,-1 0 0,1 0-1,0 0 1,1 0 0,-1 0-1,0 0 1,0 0 0,1 0 0,0 0-1,-1 0 1,1 0 0,0 0-1,0-1 1,0 1 0,0 0-1,0-1 1,0 1 0,0 0 0,0-1-1,1 1 1,-1-1 0,1 0-1,1 2 1,1-1 13,0 0 0,0-1 0,0 1 0,1-1 0,-1 0 0,0 0 0,1 0 0,-1 0 0,0-1 0,1 0 0,6 0 0,4-2 65,-1 1 0,0-2 0,1 0 0,-1 0-1,0-2 1,23-9 0,-8-2-26,-1-1 0,-1-1 0,0-2 0,-2 0 0,0-2 0,-1-1-1,-1-1 1,-2 0 0,0-2 0,-2 0 0,0-2 0,15-33 0,-31 57-28,-1-2 0,1 1 1,-1 0-1,-1 0 0,1-1 1,-1 1-1,0-1 0,1-8 1,-2 13-9,0 1 1,0-1 0,0 1-1,0-1 1,-1 1 0,1-1-1,0 1 1,0-1 0,0 1 0,-1-1-1,1 1 1,0 0 0,-1-1-1,1 1 1,0-1 0,-1 1-1,1 0 1,0-1 0,-1 1-1,1 0 1,-1-1 0,1 1-1,-1 0 1,1 0 0,-1 0-1,1-1 1,0 1 0,-1 0-1,1 0 1,-1 0 0,0 0-1,1 0 1,-1 0 0,1 0-1,-1 0 1,1 0 0,-1 0-1,1 0 1,-1 0 0,1 0-1,-1 0 1,1 1 0,-1-1-1,1 0 1,-1 0 0,1 0 0,-1 1-1,-26 12 67,19-5-53,0 0 0,1 0 0,0 0 0,0 1 0,0 0-1,1 1 1,1 0 0,0 0 0,0 0 0,0 0 0,2 1-1,-1-1 1,1 1 0,1 0 0,-2 15 0,1-4-3,1 0 0,1 1 0,1-1 0,1 0 0,0 0 0,10 40 0,-10-55-15,13 39 3,-13-44-7,-1 0-1,1-1 1,-1 1-1,1-1 1,-1 1-1,1-1 1,0 0-1,0 1 1,0-1-1,0 0 0,0 0 1,0 1-1,0-1 1,0 0-1,1 0 1,-1 0-1,0 0 1,1 0-1,-1-1 1,1 1-1,-1 0 1,1-1-1,1 2 0,-2-3 19,0 0-1,0 0 0,0 0 0,-1 0 0,1 0 0,0 0 0,-1 0 0,1 0 0,0 0 0,-1 0 1,1 0-1,-1 0 0,0 0 0,1 0 0,-1 0 0,0 0 0,0 0 0,0-1 0,0 1 0,0-2 1,3-34-279,-3 32 133,8-139-1772,1 156 1885,0-1 0,1 0 0,0 0 0,1-1 0,0-1 0,1 1 0,19 11 0,-21-17 20,1 0 0,0 0 0,0-1 0,-1 0 0,2-1 0,-1 0 0,0 0 0,0-2 0,1 1 0,-1-1 0,0-1 0,0 0 0,1-1 1,-1 0-1,0-1 0,0 0 0,-1 0 0,1-1 0,-1-1 0,1 0 0,-1 0 0,-1-1 0,1 0 0,-1-1 0,10-9 0,-31 29 30,0 0 1,0 1-1,-12 19 0,21-29-13,0 1 0,0-1 0,0 1 1,0 0-1,1 0 0,0-1 0,0 2 1,0-1-1,1 0 0,0 0 0,0 0 1,0 1-1,1-1 0,-1 0 0,1 1 1,1-1-1,-1 0 0,2 7 0,-1-10-47,-1-1 0,1 0 0,0 0 0,0 1 0,0-1 0,0 0 0,0 0 0,1 0 0,-1 0 0,0 0 0,0-1 0,1 1 0,-1 0 0,0-1 0,1 1 0,-1 0 0,1-1 0,-1 0 0,1 1 0,-1-1 0,1 0 0,-1 0 0,1 0 0,-1 0 0,1 0 0,-1 0 0,1 0 0,-1 0 0,1-1 0,-1 1 0,3-2 0,2 1-325,0-1 1,-1 1 0,1-2-1,-1 1 1,0-1 0,0 1-1,5-5 1,-1 0-947,-1 0-1,0-1 1,0 0-1,-1-1 1,0 0 0,-1 0-1,0 0 1,0-1-1,-1 0 1,5-11 0,10-30-7219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180"/>
    </inkml:context>
    <inkml:brush xml:id="br0">
      <inkml:brushProperty name="width" value="0.025" units="cm"/>
      <inkml:brushProperty name="height" value="0.025" units="cm"/>
    </inkml:brush>
  </inkml:definitions>
  <inkml:trace contextRef="#ctx0" brushRef="#br0">23 1 11755,'-2'0'122,"1"0"0,0 0-1,0 0 1,0 1 0,0-1-1,0 0 1,0 1 0,0-1-1,1 1 1,-1-1 0,0 1-1,0-1 1,0 1 0,0 0 0,1-1-1,-1 1 1,0 0 0,0 0-1,1 0 1,-1 0 0,1-1-1,-1 1 1,1 0 0,-1 0 0,1 0-1,-1 0 1,1 0 0,0 0-1,0 0 1,0 0 0,-1 0-1,1 0 1,0 0 0,0 0-1,0 0 1,0 1 0,1-1 0,-1 0-1,0 0 1,0 0 0,1 0-1,-1 0 1,1 1 0,0 3-158,0-1 0,1 1 0,-1-1 1,1 0-1,0 1 0,0-1 0,0 0 0,1 0 1,3 5-1,2-3-213,0 1-1,0-1 1,0 0 0,1 0 0,0-1 0,0-1-1,0 1 1,0-1 0,1-1 0,-1 0-1,1 0 1,0-1 0,0 0 0,0-1 0,1 0-1,-1-1 1,0 0 0,18-2 0,-15-5 107,-4-9 4372,-9 15-4070,0 0-1,0 0 1,0 1 0,0-1 0,0 0 0,0 0-1,-1 0 1,1 1 0,0-1 0,0 0-1,-1 0 1,1 0 0,-1 1 0,1-1-1,-1 0 1,1 1 0,-1-1 0,1 0-1,-1 1 1,1-1 0,-1 1 0,0-1-1,1 1 1,-1-1 0,0 1 0,0-1-1,1 1 1,-1 0 0,0 0 0,0-1-1,1 1 1,-1 0 0,0 0 0,0 0-1,0 0 1,0 0 0,-1 0 0,-10-1 215,-1 0 0,1 1 0,-1 1 0,1 0 0,-23 6 0,31-6-308,1 0 1,0 0-1,-1 0 0,1 1 0,0-1 0,0 1 0,0 0 1,0 0-1,0 0 0,1 0 0,-5 4 0,6-4-71,0-1 0,0 1-1,0 0 1,0 0 0,0 0 0,1-1-1,-1 1 1,0 0 0,1 0 0,-1 0-1,1 0 1,0 0 0,0 0 0,0 0-1,0 0 1,0 0 0,0 0 0,0 0-1,1 0 1,-1 0 0,2 3-1,-1-3 1,0 1 0,1-1-1,-1 0 1,1 0 0,0 0-1,0 0 1,0 0 0,0 0-1,0-1 1,0 1-1,0-1 1,0 1 0,0-1-1,1 0 1,-1 0 0,1 0-1,-1 0 1,5 1 0,55 11 21,-52-11 0,74 7-50,-58-7-375,-1 1 0,0 0 0,39 12 0,-63-15 398,0 0 1,0 1-1,0-1 0,0 0 1,0 1-1,1-1 0,-1 0 1,0 1-1,0-1 1,0 1-1,0 0 0,0-1 1,0 1-1,0 0 0,0 0 1,-1-1-1,1 1 1,0 0-1,0 0 0,-1 0 1,1 0-1,0 0 1,-1 0-1,1 0 0,-1 0 1,1 0-1,-1 2 0,0-2 61,-1 1-1,1-1 0,-1 1 0,0-1 0,0 0 0,0 1 1,0-1-1,0 0 0,0 0 0,0 0 0,0 0 1,0 1-1,0-2 0,-1 1 0,1 0 0,0 0 1,-3 1-1,-12 6 861,0 0 1,-27 7 0,36-12-619,-54 18 107,62-23-2403,1 0 1244,1-1-1,-1 1 1,1 0 0,0 0-1,-1 0 1,1 0 0,5-2-1,5-4-1913,18-14-4102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637"/>
    </inkml:context>
    <inkml:brush xml:id="br0">
      <inkml:brushProperty name="width" value="0.025" units="cm"/>
      <inkml:brushProperty name="height" value="0.025" units="cm"/>
    </inkml:brush>
  </inkml:definitions>
  <inkml:trace contextRef="#ctx0" brushRef="#br0">128 293 14125,'0'0'3438,"-8"6"-1639,-1-1-1535,-9 5 731,1 1 1,-20 16-1,34-25-943,0 0-1,1 0 0,-1 1 0,0-1 1,1 1-1,-1 0 0,1 0 0,0 0 1,0 0-1,0 0 0,0 0 0,1 0 1,-1 1-1,1-1 0,0 1 0,0-1 1,0 1-1,0-1 0,0 1 0,1 0 1,0 3-1,0-5-54,1-1 0,-1 0 0,1 1 0,0-1 0,-1 0 0,1 1 0,0-1 0,0 0 0,0 0 0,0 0 0,0 0 0,0 0 0,0 0 0,1 0 0,-1 0 0,0 0 0,0 0 0,1-1 0,-1 1 0,0-1 0,1 1 0,-1-1 0,1 1 0,-1-1 0,1 0 0,-1 0 0,2 1 0,48 0 217,-40-1-147,4-2 53,-1-1 0,0 1-1,-1-2 1,1 0 0,0-1-1,-1 0 1,0-1 0,0-1 0,-1 0-1,0 0 1,0-1 0,17-16-1,2-3-73,0-2 0,-2-1 1,27-36-1,-49 57-130,0-1 1,-1 1 0,0-1 0,0 0 0,-1-1-1,0 1 1,-1-1 0,0 0 0,-1 0 0,0 0 0,2-22-1,-5 31 52,0 0 0,0-1-1,0 1 1,0 0 0,0 0-1,-1 0 1,1 0 0,-1-1-1,1 1 1,-1 0 0,0 0 0,0 0-1,0 0 1,0 0 0,0 1-1,0-1 1,-1 0 0,1 0-1,0 1 1,-3-3 0,0 1 2,1 1 1,-1 0 0,1 0 0,-1 0 0,0 0 0,0 1-1,0-1 1,0 1 0,0 0 0,-5-1 0,-3 1 18,0 0 1,0 1-1,-1 0 1,1 0-1,0 1 1,-23 6-1,24-3 71,0 0 0,1 1 0,-1 0-1,1 1 1,0 0 0,1 0 0,0 1 0,0 0-1,-13 14 1,18-17-47,1 0-1,-1 0 1,1 1-1,0 0 1,0 0-1,0 0 1,0 0 0,1 0-1,-3 10 1,4-12-25,1 0 0,0 0 0,-1 1 0,1-1 0,0 0 0,0 0 0,1 0 0,-1 1 0,1-1 0,-1 0 0,1 0 0,0 0 0,0 0 1,1 0-1,-1 0 0,1 0 0,-1-1 0,3 4 0,1 0 23,0-1 0,1 1 1,0-2-1,-1 1 0,1-1 0,1 1 1,-1-2-1,1 1 0,-1-1 0,12 4 1,82 23 138,-68-21-125,-5-2-45,0 2 1,-1 0-1,0 2 1,0 1 0,29 19-1,15 24-5533,-69-53 4998,0-1-1,1 0 0,-1 0 0,0 0 0,1 0 0,-1-1 0,0 1 1,1 0-1,-1 0 0,1-1 0,-1 1 0,1-1 0,-1 0 0,1 1 0,-1-1 1,1 0-1,0 0 0,-1 0 0,1 0 0,-1 0 0,1 0 0,0 0 1,1-1-1,10-3-3587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2:53.339"/>
    </inkml:context>
    <inkml:brush xml:id="br0">
      <inkml:brushProperty name="width" value="0.025" units="cm"/>
      <inkml:brushProperty name="height" value="0.025" units="cm"/>
    </inkml:brush>
  </inkml:definitions>
  <inkml:trace contextRef="#ctx0" brushRef="#br0">0 211 10794,'0'0'3892,"12"-5"-4244,46-17 106,1 2 0,100-19 0,139-9-2219,320-8-2092,7 37 4726,-563 17-122,1923 30 1454,316 103 360,-1608-95-1304,2871 111 2261,-1481-9-2924,-1698-101-3658,-218-25-416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1.985"/>
    </inkml:context>
    <inkml:brush xml:id="br0">
      <inkml:brushProperty name="width" value="0.025" units="cm"/>
      <inkml:brushProperty name="height" value="0.025" units="cm"/>
    </inkml:brush>
  </inkml:definitions>
  <inkml:trace contextRef="#ctx0" brushRef="#br0">1 154 1121,'0'0'1788,"11"-9"156,38-30 1275,-45 36-2413,0 0-1,1 1 1,-1-1 0,1 1 0,0 0 0,0 0 0,0 1 0,0-1 0,0 1 0,0 0 0,10 0 0,51 7 2832,-42-3-3148,-17-2-353,8 1 196,0-1 0,0 0 0,26-2 0,-39 1-257,0 0 0,0 0-1,1-1 1,-1 1-1,0 0 1,0-1 0,0 1-1,0-1 1,0 0 0,0 0-1,0 0 1,0 0-1,-1 0 1,1 0 0,0 0-1,0-1 1,-1 1 0,1 0-1,-1-1 1,1 0-1,-1 1 1,0-1 0,1 0-1,-1 0 1,0 1 0,0-1-1,0 0 1,-1 0-1,1 0 1,0 0 0,-1 0-1,1-1 1,-1 1 0,0-2-1,0 2-64,-1 0 1,1-1-1,-1 1 0,0 0 0,1 0 0,-1 0 1,0 0-1,0 0 0,-1 1 0,1-1 0,0 0 1,-1 0-1,1 1 0,-1-1 0,1 1 0,-1-1 1,0 1-1,0 0 0,1 0 0,-1-1 0,0 1 1,0 1-1,0-1 0,0 0 0,0 0 0,-1 1 0,1-1 1,0 1-1,0 0 0,-3-1 0,-9-1-2,-1 0 0,-29 1 0,35 2-10,0 0 1,0 0-1,-1 1 0,1 0 1,1 1-1,-1 0 0,0 0 1,1 1-1,-1 0 0,1 1 1,0 0-1,1 0 0,-1 0 1,1 1-1,0 0 0,0 1 1,1-1-1,0 1 0,-8 13 1,10-15 0,0 0 0,1 1 0,0-1 0,1 1 0,-1 0 0,1 0 0,0 0 0,0 0 0,1 0 0,0 1 1,0-1-1,0 0 0,1 1 0,0-1 0,0 0 0,1 1 0,-1-1 0,2 0 0,-1 0 0,1 1 0,-1-1 1,2 0-1,-1 0 0,1-1 0,0 1 0,0 0 0,0-1 0,1 0 0,6 7 0,9 8 72,1-1 0,1-1 0,0-1-1,1-1 1,1-1 0,49 23 0,45 11-1659,-3-17-5475,-52-20-4736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2.422"/>
    </inkml:context>
    <inkml:brush xml:id="br0">
      <inkml:brushProperty name="width" value="0.025" units="cm"/>
      <inkml:brushProperty name="height" value="0.025" units="cm"/>
    </inkml:brush>
  </inkml:definitions>
  <inkml:trace contextRef="#ctx0" brushRef="#br0">148 57 15535,'0'0'5018,"-6"15"-4623,-28 67-47,-33 89-77,57-142-250,1 1 1,2 0-1,-7 55 0,14-84-23,0 0 0,0 0 0,0 1 0,0-1 0,0 0 0,0 0 0,0 1 0,1-1 0,-1 0 0,0 0 0,1 1-1,-1-1 1,0 0 0,1 0 0,0 0 0,-1 0 0,1 0 0,0 0 0,-1 0 0,1 0 0,0 0 0,0 0 0,0 0-1,0 0 1,0-1 0,0 1 0,0 0 0,0-1 0,0 1 0,0 0 0,1-1 0,-1 0 0,0 1 0,0-1-1,0 0 1,1 1 0,-1-1 0,0 0 0,0 0 0,1 0 0,-1 0 0,0 0 0,0 0 0,2-1 0,6 0 136,1-1 0,-1 0 0,0 0 0,16-7 0,31-18 565,-2-2-1,0-2 1,86-68-1,-116 81-364,272-218 195,-289 230-789,-3 3-251,1-1-1,-1 1 1,0-1 0,0 0 0,-1 0 0,1-1 0,-1 1-1,0-1 1,0 0 0,3-6 0,-4-6-5655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3.163"/>
    </inkml:context>
    <inkml:brush xml:id="br0">
      <inkml:brushProperty name="width" value="0.025" units="cm"/>
      <inkml:brushProperty name="height" value="0.025" units="cm"/>
    </inkml:brush>
  </inkml:definitions>
  <inkml:trace contextRef="#ctx0" brushRef="#br0">0 210 14638,'0'0'2092,"3"8"215,-1-3-2222,0-1 0,0 0 0,0 0 0,0 0 1,1 0-1,0 0 0,0 0 0,0-1 0,0 1 0,0-1 1,1 0-1,-1 0 0,1 0 0,0 0 0,0-1 0,0 1 1,0-1-1,1 0 0,-1-1 0,1 1 0,6 1 0,15 5-824,1-1 1,0-2-1,-1 0 0,2-2 0,-1-1 0,0-1 0,52-6 0,-65 3 395,-1 0 0,0-1 0,0-1 1,0 0-1,0-1 0,-1 0 0,0-1 1,0 0-1,19-14 0,-23 14 561,0-1 1,-1 0-1,0 0 0,-1 0 1,1-1-1,-1 0 0,-1-1 1,9-15-1,-14 23-116,1 0 0,0 0 0,-1 0 0,1 0 0,0 0 0,-1 0 0,1-1 0,-1 1-1,0 0 1,1 0 0,-1 0 0,0-1 0,0 1 0,0 0 0,0-1 0,0 1 0,0 0 0,0 0 0,0-1 0,0 1 0,-1 0 0,1 0 0,0 0 0,-1-1 0,0-1 0,-1 3-7,1-1-1,0 0 1,0 1 0,-1-1 0,1 1-1,0-1 1,-1 1 0,1 0-1,0 0 1,-1 0 0,1-1 0,-1 1-1,1 1 1,0-1 0,-1 0-1,1 0 1,-1 0 0,-1 1 0,-6 2 208,0-1 0,1 2 0,-1-1 1,1 1-1,-14 8 0,15-6-170,1-1 1,0 1-1,1 0 0,-1 1 1,1-1-1,-5 9 0,9-13-121,0 0 0,0 0 0,0 0 0,0 0-1,1-1 1,-1 1 0,0 1 0,1-1-1,0 0 1,-1 0 0,1 0 0,0 4-1,0-5-17,1 0-1,-1 0 0,0 0 0,1 0 0,-1 0 0,1 0 0,-1 0 0,1 0 1,0-1-1,-1 1 0,1 0 0,0 0 0,0 0 0,-1-1 0,1 1 1,0 0-1,0-1 0,0 1 0,0-1 0,0 1 0,0-1 0,0 1 1,0-1-1,0 0 0,0 0 0,2 1 0,13 2-10,1-1 0,0-1 0,0-1 0,-1 0 0,1-1 0,0 0 0,0-2 0,-1 0 0,18-6 0,46-6-3192,-79 15 3198,0 0-1,0 0 1,0 0-1,-1 0 1,1 0-1,0 0 1,0 0-1,0 0 1,0 0-1,-1 0 1,1 0-1,0 0 1,0 1-1,-1-1 1,1 0-1,0 1 1,0-1-1,-1 1 1,1-1-1,0 1 1,-1-1-1,1 1 1,-1-1-1,1 1 1,0-1-1,-1 1 1,1 0-1,-1-1 1,0 1-1,1 0 1,0 1-1,-1-1 14,1 0 0,-1 0-1,1 0 1,0 0 0,0 0 0,0 0 0,-1 0-1,1 0 1,0 0 0,0 0 0,0-1 0,1 1-1,-1 0 1,0-1 0,0 1 0,0-1 0,0 1-1,1-1 1,1 1 0,8 1-94,1-1-1,0-1 1,0 0 0,0 0 0,-1-1-1,1 0 1,0-1 0,-1-1-1,1 0 1,-1 0 0,0-1 0,0-1-1,15-8 1,-8 3-687,0 0-1,-1-2 1,0 0-1,-1 0 1,-1-2-1,27-29 1,-36 35 82,0 0 1,0 0-1,-1-1 1,5-11-1,-9 18 789,1-1 0,-1 0 0,0 0 0,0 0 0,-1 0-1,1 0 1,0 0 0,-1 0 0,0 0 0,1 0 0,-1 0-1,-1 0 1,1 0 0,0 0 0,-1 0 0,1 0 0,-2-4-1,0 6 185,1 0 0,0-1 0,-1 1 0,1 0 0,0 0 0,-1 0 0,1 1 0,-1-1 0,0 0 0,1 1-1,-1-1 1,0 1 0,1-1 0,-1 1 0,0 0 0,1-1 0,-1 1 0,0 0 0,0 0 0,-2 1 0,-38 3 2818,29-1-2447,1 1-1,0 1 0,0-1 1,0 2-1,-14 8 0,22-12-539,-1 1 0,1 0 0,-1 0 0,1 0 0,0 1 0,0-1 0,1 1 0,-1 0 0,1 0 0,-1 0 0,1 1 0,1-1 0,-1 1 0,0 0 0,-2 8 0,5-12-116,0 0-1,0 1 1,0-1-1,0 0 1,0 0-1,1 0 1,-1 1-1,0-1 1,1 0-1,-1 0 1,1 0-1,-1 0 1,1 0-1,0 0 1,-1 0-1,1 0 1,0 0-1,0 0 1,0 0-1,-1 0 1,1 0-1,0-1 1,0 1-1,0 0 1,0-1-1,1 1 1,-1-1-1,0 1 1,0-1-1,0 1 1,0-1-1,2 0 1,45 10 158,-42-9-104,238 21-2852,-243-22 2838,0 0 1,0 0 0,-1 0 0,1 0 0,0 0 0,0 0 0,0 0-1,-1 0 1,1 0 0,0 0 0,0 1 0,0-1 0,-1 0 0,1 1 0,0-1-1,-1 0 1,1 1 0,0-1 0,-1 1 0,1-1 0,0 1 0,-1-1-1,1 1 1,-1 0 0,1-1 0,-1 1 0,1 0 0,-1-1 0,0 1-1,1 0 1,-1 0 0,0-1 0,1 2 0,-2 0 71,0-1 0,1 1 1,-1-1-1,0 1 0,0-1 1,0 1-1,0-1 0,0 1 1,-1-1-1,1 0 0,0 0 1,-1 1-1,1-1 0,-2 1 0,-63 36 2132,61-36-2209,-87 44 674,96-47-5874,22-10-962,6-13-424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3.849"/>
    </inkml:context>
    <inkml:brush xml:id="br0">
      <inkml:brushProperty name="width" value="0.025" units="cm"/>
      <inkml:brushProperty name="height" value="0.025" units="cm"/>
    </inkml:brush>
  </inkml:definitions>
  <inkml:trace contextRef="#ctx0" brushRef="#br0">116 163 13293,'0'0'4115,"-10"11"-2839,3-3-1129,-54 63 2370,56-65-2394,1 0 1,0 1 0,0-1 0,1 1-1,0 0 1,0 0 0,0 0-1,1 1 1,0-1 0,1 1 0,-2 11-1,3-16-124,0 1-1,0-1 0,0 1 0,0-1 0,1 1 1,-1-1-1,1 1 0,0-1 0,0 1 1,0-1-1,0 0 0,1 0 0,2 5 1,-2-6 9,0 0 1,0-1-1,1 1 1,-1-1 0,0 0-1,1 1 1,-1-1-1,1 0 1,0 0 0,-1-1-1,1 1 1,-1-1-1,1 1 1,0-1 0,0 0-1,-1 0 1,1 0-1,3 0 1,1-1 22,-1 0-1,1 0 0,0-1 1,-1 1-1,1-2 1,-1 1-1,0-1 1,1 1-1,-1-2 1,-1 1-1,1-1 1,0 0-1,-1 0 1,0 0-1,0-1 1,0 0-1,0 0 1,-1 0-1,0-1 1,7-11-1,-7 10-61,1-1 0,-1 0 0,0 0 0,-1 0 0,0 0 0,0-1 0,-1 1 0,0-1 0,0 0 0,-1 0 0,0 0 0,-1 0 0,0 0 0,0 1 0,-3-17 0,3 25 28,0-1 0,0 1-1,0 0 1,0-1 0,0 1 0,-1-1-1,1 1 1,0 0 0,0-1-1,0 1 1,0-1 0,-1 1 0,1 0-1,0-1 1,0 1 0,-1 0-1,1-1 1,0 1 0,-1 0 0,1 0-1,0-1 1,-1 1 0,1 0-1,0 0 1,-1-1 0,1 1 0,0 0-1,-1 0 1,1 0 0,-1 0-1,1 0 1,0 0 0,-1-1 0,1 1-1,-1 0 1,1 0 0,-1 0-1,1 0 1,0 1 0,-1-1 0,1 0-1,-1 0 1,1 0 0,0 0-1,-1 0 1,1 0 0,-1 1 0,1-1-1,0 0 1,-1 0 0,1 1-1,-1-1 1,-13 18 118,14-16-96,-1 1 0,1-1-1,-1 0 1,1 1 0,0-1-1,0 1 1,0-1-1,0 1 1,0-1 0,1 0-1,-1 1 1,1-1 0,-1 0-1,1 1 1,0-1-1,0 0 1,0 0 0,0 0-1,1 0 1,-1 0 0,3 4-1,-1-4 33,0 1 1,0-1-1,1 0 0,-1 0 0,0 0 0,1 0 1,0-1-1,-1 0 0,1 1 0,0-1 0,-1 0 1,7 0-1,3 0 115,0 0 0,0-1-1,0 0 1,-1-2 0,1 1 0,0-1 0,20-7 0,-13 2 2,0-1 1,0-2-1,-1 0 1,34-24 0,-42 27-106,0-2 0,-1 0 0,0 0 0,-1 0 0,0-1 0,0-1 0,-1 0 0,0 0 0,6-14 0,-12 22-76,0 0-1,-1 0 1,0 0-1,0-1 0,0 1 1,0-1-1,0 1 1,-1 0-1,0-1 1,1 1-1,-1-1 1,-1 1-1,1-1 0,-1-6 1,0 9-2,0-1-1,0 1 1,0 0-1,0-1 1,0 1 0,0 0-1,0 0 1,0 0 0,0 0-1,0 0 1,-1 0-1,1 0 1,0 0 0,-1 1-1,1-1 1,-1 0 0,1 1-1,-1-1 1,1 1-1,-1-1 1,1 1 0,-1 0-1,1 0 1,-1 0 0,0 0-1,1 0 1,-1 0-1,1 0 1,-1 0 0,1 1-1,-1-1 1,1 0 0,-4 2-1,-4 1 15,1 0 1,-1 1-1,1 0 0,0 0 0,0 1 0,0 0 0,1 0 1,-1 1-1,1 0 0,1 1 0,-1-1 0,1 1 1,0 0-1,0 1 0,1-1 0,-7 14 0,7-13 34,1 1-1,0-1 0,0 1 0,1 0 0,0 0 1,0 1-1,1-1 0,0 0 0,1 1 0,0-1 1,0 1-1,1-1 0,0 1 0,1 0 1,0-1-1,3 12 0,-1-15-23,-1-1 0,1 1 0,0-1 0,1 0-1,-1 0 1,1-1 0,0 1 0,0-1 0,1 1 0,-1-1 0,1 0 0,0-1 0,0 1-1,0-1 1,0 0 0,1-1 0,-1 1 0,1-1 0,0 0 0,-1 0 0,8 1 0,4 1 36,0-1 0,0-1 0,0-1 1,0 0-1,0-1 0,25-3 0,-26 0-22,0-1 0,-1 0 0,0-1 0,0-1 0,0-1 0,-1 0 0,0 0 0,0-2 0,0 1 0,-2-2 0,1 0 0,-1-1-1,0 0 1,-1 0 0,0-1 0,9-15 0,-19 26-18,0 1 0,-1-1 0,1 0 0,0 0 0,-1 0 0,1 0 0,-1 0 0,1 0 1,-1 0-1,1 0 0,-1 0 0,0-1 0,1 1 0,-1 0 0,0 0 0,0 0 0,0 0 0,0 0 0,0-1 0,0-1 0,-1 3-8,1-1 0,-1 1 1,1 0-1,-1-1 0,0 1 0,1 0 0,-1 0 0,0-1 1,1 1-1,-1 0 0,0 0 0,1 0 0,-1 0 0,0 0 1,1 0-1,-1 0 0,0 0 0,0 0 0,1 0 1,-1 0-1,0 1 0,1-1 0,-2 1 0,-4 0-18,1 1-1,-1 1 1,0-1-1,1 1 1,0 0 0,-7 5-1,3 0 46,1 1 1,1 0-1,0 0 1,0 0-1,1 1 0,0 0 1,-5 14-1,9-21-26,0 0-1,1 1 1,-1-1 0,1 0-1,0 1 1,0-1 0,1 1-1,-1-1 1,0 1-1,1-1 1,0 1 0,0-1-1,0 1 1,1 0-1,-1-1 1,1 1 0,-1-1-1,1 1 1,1-1-1,-1 0 1,0 1 0,1-1-1,-1 0 1,1 0-1,0 0 1,0 0 0,4 4-1,-4-6-194,0 1 0,0 0 0,1-1 0,-1 1 0,1-1 0,-1 0 0,1 0 0,0 0 0,-1 0 1,1 0-1,0-1 0,0 1 0,0-1 0,-1 1 0,1-1 0,0 0 0,0 0 0,0-1 0,0 1 0,-1-1 0,1 1 0,0-1 0,0 0 0,-1 0 0,1 0 0,0 0 0,-1 0 0,1-1 0,-1 1 0,0-1 0,1 0 0,-1 0 0,3-3 0,3-3-1022,0 0 1,0 0-1,-1-1 0,-1 0 0,1 0 0,-1 0 0,6-15 1,16-63-4085,-25 77 4776,11-41-3573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4.180"/>
    </inkml:context>
    <inkml:brush xml:id="br0">
      <inkml:brushProperty name="width" value="0.025" units="cm"/>
      <inkml:brushProperty name="height" value="0.025" units="cm"/>
    </inkml:brush>
  </inkml:definitions>
  <inkml:trace contextRef="#ctx0" brushRef="#br0">1 0 5221,'0'0'2338,"5"54"-2370,5-25-929,5 1-1473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4.744"/>
    </inkml:context>
    <inkml:brush xml:id="br0">
      <inkml:brushProperty name="width" value="0.025" units="cm"/>
      <inkml:brushProperty name="height" value="0.025" units="cm"/>
    </inkml:brush>
  </inkml:definitions>
  <inkml:trace contextRef="#ctx0" brushRef="#br0">175 257 2915,'0'0'17061,"-9"-7"-16911,3 3-148,5 2 9,-1 0 1,0 0-1,0 0 0,0 1 1,0-1-1,0 1 0,0-1 0,0 1 1,-1 0-1,1 0 0,0 0 1,-1 0-1,1 1 0,0-1 1,-1 0-1,1 1 0,-1 0 1,1 0-1,-1-1 0,0 1 1,1 1-1,-1-1 0,1 0 0,-1 1 1,1-1-1,0 1 0,-1 0 1,1 0-1,-4 1 0,-4 5 287,0 0-1,1 0 0,-1 1 0,-10 11 0,17-16-251,1 0 1,-1 0-1,1 0 0,-1 1 0,1-1 0,0 1 0,0-1 0,1 1 0,-1 0 0,1-1 0,-1 1 0,1 0 0,0 0 0,1 0 0,-1 0 0,1 8 0,0-11-43,1 1 0,0 0-1,0-1 1,-1 1 0,1-1-1,0 1 1,1-1 0,-1 1 0,0-1-1,0 0 1,1 0 0,-1 1-1,0-1 1,1 0 0,-1 0-1,1 0 1,0-1 0,-1 1 0,1 0-1,0 0 1,-1-1 0,1 1-1,0-1 1,0 0 0,-1 1 0,1-1-1,0 0 1,0 0 0,3-1-1,59-2 691,-43-2-538,-1-1 0,1 0 0,-2-2 0,1 0 0,36-21 0,85-67 4,-118 78-227,0 0-1,-1-2 0,-1 0 1,-1-1-1,-1-1 0,23-35 1,-41 56 44,0 0 0,0 0 0,0-1 0,0 1 1,-1 0-1,1-1 0,0 1 0,-1-1 0,1 1 0,-1-1 0,1 1 1,-1-1-1,0 1 0,1-1 0,-1 0 0,0 1 0,0-1 1,0 1-1,0-1 0,-1 0 0,1-1 0,-1 3 25,0-1-1,0 1 1,0-1-1,0 1 1,0 0 0,1-1-1,-1 1 1,0 0-1,0 0 1,0-1-1,0 1 1,0 0 0,0 0-1,0 0 1,0 0-1,0 1 1,0-1-1,0 0 1,0 0 0,0 0-1,0 1 1,0-1-1,-1 1 1,-8 3 61,0 0-1,1 0 1,-1 1-1,-15 11 1,15-7 52,0-1-1,1 1 1,0 1-1,0 0 1,1 0-1,-11 17 1,16-21-77,-1 1 1,1 0-1,1-1 0,-1 1 1,1 0-1,0 0 1,1 1-1,-1-1 0,2 0 1,-1 0-1,1 1 1,0-1-1,1 9 1,0-12-32,0 0 1,0 0-1,1 0 1,-1 0-1,1 0 1,0 0-1,0 0 1,1-1-1,-1 1 1,1-1-1,-1 0 1,1 0-1,0 0 1,0 0-1,1 0 1,-1 0-1,1-1 1,-1 0-1,1 0 1,0 0 0,0 0-1,-1 0 1,1-1-1,1 1 1,-1-1-1,6 1 1,12 2 99,-1-1 1,1 0 0,38-2 0,-29-2-154,0-2 1,-1 0-1,1-3 1,-1 0-1,0-2 1,-1-1-1,0-2 1,0-1-1,-1-1 1,-1-1-1,0-1 1,-1-2-1,36-29 0,-55 74-209,-1 1 91,-2-24 170,-1 1 1,1-1 0,0 0-1,1 0 1,-1 0-1,1 0 1,0-1 0,0 0-1,1 0 1,-1 0 0,1 0-1,0-1 1,0 0-1,0-1 1,10 4 0,13 3-36,59 12 0,-76-19-22,48 7-532,-43-8 337,0 1 1,0 1-1,0 1 1,0 0-1,-1 1 0,1 1 1,18 9-1,-30-11 252,0 0 0,0 0 0,-1 1 0,1-1 0,-1 1 0,0 0 0,0 1 0,-1-1 0,0 0 0,0 1 0,0 0 0,0 0 0,2 11 0,2 9 392,8 52 1,-12-55-307,1 1 39,0 1 0,-2-1 0,-1 1-1,-1 0 1,-1-1 0,-5 30 0,5-48-106,0 0-1,-1 0 1,1 1 0,-2-1 0,1 0-1,0-1 1,-1 1 0,0 0-1,-1-1 1,1 1 0,-1-1-1,0 0 1,0 0 0,-1-1-1,1 1 1,-1-1 0,0 0 0,0 0-1,-1-1 1,1 1 0,-1-1-1,0-1 1,0 1 0,0-1-1,0 0 1,0 0 0,0 0-1,-10 0 1,7 0 9,0-1-1,0 0 1,0-1-1,0 0 1,0-1 0,1 0-1,-1 0 1,0 0-1,0-1 1,1-1-1,-16-6 1,19 7-25,0-1 0,1 0 0,0-1-1,-1 1 1,1-1 0,0 0 0,1 0 0,-1 0-1,1-1 1,0 1 0,0-1 0,0 0 0,0 1 0,1-1-1,0 0 1,0-1 0,0 1 0,1 0 0,0-1-1,-1-7 1,0-6-121,1 1 0,0-1 0,2 1-1,0-1 1,1 1 0,1-1 0,1 1 0,0 0-1,1 0 1,1 1 0,1-1 0,0 2 0,2-1-1,0 1 1,0 0 0,2 0 0,12-14-1,-10 14 92,1 1 0,1 0-1,0 1 1,1 0-1,0 1 1,1 1-1,0 1 1,1 0-1,1 1 1,0 1 0,0 1-1,0 1 1,1 1-1,0 0 1,22-3-1,-17 6 39,0 1 0,0 2 0,0 0 0,0 1 0,26 5 0,21 12-2776,-38-7-2674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4:15.149"/>
    </inkml:context>
    <inkml:brush xml:id="br0">
      <inkml:brushProperty name="width" value="0.025" units="cm"/>
      <inkml:brushProperty name="height" value="0.025" units="cm"/>
    </inkml:brush>
  </inkml:definitions>
  <inkml:trace contextRef="#ctx0" brushRef="#br0">120 438 11883,'-32'9'1009,"22"-5"-202,0-1 0,0 0 0,0-1 0,-1 0 0,1-1-1,-16 1 1,31-2-641,0 1-1,0-1 0,0 0 1,1-1-1,-1 1 1,0-1-1,0 0 1,7-2-1,16-4-42,1401-199 2961,13 72-3382,-1289 121 438,962-65 1100,-446 58-3438,-226 23-5455,-294 3 3019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6.664"/>
    </inkml:context>
    <inkml:brush xml:id="br0">
      <inkml:brushProperty name="width" value="0.025" units="cm"/>
      <inkml:brushProperty name="height" value="0.025" units="cm"/>
    </inkml:brush>
  </inkml:definitions>
  <inkml:trace contextRef="#ctx0" brushRef="#br0">2795 374 11627,'-5'-13'512,"-6"-17"-125,-1 1-1,-2 1 0,0 0 0,-2 1 0,-35-45 0,40 59-351,-1 0 0,0 1-1,-1 0 1,-1 1 0,0 0 0,0 2-1,-1-1 1,0 2 0,0 0-1,-1 1 1,-1 0 0,1 1-1,-1 1 1,0 1 0,0 0 0,0 1-1,-25-1 1,-13 5-65,-1 2 0,0 3 1,1 2-1,0 3 0,0 1 1,1 4-1,-68 28 0,-352 188 46,451-220-18,-182 96-281,-336 197 2029,470-258-1436,2 3-1,2 4 1,3 2-1,2 2 1,-65 81-1,104-110-290,1 1-1,2 1 1,0 0-1,3 2 1,-28 69-1,40-86-24,1 0 1,0 0-1,1 1 1,1-1-1,0 1 1,2 29-1,1-35-4,0 0 1,1-1-1,1 1 1,-1 0-1,2 0 1,-1-1-1,2 0 1,-1 0-1,1 0 1,1 0-1,6 9 0,4-1-2,-1-1 0,2 0 0,0-1 0,1-1 0,1-1-1,0 0 1,1-2 0,0 0 0,1-1 0,0-1 0,0-1-1,41 11 1,-4-5-72,2-2-1,-1-3 1,110 4-1,-62-13 257,0-5 0,-1-5 0,0-4 0,-1-5 0,0-4 0,135-48 0,-123 27 170,-2-5 0,-2-4 0,-3-6 0,-2-4 0,116-89 0,-146 91-188,-3-4-1,84-90 1,-125 116-98,-1-1 0,-2-2 1,-2-1-1,-1-1 0,-3-1 0,23-55 1,-40 79-32,-1-1 0,0-1 1,-2 0-1,0 0 1,-2 0-1,0 0 0,-2-43 1,-1 53-104,-1 0 0,-1 0 0,0-1 1,-1 1-1,0 1 0,-1-1 0,0 0 1,-1 1-1,0 0 0,-1 0 0,0 0 1,-1 1-1,0 0 0,-1 0 0,-15-15 1,6 11-217,0 0 0,-1 2 1,-1 0-1,0 1 1,-1 0-1,0 2 0,0 1 1,-1 0-1,0 1 0,-1 2 1,-29-5-1,-13 2-1058,0 2-1,-110 5 1,-22 14-2919,-5 13-1926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7.645"/>
    </inkml:context>
    <inkml:brush xml:id="br0">
      <inkml:brushProperty name="width" value="0.025" units="cm"/>
      <inkml:brushProperty name="height" value="0.025" units="cm"/>
    </inkml:brush>
  </inkml:definitions>
  <inkml:trace contextRef="#ctx0" brushRef="#br0">35 518 7207,'-11'-43'1711,"3"-1"1,1 1-1,2-1 1,2 0-1,2-1 1,2 1-1,2 0 1,2 0-1,17-72 1,-17 110-952,-2 20-802,0 23-303,-5 371 394,-1-126-1245,3-236 976,2 0 0,2-1 0,2 1 0,24 86 0,-64-213-10217,11 39 2013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8.037"/>
    </inkml:context>
    <inkml:brush xml:id="br0">
      <inkml:brushProperty name="width" value="0.025" units="cm"/>
      <inkml:brushProperty name="height" value="0.025" units="cm"/>
    </inkml:brush>
  </inkml:definitions>
  <inkml:trace contextRef="#ctx0" brushRef="#br0">3 523 12172,'-1'15'2215,"1"-7"-1968,-1 5 341,1 0 0,0 1 0,3 15 0,-2-24-346,0 0-1,0 1 1,1-1 0,0 0 0,0 0 0,0 0-1,0 0 1,1-1 0,-1 1 0,1 0 0,1-1 0,-1 0-1,8 7 1,-1-3 37,1-1 0,0 0 0,0-1 0,1-1 0,0 1 0,0-2 0,0 0 0,0 0 0,1-1 1,0-1-1,-1 0 0,21 1 0,-14-2-206,1-1 1,-1-1 0,0-1 0,0 0-1,1-2 1,-1 0 0,32-11 0,-28 4 65,0-1 1,0-1 0,-1-1-1,-1-1 1,0 0 0,-1-2-1,0 0 1,-2-1 0,0-2-1,-1 1 1,-1-2 0,-1 0-1,17-33 1,-4 3-722,31-80 1,10-59-7644,-61 167 6449,11-37-5789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08.077"/>
    </inkml:context>
    <inkml:brush xml:id="br0">
      <inkml:brushProperty name="width" value="0.025" units="cm"/>
      <inkml:brushProperty name="height" value="0.025" units="cm"/>
    </inkml:brush>
  </inkml:definitions>
  <inkml:trace contextRef="#ctx0" brushRef="#br0">67 0 13965,'0'0'4121,"-9"7"-3491,4-4-570,1 0-18,1-1-1,-1 1 1,0-1-1,1 1 1,0 0-1,0 0 1,0 1-1,0-1 0,0 1 1,0 0-1,1-1 1,0 1-1,0 0 1,0 0-1,0 1 1,1-1-1,-3 8 0,4-7 42,-1 1-1,1-1 0,-1 1 1,2-1-1,-1 0 0,0 1 1,1-1-1,0 1 0,2 5 1,-2-10-9,0 1 1,0-1-1,1 1 1,-1-1-1,0 0 1,1 0-1,-1 1 1,0-1-1,1 0 1,-1 0-1,1-1 1,0 1 0,-1 0-1,1 0 1,0-1-1,-1 1 1,1-1-1,0 1 1,0-1-1,-1 0 1,1 0-1,0 0 1,0 0-1,0 0 1,-1 0-1,1 0 1,0-1 0,0 1-1,-1-1 1,3 0-1,-1 0 89,0 0 1,-1 0-1,1-1 0,-1 1 0,1-1 0,-1 0 1,0 1-1,0-1 0,1 0 0,-1 0 0,-1 0 1,1-1-1,0 1 0,0 0 0,-1-1 0,0 1 1,1-1-1,-1 1 0,1-4 0,-1 3-92,0 1 0,0 0-1,0-1 1,0 1 0,-1 0-1,1-1 1,-1 1 0,1-1-1,-1 1 1,0-1 0,0 1-1,0-1 1,0 0 0,-1 1 0,1 0-1,-1-1 1,1 1 0,-1-1-1,0 1 1,0 0 0,0-1-1,-2-1 1,3 3-80,-1 0 1,1 0-1,-1 0 1,0 1-1,0-1 1,1 0-1,-1 1 0,0-1 1,0 0-1,0 1 1,0-1-1,0 1 0,0 0 1,0-1-1,0 1 1,0-1-1,0 1 0,0 0 1,0 0-1,0 0 1,0 0-1,0 0 0,0 0 1,0 0-1,0 0 1,0 0-1,0 0 1,0 0-1,0 1 0,0-1 1,0 0-1,0 1 1,0-1-1,0 1 0,0-1 1,1 1-1,-1 0 1,0-1-1,0 1 0,0 0 1,1-1-1,-1 1 1,0 0-1,1 0 0,-1 0 1,0 0-1,0 1 1,-1 1 3,0 1 0,0 0 0,0 0 1,0-1-1,1 1 0,-1 0 1,1 1-1,0-1 0,0 0 0,0 5 1,2-9-5,0 1 1,-1 0 0,1-1 0,0 1-1,-1 0 1,1-1 0,0 1 0,0-1 0,0 1-1,0-1 1,0 0 0,-1 1 0,1-1-1,0 0 1,0 1 0,0-1 0,0 0 0,0 0-1,0 0 1,0 0 0,0 0 0,0 0-1,0 0 1,1-1 0,29-1 118,-28 1-49,0 0 1,0 0-1,0 0 1,0 0-1,-1 0 1,1-1 0,-1 1-1,1-1 1,-1 0-1,1 0 1,-1 1-1,0-2 1,0 1 0,0 0-1,0 0 1,0-1-1,-1 1 1,1-1-1,-1 1 1,1-1 0,-1 0-1,0 1 1,0-1-1,0 0 1,0 0-1,-1 0 1,1 0-1,-1 0 1,0-6 0,0 8-53,-1 0 1,1 0 0,-1 0 0,0 0-1,1 0 1,-1 0 0,0 0-1,0 1 1,0-1 0,0 0 0,0 0-1,1 1 1,-1-1 0,-1 0 0,1 1-1,0-1 1,0 1 0,0-1 0,0 1-1,0 0 1,0-1 0,0 1-1,-1 0 1,1 0 0,0 0 0,0 0-1,0 0 1,-2 0 0,2 0-33,0 0 0,0 0 0,0 0 0,0 0 0,0 0 0,0 0 0,0 0 0,0 0 0,0 0 0,0 0 0,0 1 0,0-1 0,0 0 0,0 1 0,0-1 0,0 1 0,0-1 0,0 1 0,0 0 0,1-1 0,-1 1 0,0 0 0,0-1 0,1 1 0,-1 0 0,1 0 0,-1 0 0,0-1 0,1 1 0,-1 0 0,1 0-1,0 0 1,-1 0 0,1 2 0,0-3-65,0 0-1,0 1 0,0-1 0,0 0 0,0 0 0,0 1 0,0-1 1,0 0-1,0 0 0,0 1 0,0-1 0,0 0 0,0 0 0,1 0 0,-1 1 1,0-1-1,0 0 0,0 0 0,0 0 0,1 1 0,-1-1 0,0 0 0,0 0 1,0 0-1,1 0 0,-1 0 0,0 0 0,0 1 0,0-1 0,1 0 1,-1 0-1,0 0 0,0 0 0,1 0 0,-1 0 0,0 0 0,0 0 0,1 0 1,-1 0-1,0 0 0,0 0 0,1 0 0,-1 0 0,0 0 0,0 0 1,0-1-1,1 1 0,1 0-770,14-1-5222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8.782"/>
    </inkml:context>
    <inkml:brush xml:id="br0">
      <inkml:brushProperty name="width" value="0.025" units="cm"/>
      <inkml:brushProperty name="height" value="0.025" units="cm"/>
    </inkml:brush>
  </inkml:definitions>
  <inkml:trace contextRef="#ctx0" brushRef="#br0">82 338 10698,'-1'-9'1885,"0"-5"-1004,-4-29 2407,3 12 1655,-22 112-2802,9-19-2022,3 0-1,3 1 1,-3 94 0,12-155-135,0-1 0,0 1 1,0-1-1,0 1 0,0-1 0,0 0 1,0 1-1,0-1 0,0 1 0,1-1 1,-1 1-1,1-1 0,-1 0 0,1 1 1,-1-1-1,1 0 0,0 1 0,0-1 0,0 0 1,0 0-1,0 0 0,0 0 0,0 0 1,0 0-1,0 0 0,2 1 0,-1-2 4,0 1 0,0-1 0,0 0 0,0 0 0,0 0 0,0 0-1,0 0 1,0-1 0,0 1 0,0-1 0,0 1 0,0-1 0,0 0-1,0 0 1,-1 1 0,3-3 0,8-4 34,-1 0 0,-1-1-1,0 0 1,18-18 0,0-7 51,-2-2 0,-1-1 0,-2 0-1,-2-2 1,30-71 0,56-210 264,-99 287-358,-38 133-459,16-59 517,1 0 1,3 0-1,-10 80 0,18-104-210,1 4-365,0 0 1,4 27 0,-3-45 85,0 0 1,1 0-1,-1-1 1,1 1-1,0 0 1,0 0-1,1 0 1,-1-1-1,1 1 0,-1-1 1,1 1-1,1-1 1,-1 0-1,0 0 1,1 0-1,-1 0 1,1 0-1,0-1 1,4 4-1,10 1-4934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9.270"/>
    </inkml:context>
    <inkml:brush xml:id="br0">
      <inkml:brushProperty name="width" value="0.025" units="cm"/>
      <inkml:brushProperty name="height" value="0.025" units="cm"/>
    </inkml:brush>
  </inkml:definitions>
  <inkml:trace contextRef="#ctx0" brushRef="#br0">98 0 12940,'0'0'5317,"0"9"-5210,-2 11 333,-1 0 0,-1 0-1,0-1 1,-2 0 0,0 0 0,-16 33-1,13-33 20,0 1 0,2 0-1,0 1 1,2 0-1,0 0 1,-4 42 0,9-62-460,0 0 0,1 0 1,-1 0-1,0-1 0,0 1 1,1 0-1,-1 0 0,1 0 1,-1-1-1,1 1 0,-1 0 1,1 0-1,-1-1 0,1 1 1,0 0-1,-1-1 0,1 1 1,0-1-1,-1 1 0,1-1 1,0 1-1,0-1 0,-1 0 1,1 1-1,0-1 0,0 0 1,0 0-1,0 1 0,0-1 1,0 0-1,-1 0 0,1 0 1,0 0-1,0 0 0,0 0 1,0 0-1,0 0 0,0-1 1,-1 1-1,1 0 0,2-1 1,39-13 12,-12-2 21,-2-2 1,33-27 0,-34 25-279,0 0-1,37-19 0,-62 38 233,-1 1-1,0-1 1,0 0-1,0 1 1,0-1-1,1 0 0,-1 1 1,0-1-1,0 1 1,1 0-1,-1 0 1,0-1-1,1 1 0,-1 0 1,0 0-1,1 0 1,-1 0-1,0 0 1,1 1-1,-1-1 0,0 0 1,1 1-1,-1-1 1,0 1-1,0-1 1,2 1-1,-2 1 13,0-1-1,-1 1 1,1-1 0,0 1-1,-1-1 1,1 1 0,-1-1-1,1 1 1,-1 0 0,0-1-1,1 1 1,-1 0 0,0-1-1,0 1 1,0 0 0,0-1-1,-1 3 1,-1 8 181,-1-1-1,0 0 1,0 0-1,-9 19 1,2-10 438,-1 0 1,-1-1 0,-1 0 0,-16 18 0,27-33-523,-1 0-1,-1-1 1,1 1 0,0-1 0,-1 0-1,0 0 1,0 0 0,0 0 0,0-1-1,0 0 1,0 0 0,0 0 0,-1 0 0,0 0-1,1-1 1,-1 0 0,1 0 0,-1 0-1,0-1 1,0 1 0,0-1 0,1 0-1,-1-1 1,0 1 0,0-1 0,-4-1 0,4-1-178,1 1 1,-1-1-1,1 0 0,0 0 1,0-1-1,0 1 1,1-1-1,-1 0 1,1 0-1,0 0 1,0 0-1,1 0 1,-5-10-1,4 8-582,0 0 0,0 0 0,1 0 0,0 0 0,0-1 0,1 1 0,0-1 0,0 1 0,0-1 0,1-9 0,12 12-5215,16 5 2352,-26-1 2918,27 4-4200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09.739"/>
    </inkml:context>
    <inkml:brush xml:id="br0">
      <inkml:brushProperty name="width" value="0.025" units="cm"/>
      <inkml:brushProperty name="height" value="0.025" units="cm"/>
    </inkml:brush>
  </inkml:definitions>
  <inkml:trace contextRef="#ctx0" brushRef="#br0">60 215 10698,'0'0'7122,"10"-1"-4048,-3 1-2745,0 0 0,0-1 0,0-1 0,0 1-1,0-1 1,0 0 0,9-4 0,-14 5-210,0 0 0,0 0 1,0 0-1,0 0 0,0-1 0,-1 1 1,1 0-1,0-1 0,-1 1 0,1-1 1,-1 0-1,0 1 0,1-1 0,-1 0 1,0 0-1,0 0 0,0 0 1,-1 0-1,1 0 0,0 0 0,-1 0 1,1 0-1,-1 0 0,1 0 0,-1 0 1,0 0-1,0-1 0,0 1 0,0 0 1,-1 0-1,1 0 0,-1 0 1,1 0-1,-1 0 0,-1-4 0,0 3-69,0 1 0,0-1 0,0 1 0,0-1-1,0 1 1,0 0 0,-1-1 0,1 1 0,-1 0 0,0 1-1,0-1 1,0 0 0,1 1 0,-1 0 0,-1 0 0,1 0-1,0 0 1,0 0 0,0 0 0,-4 1 0,-1-2-80,0 1 0,-1 0 0,1 1 1,-1-1-1,1 2 0,-16 2 0,23-3 21,-1 0 0,1 1-1,-1-1 1,1 1-1,-1 0 1,1-1 0,-1 1-1,1 0 1,0 0-1,0 0 1,-1 0 0,1 0-1,0 0 1,0 0-1,0 0 1,0 1 0,0-1-1,0 0 1,1 1-1,-1-1 1,0 0 0,1 1-1,-1-1 1,1 1-1,-1-1 1,1 1-1,0-1 1,-1 1 0,1 0-1,0-1 1,0 1-1,0-1 1,0 1 0,1-1-1,-1 1 1,0-1-1,1 1 1,-1-1 0,1 1-1,-1-1 1,1 1-1,0-1 1,0 1 0,-1-1-1,1 0 1,0 0-1,0 1 1,0-1 0,0 0-1,1 0 1,-1 0-1,0 0 1,0 0 0,1 0-1,-1-1 1,0 1-1,1 0 1,-1-1-1,1 1 1,-1-1 0,1 1-1,2-1 1,18 5 1,0-1 0,0-1-1,1-1 1,0-1 0,28-3 0,114-18 32,-141 17-36,-1 1-5,-18 2 22,1 0 1,-1-1-1,1 1 1,-1-1-1,0-1 0,1 1 1,-1-1-1,8-3 1,-44-21 3330,-96-89-3469,145 121-4937,0-2 3451,53 16-5658,-27-12 1672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0.086"/>
    </inkml:context>
    <inkml:brush xml:id="br0">
      <inkml:brushProperty name="width" value="0.025" units="cm"/>
      <inkml:brushProperty name="height" value="0.025" units="cm"/>
    </inkml:brush>
  </inkml:definitions>
  <inkml:trace contextRef="#ctx0" brushRef="#br0">184 1 12460,'0'0'3699,"-13"1"-592,12-1-3061,-8 1 247,1 0 0,0 0 0,0 0 0,0 1 0,-1 0 0,2 1 0,-1 0 0,0 0 0,1 0 0,-1 1 0,1 1 0,0-1 0,-9 8 0,-23 33 695,38-43-983,-1 1 0,1-1 0,-1 1-1,1 0 1,0-1 0,0 1 0,0 0-1,0 0 1,1 0 0,-1-1 0,1 1-1,-1 0 1,1 0 0,0 0 0,0 0-1,1 0 1,-1 0 0,1 3 0,0-4-17,0-1 1,0 1-1,0-1 1,0 1 0,0-1-1,1 0 1,-1 0-1,0 0 1,1 1 0,-1-1-1,0 0 1,1 0-1,-1-1 1,1 1 0,0 0-1,-1-1 1,1 1-1,0 0 1,-1-1 0,1 0-1,0 1 1,0-1-1,1 0 1,50 2-532,-40-3 351,10 0-422,0-2 0,0 0 1,32-10-1,-31 7-30,0 1-1,35-3 0,-59 8 674,0 0 0,0 1 0,1-1-1,-1 0 1,0 0 0,0 0 0,0 1-1,1-1 1,-1 0 0,0 0 0,0 0 0,0 1-1,0-1 1,0 0 0,1 0 0,-1 1-1,0-1 1,0 0 0,0 0 0,0 1-1,0-1 1,0 0 0,0 0 0,0 1-1,0-1 1,0 0 0,0 1 0,0-1-1,0 0 1,0 0 0,0 1 0,0-1 0,-1 0-1,1 0 1,0 1 0,0-1 0,0 0-1,0 0 1,0 1 0,-1-1 0,1 0-1,0 0 1,0 0 0,0 0 0,-1 1-1,1-1 1,0 0 0,-1 0 0,-10 12 752,-1 0 1,0-2 0,-1 1 0,-1-2-1,-20 13 1,-13 9 742,3 3-136,19-14-1046,-1-1-1,-43 24 1,69-43-426,0 0 1,0 1 0,-1-1 0,1 0-1,0 0 1,0 1 0,0-1 0,0 0-1,0 0 1,-1 0 0,1 0 0,0 1 0,0-1-1,0 0 1,-1 0 0,1 0 0,0 0-1,0 0 1,-1 0 0,1 1 0,0-1-1,0 0 1,-1 0 0,1 0 0,0 0-1,0 0 1,-1 0 0,1 0 0,0 0 0,0 0-1,-1 0 1,1 0 0,0 0 0,0 0-1,-1-1 1,1 1 0,0 0 0,0 0-1,0 0 1,-1 0 0,1 0 0,0 0 0,0-1-1,-1 1 1,1 0 0,0 0 0,0 0-1,0 0 1,0-1 0,-1 1 0,1 0-1,0-1 1,9-14-3054,23-20-2063,6 0-549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1.366"/>
    </inkml:context>
    <inkml:brush xml:id="br0">
      <inkml:brushProperty name="width" value="0.025" units="cm"/>
      <inkml:brushProperty name="height" value="0.025" units="cm"/>
    </inkml:brush>
  </inkml:definitions>
  <inkml:trace contextRef="#ctx0" brushRef="#br0">61 402 8520,'0'0'3566,"-5"13"-987,-4 9-1670,0-2 51,1 0 1,1 1 0,0-1-1,2 2 1,0-1 0,-1 23-1,6-42-945,0-1-1,0 1 1,0-1-1,1 0 1,-1 1-1,0-1 1,0 1-1,1-1 1,-1 0-1,1 1 1,0-1-1,-1 0 1,1 0-1,0 0 1,-1 1-1,1-1 1,0 0-1,0 0 1,0 0-1,0 0 1,0 0-1,0 0 1,1-1-1,-1 1 1,0 0-1,0 0 0,1-1 1,-1 1-1,0-1 1,0 1-1,1-1 1,-1 0-1,1 1 1,-1-1-1,0 0 1,1 0-1,-1 0 1,1 0-1,-1 0 1,0 0-1,1-1 1,1 0-1,4 0 147,-1 0-1,0 0 0,-1-1 1,1 0-1,0 0 0,0-1 1,-1 1-1,1-1 0,4-4 1,12-10 182,-2-2 1,0 0-1,-1-2 1,-1 0 0,-1-1-1,-1 0 1,-1-1-1,-1-1 1,12-28 0,-14 25-336,0-1 1,-2-1-1,-2 1 1,0-2-1,-2 1 1,-1-1-1,-1 1 1,-1-37-1,-3 64-17,1-1-1,-1 0 1,0 0-1,0 0 1,0 0-1,-1 0 1,1 0-1,-1 0 1,0 0-1,1 1 1,-1-1-1,0 0 1,-1 0-1,1 1 1,0-1-1,-1 1 1,0-1-1,1 1 1,-1 0-1,0 0 1,0-1-1,0 1 1,0 1-1,-1-1 1,1 0-1,-1 0 1,1 1-1,-1-1 1,1 1-1,-1 0 1,0 0-1,0 0 1,1 0-1,-1 1 1,0-1-1,0 1 0,0-1 1,0 1-1,0 0 1,-5 1-1,-2-1 23,0 2 0,0-1 0,0 1 0,0 1 0,0 0 0,1 0 0,-1 1 0,1 0 0,0 0 0,0 1 0,1 1 0,-1-1 0,1 1 0,0 1 0,1 0 0,-1 0 0,-10 14 0,6-7 8,1 1 0,0-1 0,1 2 0,1-1 0,0 2 0,1-1 0,1 1 0,1 0 0,-6 22 0,11-33-48,-1 0 0,1 1 0,1-1 0,-1 0 1,1 0-1,0 1 0,0-1 0,1 0 0,-1 0 1,1 1-1,1-1 0,3 11 0,-3-14-6,0 1 0,1-1 0,-1 0 0,1 0 0,0 1 0,0-2 0,0 1 0,0 0 0,1-1 0,-1 1 0,1-1 0,-1 0 0,1 0 0,0 0 0,0-1 1,-1 0-1,1 1 0,1-1 0,-1 0 0,4 0 0,16 2-618,1-1 0,-1-1 0,39-3 0,-37 1 406,0 0 1,0 2-1,27 4 1,-51-4 243,1-1 0,-1 1 1,0 0-1,1 0 1,-1 0-1,0 0 1,0 1-1,1-1 1,-1 0-1,0 1 1,0 0-1,-1-1 0,1 1 1,0 0-1,-1 0 1,1 0-1,-1 0 1,3 4-1,18 50 922,-20-48-881,0 0 0,1-1 0,0 1 0,0-1 0,1 0 0,7 12 0,-8-16-151,0 0 1,0 0-1,0-1 1,0 1-1,0-1 1,1 0-1,-1 0 1,1 0-1,0 0 1,-1 0-1,1-1 1,0 0-1,0 0 0,0 0 1,0 0-1,0-1 1,0 1-1,0-1 1,0 0-1,1 0 1,-1-1-1,0 1 1,0-1-1,0 0 1,0 0-1,6-3 0,-1 1-445,-1-1 0,1 0 0,-1 0 0,0-1 0,0 0 0,-1-1 0,0 0-1,0 0 1,0 0 0,10-14 0,-6 7 31,-2 0 1,0 0-1,-1-1 1,0-1-1,-1 1 0,0-1 1,-1 0-1,-1-1 0,-1 1 1,5-31-1,-9 47 624,0-1-1,-1 0 1,1 1-1,0-1 1,-1 1-1,1-1 0,0 1 1,-1-1-1,1 0 1,-1 1-1,1-1 1,-1 0-1,1 0 1,-1 1-1,1-1 1,-1 0-1,1 0 1,-1 0-1,0 0 0,1 1 1,-1-1-1,1 0 1,-1 0-1,1 0 1,-1 0-1,0 0 1,1 0-1,-1-1 1,1 1-1,-1 0 0,1 0 1,-1 0-1,1 0 1,-1-1-1,1 1 1,-1 0-1,1-1 1,-1 1-1,1 0 1,-1-1-1,1 1 0,-1 0 1,1-1-1,0 1 1,-1-1-1,1 1 1,0-1-1,0 1 1,-1-1-1,1 1 1,0-1-1,0 1 1,-1-1-1,1 1 0,0-1 1,0 1-1,0-1 1,0 0-1,0 1 1,0-1-1,0 1 1,0-1-1,0 1 1,0-1-1,0 0 0,1 1 1,-1-1-1,0 1 1,1-2-1,-33 32 3143,26-21-2925,0 0 0,1 0 0,0 0 0,1 1 0,0-1 0,0 1 0,1 0 0,1 0 0,-1 1 0,2-1 0,-1 0 0,1 1 0,1 14 0,0-21-317,1 1 1,0-1-1,-1 1 1,1-1 0,1 0-1,-1 0 1,1 1-1,-1-1 1,1 0-1,0 0 1,1 0 0,-1-1-1,1 1 1,0-1-1,0 1 1,0-1-1,0 0 1,0 0-1,1 0 1,-1 0 0,1-1-1,0 0 1,0 1-1,0-1 1,0-1-1,0 1 1,0 0 0,0-1-1,1 0 1,-1 0-1,0-1 1,1 1-1,4-1 1,1 1-81,-1-1-1,1-1 1,0 0-1,-1 0 1,1-1-1,-1 0 1,0-1-1,0 0 1,0-1 0,0 1-1,0-2 1,-1 1-1,1-1 1,-1 0-1,0-1 1,9-9-1,-5 5-17,0-2-1,-1 0 1,-1 0-1,0 0 0,0-2 1,-2 1-1,1-1 0,-2 0 1,7-16-1,-10 9 28,-4 21 93,0 0 0,0-1 1,0 1-1,0 0 1,0 0-1,-1 0 0,1 0 1,0-1-1,0 1 0,0 0 1,0 0-1,-1 0 0,1 0 1,0 0-1,0 0 0,0 0 1,0 0-1,-1 0 0,1-1 1,0 1-1,0 0 0,-1 0 1,1 0-1,0 0 0,0 0 1,0 0-1,-1 0 0,1 0 1,0 0-1,0 1 0,0-1 1,-1 0-1,1 0 1,0 0-1,0 0 0,0 0 1,-1 0-1,1 0 0,0 0 1,0 0-1,0 1 0,0-1 1,0 0-1,-1 0 0,-2 3 108,0-1-1,0 1 1,0-1-1,0 1 1,1 0 0,-1 0-1,-3 6 1,2 1-2,-1-1 0,1 0 0,1 1 0,0 0 0,1 0 0,-1 0 0,2 0 0,-1 0 0,1 13 1,1-20-186,0 0 1,0 0-1,0 0 1,0 0 0,0 0-1,1 0 1,-1 0 0,1 0-1,0 0 1,0 0 0,0 0-1,0 0 1,0-1-1,1 1 1,0 0 0,-1-1-1,1 1 1,0-1 0,0 1-1,0-1 1,0 0 0,1 0-1,-1 0 1,1 0-1,-1-1 1,1 1 0,-1 0-1,1-1 1,0 0 0,0 0-1,0 0 1,0 0 0,0 0-1,3 0 1,3-1-107,-1 0 1,1 0-1,-1-1 0,1 0 1,-1-1-1,1 0 0,-1 0 0,0-1 1,0 0-1,0 0 0,0-1 1,-1 0-1,0 0 0,1-1 1,-1 0-1,11-11 0,2-2 195,0-2-1,-2 0 0,-1-1 0,16-24 0,-47 69 977,2 0 0,0 1 0,2 0 0,1 1 0,-6 26 0,4-11-660,3 0 1,1 0-1,-2 65 0,9 185-902,13-329 475,105-356 184,-81 298-1571,96-181 0,-132 275 1468,6-12 65,1 1-1,0-1 0,1 1 0,0 1 0,1 0 0,0 0 0,1 1 1,19-15-1,-29 24-59,1 1 0,-1 0 0,1 0 0,0 0 0,-1 0 0,1 1 0,0-1 0,-1 0 0,1 1 1,0-1-1,0 1 0,0-1 0,-1 1 0,1 0 0,0 0 0,0 0 0,0 0 0,2 0 0,-3 1-11,0-1 0,0 1-1,0 0 1,0-1 0,0 1-1,-1 0 1,1-1 0,0 1-1,-1 0 1,1 0 0,0 0-1,-1 0 1,1-1 0,-1 1 0,1 0-1,-1 0 1,1 0 0,-1 0-1,0 0 1,0 0 0,1 0-1,-1 1 1,0 0 0,0 3 25,0 1 1,0 0-1,0 0 1,-1-1-1,0 1 1,0 0-1,0-1 1,-1 1-1,0-1 1,-4 9-1,-27 40 288,19-34-122,-21 44 1,32-58-256,1 0-1,0 0 1,0 0 0,0 0 0,1 0 0,0 0-1,0 0 1,0 1 0,1-1 0,0 0 0,0 1 0,2 9-1,0-12 14,-1-1 0,1 1 0,0-1 0,0 0 0,0 1 0,0-1 0,0 0 0,1 0 0,0 0 0,-1-1-1,1 1 1,0-1 0,0 1 0,0-1 0,1 0 0,-1 0 0,0 0 0,1-1 0,0 1 0,-1-1 0,1 0 0,0 0 0,5 1-1,10 2-95,0-1 0,0-1 0,23 0 1,193-9-1307,-235 6 1479,1 1-1,-1 0 1,1 0 0,0 0-1,-1 0 1,1 0 0,0 0-1,-1 0 1,1 0 0,-1 0-1,1 0 1,0 0 0,-1 0-1,1 1 1,0-1 0,-1 0-1,1 0 1,-1 1 0,1-1-1,-1 0 1,1 1 0,-1-1-1,1 1 1,-1-1 0,1 1-1,-1-1 1,1 1 0,-1-1-1,0 1 1,1-1 0,-1 1-1,0-1 1,1 1 0,-1-1-1,0 1 1,0 0 0,0-1-1,0 1 1,1 0 0,-1-1-1,0 1 1,0-1 0,0 1-1,0 0 1,0-1 0,-1 1-1,1 0 1,0-1 0,0 1 0,0-1-1,0 1 1,-1 0 0,1-1-1,0 1 1,-1-1 0,1 1-1,0-1 1,-1 1 0,1-1-1,-1 1 1,1-1 0,-1 1-1,0 0 1,-29 34 1710,7-14-998,-2-2 0,0 0 0,-1-2 0,-1-1 0,-1-1 1,0-1-1,-1-2 0,0 0 0,-38 8 0,25-10-1438,1-2 1,-53 4-1,47-9-4098,-83-7 1,46-7-8224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1.777"/>
    </inkml:context>
    <inkml:brush xml:id="br0">
      <inkml:brushProperty name="width" value="0.025" units="cm"/>
      <inkml:brushProperty name="height" value="0.025" units="cm"/>
    </inkml:brush>
  </inkml:definitions>
  <inkml:trace contextRef="#ctx0" brushRef="#br0">0 66 19154,'6'1'1292,"495"-3"743,-171-2-2575,1685-24-891,-192-4 3961,-1684 37-3244,-6 1-2030,-46-8-3364,-53-1-1536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5:12.312"/>
    </inkml:context>
    <inkml:brush xml:id="br0">
      <inkml:brushProperty name="width" value="0.025" units="cm"/>
      <inkml:brushProperty name="height" value="0.025" units="cm"/>
    </inkml:brush>
  </inkml:definitions>
  <inkml:trace contextRef="#ctx0" brushRef="#br0">81 89 13004,'0'0'1927,"-9"11"-560,1-3-1194,1-1 82,0 0 0,1 1 0,-1-1 0,2 1 1,-1 0-1,1 1 0,0-1 0,1 1 0,0 0 0,-3 11 0,7-19-259,0-1 0,0 0 1,0 1-1,0-1 0,0 1 1,0-1-1,0 1 0,0-1 0,1 0 1,-1 1-1,0-1 0,0 0 0,0 1 1,1-1-1,-1 1 0,0-1 0,0 0 1,1 1-1,-1-1 0,0 0 1,0 0-1,1 1 0,-1-1 0,0 0 1,1 0-1,-1 1 0,1-1 0,-1 0 1,0 0-1,1 0 0,-1 0 1,1 0-1,-1 0 0,0 1 0,1-1 1,-1 0-1,1 0 0,-1 0 0,1 0 1,-1-1-1,1 1 0,20-2 30,-21 2-13,10-2 29,-1-1-1,0 0 0,0-1 0,-1 0 0,1 0 0,-1-1 0,0 0 0,15-12 0,54-56-122,-70 65 78,5-3 14,-1-1 1,-1 0-1,0 0 0,16-28 0,-30 48 249,1 0 0,0 0 0,1 0 1,0 0-1,0 1 0,0-1 0,1 1 0,1 0 0,-1-1 0,1 1 0,3 14 0,-3-19-323,1-1 0,0 0 0,0 0 0,0 0-1,0 1 1,1-1 0,0 0 0,-1-1 0,1 1 0,0 0-1,0 0 1,0-1 0,1 1 0,2 2 0,-2-3-210,1 0 0,-1 0 1,1 0-1,-1-1 0,1 1 1,-1-1-1,1 0 1,0 0-1,0 0 0,0-1 1,0 1-1,-1-1 0,1 0 1,0 0-1,4 0 0,32-4-6917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7:26.402"/>
    </inkml:context>
    <inkml:brush xml:id="br0">
      <inkml:brushProperty name="width" value="0.025" units="cm"/>
      <inkml:brushProperty name="height" value="0.025" units="cm"/>
    </inkml:brush>
  </inkml:definitions>
  <inkml:trace contextRef="#ctx0" brushRef="#br0">400 81 5381,'-16'6'1009,"-15"6"-603,-1 2-1,2 1 1,0 2 0,1 1 0,-35 27-1,51-33-276,0 0-1,1 1 1,0 1-1,1 0 1,1 0-1,0 1 1,0 0-1,2 1 1,0 0-1,-6 20 1,10-25-76,1 1 1,0-1-1,1 1 1,1-1-1,-1 1 0,2-1 1,0 1-1,0 0 1,1-1-1,0 1 1,1 0-1,1-1 1,0 0-1,0 0 1,1 0-1,8 17 1,8 7-52,1-2 0,2 0 0,1-1 0,2-2 0,39 38 1,160 122 18,-191-163-18,132 95 20,6-7 0,339 168 0,-452-253 37,1-3-1,1-2 0,2-3 1,0-3-1,0-3 1,2-2-1,103 8 0,-93-20 113,1-3-1,-1-4 0,149-28 0,-167 20-52,0-3 0,0-3 0,-2-2 0,-1-2 0,84-49 0,-122 62-28,-1 0 0,0-1 0,0 0 0,-1-2 1,15-16-1,-23 22-27,-1 0 0,0 0 1,0-1-1,0 0 0,-1 0 1,0 0-1,0-1 0,-1 1 0,-1-1 1,1 0-1,-1 0 0,1-14 1,-2 3-9,0 0 1,-2 0-1,0 1 1,-2-1-1,0 0 1,-1 1-1,-1-1 1,-8-20 0,2 12 34,-2 0 1,-1 0-1,-1 1 1,-31-41 0,5 18 107,-1 3 1,-3 1-1,-2 2 1,-77-55-1,20 26 35,-4 6 0,-135-64 0,-245-83-140,392 175-180,-2 4 1,-2 4 0,-1 5 0,-144-19 0,194 40-61,0 1 1,0 3 0,0 2 0,0 3 0,0 1-1,1 3 1,0 2 0,0 2 0,1 3 0,-91 39-1,92-30-1048,1 1 0,2 3-1,-79 63 1,70-42-2901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17.501"/>
    </inkml:context>
    <inkml:brush xml:id="br0">
      <inkml:brushProperty name="width" value="0.025" units="cm"/>
      <inkml:brushProperty name="height" value="0.025" units="cm"/>
    </inkml:brush>
  </inkml:definitions>
  <inkml:trace contextRef="#ctx0" brushRef="#br0">1 120 11307,'0'0'261,"9"-1"-955,26-4 860,-17 1-99,-1 1 0,1 1 1,0 1-1,0 0 0,-1 2 0,1 0 1,0 1-1,0 0 0,18 6 0,31 14 267,1-2 0,1-4 0,1-2 0,105 6-1,291-13 518,-231-8-787,600 35 1392,-100-1-430,0-53-502,70-68 1383,289-21-1321,-463 98 150,-549 23-551,-62-8-358,1-1 0,40 1 0,-54-4-254,1-1 0,-1 0 0,1 0 0,-1-1 1,0 0-1,0 0 0,0 0 0,0-1 1,0 0-1,0-1 0,-1 1 0,7-6 1,42-34-5158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30.239"/>
    </inkml:context>
    <inkml:brush xml:id="br0">
      <inkml:brushProperty name="width" value="0.025" units="cm"/>
      <inkml:brushProperty name="height" value="0.025" units="cm"/>
    </inkml:brush>
  </inkml:definitions>
  <inkml:trace contextRef="#ctx0" brushRef="#br0">1 440 10730,'0'0'523,"9"0"-726,67-7 405,115-26-1,-16 2-96,27 13 118,326 15 1,-250 7 119,234-3-269,831-6 124,-142-40 156,-110 3-9,-78 23-167,353-10 401,-3-30 346,-477-11 649,62-3-757,-869 71-2114,-84-6-8936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553"/>
    </inkml:context>
    <inkml:brush xml:id="br0">
      <inkml:brushProperty name="width" value="0.025" units="cm"/>
      <inkml:brushProperty name="height" value="0.025" units="cm"/>
    </inkml:brush>
  </inkml:definitions>
  <inkml:trace contextRef="#ctx0" brushRef="#br0">25 356 9161,'1'3'8961,"0"3"-5045,-1 18-4723,0-20 1928,-19 337 3587,20-375-3303,-5-50 0,0-25-1503,4 107 2,21 22-144,-12-17 238,0 0 0,0 0 1,0-1-1,1 0 0,-1-1 1,1 0-1,-1 0 0,1-1 1,-1 0-1,1 0 0,-1-2 0,1 1 1,-1-1-1,0 0 0,0-1 1,0 0-1,0 0 0,11-6 1,-13 5 51,-1 1 1,1-1-1,-1 0 1,0 0-1,0-1 1,0 1-1,-1-1 1,0-1-1,0 1 1,0-1-1,0 0 1,-1 0-1,0 0 1,0-1-1,-1 1 1,0-1-1,0 0 1,0 0-1,-1 0 1,0 0-1,-1-1 1,1 1-1,0-12 1,-2 18-45,0 0 0,0-1 1,1 1-1,-1 0 0,0-1 0,0 1 1,0 0-1,0-1 0,-1 1 1,1 0-1,0-1 0,-1 1 1,1 0-1,0-1 0,-1 1 0,0 0 1,1 0-1,-1 0 0,0 0 1,1-1-1,-1 1 0,0 0 1,0 0-1,0 0 0,0 0 0,0 1 1,0-1-1,-2-1 0,2 3-12,-1-1-1,0 0 0,0 1 1,1-1-1,-1 1 0,0 0 1,0-1-1,1 1 0,-1 0 1,1 0-1,-1 0 0,1 1 1,-1-1-1,1 0 0,0 0 1,-1 1-1,1-1 0,0 1 1,0-1-1,-1 3 0,-8 11-6,0-1 0,2 1 0,0 0 0,-10 27 0,15-34 11,0 0 0,1 0 0,0 1-1,0-1 1,1 1 0,0 0 0,0-1 0,1 1 0,0 0 0,1-1 0,2 11 0,-2-15 8,1-1 0,0 1 0,-1-1 0,2 1 0,-1-1 0,0 0 1,1 0-1,-1 0 0,1 0 0,0-1 0,0 1 0,0-1 1,0 1-1,1-1 0,-1 0 0,1-1 0,-1 1 0,1 0 0,0-1 1,-1 0-1,1 0 0,0 0 0,0 0 0,0-1 0,0 1 0,0-1 1,4 0-1,1 0 12,1 0-1,-1 0 1,1-1 0,-1 0 0,0 0 0,0-1 0,1 0-1,-1-1 1,-1 0 0,15-7 0,-7-1 0,-1 0 0,0-1 1,-1-1-1,-1 0 0,0-1 0,0-1 0,-2 0 1,1 0-1,-2-1 0,0-1 0,-1 1 0,-1-2 1,11-33-1,-7 13 20,-2-1 1,-1 1-1,-2-2 1,-2 1-1,0-64 1,-5 102-41,0 1 0,0-1 1,0 0-1,0 1 0,0-1 1,0 0-1,0 1 0,0-1 1,0 1-1,0-1 0,0 0 1,0 1-1,-1-1 0,1 1 0,0-1 1,0 0-1,-1 1 0,1-1 1,0 1-1,-1-1 0,1 1 1,-1-1-1,1 1 0,0 0 1,-1-1-1,1 1 0,-1-1 1,1 1-1,-1 0 0,0-1 0,1 1 1,-1 0-1,1 0 0,-1 0 1,0-1-1,1 1 0,-1 0 1,1 0-1,-1 0 0,0 0 1,1 0-1,-1 0 0,1 0 1,-1 0-1,0 0 0,1 0 1,-1 1-1,0-1 0,1 0 0,-1 0 1,1 0-1,-1 1 0,1-1 1,-1 0-1,1 1 0,-2 0 1,-1 1-15,-1 0 0,1 0 0,-1 0 0,1 1 0,0-1 0,0 1 0,-5 5 0,-5 12 13,2 1 1,0 1 0,1-1 0,1 2 0,1-1 0,0 1 0,2 1-1,1-1 1,1 1 0,2 0 0,0 0 0,1 0 0,1 0 0,5 34-1,-4-52-122,-1-1-1,2 1 0,-1-1 1,1 1-1,-1-1 0,2 0 1,-1 1-1,0-1 0,1-1 1,0 1-1,0 0 0,1-1 0,-1 1 1,1-1-1,0 0 0,0 0 1,0 0-1,1-1 0,-1 0 1,1 1-1,0-2 0,0 1 1,0 0-1,10 2 0,-7-3-450,0 0 0,0-1 0,0 0 0,-1 0 0,1-1 0,0 0 0,0-1 0,0 1 0,0-2 0,0 1-1,-1-1 1,1 0 0,-1 0 0,1-1 0,-1 0 0,0-1 0,10-5 0,-7 2 315,-1 1 1,0-1-1,0-1 0,-1 1 0,1-1 1,-2-1-1,1 0 0,-1 0 1,-1 0-1,9-17 0,-11 19 710,-1 0 0,0 0 0,-1-1 0,0 1 0,0-1 0,-1 0 0,0 1 0,0-1 0,-1 0 0,0-11 0,0 18-340,0-1 0,0 1-1,0-1 1,0 0 0,0 1-1,-1-1 1,1 1 0,0-1-1,-1 1 1,1-1 0,-1 1-1,0 0 1,1-1 0,-1 1-1,0 0 1,0-1 0,0 1-1,0 0 1,0 0 0,0 0-1,0 0 1,-1 0 0,1 0-1,0 0 1,0 0 0,-1 0-1,1 1 1,-1-1 0,1 1-1,0-1 1,-1 1 0,1-1-1,-1 1 1,0 0 0,1-1-1,-1 1 1,1 0 0,-1 0-1,1 0 1,-1 1 0,1-1-1,-1 0 1,1 0 0,-4 2-1,0-1-35,0 1-1,0 0 1,0 0-1,0 1 1,0-1-1,0 1 1,1 0-1,-1 1 1,1-1-1,0 1 1,-6 6-1,4-2 94,0 0-1,1 0 1,0 1-1,0 0 1,1 0-1,0 0 1,1 1-1,0-1 1,0 1-1,1 0 1,0 0-1,1 0 1,0 0-1,1 12 1,0-21-145,0 1 0,0 0 0,0-1 1,1 1-1,-1 0 0,1-1 0,-1 1 1,1-1-1,0 1 0,-1-1 0,1 1 1,0-1-1,0 1 0,0-1 0,0 0 1,0 0-1,0 1 0,1-1 0,-1 0 0,0 0 1,1 0-1,-1 0 0,3 1 0,-1-1 34,0 0-1,1 0 1,-1 0 0,1 0-1,0-1 1,-1 0-1,1 1 1,-1-1-1,1-1 1,5 0-1,0 0 48,0-1-1,-1 0 1,1 0-1,-1-1 1,0 0-1,0-1 1,0 0 0,11-7-1,-6-2-198,0 0-1,-1-1 1,-1-1 0,0 0 0,-1 0-1,-1-1 1,0 0 0,6-18 0,-24 57 23,5-13 67,0-1 0,0 1 0,1 1 1,0-1-1,1 0 0,0 1 0,0 19 0,2-29 8,0 0-1,1 1 1,0-1-1,-1 1 1,1-1-1,0 0 0,-1 0 1,1 1-1,0-1 1,0 0-1,0 0 1,0 0-1,0 0 1,0 0-1,0 0 0,1 0 1,-1 0-1,0-1 1,0 1-1,1 0 1,-1-1-1,1 1 0,-1-1 1,0 1-1,1-1 1,-1 0-1,1 1 1,-1-1-1,1 0 1,-1 0-1,1 0 0,-1 0 1,1-1-1,2 1 1,3-1 35,-1 1 0,1-1 0,0 0 0,-1-1 0,1 0 0,-1 0 1,7-3-1,1-3 62,-1-1 0,1-1 1,-1-1-1,-1 0 0,0 0 0,-1-1 1,0-1-1,0 0 0,-2 0 1,1-1-1,10-22 0,5-15 217,36-106 0,-57 144-384,0 1 0,-1-1-1,0-1 1,-1 1-1,0 0 1,-1-16 0,-1 28 70,0 1-1,0-1 1,0 1 0,0 0 0,0-1 0,0 1 0,0-1 0,0 1 0,0 0 0,0-1 0,0 1 0,0 0 0,0-1-1,0 1 1,0-1 0,0 1 0,-1 0 0,1-1 0,0 1 0,0 0 0,0-1 0,-1 1 0,1 0 0,0-1 0,0 1-1,-1 0 1,1 0 0,0-1 0,-1 1 0,1 0 0,0 0 0,-1 0 0,1-1 0,0 1 0,-1 0 0,1 0 0,-1 0-1,0 0 1,-16 8 3,-14 20 15,19-12 32,2 1-1,0 0 1,1 0-1,0 1 0,2 0 1,0 1-1,1 0 0,1 0 1,0 0-1,-1 26 1,-1 29-49,3 102 0,4-131 32,3-34 93,4-26 74,5-28 101,-4-13-268,-2-1-1,-3-64 1,-3 119-71,0 33-278,1-20 304,0-1-1,1 0 1,0 1 0,0-1-1,1 0 1,1 0 0,0 0-1,9 16 1,-11-21 15,1-1 0,0 0 1,0 0-1,0 0 0,0-1 0,1 1 0,-1-1 0,1 0 1,7 5-1,-9-7-1,0 0 0,1 0 1,-1 0-1,0 0 0,1 0 0,-1 0 1,1-1-1,0 1 0,-1-1 1,1 0-1,-1 0 0,1 0 0,0 0 1,-1 0-1,1-1 0,-1 1 0,1-1 1,-1 0-1,3 0 0,-1-1 9,-1 0-1,1-1 0,-1 1 0,0 0 0,1-1 1,-1 0-1,-1 0 0,1 0 0,0 0 0,-1 0 1,1-1-1,-1 1 0,0-1 0,0 1 1,-1-1-1,1 0 0,-1 0 0,0 1 0,0-1 1,0 0-1,0 0 0,0-6 0,7-19 14,-12 39-138,-21 72-19,22-74 141,1-1 0,1 1 0,0 0 0,0 0 0,0 0 0,1 0 0,1 0 0,-1 0 0,3 11 0,-2-18 9,0 1-1,0 0 1,0-1-1,0 0 1,1 1-1,-1-1 0,1 0 1,-1 0-1,1 1 1,-1-1-1,1 0 1,-1-1-1,1 1 1,0 0-1,0 0 0,-1-1 1,1 1-1,0-1 1,0 1-1,0-1 1,0 0-1,0 0 1,-1 0-1,4 0 0,21-6-1407,-25 6 1056,0-1 0,0 1 0,0-1 1,0 1-1,0-1 0,0 0 0,0 1 0,0-1 0,-1 0 0,1 0 1,0 0-1,-1 1 0,1-1 0,0 0 0,-1 0 0,1 0 1,-1 0-1,1-2 0,2-11-6905,-3-3-4399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39.485"/>
    </inkml:context>
    <inkml:brush xml:id="br0">
      <inkml:brushProperty name="width" value="0.025" units="cm"/>
      <inkml:brushProperty name="height" value="0.025" units="cm"/>
    </inkml:brush>
  </inkml:definitions>
  <inkml:trace contextRef="#ctx0" brushRef="#br0">1 366 12139,'0'0'513,"14"2"-534,173 21 188,365-5 0,209-60-81,-397 17-101,1544-114 136,765-40 79,-966 155 339,-1388 31-574,496 75 0,-732-64-203,30 3-3266,-77-19-174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8:40.842"/>
    </inkml:context>
    <inkml:brush xml:id="br0">
      <inkml:brushProperty name="width" value="0.025" units="cm"/>
      <inkml:brushProperty name="height" value="0.025" units="cm"/>
    </inkml:brush>
  </inkml:definitions>
  <inkml:trace contextRef="#ctx0" brushRef="#br0">0 0 9129,'0'0'1724,"12"7"-1356,16 6-46,2-1-1,0-1 0,0-2 1,62 12-1,159 16 25,288 5 1,258-35-56,-513-8-63,2216-29 316,2177-61 3049,-2854 111-3860,-1564-15-4601,-151-9-1159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55.744"/>
    </inkml:context>
    <inkml:brush xml:id="br0">
      <inkml:brushProperty name="width" value="0.025" units="cm"/>
      <inkml:brushProperty name="height" value="0.025" units="cm"/>
    </inkml:brush>
  </inkml:definitions>
  <inkml:trace contextRef="#ctx0" brushRef="#br0">36 3907 6534,'-3'-3'122,"0"1"0,0-1 0,1 0 0,-1 0 0,1 0 0,-1 0 0,1 0 0,0 0-1,0-1 1,0 1 0,1-1 0,-1 1 0,1-1 0,0 0 0,0 0 0,0 0 0,0 1 0,1-1 0,0 0-1,0-8 1,-1-13 372,6-50 0,-4 68-332,5-35 255,2 1-1,2 0 0,19-52 0,56-118 88,-77 193-516,90-211 83,377-789 13,-188 513-93,34-62 642,-206 363-416,280-371-1,-379 555-210,0 1 0,2 0-1,0 2 1,1 0 0,0 1 0,2 1 0,0 0 0,0 2 0,26-12 0,-36 24-529,-13 10-379,-15 11-1800,-10 1-3224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10.163"/>
    </inkml:context>
    <inkml:brush xml:id="br0">
      <inkml:brushProperty name="width" value="0.025" units="cm"/>
      <inkml:brushProperty name="height" value="0.025" units="cm"/>
    </inkml:brush>
  </inkml:definitions>
  <inkml:trace contextRef="#ctx0" brushRef="#br0">0 6723 1121,'0'0'4185,"7"8"-3640,2 2-485,1-1 0,0 1 0,0-2 0,1 0-1,0 0 1,1-1 0,0 0 0,20 9 0,10-2 110,0-1 1,1-2-1,0-2 1,1-2-1,0-2 0,0-1 1,0-3-1,0-1 0,0-3 1,0-1-1,79-19 1,535-116 896,-548 119-1057,-2-5 0,110-39-1,-147 38 255,-1-4 0,-2-3-1,123-78 1,-90 36 44,-3-4 1,-4-5-1,130-148 0,-131 128-82,284-298 61,-283 310-279,305-318 149,-305 298-127,103-163-1,-105 133 11,159-259 251,-182 277 173,72-176 1,34-240 274,-99 280-694,-36 119 7,22-157-1,0-147 56,-44 301-119,-1 35-1,5 0 0,46-134 0,100-201 223,-58 134 542,-97 258-636,-2 0 1,-2-1-1,-2-1 1,-1-59-1,-6 87-154,-1 1 0,-5-29 0,-14-14-5405,11 41-2580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38.810"/>
    </inkml:context>
    <inkml:brush xml:id="br0">
      <inkml:brushProperty name="width" value="0.025" units="cm"/>
      <inkml:brushProperty name="height" value="0.025" units="cm"/>
    </inkml:brush>
  </inkml:definitions>
  <inkml:trace contextRef="#ctx0" brushRef="#br0">4003 393 14286,'-232'-84'726,"-4"9"0,-341-62 0,482 124-689,0 5 1,0 3 0,0 5 0,-1 4 0,1 4 0,1 4 0,0 5 0,1 3 0,-100 36 0,4 11-52,3 7 0,3 9 0,4 7 0,-246 168 0,351-206-4,3 2 0,2 4 0,-77 85 0,110-103-14,2 1 0,2 2-1,2 1 1,2 2-1,2 0 1,-37 94-1,28-33-40,5 1-1,5 2 1,5 1 0,5 0-1,4 2 1,6-1-1,9 118 1,-1-173 26,4 0-1,1 0 1,3-1-1,3 0 1,39 101 0,-34-114-13,1 0 1,3-2 0,2 0 0,1-1 0,2-2-1,2-1 1,51 50 0,-16-29 63,2-4 1,2-2-1,2-4 0,3-3 1,110 51-1,-17-24 175,268 76 0,-223-89-137,3-9 1,328 33-1,-396-72 58,0-6 1,1-7 0,-1-6 0,252-47-1,-204 10 299,-1-8 0,-4-9 0,275-129 1,-305 111-266,-4-7 1,-3-7-1,-5-6 1,159-141-1,-214 159-251,-5-5 1,-3-4-1,-4-3 0,-4-3 0,93-157 1,-131 185 33,-2-1 0,-4-2 1,-3-1-1,-3-1 0,-3-2 1,-4 0-1,-3-2 1,-4 1-1,7-133 0,-21 160 113,-1-1-1,-3 1 1,-2-1-1,-2 2 1,-2-1 0,-3 1-1,-1 1 1,-3 1-1,-1 0 1,-3 1-1,-2 1 1,-1 2-1,-3 0 1,-51-61-1,27 47 76,-2 2-1,-2 3 0,-2 3 0,-3 2 0,-2 2 0,-1 4 0,-2 2 1,-2 3-1,-115-43 0,62 37-170,-1 6 0,-1 5 0,-2 5 0,-1 5 0,-134-3 0,-18 15-2008,-297 31 0,143 21-2939,390-38 4464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3.272"/>
    </inkml:context>
    <inkml:brush xml:id="br0">
      <inkml:brushProperty name="width" value="0.025" units="cm"/>
      <inkml:brushProperty name="height" value="0.025" units="cm"/>
    </inkml:brush>
  </inkml:definitions>
  <inkml:trace contextRef="#ctx0" brushRef="#br0">0 1 13869,'0'0'6246,"2"52"-6086,15-37-64,2-2-224,9-8-1826,3-2-1153,4-3 193,9 0-2051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40.484"/>
    </inkml:context>
    <inkml:brush xml:id="br0">
      <inkml:brushProperty name="width" value="0.025" units="cm"/>
      <inkml:brushProperty name="height" value="0.025" units="cm"/>
    </inkml:brush>
  </inkml:definitions>
  <inkml:trace contextRef="#ctx0" brushRef="#br0">3478 574 13068,'-87'-89'39,"-2"4"0,-5 5-1,-123-83 1,182 141-28,0 1 0,-2 2 0,0 2 0,-1 1 0,0 2 0,-1 1 0,-50-9 0,59 17-6,0 1-1,-1 2 1,0 1 0,0 1-1,1 1 1,-1 2-1,1 1 1,-1 2 0,1 1-1,-37 13 1,18 0-44,1 3 1,1 1-1,2 2 1,0 3-1,-49 40 1,2 9-405,-97 105 1,41-19 19,7 6-1,-123 193 1,109-117 676,-132 285 1,176-287 160,11 4-1,-125 478 1,150-382-50,-52 595 1,98 1473-1075,236-289 203,-46-1272 1500,-124-715-763,5-1 1,6-3-1,6-1 1,76 133 0,-99-211-158,2-1 1,2-2 0,2-2-1,3-1 1,46 42-1,-62-67-38,0-1 0,2-1 0,0-2 0,1 0-1,1-2 1,0-1 0,1-2 0,1 0 0,0-2-1,1-1 1,40 7 0,-39-12-6,-1-2 1,1-1-1,0-1 0,0-2 1,0-1-1,-1-2 0,1-1 1,-1-1-1,0-2 0,58-22 0,-51 13-1,0-2-1,-2-2 0,0-1 0,-2-2 0,0-1 0,-2-2 0,56-58 0,-30 16 42,-2-2 0,-4-3 0,-2-1 0,-4-3 0,62-146 0,121-445 222,134-980-797,-123-29-550,-226 1566 1086,74-543 32,161-1454 73,-220 1708-95,-23-411 0,-16 625 90,-9 1-1,-8 1 0,-8 1 0,-85-260 0,93 366 45,-4 1 0,-3 2 0,-3 1 0,-3 2 0,-4 2 0,-96-119 0,109 153-167,-2 3-1,-1 0 1,-1 2-1,-2 2 1,-1 1-1,-1 2 0,-1 1 1,-1 3-1,-1 1 1,-1 2-1,-1 2 0,-1 2 1,-63-13-1,58 20-224,-1 2-1,1 3 1,-1 2-1,1 2 1,-1 2-1,1 3 1,0 1-1,0 3 1,1 2-1,1 2 1,0 2-1,-69 34 1,23-1-1018,2 4-1,2 4 1,3 4 0,-156 143-1,-14 44-6509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54.771"/>
    </inkml:context>
    <inkml:brush xml:id="br0">
      <inkml:brushProperty name="width" value="0.025" units="cm"/>
      <inkml:brushProperty name="height" value="0.025" units="cm"/>
    </inkml:brush>
  </inkml:definitions>
  <inkml:trace contextRef="#ctx0" brushRef="#br0">4631 339 9513,'-131'-21'135,"0"5"-1,0 6 1,-1 5-1,-155 16 1,-4 23 119,1 13 1,-552 165-1,624-136-248,4 9 0,3 9 1,5 9-1,4 10 0,-325 240 0,452-294 53,3 3-1,3 2 1,2 4-1,-108 144 0,142-164-50,2 2 0,3 1-1,1 1 1,3 1 0,2 2-1,2 0 1,3 1-1,3 0 1,-9 68 0,16-68 48,3 0 0,2 1 0,3-1 0,2 1 0,11 56 1,-6-71 13,2-1 1,2 1 0,2-2-1,1 0 1,2-1 0,2 0-1,29 44 1,-19-40-29,2-3 1,2 0-1,1-2 1,2-2-1,74 59 1,-52-54-5,1-2 1,3-2-1,109 47 0,-56-39-1,2-6 0,2-5 0,0-6 0,197 22-1,-122-33-96,0-9 0,1-9 0,-1-8-1,0-9 1,307-67 0,-276 29 34,-3-10 0,-3-9 0,-3-10 0,286-157 0,-53-40 112,-364 218-47,-3-4 0,142-151 0,-189 179 64,-3-2 1,-1-1-1,-2-1 0,-2-2 0,-2 0 0,-2-2 0,29-90 0,-39 96 98,-3-2-1,-2 1 1,-1-1-1,-3-1 0,-1 1 1,-3 0-1,-1-1 1,-2 1-1,-15-71 1,6 64-49,-2 0 0,-3 1 0,-2 1 0,-2 1 0,-48-81 0,29 67-81,-3 2 1,-2 2 0,-85-84-1,28 49-90,-5 4-1,-3 5 1,-239-136 0,189 135-7,-4 7 1,-3 8-1,-3 7 1,-2 8 0,-221-42-1,166 57 0,-2 10 0,-2 10 0,-387 17 0,441 16-461,1 8 1,1 8-1,-180 54 0,129-14-1582,-388 176 0,295-91-1983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3.038"/>
    </inkml:context>
    <inkml:brush xml:id="br0">
      <inkml:brushProperty name="width" value="0.025" units="cm"/>
      <inkml:brushProperty name="height" value="0.025" units="cm"/>
    </inkml:brush>
  </inkml:definitions>
  <inkml:trace contextRef="#ctx0" brushRef="#br0">1 473 15983,'0'0'5077,"12"-8"-4591,90-46 1003,197-77 1,-224 101-1202,134-49 357,108-47-3297,-314 125 2496,4-2-756,0 0 0,0 0 0,-1-1 0,1 0 0,-1 0 0,7-6 0,-5-2-3727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3.385"/>
    </inkml:context>
    <inkml:brush xml:id="br0">
      <inkml:brushProperty name="width" value="0.025" units="cm"/>
      <inkml:brushProperty name="height" value="0.025" units="cm"/>
    </inkml:brush>
  </inkml:definitions>
  <inkml:trace contextRef="#ctx0" brushRef="#br0">311 0 13261,'0'0'1233,"-11"4"678,6-3-1705,-3 2 197,-1 0-1,0 0 1,1 1 0,0 0 0,0 1-1,0-1 1,0 2 0,1-1-1,-12 12 1,-28 36 243,2 1 0,-52 85 0,96-137-652,-1 1 1,0 0-1,1-1 0,0 1 0,0 0 1,-1 0-1,1-1 0,1 1 1,-1 0-1,0 0 0,1 0 0,0 0 1,-1 0-1,1 0 0,0 0 1,1 0-1,-1 0 0,1 4 1,0-5-11,1 0 1,-1 0-1,0 0 1,1 0 0,-1 0-1,1 0 1,-1 0-1,1 0 1,0-1 0,0 1-1,0-1 1,0 1 0,0-1-1,0 0 1,0 0-1,0 0 1,4 2 0,10 1-16,0-1 0,0 0 0,0-1 1,0 0-1,20-1 0,-31-1 57,78-4 29,-1-2 0,0-5 0,93-23 0,-74 13-153,169-32-2945,-141 26-2711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1.928"/>
    </inkml:context>
    <inkml:brush xml:id="br0">
      <inkml:brushProperty name="width" value="0.025" units="cm"/>
      <inkml:brushProperty name="height" value="0.025" units="cm"/>
    </inkml:brush>
  </inkml:definitions>
  <inkml:trace contextRef="#ctx0" brushRef="#br0">5 1 19987,'-4'0'4708,"11"0"-4676,4 4-32,6 3-864,0 1-2468,-4 0-3170,0 0-5990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190"/>
    </inkml:context>
    <inkml:brush xml:id="br0">
      <inkml:brushProperty name="width" value="0.025" units="cm"/>
      <inkml:brushProperty name="height" value="0.025" units="cm"/>
    </inkml:brush>
  </inkml:definitions>
  <inkml:trace contextRef="#ctx0" brushRef="#br0">1 1 14606,'0'0'8136,"0"12"-7827,2 87 779,0 45 597,27 183 0,-28-317-1657,1-1 0,0 0 0,0 1 0,1-1 0,0 0 0,1-1 0,5 10 0,-8-16-100,1 0-1,-1 0 0,1 0 1,0 0-1,-1 0 0,1 0 1,0-1-1,0 1 0,1-1 1,-1 1-1,0-1 0,0 0 0,1 0 1,-1 0-1,1 0 0,-1 0 1,1 0-1,-1-1 0,1 1 1,-1-1-1,1 0 0,-1 1 1,1-1-1,0-1 0,-1 1 1,1 0-1,-1-1 0,1 1 1,0-1-1,3-1 0,7-4-1177,-1-1 0,0 0 0,0-1 1,-1 0-1,0-1 0,-1 0 0,0-1 0,0 0 0,14-20 0,-7 12-1241,21-26-3963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569"/>
    </inkml:context>
    <inkml:brush xml:id="br0">
      <inkml:brushProperty name="width" value="0.025" units="cm"/>
      <inkml:brushProperty name="height" value="0.025" units="cm"/>
    </inkml:brush>
  </inkml:definitions>
  <inkml:trace contextRef="#ctx0" brushRef="#br0">163 137 6374,'0'0'4415,"0"-10"-972,0 7-3254,1 0 131,-1 0 1,0-1-1,-1 1 0,1 0 0,-1-1 0,1 1 0,-1 0 0,-2-6 0,2 8-210,1 0-1,-1 0 1,0 0 0,0 1-1,0-1 1,0 0-1,0 0 1,0 0-1,0 1 1,0-1 0,0 1-1,0-1 1,0 1-1,0-1 1,-1 1-1,1-1 1,0 1-1,0 0 1,0 0 0,-1 0-1,1 0 1,0 0-1,0 0 1,-1 0-1,1 0 1,0 0 0,0 0-1,0 1 1,-1-1-1,1 0 1,0 1-1,0-1 1,0 1 0,0-1-1,-2 2 1,-5 3 64,0 0 0,0 0 0,0 1 1,0 0-1,1 1 0,0 0 0,1 0 1,-1 0-1,1 1 0,1 0 0,-1 0 1,2 0-1,-1 1 0,1-1 0,0 1 1,1 0-1,0 1 0,0-1 0,1 0 1,0 1-1,1 0 0,0-1 0,0 1 1,2 14-1,-1-22-168,1-1 1,0 1-1,0-1 1,0 1-1,-1-1 1,1 1-1,1-1 0,-1 1 1,0-1-1,0 0 1,0 0-1,1 0 1,-1 0-1,1 0 1,-1 0-1,1 0 1,-1 0-1,1 0 0,-1-1 1,1 1-1,0 0 1,0-1-1,-1 0 1,1 1-1,0-1 1,-1 0-1,1 0 0,0 0 1,3 0-1,2 0 83,1-1 0,0 1 0,-1-1-1,1 0 1,13-5 0,-4-1 85,-1-2-1,1 0 1,-2-1-1,1-1 1,-1 0 0,-1-1-1,0-1 1,-1 0 0,22-28-1,34-31-83,-68 71-97,-1 1 0,0 0 1,0-1-1,1 1 1,-1 0-1,0 0 0,1-1 1,-1 1-1,1 0 1,-1 0-1,0 0 0,1-1 1,-1 1-1,0 0 1,1 0-1,-1 0 0,1 0 1,-1 0-1,1 0 1,-1 0-1,0 0 0,1 0 1,-1 0-1,1 0 1,-1 0-1,1 0 0,-1 0 1,0 0-1,1 0 1,-1 0-1,1 1 0,-1-1 1,0 0-1,1 0 1,-1 0-1,0 1 0,1-1 1,-1 0-1,0 1 1,1-1-1,-1 0 0,0 1 1,0-1-1,1 0 0,-1 1 1,0-1-1,0 0 1,0 1-1,1-1 0,-1 1 1,0-1-1,0 0 1,0 1-1,0-1 0,0 1 1,0-1-1,0 1 1,0-1-1,0 0 0,0 1 1,0-1-1,0 1 1,0 0-1,1 38 1,-1-29 13,-1-9-5,1 1 1,0 0-1,0-1 1,1 1 0,-1 0-1,0-1 1,0 1-1,1 0 1,-1-1-1,1 1 1,0 0-1,-1-1 1,1 1-1,0-1 1,0 1-1,0-1 1,0 0-1,0 1 1,0-1-1,0 0 1,1 0 0,-1 0-1,0 0 1,1 0-1,-1 0 1,2 1-1,0-1 6,0-1 0,0 1-1,0-1 1,0 0 0,0 0 0,0 0 0,0 0-1,0 0 1,0-1 0,0 0 0,0 1-1,0-1 1,4-2 0,6-3-373,0 0 0,0-1 0,-1-1 0,0 0 0,13-11 0,29-37-4510,-11-7-5635,-28 39 3250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4.897"/>
    </inkml:context>
    <inkml:brush xml:id="br0">
      <inkml:brushProperty name="width" value="0.025" units="cm"/>
      <inkml:brushProperty name="height" value="0.025" units="cm"/>
    </inkml:brush>
  </inkml:definitions>
  <inkml:trace contextRef="#ctx0" brushRef="#br0">24 1 6118,'0'0'13079,"2"6"-12978,22 41-171,-12-25 22,16 43 1,-19-35 263,54 196 1223,-62-219-1350,1 0 1,-1 0 0,-1 0 0,1 0-1,-1 0 1,0 0 0,-1 1-1,0-1 1,0 0 0,0 0 0,-1 0-1,0-1 1,-4 10 0,4-13 4,0 1 0,-1-1 1,1 0-1,-1 0 0,0 0 1,0 0-1,0-1 0,0 1 1,0-1-1,-1 0 0,1 1 1,-1-2-1,1 1 0,-1 0 1,0-1-1,0 1 0,1-1 1,-1 0-1,0-1 0,0 1 0,0-1 1,0 1-1,0-1 0,-5-1 1,7 1-64,0 0 1,0 0 0,0 0 0,0-1-1,0 1 1,0-1 0,0 1 0,0-1-1,0 0 1,0 0 0,1 0 0,-1 0-1,0 0 1,1 0 0,-1 0-1,1-1 1,-1 1 0,1 0 0,-3-3-1,1-1 22,1 1 0,-1 0 0,1-1 0,0 1 1,0-1-1,0 1 0,-1-10 0,0-2 30,1 0 1,0 0-1,2-33 1,2 37 27,0-1 0,1 1-1,0-1 1,1 1 0,1 0-1,0 0 1,0 1 0,1 0 0,0 0-1,1 0 1,15-17 0,23-42-36,-34 29-5155,-10 34 3092,1-11-4178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5.766"/>
    </inkml:context>
    <inkml:brush xml:id="br0">
      <inkml:brushProperty name="width" value="0.025" units="cm"/>
      <inkml:brushProperty name="height" value="0.025" units="cm"/>
    </inkml:brush>
  </inkml:definitions>
  <inkml:trace contextRef="#ctx0" brushRef="#br0">7 1 13196,'0'0'6369,"-1"13"-5034,-3 20-430,3 1 0,1-1 1,4 40-1,22 117 1683,-10-80-1879,-6-1-176,-7-57 44,14 68 0,-16-119-543,-1 1 0,0-1 0,0 1 0,1-1 0,-1 1 0,0-1 0,1 0 0,-1 1 0,1-1 0,0 0 0,0 1 0,-1-1 0,1 0 0,0 0 0,1 2 0,-1-3-16,-1-1 0,1 1 0,-1 0 0,1 0 0,-1 0 1,1-1-1,-1 1 0,1 0 0,-1 0 0,0-1 0,1 1 0,-1 0 0,0-1 0,1 1 1,-1-1-1,0 1 0,1 0 0,-1-1 0,0 1 0,0-1 0,1 1 0,-1-1 0,0 1 0,0-1 1,0 1-1,0-1 0,0 0 0,13-53 621,-12 48-610,16-122 135,-13 81-989,3 0 0,23-84 0,-22 115-237,-7 36 803,-1-15 347,25-31 333,-14 5-360,-9 17-62,0-1-1,0 1 1,1 0 0,-1 0 0,1 0-1,0 0 1,0 0 0,0 1 0,6-5-1,-5 53-494,-4-35 565,0 0 0,1 0 1,0 0-1,0 0 0,1 0 0,1 0 1,0-1-1,4 11 0,-6-17-45,1-1-1,-1 1 1,0-1-1,1 0 1,0 0-1,-1 1 1,1-1-1,0 0 1,0-1-1,0 1 1,1 0-1,-1-1 1,0 1-1,1-1 1,-1 1 0,1-1-1,-1 0 1,1 0-1,-1 0 1,1-1-1,0 1 1,0-1-1,-1 1 1,1-1-1,0 0 1,0 0-1,-1 0 1,1 0-1,0-1 1,-1 1-1,1-1 1,0 0-1,-1 1 1,5-3 0,-2 1 35,0-1 0,0 1 1,-1-1-1,1 0 0,-1-1 1,0 1-1,0 0 1,0-1-1,0 0 0,0 0 1,-1 0-1,0-1 0,0 1 1,0-1-1,-1 0 1,1 1-1,-1-1 0,0 0 1,2-9-1,-1 1-112,0 1 0,0-1 0,-1 1 0,-1-1 0,0 0 0,-1 1 0,-1-17 0,1 28 28,0 1-1,-1-1 1,1 0 0,0 1-1,0-1 1,0 1-1,0-1 1,0 1 0,0-1-1,-1 0 1,1 1 0,0-1-1,0 1 1,-1-1 0,1 1-1,-1 0 1,1-1 0,0 1-1,-1-1 1,1 1 0,-1-1-1,1 1 1,-1 0 0,1-1-1,-1 1 1,1 0-1,-1 0 1,1-1 0,-1 1-1,1 0 1,-1 0 0,1 0-1,-1 0 1,0 0 0,1 0-1,-1 0 1,1 0 0,-1 0-1,1 0 1,-1 0 0,0 0-1,0 0 1,-1 1 0,1-1-1,-1 1 1,1 0 0,-1-1 0,1 1 0,-1 0-1,1 0 1,-1 0 0,1 0 0,0 0 0,0 0-1,-1 0 1,1 1 0,-1 1 0,-1 3-132,0 1 1,0-1-1,0 1 1,1 0-1,0-1 1,1 1 0,-1 0-1,0 13 1,1 32-8483,1-47 6739,0 3-4074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6.210"/>
    </inkml:context>
    <inkml:brush xml:id="br0">
      <inkml:brushProperty name="width" value="0.025" units="cm"/>
      <inkml:brushProperty name="height" value="0.025" units="cm"/>
    </inkml:brush>
  </inkml:definitions>
  <inkml:trace contextRef="#ctx0" brushRef="#br0">1 1 15407,'0'0'8616,"6"11"-8590,17 23 1074,29 25-7023,-44-52 4975,1 0-1,-1-1 1,1 1-1,0-2 1,18 9-1,-21-11 1139,-1-1-1,1-1 0,0 1 0,0-1 0,-1 0 1,1 0-1,7 0 0,-23 6 5459,-12 27-3582,20-32-2055,1 0-1,0 1 1,0-1 0,0 1 0,1-1 0,-1 1-1,0-1 1,1 1 0,-1-1 0,1 1 0,0 0-1,0-1 1,0 1 0,0-1 0,1 1-1,-1 0 1,1-1 0,-1 1 0,1-1 0,0 1-1,0-1 1,0 0 0,0 1 0,3 2 0,2 2-69,0-1 0,0 0 0,1 0 0,-1-1 1,1 0-1,8 5 0,-9-6-171,1-1-1,-2 1 1,1 1-1,0-1 1,-1 1 0,0 0-1,0 1 1,6 8-1,-10-13 225,0 0 0,-1 0-1,1 1 1,0-1-1,-1 0 1,1 1-1,-1-1 1,0 1-1,1-1 1,-1 1-1,0-1 1,0 1-1,0-1 1,0 1-1,0-1 1,0 1 0,0-1-1,-1 1 1,1-1-1,0 1 1,-1-1-1,1 0 1,-1 1-1,0-1 1,1 0-1,-1 1 1,0-1-1,0 0 1,0 0 0,0 1-1,0-1 1,0 0-1,0 0 1,0 0-1,0-1 1,-1 1-1,1 0 1,0 0-1,-1-1 1,1 1-1,0 0 1,-1-1-1,-2 1 1,-4 2 139,-1-1 1,1 0-1,-1 0 1,0-1-1,-16 0 0,24-1-177,0 0 0,-1 0-1,1 0 1,0 0 0,0-1-1,-1 1 1,1 0-1,0-1 1,0 1 0,0-1-1,-1 1 1,1-1 0,0 0-1,0 0 1,0 1 0,0-1-1,0 0 1,1 0-1,-1 0 1,0 0 0,0 0-1,0 0 1,1 0 0,-1 0-1,1 0 1,-1 0 0,1-1-1,-1 1 1,1 0-1,-1-2 1,-3-44-5123,4 41 4090,0-35-5773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6.729"/>
    </inkml:context>
    <inkml:brush xml:id="br0">
      <inkml:brushProperty name="width" value="0.025" units="cm"/>
      <inkml:brushProperty name="height" value="0.025" units="cm"/>
    </inkml:brush>
  </inkml:definitions>
  <inkml:trace contextRef="#ctx0" brushRef="#br0">1 0 13132,'0'0'2483,"0"9"-92,0 27-653,6 159 4033,-3-170-5596,1 0-1,1-1 0,1 0 0,1 0 0,1 0 0,11 23 1,-18-44-162,0-1 1,1 1 0,-1-1 0,0 0-1,1 0 1,0 0 0,-1 1-1,1-2 1,0 1 0,0 0 0,0 0-1,0 0 1,0-1 0,1 1-1,-1-1 1,0 0 0,1 0 0,3 2-1,-5-3 8,1 0-1,-1-1 0,1 1 0,-1 0 1,1 0-1,-1-1 0,1 1 0,-1 0 1,1-1-1,-1 0 0,0 1 0,1-1 1,-1 0-1,0 0 0,0 0 0,0 1 1,1-1-1,-1 0 0,0-1 0,0 1 1,0 0-1,0 0 0,-1 0 0,1-1 1,0 1-1,0 0 0,-1-1 0,1 1 1,-1-1-1,1 1 0,-1 0 0,1-4 1,3-9 29,-1-1 0,0 1 0,1-24 1,-4 31-61,1 0 1,-1 0-1,-1 0 1,1 0-1,-1 0 1,0 0 0,-1 1-1,0-1 1,-3-10-1,-6 5-109,4 17-102,7-3 212,-1 0 0,1 0-1,0 0 1,0 0 0,0 0 0,0 0-1,0-1 1,0 1 0,0 0-1,1 0 1,-1 0 0,1 0 0,1 3-1,0-1 25,1 0 0,0-1-1,0 1 1,1-1-1,-1 1 1,1-1 0,-1 0-1,1 0 1,0-1-1,0 1 1,1-1 0,-1 0-1,0 0 1,1 0-1,-1-1 1,1 0-1,-1 1 1,1-2 0,0 1-1,-1 0 1,1-1-1,8 0 1,-5 0 10,1-1 0,-1 1 0,0-1 0,0 0 1,1-1-1,-1 0 0,0-1 0,-1 1 0,1-2 0,0 1 0,-1-1 0,9-5 0,-13 7-23,0 0-1,0 0 0,-1 0 0,1 0 0,-1-1 1,0 1-1,0 0 0,0-1 0,0 0 0,0 1 1,0-1-1,-1 0 0,1 0 0,-1 0 0,0 0 0,0 0 1,1-5-1,-2 7-145,-14 30-390,11-19 671,0 0 0,1 1 1,0-1-1,1 1 0,0 0 0,1 15 1,0-26-139,0 0-1,0-1 1,0 1 0,0 0 0,1 0 0,-1-1 0,0 1 0,0 0-1,0 0 1,1 0 0,-1-1 0,0 1 0,0 0 0,1 0-1,-1 0 1,0-1 0,0 1 0,1 0 0,-1 0 0,0 0 0,0 0-1,1 0 1,-1 0 0,0 0 0,1 0 0,-1 0 0,0 0-1,1 0 1,-1 0 0,0 0 0,0 0 0,1 0 0,-1 0-1,0 0 1,1 0 0,-1 0 0,0 0 0,0 0 0,1 0 0,-1 1-1,0-1 1,0 0 0,1 0 0,-1 0 0,0 1 0,0-1-1,1 0 1,-1 0 0,0 0 0,0 1 0,0-1 0,0 0 0,1 0-1,-1 1 1,0-1 0,0 0 0,0 1 0,0-1 0,0 0-1,0 0 1,0 1 0,0-1 0,0 0 0,0 1 0,0-1 0,16-23-1263,-12 3-752,-1-1 0,-1 0-1,-1 1 1,-1-1 0,-1 0 0,0 1 0,-2-1 0,-5-20 0,-1-14-6382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7.299"/>
    </inkml:context>
    <inkml:brush xml:id="br0">
      <inkml:brushProperty name="width" value="0.025" units="cm"/>
      <inkml:brushProperty name="height" value="0.025" units="cm"/>
    </inkml:brush>
  </inkml:definitions>
  <inkml:trace contextRef="#ctx0" brushRef="#br0">1 39 5830,'2'8'1089,"1"4"-843,1-1-1,0 0 1,1 0 0,0 0 0,1-1 0,1 0 0,-1 0 0,1-1 0,1 1 0,0-1 0,0-1 0,1 0 0,16 12 0,-17-13 73,1-1 0,0-1 0,0 1 0,0-2 0,1 1 0,0-1 0,0-1 0,0 0 0,0 0 0,0-1 0,0 0 0,1-1 0,-1 0 0,1 0 1,-1-1-1,20-3 0,-28 3-215,1-1 1,-1 1 0,1-1-1,-1 1 1,0-1-1,0 0 1,1 0 0,-1 0-1,0-1 1,0 1 0,0 0-1,0-1 1,0 1-1,0-1 1,-1 0 0,1 1-1,0-1 1,-1 0 0,1 0-1,-1 0 1,0 0 0,0-1-1,0 1 1,1-4-1,-5 3 1742,-6 8-1133,-7 8-154,13-7-470,0 0 0,1 0 0,-1 0 0,2 1 0,-1-1 0,1 0 0,0 1 0,0-1 0,0 1 0,1-1 0,0 1 0,1-1 0,-1 1 0,1-1 0,0 1 0,1-1 0,3 10 0,6 11 24,0 0 1,28 45-1,1 4-58,-38-71-15,0 0 1,0 1-1,0-1 1,0 1 0,-1-1-1,0 1 1,0-1-1,0 9 1,-1-13 7,-1 0 1,1 0-1,0 0 1,0 0-1,0 0 0,-1 0 1,1 0-1,-1 0 1,1 0-1,-1 0 0,1-1 1,-1 1-1,1 0 1,-1 0-1,0 0 1,1-1-1,-1 1 0,0 0 1,0-1-1,0 1 1,-1 0 60,0 0 0,0 0 1,0-1-1,0 1 0,-1-1 0,1 1 1,0-1-1,0 0 0,0 0 0,0 0 1,0 0-1,-4-1 0,2 0-59,1 0-1,0 0 0,0 0 1,0-1-1,0 1 1,0-1-1,1 0 0,-1 1 1,0-1-1,1-1 1,0 1-1,-1 0 0,1 0 1,0-1-1,0 0 1,0 1-1,0-1 0,1 0 1,-1 0-1,1 0 0,-1 0 1,1 0-1,-1-6 1,-1 1-62,1-1 1,0 1 0,1 0-1,0-1 1,0 1 0,1-1 0,0 1-1,2-11 1,-1 12 16,1 1-1,0-1 1,0 1 0,1 0-1,0 0 1,0 0 0,1 0-1,0 0 1,0 1 0,0 0-1,0 0 1,1 0 0,5-4-1,11-9 7,44-29-1,-29 23-11,-4 1 27,89-69 55,-111 83-74,0 0-1,-1-1 1,0 0-1,-1 0 1,0-1-1,0 0 1,-1-1-1,10-24 1,-16 34 5,0 0 1,0 0-1,0-1 1,0 1-1,-1 0 1,1-1-1,-1 1 1,0 0 0,0-1-1,0 1 1,0-1-1,0 1 1,0 0-1,-1-1 1,1 1-1,-1 0 1,1-1-1,-1 1 1,0 0-1,0 0 1,0-1-1,-2-2 1,1 3 9,0 0 0,-1 0 0,1 0 0,-1 1 1,1-1-1,-1 1 0,1-1 0,-1 1 0,0 0 0,1 0 0,-1 0 1,0 1-1,0-1 0,0 1 0,-5-1 0,-1 0 6,1 1 1,0 1-1,0-1 0,0 1 0,0 1 0,0-1 1,0 1-1,0 1 0,1-1 0,-1 2 0,1-1 1,-13 8-1,15-7-38,0 0-1,0 0 1,0 1 0,0 0-1,1 0 1,0 0 0,0 0 0,0 1-1,1-1 1,0 1 0,0 0 0,0 0-1,1 0 1,0 1 0,0-1 0,1 0-1,-1 1 1,2-1 0,-1 1-1,0 0 1,1-1 0,1 1 0,-1-1-1,1 1 1,0-1 0,0 1 0,1-1-1,0 1 1,0-1 0,0 0 0,1 0-1,0 0 1,0 0 0,1-1-1,-1 1 1,1-1 0,0 0 0,8 8-1,1-3-674,0 0-1,0 0 1,27 13 0,21 2-4026,-1-9-3030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7.675"/>
    </inkml:context>
    <inkml:brush xml:id="br0">
      <inkml:brushProperty name="width" value="0.025" units="cm"/>
      <inkml:brushProperty name="height" value="0.025" units="cm"/>
    </inkml:brush>
  </inkml:definitions>
  <inkml:trace contextRef="#ctx0" brushRef="#br0">1 0 16560,'0'0'5840,"2"14"-4479,63 367 2926,-49-300-4485,-9-4-2935,-7-77 3015,1 1 1,-1-1 0,0 0 0,0 0-1,0 1 1,0-1 0,-1 0 0,1 1-1,0-1 1,0 0 0,0 1 0,0-1-1,0 0 1,0 0 0,0 1-1,-1-1 1,1 0 0,0 0 0,0 1-1,0-1 1,0 0 0,-1 0 0,1 0-1,0 1 1,0-1 0,-1 0 0,1 0-1,0 0 1,0 0 0,-1 1 0,1-1-1,0 0 1,-1 0 0,1 0-1,0 0 1,0 0 0,-1 0 0,1 0-1,0 0 1,-1 0 0,1 0 0,0 0-1,-1 0 1,1 0 0,0 0 0,0 0-1,-1 0 1,1 0 0,0 0 0,-1-1-1,-16-9-5128,-5-13-1806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018"/>
    </inkml:context>
    <inkml:brush xml:id="br0">
      <inkml:brushProperty name="width" value="0.025" units="cm"/>
      <inkml:brushProperty name="height" value="0.025" units="cm"/>
    </inkml:brush>
  </inkml:definitions>
  <inkml:trace contextRef="#ctx0" brushRef="#br0">18 295 14670,'0'0'7015,"-17"-49"-4133,34 27-1376,18-2 63,11-2-63,16-2-513,6 1-577,9 1-320,4 2-32,-2 3-352,-2 2-1090,-5 6-1248,-12 4-1730,-13 2-3139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476"/>
    </inkml:context>
    <inkml:brush xml:id="br0">
      <inkml:brushProperty name="width" value="0.025" units="cm"/>
      <inkml:brushProperty name="height" value="0.025" units="cm"/>
    </inkml:brush>
  </inkml:definitions>
  <inkml:trace contextRef="#ctx0" brushRef="#br0">1 68 13965,'0'12'2723,"-1"10"-1202,5 113 5347,-3-122-6601,1 0 0,0 0 1,0-1-1,2 1 0,-1-1 0,1 1 1,1-1-1,10 17 0,-10-27 551,-1-13-138,0-12-21,-1-21-905,-3-68 1,-14 10-4544,12 93 4020,3 19 856,0-7-15,0 1 0,0-1-1,0 1 1,0 0-1,0-1 1,1 0 0,0 1-1,2 2 1,1-1 45,0 0 1,0 0 0,1-1 0,-1 0 0,1 0-1,0 0 1,0-1 0,1 0 0,-1 0 0,1 0-1,-1-1 1,1 0 0,0 0 0,0-1 0,0 0-1,0 0 1,0-1 0,0 1 0,0-2 0,0 1-1,0-1 1,0 0 0,0 0 0,0-1 0,7-3-1,-8 3-41,0 0 0,0 0-1,0-1 1,0 0-1,0-1 1,-1 1 0,0-1-1,1 0 1,-1-1-1,-1 1 1,1-1-1,-1 0 1,0 0 0,0 0-1,0 0 1,-1-1-1,0 0 1,0 0 0,0 1-1,-1-2 1,1 1-1,-2 0 1,1 0-1,-1-1 1,0 1 0,1-14-1,-2 20-88,0 0-1,0-1 0,0 1 1,1 0-1,-1-1 1,0 1-1,0 0 0,0-1 1,0 1-1,0 0 1,0-1-1,0 1 0,0 0 1,0-1-1,0 1 1,0 0-1,0-1 0,0 1 1,-1 0-1,1-1 1,0 1-1,0 0 0,0-1 1,0 1-1,0 0 1,-1-1-1,1 1 1,0 0-1,0 0 0,-1-1 1,1 1-1,0 0 1,0 0-1,-1-1 0,1 1 1,0 0-1,-1 0 1,1 0-1,0 0 0,-1 0 1,1-1-1,0 1 1,-1 0-1,1 0 0,0 0 1,-1 0-1,1 0 1,0 0-1,-1 0 0,1 0 1,-1 0-1,1 0 1,0 0-1,-1 1 0,1-1 1,0 0-1,-1 0 1,1 0-1,0 0 0,0 0 1,-1 1-1,0-1 1,-15 18-284,14-14 325,0 0 1,0 0-1,0 1 0,1-1 0,0 1 1,0 0-1,0-1 0,0 1 0,1 0 1,-1-1-1,1 1 0,1 0 0,-1 0 1,0-1-1,3 9 0,-2-10-2,0-1 0,0 1 0,1-1-1,-1 1 1,1-1 0,-1 0 0,1 1 0,0-1-1,0 0 1,0 0 0,0 0 0,0-1 0,0 1-1,1 0 1,-1-1 0,1 0 0,-1 1 0,1-1-1,-1 0 1,1 0 0,0 0 0,-1-1 0,1 1-1,0-1 1,0 1 0,-1-1 0,4 0 0,15-1-54,-1 0 1,1-1-1,-1-1 1,1-1 0,-1-1-1,0-1 1,-1-1-1,34-15 1,41-14-4574,-90 35 4056,0 0 0,-1 0 0,1 0 0,0 1 0,-1 0 0,1 0-1,0 0 1,0 0 0,-1 0 0,1 1 0,0 0 0,-1 0 0,1 0 0,4 1-1,1 1 684,-5-2-511,1 0 0,-1-1 0,1 1 0,0-1 1,-1 0-1,1-1 0,-1 1 0,1-1 0,-1 0 1,1 0-1,-1 0 0,1 0 0,-1-1 1,0 0-1,0 0 0,0 0 0,7-5 0,19-15-4703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257"/>
    </inkml:context>
    <inkml:brush xml:id="br0">
      <inkml:brushProperty name="width" value="0.025" units="cm"/>
      <inkml:brushProperty name="height" value="0.025" units="cm"/>
    </inkml:brush>
  </inkml:definitions>
  <inkml:trace contextRef="#ctx0" brushRef="#br0">24 18 11979,'0'0'9791,"4"11"-8841,-2-4-847,0 0 0,0 0 0,-1 0 0,0 0 0,0 1 0,-1-1 0,0 0 0,0 0 0,0 1 0,-1-1 0,0 0 0,-1 0 0,0 0 0,0 0 0,0 0 0,-5 8 0,4-7 92,-1 1-1,1-1 1,1 1-1,-1 0 1,2 0-1,-1 0 1,1 0 0,0 19-1,1-27-151,1 0-1,-1 0 1,0 0-1,0 0 1,1 0-1,-1 0 1,1 0-1,-1-1 1,1 1 0,-1 0-1,1 0 1,0 0-1,-1 0 1,1-1-1,0 1 1,0 0-1,-1 0 1,1-1-1,0 1 1,0-1 0,0 1-1,0-1 1,1 1-1,33 7 604,33-9-23,-59-1-567,0 0-1,0 0 0,0-1 1,-1 0-1,1-1 1,-1 0-1,0 0 0,0-1 1,-1 0-1,1 0 1,-1-1-1,0 0 0,0 0 1,-1-1-1,0 1 0,0-1 1,-1-1-1,0 1 1,0-1-1,0 0 0,-1 0 1,0 0-1,-1-1 1,0 1-1,0-1 0,-1 0 1,0 0-1,-1 0 0,0 0 1,0 0-1,-1-16 1,-1 22-40,0 0 0,0 0 1,0-1-1,-1 1 0,0 0 1,1 0-1,-1 0 0,0 1 1,0-1-1,0 0 0,-1 1 1,1-1-1,-1 1 0,1 0 1,-1 0-1,0 0 0,-5-3 1,6 4-13,-1-1 0,1 1 0,0 0 1,-1 0-1,1 0 0,-1 0 0,1 0 1,-1 1-1,1-1 0,-1 1 0,1-1 1,-1 1-1,1 0 0,-1 0 0,0 0 1,1 1-1,-1-1 0,1 0 0,-1 1 1,1 0-1,-1 0 0,1 0 1,-1 0-1,-1 1 0,2-1 0,1 0 0,0 0-1,0-1 1,0 1 0,0 0 0,1 0-1,-1 1 1,0-1 0,0 0 0,1 0 0,-1 0-1,0 0 1,1 1 0,0-1 0,-1 0-1,1 1 1,0-1 0,-1 0 0,1 1 0,0-1-1,0 0 1,0 1 0,0-1 0,0 0-1,0 1 1,1-1 0,-1 0 0,0 1-1,1-1 1,-1 0 0,1 1 0,-1-1 0,1 0-1,0 0 1,-1 0 0,1 0 0,0 0-1,0 0 1,1 1 0,1 2 0,0 0-1,0-1 1,1 0-1,-1 0 1,1 0 0,0 0-1,0-1 1,0 1-1,8 3 1,7-1-62,1 0 0,-1-2 0,1 0 0,0-1 0,-1-1 1,34-2-1,-43 0-595,-1 0-1,0-1 1,0 0 0,0 0 0,11-5 0,5-9-5438,-7-4-5462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8.854"/>
    </inkml:context>
    <inkml:brush xml:id="br0">
      <inkml:brushProperty name="width" value="0.025" units="cm"/>
      <inkml:brushProperty name="height" value="0.025" units="cm"/>
    </inkml:brush>
  </inkml:definitions>
  <inkml:trace contextRef="#ctx0" brushRef="#br0">158 220 5349,'0'0'5947,"-12"-3"-1602,8 2-4088,0 0 0,0 0 0,0 1 0,0-1 0,0 1 0,-1 0 0,1 0 0,0 0 0,0 1 0,0-1 0,0 1 0,0 0 0,0 0 0,0 1 0,0-1 0,0 1 0,0 0 0,0 0 0,1 0 0,-1 0 0,1 1 0,0-1 0,0 1 0,0 0 0,0 0 0,0 0 0,0 0 0,-3 6 0,2-2 142,-1-1 1,1 1-1,1 0 1,-1 0 0,1 0-1,1 1 1,-1-1-1,1 1 1,0-1-1,1 1 1,0 0-1,0 0 1,1 10-1,0-15-329,1 1 0,-1-1 0,1 0 0,0 0 0,0 0 1,0 0-1,0 0 0,0 0 0,1 0 0,-1 0 0,1 0 0,0-1 0,0 1 0,0-1 0,0 1 0,0-1 0,0 0 0,1 0 0,-1 0 0,1 0 0,0 0 0,-1 0 0,1-1 0,0 0 0,0 1 0,0-1 0,0 0 0,0 0 1,0-1-1,1 1 0,-1-1 0,0 1 0,0-1 0,5 0 0,6 0 22,1-1-1,-1-1 1,0 0 0,0-1 0,0-1-1,0 0 1,0 0 0,-1-2 0,0 1-1,0-2 1,0 0 0,-1 0 0,0-1 0,0-1-1,-1 0 1,0 0 0,9-12 0,1-1-228,-1 0 0,-1-2 0,-1 0 1,-1-1-1,-1-1 0,-2-1 0,14-33 1,-24 51-204,0 0 0,0-1 1,-1 0-1,-1 1 0,0-1 1,0 0-1,-1-1 0,1-12 0,-3 23 323,1 0 0,-1-1 0,1 1 0,-1 0 0,1-1-1,-1 1 1,1 0 0,-1 0 0,1 0 0,-1 0 0,1-1 0,-1 1-1,1 0 1,-1 0 0,0 0 0,1 0 0,-1 0 0,1 0-1,-1 0 1,1 1 0,-1-1 0,1 0 0,-1 0 0,1 0-1,-1 1 1,1-1 0,-1 0 0,1 0 0,-1 1 0,1-1-1,-1 0 1,1 1 0,-1-1 0,1 1 0,0-1 0,-1 1 0,-6 6 58,0 1 1,1-1 0,0 1 0,1 0 0,0 1 0,0 0-1,0 0 1,1 0 0,1 0 0,0 0 0,0 1 0,-3 18 0,3-7 136,0-1 0,2 1 1,0-1-1,1 1 1,4 27-1,-1-33-98,1 1 0,0-1 0,1-1 0,0 1 0,1-1 0,1 0 0,0 0 0,1-1-1,1 0 1,10 13 0,45 43-3153,8-10-9992,-50-40 2045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09.201"/>
    </inkml:context>
    <inkml:brush xml:id="br0">
      <inkml:brushProperty name="width" value="0.025" units="cm"/>
      <inkml:brushProperty name="height" value="0.025" units="cm"/>
    </inkml:brush>
  </inkml:definitions>
  <inkml:trace contextRef="#ctx0" brushRef="#br0">120 1304 12780,'-32'16'1016,"20"-10"18,-1 0 1,1 1-1,1 0 1,-1 1-1,-15 13 1,27-21-989,0 1-1,0-1 1,0 0 0,0 0-1,0 1 1,0-1 0,0 0-1,0 0 1,0 0 0,0 1-1,1-1 1,-1 0 0,0 0-1,0 0 1,0 1 0,0-1-1,0 0 1,1 0 0,-1 0-1,0 0 1,0 1 0,0-1 0,0 0-1,1 0 1,-1 0 0,0 0-1,0 0 1,1 0 0,-1 0-1,0 0 1,0 0 0,0 1-1,1-1 1,-1 0 0,0 0-1,0 0 1,1 0 0,-1 0-1,0-1 1,0 1 0,1 0-1,-1 0 1,0 0 0,0 0-1,0 0 1,1 0 0,-1 0-1,0 0 1,1-1 0,18 0 526,35-13 690,-1-2-1,0-3 1,70-36-1,-15 7-413,2450-833 2776,-1830 692-4136,-416 115-3014,-191 46 859,105-25-6029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3.518"/>
    </inkml:context>
    <inkml:brush xml:id="br0">
      <inkml:brushProperty name="width" value="0.025" units="cm"/>
      <inkml:brushProperty name="height" value="0.025" units="cm"/>
    </inkml:brush>
  </inkml:definitions>
  <inkml:trace contextRef="#ctx0" brushRef="#br0">1 2675 16816,'0'0'422,"0"-14"-246,2-7 75,1-1 0,1 1 0,0 0-1,2 0 1,0 0 0,18-38 0,35-54 918,86-126-1,93-96-363,-215 303-776,198-266 143,536-780 201,-742 1054-447,117-179-1092,-38 78-3915,-72 102 2065,-17 19-187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4.640"/>
    </inkml:context>
    <inkml:brush xml:id="br0">
      <inkml:brushProperty name="width" value="0.025" units="cm"/>
      <inkml:brushProperty name="height" value="0.025" units="cm"/>
    </inkml:brush>
  </inkml:definitions>
  <inkml:trace contextRef="#ctx0" brushRef="#br0">147 0 11371,'0'0'13981,"3"15"-13832,28 108 56,56 140-1,-54-168-137,-27-80-248,0 0 1,-2 0 0,1 1-1,-2 0 1,0 0 0,-1 0-1,-1 0 1,-1 28 0,0-43 124,0-1 0,0 1 0,0-1 0,-1 1 1,1-1-1,0 1 0,-1-1 0,1 0 0,-1 1 1,1-1-1,0 1 0,-1-1 0,1 0 0,-1 1 0,1-1 1,-1 0-1,1 0 0,-1 1 0,1-1 0,-1 0 1,1 0-1,-1 0 0,1 1 0,-1-1 0,0 0 1,1 0-1,-1 0 0,1 0 0,-1 0 0,1 0 0,-1 0 1,0-1-1,1 1 0,-1 0 0,0 0 0,-21-8-1580,0-10 843,1 0 0,0-1 1,1-2-1,2 0 0,-18-25 1,11 15 481,-94-121 2970,109 134 1294,18 15-2519,33 17-2116,-14-4 952,-6-6-915,-1-1 0,1-1-1,0-1 1,24-1 0,-25-2-1450,0 0 1,0-2 0,0 0-1,28-10 1,3-5-4792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250"/>
    </inkml:context>
    <inkml:brush xml:id="br0">
      <inkml:brushProperty name="width" value="0.025" units="cm"/>
      <inkml:brushProperty name="height" value="0.025" units="cm"/>
    </inkml:brush>
  </inkml:definitions>
  <inkml:trace contextRef="#ctx0" brushRef="#br0">146 492 7591,'0'0'11611,"-8"-7"-9187,5 4-2212,2 1-170,0 1-1,0-1 1,-1 1-1,1 0 1,0 0-1,0-1 1,-1 1-1,1 0 1,-1 0 0,1 0-1,-1 1 1,1-1-1,-1 0 1,1 1-1,-1-1 1,0 0-1,1 1 1,-1 0-1,0-1 1,0 1-1,1 0 1,-1 0-1,0 0 1,0 0 0,1 0-1,-1 1 1,0-1-1,1 0 1,-1 1-1,0 0 1,1-1-1,-1 1 1,0 0-1,1-1 1,-1 1-1,1 0 1,0 0 0,-1 0-1,-2 3 1,-4 7 68,0 0 1,1 0 0,0 0-1,1 1 1,0 0 0,0 1-1,2-1 1,-1 1 0,2 0-1,0 0 1,0 1 0,1-1-1,1 0 1,0 19 0,1-30-109,0 0 0,0 0 1,0 0-1,0 0 1,0-1-1,1 1 0,-1 0 1,0 0-1,1 0 0,0 0 1,-1-1-1,1 1 0,0 0 1,0-1-1,0 1 0,0 0 1,0-1-1,0 1 0,0-1 1,1 0-1,-1 1 0,1-1 1,-1 0-1,1 0 0,-1 0 1,1 0-1,0 0 0,-1 0 1,1 0-1,0-1 1,0 1-1,-1 0 0,1-1 1,0 0-1,0 1 0,0-1 1,3 0-1,0 0 19,0-1 1,1 1-1,-1-1 1,0 0-1,0 0 1,0-1-1,0 1 1,0-1-1,0 0 1,-1 0-1,1-1 1,-1 0-1,5-3 1,5-7 202,-1 0 0,-1-1 0,0 0 0,-1-1 1,-1 0-1,0-1 0,-1 0 0,-1-1 0,0 0 1,-1 0-1,-1 0 0,-1-1 0,0 0 0,3-32 1,-8 55-146,0 5-468,0 0-1,1 0 0,0 0 0,0-1 0,4 14 0,-4-22 252,-1 1-1,1-1 0,-1 0 1,1 1-1,0-1 0,0 0 1,-1 1-1,1-1 0,0 0 1,0 0-1,0 1 0,0-1 1,1 0-1,-1 0 0,0 0 1,0-1-1,1 1 0,1 1 1,-2-2-19,1 0 0,0 1-1,0-1 1,0 0 0,0 0 0,0 0 0,0 0 0,0-1 0,0 1-1,0-1 1,-1 1 0,1-1 0,0 1 0,0-1 0,-1 0 0,1 0 0,0 0-1,2-2 1,3-2 102,-1-1 1,0 0-1,0 0 0,0 0 0,-1-1 1,0 1-1,0-1 0,-1-1 0,0 1 0,0 0 1,4-14-1,3-9-102,12-53 0,-14 32 73,-3 0-1,-1-1 1,-5-84 0,-4 111 451,4 25-339,0-1 1,0 1-1,0 0 0,0 0 1,0 0-1,-1-1 0,1 1 1,0 0-1,0 0 0,0 0 1,0 0-1,0-1 0,0 1 1,-1 0-1,1 0 0,0 0 1,0 0-1,0 0 0,0-1 1,-1 1-1,1 0 0,0 0 1,0 0-1,0 0 0,-1 0 1,1 0-1,0 0 1,0 0-1,0 0 0,-1 0 1,1 0-1,0 0 0,0 0 1,0 0-1,-1 0 0,1 0 1,0 0-1,0 0 0,0 0 1,-1 0-1,1 0 0,0 0 1,0 0-1,-1 0 0,0 2 67,-1 0 0,1 0 1,-1 1-1,1-1 0,0 0 0,0 0 0,0 1 0,0-1 0,0 0 0,1 1 0,-1-1 1,1 1-1,-1 3 0,-3 27 230,1 0 0,2 0 0,1 1 0,2-1 0,6 36 0,-6-56-225,1 0 0,0 0 1,0 0-1,2 0 0,0 0 1,0-1-1,1 0 0,0 0 1,1 0-1,1-1 0,0 0 1,0 0-1,1-1 1,0 0-1,15 11 0,-21-18-53,0-1 0,0 0-1,0 0 1,0-1 0,0 1-1,1 0 1,-1-1 0,1 0 0,-1 0-1,1 0 1,-1 0 0,1-1-1,-1 1 1,1-1 0,4 0 0,-8 0-26,1-1 1,0 1 0,-1-1-1,1 1 1,-1-1 0,1 1-1,0-1 1,-1 1 0,1-1-1,-1 0 1,0 1 0,1-1-1,-1 0 1,1 1 0,-1-1-1,0 0 1,0 0 0,1 1-1,-1-1 1,0 0 0,0 0-1,0 1 1,0-1 0,0 0-1,0 0 1,0 0 0,0 1-1,0-2 1,-4-26 348,-1 18-347,1 0-1,-2 1 1,1-1 0,-1 1 0,-1 0 0,1 1 0,-9-9-1,-62-55-496,58 55 344,-91-74 338,140 91-26,109 13-1453,-46-14-4414,-39-3-1490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612"/>
    </inkml:context>
    <inkml:brush xml:id="br0">
      <inkml:brushProperty name="width" value="0.025" units="cm"/>
      <inkml:brushProperty name="height" value="0.025" units="cm"/>
    </inkml:brush>
  </inkml:definitions>
  <inkml:trace contextRef="#ctx0" brushRef="#br0">234 21 12940,'0'0'5200,"-9"-5"-2926,3 3-2107,0-1 0,0 1 1,0 0-1,0 0 0,0 1 0,-1-1 0,1 1 0,0 1 1,-1-1-1,1 1 0,-1 0 0,1 1 0,-1 0 1,1 0-1,0 0 0,0 1 0,-1-1 0,1 2 1,0-1-1,0 1 0,-10 6 0,10-6-77,1 1 1,-1-1-1,1 1 0,0 1 0,0-1 0,0 1 0,1 0 1,-1 0-1,1 0 0,0 1 0,1-1 0,-1 1 1,1 0-1,1 0 0,-1 0 0,1 1 0,0-1 1,-3 13-1,6-18-91,0 0 0,-1 0 0,1 0 0,0 0 0,0 0 0,0 0 0,-1-1 0,1 1 0,0 0 0,0 0 0,0-1 1,0 1-1,1 0 0,-1-1 0,0 1 0,0-1 0,0 0 0,0 1 0,0-1 0,1 0 0,-1 0 0,0 0 0,0 0 0,1 0 0,-1 0 0,0 0 1,0 0-1,0 0 0,3-1 0,42-4-19,37-15-5,-59 12-201,0 2-1,0 1 1,1 1 0,-1 1-1,50 0 1,-73 3 222,0 0 1,0 0-1,0 0 1,0 0-1,0 0 1,0 0-1,0 0 0,0 0 1,0 1-1,0-1 1,0 0-1,0 0 1,-1 1-1,1-1 0,0 1 1,0-1-1,0 1 1,0-1-1,-1 1 1,1-1-1,0 1 0,0 0 1,-1 0-1,1-1 1,-1 1-1,1 0 1,-1 0-1,1-1 0,-1 1 1,1 0-1,-1 0 1,0 0-1,1 0 1,-1 0-1,0 0 0,0 0 1,1 0-1,-1 0 1,0 0-1,0 0 1,0 0-1,0 0 0,-1 0 1,1 0-1,0-1 1,0 1-1,-1 0 1,1 0-1,0 0 0,-1 0 1,1 0-1,-1 0 1,1 0-1,-1-1 1,1 1-1,-1 0 0,0 0 1,0 0-1,-4 7 216,-1-1 0,1 0 0,-1 0 0,-12 10 0,8-8-168,0 0 0,-1 0 1,-1-1-1,1 0 0,-1-1 1,0 0-1,-1-1 0,0-1 1,-26 9-1,38-14-259,0 0 0,0 0-1,0 0 1,0 0 0,1 0 0,-1 0 0,0 0-1,0 0 1,0 0 0,0 0 0,0-1 0,0 1-1,0 0 1,0-1 0,0 1 0,0 0-1,1-1 1,-1 1 0,0-1 0,0 0 0,1 1-1,-1-1 1,0 1 0,1-1 0,-1 0 0,0 0-1,1 1 1,-1-1 0,1 0 0,-1 0 0,1 0-1,0 0 1,-1 1 0,1-1 0,0 0 0,-1 0-1,1 0 1,0 0 0,0 0 0,0 0 0,0 0-1,0 0 1,0 0 0,0 0 0,0 0 0,1 0-1,-1-1 1,0-28-7307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5.977"/>
    </inkml:context>
    <inkml:brush xml:id="br0">
      <inkml:brushProperty name="width" value="0.025" units="cm"/>
      <inkml:brushProperty name="height" value="0.025" units="cm"/>
    </inkml:brush>
  </inkml:definitions>
  <inkml:trace contextRef="#ctx0" brushRef="#br0">61 5 5669,'0'0'7111,"-3"12"-4404,-9 25-1273,0 2 1448,1-1-1,-11 77 1,22-113-2869,0 0 1,0 0-1,0 0 1,0-1 0,0 1-1,0 0 1,1 0 0,-1 0-1,0-1 1,1 1 0,0 0-1,-1 0 1,1-1-1,0 1 1,0-1 0,0 1-1,0 0 1,0-1 0,0 0-1,0 1 1,1-1 0,-1 0-1,0 1 1,1-1 0,-1 0-1,1 0 1,-1 0-1,1-1 1,0 1 0,-1 0-1,1 0 1,0-1 0,0 1-1,-1-1 1,1 0 0,0 1-1,0-1 1,0 0-1,-1 0 1,1 0 0,3-1-1,1 1 22,0-1-1,-1 0 0,1 0 1,0 0-1,-1-1 1,1 1-1,-1-2 0,1 1 1,-1 0-1,0-1 0,0 0 1,7-6-1,-5 3 24,0-1 1,-1-1-1,0 1 0,-1-1 0,0 0 0,0 0 0,0 0 1,-1-1-1,0 0 0,-1 0 0,4-14 0,-4 8-8,0 0 0,-1 0 0,-1 0-1,0 0 1,-1-1 0,-3-22-1,3 37-53,0-1-1,0 1 0,0 0 1,0-1-1,-1 1 0,1-1 0,0 1 1,-1 0-1,0-1 0,1 1 0,-1 0 1,0 0-1,1-1 0,-1 1 1,0 0-1,-1-1 0,1 1-2,0 1 0,1 0 0,-1 0 0,1-1 0,-1 1 0,0 0 0,1 0 0,-1 0 0,0 0 0,1 0 0,-1 0 1,0 0-1,1 0 0,-1 0 0,0 0 0,1 0 0,-1 0 0,0 0 0,1 0 0,-1 1 0,0-1 0,1 0 0,-2 1 0,0 1-14,-1 0-1,0 0 1,1 0 0,0 0 0,-1 0 0,1 0 0,0 1-1,0-1 1,0 1 0,1 0 0,-1-1 0,-1 5-1,0 0 23,0 0-1,1 0 1,0 1-1,0-1 0,0 1 1,1-1-1,0 1 1,1 0-1,0-1 0,0 1 1,1 0-1,0-1 1,2 9-1,-2-12-113,0-1 0,0 0 0,1 1-1,0-1 1,-1 0 0,1 0 0,0 0 0,1 0-1,-1-1 1,0 1 0,1 0 0,0-1 0,-1 0-1,1 0 1,0 0 0,0 0 0,0 0 0,0 0 0,1-1-1,-1 1 1,0-1 0,1 0 0,-1 0 0,1-1-1,-1 1 1,1-1 0,-1 1 0,1-1 0,6-1-1,-4 1-517,0 0 0,0-1-1,-1 0 1,1 0-1,0-1 1,-1 1 0,1-1-1,-1 0 1,1-1-1,-1 1 1,0-1-1,0 0 1,0-1 0,0 1-1,-1-1 1,0 0-1,6-6 1,19-24-5700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6.401"/>
    </inkml:context>
    <inkml:brush xml:id="br0">
      <inkml:brushProperty name="width" value="0.025" units="cm"/>
      <inkml:brushProperty name="height" value="0.025" units="cm"/>
    </inkml:brush>
  </inkml:definitions>
  <inkml:trace contextRef="#ctx0" brushRef="#br0">108 396 6022,'0'0'4431,"-4"-8"-1074,-14-25-314,18 33-2969,-1-1 0,0 0 0,1 1 1,-1-1-1,0 1 0,0 0 0,1-1 0,-1 1 0,0-1 0,0 1 0,0 0 0,0 0 0,1 0 0,-1-1 0,0 1 0,0 0 1,0 0-1,0 0 0,0 0 0,1 0 0,-1 0 0,0 1 0,0-1 0,0 0 0,0 0 0,0 1 0,1-1 0,-1 0 0,0 1 0,0-1 1,1 1-1,-1-1 0,0 1 0,1-1 0,-1 1 0,0-1 0,1 1 0,-1 0 0,1 0 0,-1-1 0,1 1 0,-1 0 0,0 1 0,-20 32 1125,16-24-772,1 1 0,0 0 0,1 0-1,0 0 1,1 0 0,0 0 0,-1 23 0,3-31-413,0 0 0,0 0-1,0 0 1,0 0 0,0 0 0,1 0-1,-1 0 1,1 0 0,0-1 0,0 1-1,0 0 1,0 0 0,0-1 0,1 1 0,-1-1-1,1 1 1,0-1 0,0 0 0,0 1-1,0-1 1,0 0 0,0 0 0,0 0-1,1-1 1,-1 1 0,1-1 0,-1 1-1,1-1 1,0 0 0,-1 0 0,1 0 0,0 0-1,0 0 1,4 0 0,0-1-6,0 1 1,-1-1 0,1-1-1,-1 1 1,1-1-1,-1 0 1,0-1 0,1 0-1,-1 0 1,0 0-1,0 0 1,10-7-1,-6 3 15,-1-1-1,1 0 1,-1-1-1,-1 0 1,1 0-1,11-16 1,-6 4 31,0 0-1,-2-1 1,0-1 0,-2 0 0,0-1 0,8-29 0,-12 33-89,-1 0 0,-1 0 1,-1-1-1,-1 1 0,-1-1 0,0 1 1,-4-34-1,2 48 22,0-1 0,0 0 0,0 0 1,-1 1-1,1-1 0,-2 1 0,1-1 0,0 1 1,-1 0-1,0 0 0,0 0 0,-1 0 0,0 1 1,1-1-1,-1 1 0,-1 0 0,1 0 0,-1 0 1,1 1-1,-1 0 0,0-1 0,0 2 0,0-1 1,-1 1-1,1-1 0,-1 2 0,1-1 0,-1 0 1,-8 0-1,5 1 24,1 0 0,0 0 0,-1 1 0,1 0 0,0 1 0,-1 0 0,1 0 0,0 1 0,0 0-1,0 0 1,0 1 0,0 0 0,0 0 0,1 1 0,0 0 0,-1 1 0,2-1 0,-1 1 0,0 1 0,1-1 0,0 1 0,0 0 0,1 0 0,0 1 0,0 0 0,0 0 0,1 0 0,0 0 0,0 1 0,1-1 0,0 1 0,0 0 0,1 0 0,0 0 0,0 0 0,-1 15 0,4-20-26,-1-1 0,1 0 0,-1 1 0,1-1 0,0 0 0,0 1 0,0-1 0,0 0 0,0 0 1,0 0-1,0 0 0,1 0 0,-1 0 0,1 0 0,0-1 0,-1 1 0,1 0 0,0-1 0,0 1 1,0-1-1,0 0 0,0 0 0,0 0 0,1 0 0,-1 0 0,0 0 0,5 1 0,9 2-165,0 0-1,1-1 1,17 1-1,-10-2 18,-2 2 30,1 0-1,0 2 1,33 11-1,-49-14 126,0 0 0,0 1 1,0-1-1,0 1 0,0 0 0,-1 1 0,0 0 0,0 0 1,0 0-1,-1 1 0,1 0 0,-1 0 0,-1 0 1,7 10-1,-10-12-38,1-1 0,0 0 0,0 1 0,0-1 0,1 0 0,-1 0 0,1 0 0,-1-1 1,1 1-1,4 2 0,-6-4-106,0-1 0,0 0 0,0 1 0,0-1 0,0 0 0,0 0 0,0 1 0,0-1 0,0 0 0,0 0 0,0 0 0,0 0 1,0 0-1,0-1 0,0 1 0,0 0 0,0 0 0,0-1 0,0 1 0,0 0 0,0-1 0,0 1 0,0-1 0,0 0 0,-1 1 0,1-1 0,0 1 0,0-1 0,-1 0 1,1 0-1,0 0 0,-1 1 0,1-1 0,0 0 0,-1 0 0,0 0 0,1 0 0,-1 0 0,1 0 0,-1 0 0,0-1 0,13-27-5592,3-6-3667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6.778"/>
    </inkml:context>
    <inkml:brush xml:id="br0">
      <inkml:brushProperty name="width" value="0.025" units="cm"/>
      <inkml:brushProperty name="height" value="0.025" units="cm"/>
    </inkml:brush>
  </inkml:definitions>
  <inkml:trace contextRef="#ctx0" brushRef="#br0">1 0 13613,'0'0'2642,"0"11"-634,0 2-1622,0 27 2229,8 69-1,-6-95-2349,1 0 0,1 0 0,0 0 0,0-1-1,2 1 1,-1-1 0,2 0 0,0-1 0,10 14-1,-11-17-210,1-1-1,1 0 0,-1-1 0,1 1 1,0-1-1,1-1 0,12 8 0,-19-12-31,1-1-1,0 1 0,1-1 1,-1 1-1,0-1 1,0 0-1,0 0 0,1 0 1,-1-1-1,1 1 1,-1-1-1,0 0 0,1 0 1,-1 0-1,1 0 1,-1 0-1,0-1 0,1 0 1,-1 0-1,0 0 1,1 0-1,-1 0 0,0 0 1,0-1-1,0 0 1,5-4-1,0-1-34,-1 0 1,-1-1-1,0 1 0,0-2 1,0 1-1,-1-1 1,0 0-1,-1 0 0,0 0 1,0 0-1,-1-1 0,0 0 1,-1 1-1,0-1 0,-1 0 1,0 0-1,0 0 0,-1-11 1,0 20 0,0 1-1,0-1 1,0 1 0,0-1-1,0 1 1,0-1 0,0 0-1,0 1 1,0-1 0,0 1 0,0-1-1,0 1 1,0-1 0,0 0-1,0 1 1,-1-1 0,1 1 0,0-1-1,0 1 1,-1-1 0,1 1-1,0-1 1,-1 1 0,1-1 0,0 1-1,-1 0 1,1-1 0,-1 1-1,1-1 1,-1 1 0,1 0-1,-1 0 1,1-1 0,-1 1 0,1 0-1,-1 0 1,1 0 0,-1-1-1,0 1 1,1 0 0,-1 0 0,1 0-1,-1 0 1,1 0 0,-1 0-1,0 0 1,1 0 0,-1 0-1,0 1 1,-1 0 9,0 0 1,1-1-1,-1 2 0,1-1 0,-1 0 0,1 0 1,-1 0-1,1 1 0,0-1 0,0 0 0,-1 1 1,1 0-1,0-1 0,-1 4 0,-2 5 71,1 0-1,0 0 1,1 0-1,0 1 1,0-1 0,1 1-1,1-1 1,0 1-1,0-1 1,1 1-1,0-1 1,3 13-1,-3-18-35,0-1-1,1 1 0,-1-1 0,1 0 0,-1 1 0,1-1 0,0 0 0,1 0 0,-1 0 0,1-1 0,0 1 0,0-1 0,0 1 0,0-1 0,1 0 0,-1 0 0,1 0 0,-1-1 0,1 1 0,0-1 0,0 0 1,1 0-1,-1 0 0,0-1 0,1 1 0,-1-1 0,1 0 0,-1 0 0,9 0 0,-10-1-58,0-1 1,1 1-1,-1-1 1,0 1-1,0-1 0,0 0 1,0 0-1,0 0 1,0 0-1,0-1 1,-1 1-1,1-1 0,0 0 1,-1 0-1,1 0 1,-1 0-1,0 0 0,1-1 1,-1 1-1,0-1 1,-1 1-1,1-1 1,0 0-1,-1 1 0,1-1 1,-1 0-1,0 0 1,0 0-1,0 0 0,0-6 1,3-8-1348,-1-1 0,-1 0 1,-1 0-1,0-19 0,-1-20-5058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175"/>
    </inkml:context>
    <inkml:brush xml:id="br0">
      <inkml:brushProperty name="width" value="0.025" units="cm"/>
      <inkml:brushProperty name="height" value="0.025" units="cm"/>
    </inkml:brush>
  </inkml:definitions>
  <inkml:trace contextRef="#ctx0" brushRef="#br0">1 1 12684,'0'0'1153,"0"55"-160,11-28-577,13-1-352,7-7-1409,4-4-2178,7-8-6599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2.757"/>
    </inkml:context>
    <inkml:brush xml:id="br0">
      <inkml:brushProperty name="width" value="0.025" units="cm"/>
      <inkml:brushProperty name="height" value="0.025" units="cm"/>
    </inkml:brush>
  </inkml:definitions>
  <inkml:trace contextRef="#ctx0" brushRef="#br0">145 20 18225,'0'0'9177,"-9"-5"-8910,5 3-264,2 1-3,0-1 0,0 1 0,0-1 1,0 1-1,-1 0 0,1 0 0,0 0 0,0 1 1,-1-1-1,1 0 0,-1 1 0,1-1 1,0 1-1,-1 0 0,1 0 0,-1 0 0,1 0 1,-1 1-1,1-1 0,-1 0 0,1 1 0,0 0 1,-1-1-1,1 1 0,0 0 0,0 0 0,0 1 1,-1-1-1,1 0 0,0 1 0,0-1 0,1 1 1,-1 0-1,0-1 0,1 1 0,-3 4 1,-3 1-8,1 1 1,0 1 0,1-1 0,-9 18 0,12-22-7,1 0 1,-1 0-1,1 1 0,0-1 1,0 0-1,0 1 0,0-1 0,1 1 1,0-1-1,0 1 0,0-1 1,0 1-1,2 5 0,-1-8-14,0-1-1,0 1 0,0 0 1,0-1-1,0 0 1,0 1-1,0-1 0,1 0 1,-1 1-1,1-1 1,-1 0-1,1 0 0,-1 0 1,1 0-1,0-1 0,-1 1 1,1 0-1,0-1 1,2 1-1,41 9-496,-35-8 437,32 3-206,-30-4 107,0 0 0,0 1-1,0 0 1,-1 1 0,1 0-1,-1 1 1,15 6 0,-25-10 170,-1 1 1,1-1 0,0 1-1,0-1 1,0 1 0,0 0-1,-1-1 1,1 1 0,0 0-1,-1-1 1,1 1 0,0 0-1,-1 0 1,1 0 0,-1 0-1,1 0 1,-1 0 0,0-1-1,1 1 1,-1 0 0,0 0-1,0 0 1,0 0 0,0 0-1,1 0 1,-2 2 0,1-1 46,-1 0 0,0 0 1,1 0-1,-1 0 0,0-1 1,0 1-1,0 0 0,-1-1 1,1 1-1,0-1 0,-1 1 1,-2 1-1,-5 5 215,-1-1 1,0 0-1,-15 7 0,22-12-258,-5 2-42,-59 29 783,62-31-951,0 0 0,0-1 0,0 1 0,0-1 0,0 0 0,-1 0 0,1-1 0,0 1 0,-1-1 0,-9-1 0,8-6-4711,6-11-2423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571"/>
    </inkml:context>
    <inkml:brush xml:id="br0">
      <inkml:brushProperty name="width" value="0.025" units="cm"/>
      <inkml:brushProperty name="height" value="0.025" units="cm"/>
    </inkml:brush>
  </inkml:definitions>
  <inkml:trace contextRef="#ctx0" brushRef="#br0">105 304 9257,'-9'8'2375,"0"0"-1720,0 1 0,1-1-1,0 2 1,0-1 0,1 1 0,1 0-1,-1 1 1,2 0 0,-1 0-1,2 0 1,-1 0 0,1 1 0,-3 17-1,6-25-500,1 1-1,-1-1 1,1 1 0,0 0-1,0-1 1,0 1-1,1-1 1,-1 1-1,1 0 1,0-1-1,1 0 1,-1 1-1,1-1 1,0 0 0,0 0-1,0 0 1,0 0-1,1 0 1,0 0-1,3 3 1,-3-4-37,1 0 0,0-1 0,0 0-1,0 0 1,0 0 0,0 0 0,0 0 0,0-1 0,1 0 0,-1 0 0,1 0 0,-1 0 0,0-1 0,1 0 0,-1 0 0,1 0 0,-1 0 0,1-1-1,-1 0 1,9-2 0,-1-1-18,0 0-1,-1-1 0,1 0 0,-1-1 1,0-1-1,-1 1 0,0-2 1,0 1-1,0-1 0,8-11 0,8-7 97,-2-2 0,24-35 0,-34 43-329,0 0 1,-2-1 0,-1 0-1,0-1 1,-2 0-1,0-1 1,-2 0-1,-1 0 1,0 0-1,-2-1 1,3-48-1,-7 68 87,0 0 0,0 0 0,0 1 0,-1-1 0,0 0 0,0 0 0,0 0 0,0 0 0,0 1-1,-1-1 1,0 0 0,0 1 0,0-1 0,-2-2 0,2 4 44,1 1 1,-1 0-1,1-1 1,-1 1-1,0 0 1,1 0-1,-1 0 1,0 1-1,0-1 1,0 0-1,1 1 1,-1-1-1,0 1 1,0-1-1,0 1 1,0 0-1,0 0 0,0 0 1,0 0-1,0 0 1,0 0-1,0 1 1,0-1-1,0 1 1,0-1-1,0 1 1,1 0-1,-1 0 1,0-1-1,-1 3 1,-3 0 38,0 2 1,0-1 0,0 1-1,1 0 1,0 0 0,0 0-1,0 1 1,1 0 0,0 0-1,0 0 1,0 0-1,1 1 1,0-1 0,0 1-1,-2 10 1,-1 1 269,1 0-1,1 0 1,1 0-1,-2 37 1,5-48-281,-1 0 1,2 1 0,-1-1-1,1 0 1,0 1 0,0-1-1,1 0 1,0 0 0,0 0 0,1 0-1,0 0 1,0-1 0,0 1-1,1-1 1,0 0 0,0 0-1,1 0 1,0-1 0,0 1-1,0-1 1,1 0 0,-1-1-1,1 1 1,0-1 0,1 0-1,-1-1 1,0 1 0,1-1 0,0-1-1,0 1 1,0-1 0,0 0-1,0-1 1,1 0 0,-1 0-1,9 0 1,-1 0 5,1-1 1,-1-1 0,0 0-1,0-1 1,0-1-1,0 0 1,0-1-1,-1-1 1,1 0 0,-1-1-1,24-13 1,-30 14-19,1 0 1,-1-1 0,0 0-1,-1 0 1,1 0-1,-1-1 1,-1 0 0,1 0-1,-1-1 1,-1 0 0,1 0-1,-1 0 1,0-1-1,-1 0 1,0 1 0,-1-2-1,0 1 1,0 0 0,2-15-1,-5 22-10,1 0-1,-1 0 1,0 0-1,0 0 1,-1 0-1,1 0 1,0 0-1,-1 0 1,1 0-1,-1 0 1,1 0-1,-1 0 1,0 0 0,0 1-1,0-1 1,0 0-1,0 1 1,0-1-1,0 0 1,-1 1-1,1-1 1,-1 1-1,1 0 1,-1 0-1,1-1 1,-1 1-1,0 0 1,1 0-1,-1 1 1,0-1-1,0 0 1,0 0-1,0 1 1,0-1 0,-2 1-1,0-1-6,0 1 0,0-1 0,1 1 1,-1 0-1,0 0 0,0 1 0,0-1 0,0 1 0,1 0 0,-1 0 1,0 0-1,1 0 0,-1 1 0,0 0 0,1-1 0,0 1 0,-6 5 1,3-2 0,1 1 0,0-1 0,1 1 0,-1 0 0,1 1 0,0-1 0,1 1 0,-1 0 0,1 0 0,1 0 0,-1 0 0,-1 9 0,3-12 13,1 0 1,-1-1-1,0 1 0,1 0 1,0 0-1,0 0 0,0 0 1,1 0-1,-1 0 0,1 0 0,0 0 1,0 0-1,0-1 0,0 1 1,1 0-1,0-1 0,-1 1 1,2-1-1,-1 1 0,0-1 1,0 0-1,1 0 0,0 0 0,0 0 1,3 2-1,3 1 42,0-1 0,1 0 0,-1-1-1,1 0 1,0-1 0,0 1 0,1-2-1,-1 0 1,17 2 0,-3-2 19,0-1-1,-1-2 1,30-3 0,-47 3-71,1 0 1,-1 0-1,0-1 1,0 0-1,0 0 1,0-1-1,-1 0 1,1 0-1,-1 0 1,7-5-1,-10 6-166,0 1 1,-1 0-1,1-1 0,-1 0 0,1 1 0,-1-1 1,0 0-1,1 1 0,-1-1 0,0 0 0,0 0 1,-1 0-1,1 0 0,0 0 0,-1 0 0,1 0 1,-1 0-1,1 0 0,-1-1 0,0 1 0,0 0 1,0 0-1,0 0 0,-1 0 0,1 0 1,0-1-1,-1 1 0,0 0 0,1 0 0,-1 0 1,0 0-1,0 0 0,0 1 0,-2-5 0,-28-23-6138,-19-3-3727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7.916"/>
    </inkml:context>
    <inkml:brush xml:id="br0">
      <inkml:brushProperty name="width" value="0.025" units="cm"/>
      <inkml:brushProperty name="height" value="0.025" units="cm"/>
    </inkml:brush>
  </inkml:definitions>
  <inkml:trace contextRef="#ctx0" brushRef="#br0">0 204 18001,'0'0'5445,"108"-67"-4868,-31 39-1,15 1-384,8 3-672,6-2-3588,1-6-6662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8.248"/>
    </inkml:context>
    <inkml:brush xml:id="br0">
      <inkml:brushProperty name="width" value="0.025" units="cm"/>
      <inkml:brushProperty name="height" value="0.025" units="cm"/>
    </inkml:brush>
  </inkml:definitions>
  <inkml:trace contextRef="#ctx0" brushRef="#br0">1 1 3844,'0'0'-1698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8.638"/>
    </inkml:context>
    <inkml:brush xml:id="br0">
      <inkml:brushProperty name="width" value="0.025" units="cm"/>
      <inkml:brushProperty name="height" value="0.025" units="cm"/>
    </inkml:brush>
  </inkml:definitions>
  <inkml:trace contextRef="#ctx0" brushRef="#br0">40 303 5061,'2'-10'2658,"6"-39"987,-5 7 2821,-7 32-1770,-4 19-3073,-7 18-1434,9-7-95,1 1 0,0 0 0,2 0-1,-2 29 1,4-40 2,1-1 0,0 0-1,0 0 1,1 1 0,0-1 0,1 0-1,0 0 1,0 0 0,1 0-1,0 0 1,1-1 0,6 13-1,-7-18-71,-1 0 0,1 0 0,0 0 0,-1 0 0,1-1 0,1 1 0,-1-1 0,0 1 0,1-1 0,-1 0 0,1-1 0,0 1 0,-1-1-1,1 1 1,0-1 0,0 0 0,0 0 0,0-1 0,0 1 0,0-1 0,0 0 0,0 0 0,0 0 0,0-1 0,0 0 0,0 1 0,0-1 0,0 0 0,-1-1-1,1 1 1,0-1 0,6-3 0,5-3 165,-1-1 1,1-1-1,-1 0 0,-1-1 0,0 0 0,15-18 0,-8 7-107,0-1 0,-2-1 0,-1-1 0,20-39 0,-28 48-64,-2-1 0,-1 0 0,0 0 0,-1 0 0,0-1 0,-2 1 0,0-1 0,1-30 0,-4 47-25,0 1 1,0 0 0,1-1 0,-1 1 0,0 0 0,0-1 0,0 1-1,0 0 1,0-1 0,0 1 0,0 0 0,0-1 0,0 1 0,0 0-1,0-1 1,0 1 0,0 0 0,0-1 0,0 1 0,0 0-1,0-1 1,-1 1 0,1 0 0,0-1 0,0 1 0,0 0 0,-1-1-1,1 1 1,0 0 0,0 0 0,0-1 0,-1 1 0,1 0 0,0 0-1,-1 0 1,1-1 0,0 1 0,0 0 0,-1 0 0,1 0 0,0 0-1,-1 0 1,1 0 0,0-1 0,-1 1 0,1 0 0,0 0 0,-1 0-1,1 0 1,-1 0 0,1 0 0,0 0 0,-1 1 0,1-1 0,0 0-1,-1 0 1,1 0 0,0 0 0,-1 0 0,1 0 0,0 1 0,0-1-1,-1 0 1,1 0 0,0 0 0,0 1 0,-1-1 0,-17 22-238,12-7 224,0 0 0,0 1 0,2 0 0,0 0 0,1 0 0,0 0 0,1 1 0,1-1 0,1 1 0,1-1 0,0 1 0,5 28 0,-4-39 54,-1 0 0,0 0 0,1 0-1,0 0 1,0-1 0,1 1-1,0-1 1,0 1 0,0-1-1,1 0 1,-1 0 0,1 0-1,0 0 1,1-1 0,-1 0 0,1 0-1,0 0 1,0 0 0,0-1-1,0 0 1,1 0 0,-1 0-1,1-1 1,0 0 0,0 0 0,0 0-1,0-1 1,0 0 0,0 0-1,0 0 1,0-1 0,0 0-1,1 0 1,-1 0 0,0-1-1,9-2 1,-6 1 98,0-1 0,-1 0 0,1 0 0,-1-1-1,0 0 1,0 0 0,0-1 0,0 0 0,-1 0 0,0-1-1,0 0 1,0 0 0,-1-1 0,0 0 0,0 0 0,-1 0 0,0-1-1,5-9 1,-1 1 14,-1-1 0,0-1 0,-1 1 0,-1-1 0,-1 0 0,0-1 0,3-32 0,-6 34-174,-2 0 1,0 1-1,-3-30 1,3 42-26,-1 1 0,1-1 0,-1 1 0,0 0 0,0-1 0,0 1 0,0 0 0,0 0-1,-1 0 1,1-1 0,-1 2 0,0-1 0,0 0 0,0 0 0,0 1 0,-1-1 0,1 1 0,-1-1 0,0 1 0,1 0 0,-1 0 0,0 0 0,0 1 0,0-1 0,-5-1 0,6 3-51,0 0 1,0-1 0,0 1-1,0 0 1,0 1 0,0-1-1,0 0 1,0 0 0,0 1 0,1-1-1,-1 1 1,0 0 0,0 0-1,0-1 1,0 1 0,1 0-1,-1 1 1,0-1 0,1 0-1,-1 0 1,1 1 0,0-1 0,-1 1-1,1-1 1,0 1 0,0-1-1,0 1 1,0 0 0,0 0-1,0-1 1,0 1 0,1 0-1,-1 0 1,1 0 0,-1 3 0,-3 7-794,2 0 1,0 1 0,0-1 0,0 18 0,3 55-8249,2-44 2259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132"/>
    </inkml:context>
    <inkml:brush xml:id="br0">
      <inkml:brushProperty name="width" value="0.025" units="cm"/>
      <inkml:brushProperty name="height" value="0.025" units="cm"/>
    </inkml:brush>
  </inkml:definitions>
  <inkml:trace contextRef="#ctx0" brushRef="#br0">40 534 13485,'0'0'4302,"1"-10"-591,0-31-861,-1 40-2797,0 1-1,0-1 0,1 1 0,-1-1 0,0 1 1,0-1-1,0 1 0,0-1 0,0 1 0,0-1 1,0 1-1,0-1 0,0 1 0,0-1 0,0 1 1,0-1-1,0 1 0,0-1 0,0 1 0,-1-1 1,1 1-1,0-1 0,0 1 0,-1-1 0,1 1 1,0-1-1,-1 1 0,1 0 0,0-1 0,-1 1 1,1 0-1,0-1 0,-1 1 0,1 0 0,-1-1 1,1 1-1,-1 0 0,1 0 0,-1 0 1,1-1-1,-1 1 0,1 0 0,-1 0 0,1 0 1,-1 0-1,1 0 0,-1 0 0,1 0 0,-1 0 1,1 0-1,-1 0 0,0 0 0,-16 15 534,16-12-579,-1 0 1,1 0-1,-1 0 0,1 0 0,0 0 1,0 0-1,1 0 0,-1 1 1,1-1-1,-1 0 0,1 0 1,0 1-1,0-1 0,1 0 0,-1 0 1,1 1-1,-1-1 0,1 0 1,0 0-1,0 0 0,1 0 1,-1 0-1,1 0 0,2 4 1,-2-4-6,1 0 1,0 0 0,0 0 0,0 0-1,0-1 1,1 1 0,-1-1 0,1 0-1,0 0 1,-1 0 0,1-1 0,0 1-1,0-1 1,0 0 0,0 0 0,0 0-1,0 0 1,7-1 0,-1 1-26,-1-1 1,1-1 0,0 1 0,-1-2-1,1 1 1,-1-1 0,1-1-1,-1 1 1,0-2 0,0 1 0,0-1-1,-1-1 1,1 1 0,-1-2-1,0 1 1,12-11 0,-19 15-75,0 0 1,0 1 0,0-1-1,-1 0 1,1 0 0,0 0-1,0 0 1,-1 0-1,1 0 1,0 0 0,-1 0-1,1 0 1,-1 0 0,1-1-1,-1 1 1,0 0-1,1 0 1,-1 0 0,0-1-1,0 1 1,0 0 0,0 0-1,0-1 1,0 1-1,0 0 1,0 0 0,-1 0-1,1-1 1,0 1 0,-1 0-1,1 0 1,-1 0-1,1 0 1,-1 0 0,0 0-1,1 0 1,-2-2 0,1 3 77,1-1 0,-1 0 0,1 0 0,0 0 0,-1 1 0,1-1 0,0 0 0,0 0 0,-1 0 1,1 0-1,0 0 0,0 1 0,0-1 0,0 0 0,0 0 0,0 0 0,1 0 0,-1 0 0,0 1 1,0-1-1,0 0 0,1 0 0,-1 0 0,1 0 0,-1 1 0,0-1 0,1 0 0,0 0 0,18-26 136,-14 20-161,24-35 102,-2-2 0,28-63 0,-44 82-517,-1 0 1,-2 0-1,0-1 0,-2-1 0,-1 1 1,3-34-1,-8 58 347,0 0 0,0 0 0,0 1 0,0-1 0,0 0 0,0 0 0,0 0 0,0 0 0,-1 0 0,1 0 0,-1 0 0,0 0 0,1 0 0,-1 1 0,-2-4 0,-5 8-230,-2 17 474,0 16 354,0 1 0,3 1 0,-4 44 0,9-61-133,1 1 1,2-1 0,0 0-1,1 1 1,0-1-1,2 0 1,8 25 0,-8-35-283,0 0 1,1 0 0,1-1 0,0 0-1,0 0 1,1 0 0,0-1-1,16 16 1,-19-21-6,1 0 0,-1 0 0,1 0 0,0-1 0,1 1 0,-1-1 1,0-1-1,1 1 0,0-1 0,0 0 0,-1 0 0,1 0 0,0-1 0,0 0 0,1 0 0,-1-1 0,0 0 0,7 0 0,-12-1-48,1 1 0,-1-1 0,1 0 0,-1 1 0,1-1 0,-1 0 0,0 0 0,1 0 0,-1 0 0,0 0 0,0 0 0,0 0 0,0 0 0,0-1 0,0 1 0,0 0 0,0-1 0,0 1 0,-1 0 0,1-1 0,0 1 0,-1-1 0,0 1 0,1-1 0,-1 1 0,0-1 0,0 0 0,1 1 0,-1-1 0,0 1 0,-1-1 0,1-2 0,0-2-28,0-1 0,-1 0 0,0 1-1,0-1 1,-1 1 0,-3-10 0,-2 2-859,0 0 0,-2 0 0,1 1 0,-2 1 0,0-1 0,-19-18 0,-79-61-7010,74 64 7193,25 21 905,7 4 1,-1 0 0,0 0 0,0 1 0,0-1 0,-1 1 1,1 0-1,-1 0 0,1 0 0,-1 1 0,0-1 0,1 1 0,-8-2 0,10 3 244,41 15 663,-25-10-781,0-2 0,0 0 0,1 0 0,-1-2 0,28 1 0,-37-6-2075,-5-9-2942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538"/>
    </inkml:context>
    <inkml:brush xml:id="br0">
      <inkml:brushProperty name="width" value="0.025" units="cm"/>
      <inkml:brushProperty name="height" value="0.025" units="cm"/>
    </inkml:brush>
  </inkml:definitions>
  <inkml:trace contextRef="#ctx0" brushRef="#br0">0 0 12684,'0'0'1666,"62"26"-1474,-20-10-128,7 4-865,3-2-3427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19.885"/>
    </inkml:context>
    <inkml:brush xml:id="br0">
      <inkml:brushProperty name="width" value="0.025" units="cm"/>
      <inkml:brushProperty name="height" value="0.025" units="cm"/>
    </inkml:brush>
  </inkml:definitions>
  <inkml:trace contextRef="#ctx0" brushRef="#br0">145 3 17072,'0'0'1393,"-9"0"348,0-1-1221,-5 0-171,1 0-1,0 1 0,-16 2 1,26-2-342,1 0-1,-1 1 1,0-1 0,1 1 0,-1-1-1,0 1 1,1 0 0,-1 0 0,1 0 0,-1 0-1,1 1 1,0-1 0,0 1 0,-1-1-1,1 1 1,0 0 0,0 0 0,1 0 0,-1 0-1,0 0 1,1 0 0,-1 0 0,-1 5-1,2-5-86,1-1 0,0 1 0,-1 0 0,1 0 0,0-1-1,0 1 1,0 0 0,0 0 0,0-1 0,1 1 0,-1 0-1,0-1 1,1 1 0,0 0 0,-1-1 0,1 1 0,0-1-1,0 1 1,-1-1 0,1 1 0,0-1 0,1 1 0,-1-1-1,0 0 1,0 0 0,0 0 0,1 0 0,-1 0 0,1 0-1,-1 0 1,1 0 0,-1 0 0,3 0 0,8 4 127,-1 0 0,1-1 0,21 5 0,-17-5-157,0 0 179,42 13-115,-55-16 99,-1 0 1,1 0-1,0 0 0,0 1 0,-1-1 1,1 1-1,-1 0 0,1-1 0,-1 1 1,0 1-1,0-1 0,0 0 0,0 0 1,0 1-1,2 3 0,-3-4 77,-1-1 0,0 0 0,0 1 0,0-1 0,0 1 0,-1-1 0,1 0-1,0 1 1,0-1 0,-1 1 0,1-1 0,-1 0 0,1 0 0,-1 1 0,0-1 0,1 0 0,-1 0 0,0 1 0,0-1 0,0 0-1,0 0 1,0 0 0,0 0 0,0-1 0,0 1 0,0 0 0,-1 0 0,1-1 0,0 1 0,-1 0 0,1-1 0,0 1-1,-3-1 1,-44 17 722,46-17-913,-49 8-164,28-13-2578,22 4 2375,0 0-1,0 1 0,0-1 1,0 0-1,0 1 0,0-1 1,1 0-1,-1 0 0,0 0 1,0 0-1,1 0 0,-1 0 1,1 0-1,-1 0 0,1 0 1,-1 0-1,0-2 0,-3-18-9164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0.231"/>
    </inkml:context>
    <inkml:brush xml:id="br0">
      <inkml:brushProperty name="width" value="0.025" units="cm"/>
      <inkml:brushProperty name="height" value="0.025" units="cm"/>
    </inkml:brush>
  </inkml:definitions>
  <inkml:trace contextRef="#ctx0" brushRef="#br0">157 310 15407,'0'0'2754,"-7"8"-901,0-2-1749,-13 14 1123,1 1-1,-25 34 0,39-50-1017,1 1 1,0 0-1,1 1 0,-1-1 0,1 1 1,1-1-1,-1 1 0,1 0 0,0 0 0,1 0 1,-1 0-1,1 0 0,1 0 0,0 1 0,0-1 1,1 11-1,0-17-187,-1 1 0,1-1 0,0 1 1,0-1-1,0 1 0,0-1 0,1 0 0,-1 0 0,0 1 0,0-1 1,1 0-1,-1 0 0,1 0 0,-1-1 0,1 1 0,-1 0 1,1 0-1,0-1 0,-1 1 0,1-1 0,0 1 0,-1-1 1,1 0-1,0 0 0,0 0 0,-1 0 0,4 0 0,3 0 215,1 0 0,-1-1 0,1 0-1,13-4 1,-9 1-115,0-2-1,0 0 1,-1 0 0,0-1-1,0-1 1,0 0-1,-1 0 1,-1-1 0,1-1-1,-2 0 1,1 0-1,-1-1 1,-1 0 0,8-12-1,-5 6-102,-1 0 0,-1 0 0,-1-1 0,0 0-1,-1-1 1,-1 1 0,-1-1 0,-1-1 0,3-28 0,-6 37-120,-1 0 0,0 1 0,0-1 1,-2 0-1,1 1 0,-1-1 0,-1 1 0,1-1 1,-2 1-1,-4-11 0,5 15 19,-1 1 1,1-1-1,-1 1 0,0 0 1,0 0-1,-1 0 1,1 0-1,-1 1 0,0 0 1,-1 0-1,1 0 0,-1 1 1,1-1-1,-1 1 0,0 1 1,0-1-1,-12-2 0,7 2 18,1 1-1,-1 1 1,0 0-1,0 1 1,1 0-1,-1 0 1,0 1-1,0 1 1,1 0-1,-1 0 1,1 1-1,-17 7 1,21-8 59,1 0 0,-1 1 1,1 0-1,-1 0 0,1 0 1,0 1-1,0 0 1,0 0-1,1 0 0,-1 0 1,1 1-1,0 0 0,1 0 1,-1 0-1,1 0 0,0 1 1,0-1-1,0 1 0,1-1 1,0 1-1,0 0 0,1 0 1,-2 7-1,3-10 3,0 0 1,0 0-1,1 0 0,-1 0 0,1 0 1,-1 0-1,1 0 0,0 0 0,0 0 0,1-1 1,-1 1-1,0 0 0,1-1 0,0 1 1,-1-1-1,1 0 0,0 1 0,0-1 1,0 0-1,1 0 0,-1 0 0,0 0 0,1-1 1,-1 1-1,1-1 0,0 1 0,0-1 1,-1 0-1,1 0 0,4 1 0,12 3 6,1 0 0,0 0 0,30 1 0,-24-3-8,12 2-48,0 0-363,58 15 0,-88-18 243,1 1 0,0 0 0,-1 0 1,0 1-1,0 0 0,0 0 0,0 1 0,-1 0 0,1 1 0,-1-1 0,-1 1 0,8 8 0,-11-9 181,-1-1 0,0 1 0,0-1 0,0 1 0,0 0 0,-1 0 0,0-1 0,0 1 0,0 0 0,-1 0 0,1 0 1,-1 0-1,0 0 0,-1 0 0,0 7 0,0-7-162,0-1 0,1 1 0,0 0 1,0 0-1,0 0 0,1 0 0,-1 0 0,1-1 0,0 1 1,1 0-1,-1 0 0,4 5 0,-5-9-145,1-1 0,-1 1 0,1-1-1,-1 1 1,1-1 0,-1 1 0,1-1 0,-1 1-1,1-1 1,0 0 0,-1 1 0,1-1 0,-1 0-1,1 0 1,0 0 0,-1 1 0,1-1 0,0 0 0,0 0-1,-1 0 1,1 0 0,0 0 0,-1 0 0,1 0-1,0 0 1,-1 0 0,1-1 0,0 1 0,-1 0 0,1 0-1,0-1 1,-1 1 0,1 0 0,-1-1 0,1 1-1,0 0 1,-1-1 0,1 1 0,-1-1 0,1 1-1,0-2 1,14-15-5270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0.607"/>
    </inkml:context>
    <inkml:brush xml:id="br0">
      <inkml:brushProperty name="width" value="0.025" units="cm"/>
      <inkml:brushProperty name="height" value="0.025" units="cm"/>
    </inkml:brush>
  </inkml:definitions>
  <inkml:trace contextRef="#ctx0" brushRef="#br0">91 230 9417,'0'0'11104,"-9"-1"-9369,7 1-1651,-1 0 0,0 0 0,1 0 0,-1 0 0,0 0 0,1 0 0,-1 1 1,0 0-1,1-1 0,-1 1 0,1 0 0,-1 0 0,1 1 0,0-1 0,-1 0 0,1 1 0,-3 2 1,2-1 111,0 1 1,0 0 0,0 0 0,1 0 0,-1 0-1,1 0 1,0 1 0,0-1 0,1 0 0,-1 1 0,-1 9-1,2-12-140,1 1-1,-1-1 1,0 1-1,1 0 1,-1 0 0,1-1-1,0 1 1,0 0-1,0-1 1,0 1-1,1 0 1,-1 0-1,1-1 1,-1 1-1,1 0 1,0-1-1,0 1 1,0-1-1,0 1 1,1-1-1,-1 0 1,1 1 0,-1-1-1,1 0 1,0 0-1,0 0 1,4 3-1,-1-2-19,1-1-1,-1 0 1,1 0 0,0-1-1,-1 0 1,1 0 0,0 0-1,0 0 1,0-1-1,0 0 1,0 0 0,7-2-1,-4 0 7,-1 0 0,0 0 0,1-1 0,-1 0 0,0 0 0,0-1 0,-1 0 0,1 0 0,-1-1 0,0 0 0,9-8 0,-11 9-93,-1 0 0,1 0 1,-1-1-1,0 1 0,0-1 1,0 0-1,-1 0 0,1-1 1,-1 1-1,-1-1 0,1 1 1,-1-1-1,0 0 1,0 0-1,-1 0 0,2-11 1,-3 17 31,0 0 1,0 0 0,0-1 0,0 1-1,0 0 1,0-1 0,-1 1 0,1 0-1,0 0 1,0-1 0,0 1 0,0 0-1,-1 0 1,1 0 0,0-1 0,0 1-1,-1 0 1,1 0 0,0 0 0,0 0-1,-1 0 1,1-1 0,0 1 0,0 0-1,-1 0 1,1 0 0,0 0 0,0 0-1,-1 0 1,1 0 0,0 0 0,-1 0-1,1 0 1,0 0 0,0 0 0,-1 0-1,1 0 1,0 0 0,-1 0 0,1 0-1,0 0 1,0 1 0,-1-1 0,1 0-1,0 0 1,0 0 0,-1 0 0,1 1-1,0-1 1,-15 9-265,11-4 283,1 0 0,-1 0 1,1 1-1,0-1 0,0 1 1,1 0-1,0-1 0,0 1 0,0 0 1,1 1-1,0-1 0,0 0 0,0 0 1,1 0-1,0 1 0,0-1 1,1 0-1,1 8 0,-2-13 12,0 1 0,1-1 0,-1 1 0,1-1-1,-1 1 1,1-1 0,0 1 0,0-1 0,-1 0 0,1 1-1,0-1 1,0 0 0,0 0 0,0 0 0,0 0 0,1 0-1,-1 0 1,0 0 0,0 0 0,1 0 0,-1-1 0,1 1 0,-1 0-1,2 0 1,1 0 33,0 0 0,0-1 0,0 1 0,0-1 0,1 0 0,-1 0 1,0 0-1,0-1 0,5 0 0,2-2 31,0 0 0,0 0 1,-1-1-1,1-1 1,-1 1-1,10-7 0,-3-1-425,-1 0-1,-1-1 1,0-1-1,-1 0 1,-1-1-1,22-30 1,-23 27-1095,-1-1 0,-1 0-1,-1-1 1,0 0 0,-1-1 0,5-23 0,3-31-5972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032"/>
    </inkml:context>
    <inkml:brush xml:id="br0">
      <inkml:brushProperty name="width" value="0.025" units="cm"/>
      <inkml:brushProperty name="height" value="0.025" units="cm"/>
    </inkml:brush>
  </inkml:definitions>
  <inkml:trace contextRef="#ctx0" brushRef="#br0">66 1 7303,'0'0'8910,"-8"10"-7101,1 0-1369,0 0 0,1 0-1,0 1 1,0 0 0,1 0 0,1 0-1,0 1 1,0-1 0,1 1-1,-2 16 1,4-3-134,1 0 0,1 0 1,2-1-1,0 1 0,1-1 0,2 0 1,0 0-1,2 0 0,0-1 0,13 24 0,73 203 527,-94-248-823,0 0 0,0-1 0,1 1 0,-1 0 0,1 0-1,0 0 1,0-1 0,-1 1 0,1 0 0,0-1 0,0 1 0,0-1 0,1 1-1,-1-1 1,0 0 0,0 1 0,1-1 0,-1 0 0,3 2 0,-3-3 14,0 0 0,0-1 0,0 1 0,0 0 0,0 0 0,0 0 0,0-1 0,0 1 0,0 0 1,0-1-1,0 1 0,0-1 0,0 1 0,0-1 0,0 0 0,-1 1 0,1-1 0,0 0 0,0 0 0,-1 1 0,1-1 1,-1 0-1,1 0 0,0-1 0,6-9 176,0-1 1,-2 0-1,9-22 1,7-31-686,-3-1 0,-2 0 0,-3-2 0,-4 0 0,-2 0 0,-4-121 0,-3 186 486,0 1 0,0-1 0,-1 0 0,1 1 0,-1-1 1,0 1-1,1-1 0,-1 1 0,0-1 0,-2-2 0,2 4 6,1 1-1,0-1 1,-1 0-1,1 1 1,-1-1 0,1 1-1,-1-1 1,0 1-1,1-1 1,-1 1-1,0 0 1,1-1-1,-1 1 1,0 0-1,1-1 1,-1 1 0,0 0-1,1 0 1,-1 0-1,0 0 1,0 0-1,1 0 1,-2 0-1,-1 0 7,1 1-1,0 0 0,0 0 0,0 0 1,0 0-1,0 0 0,1 1 0,-1-1 1,0 1-1,1-1 0,-1 1 0,0-1 1,1 1-1,0 0 0,-1 0 0,1 0 1,0 0-1,0 0 0,0 0 0,-1 4 1,-4 11 144,0 0 0,1 1 0,1 0 0,1-1 1,0 1-1,2 1 0,0-1 0,1 0 0,0 0 0,2 0 1,0 0-1,1 0 0,6 18 0,-2-14-94,0 0 0,2-1 0,0 0 0,2-1 0,0 0-1,1 0 1,1-1 0,1-1 0,30 31 0,-42-48-154,-20-28-704,-157-195-2947,174 221 3779,0 0 1,0 0-1,0 0 1,0 0-1,1 0 1,-1 0-1,0 0 1,1 0 0,-1-1-1,1 1 1,-1 0-1,1 0 1,-1-1-1,1 1 1,0 0-1,0-1 1,0 1 0,-1 0-1,1 0 1,1-3-1,-1 3-29,1 1 0,0-1-1,-1 1 1,1-1 0,0 0 0,-1 1-1,1 0 1,0-1 0,0 1-1,-1-1 1,1 1 0,0 0 0,0 0-1,0 0 1,0-1 0,-1 1 0,1 0-1,0 0 1,0 0 0,0 0-1,0 0 1,1 1 0,60 13-191,-58-13 200,79 21-1333,-26-11-2834,-8-2-2043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118"/>
    </inkml:context>
    <inkml:brush xml:id="br0">
      <inkml:brushProperty name="width" value="0.025" units="cm"/>
      <inkml:brushProperty name="height" value="0.025" units="cm"/>
    </inkml:brush>
  </inkml:definitions>
  <inkml:trace contextRef="#ctx0" brushRef="#br0">56 0 3075,'-3'9'9000,"-2"8"-7512,-22 91 7270,19-32-6154,8-37-2249,7 49 0,-5-74-352,0-1-1,1 1 1,1-1 0,0 0-1,1 0 1,0-1 0,9 15-1,-14-26-61,0 0 0,1 0 0,-1 0-1,0-1 1,1 1 0,-1 0 0,0 0 0,1-1-1,-1 1 1,1 0 0,-1-1 0,1 1 0,0-1 0,-1 1-1,1-1 1,0 1 0,-1-1 0,1 1 0,0-1-1,0 1 1,-1-1 0,1 0 0,0 0 0,1 1-1,2-18-3275,-13-34-279,-21-9 3118,22 46 918,1-1-1,0 0 1,-9-28-1,16 42-312,0 1 0,0-1-1,1 0 1,-1 1 0,0-1-1,1 0 1,-1 1 0,1-1-1,-1 1 1,1-1 0,-1 1-1,1-1 1,-1 1 0,1-1 0,-1 1-1,1-1 1,0 1 0,-1 0-1,1-1 1,0 1 0,-1 0-1,1-1 1,0 1 0,0 0-1,-1 0 1,1 0 0,0 0-1,-1 0 1,1 0 0,0 0-1,0 0 1,-1 0 0,1 0-1,0 0 1,0 0 0,41 1-86,-32-1 216,80 5-914,23 0-6924,-60-5-153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585"/>
    </inkml:context>
    <inkml:brush xml:id="br0">
      <inkml:brushProperty name="width" value="0.025" units="cm"/>
      <inkml:brushProperty name="height" value="0.025" units="cm"/>
    </inkml:brush>
  </inkml:definitions>
  <inkml:trace contextRef="#ctx0" brushRef="#br0">0 505 11179,'0'0'4078,"12"-3"-1804,14-3-1561,-2-1 0,1-1-1,-1-1 1,0-1 0,-1-2-1,0 0 1,-1-1 0,0-2-1,-1 0 1,24-23 0,-32 27-582,0-1-1,-1 0 1,-1-1 0,0 0 0,0-1 0,-1-1-1,-1 1 1,-1-1 0,0-1 0,-1 0-1,0 0 1,-2 0 0,0-1 0,0 1 0,-2-1-1,3-34 1,-5 48-158,-1 0 0,0 0 1,0 0-1,0 1 0,-1-1 0,1 0 0,0 0 1,-1 1-1,0-1 0,0 1 0,0-1 0,0 0 0,0 1 1,0 0-1,-1-1 0,1 1 0,-1 0 0,0-1 1,0 1-1,0 0 0,0 0 0,0 1 0,0-1 1,0 0-1,0 1 0,-1-1 0,1 1 0,-1 0 0,1 0 1,-1 0-1,1 0 0,-1 0 0,0 0 0,1 1 1,-1-1-1,0 1 0,-4 0 0,2 0 0,-1 0-1,1 1 0,0 0 1,-1 0-1,1 0 1,0 1-1,0-1 1,0 1-1,0 1 0,0-1 1,0 1-1,1-1 1,-1 1-1,1 1 1,0-1-1,0 1 0,0-1 1,-6 9-1,2 0 78,0 1-1,1-1 0,0 1 0,2 1 1,-1-1-1,1 1 0,1 0 1,1 0-1,0 1 0,1-1 0,0 1 1,1 17-1,1-26-19,0 0 0,0 1 0,1-1 0,-1 0 0,2 0 0,-1 0 0,1 0 0,-1 0 0,2 0 0,-1 0 0,1 0 0,0-1 0,0 0-1,0 1 1,1-1 0,0 0 0,0-1 0,0 1 0,0-1 0,1 1 0,0-1 0,0-1 0,0 1 0,0-1 0,1 0 0,-1 0 0,1 0 0,0-1 0,0 0 0,9 2 0,-6-2 53,0 0 0,-1-1 0,1 0 1,0-1-1,-1 0 0,1 0 0,0-1 1,0 0-1,-1-1 0,1 0 0,11-4 0,-15 4-51,1 0-1,-1-1 1,0 0-1,0 0 1,0 0-1,0-1 0,0 1 1,-1-1-1,1-1 1,-1 1-1,0 0 0,-1-1 1,1 0-1,-1 0 1,0 0-1,0 0 1,3-9-1,-3 5-126,-5 7-325,-6 18 102,6-10 317,1 0-1,0 1 1,0-1 0,1 0-1,-1 1 1,2-1-1,-1 1 1,1-1 0,0 1-1,0-1 1,0 0 0,1 0-1,0 1 1,4 7-1,-4-10 12,0-1 0,1 1 0,-1-1 0,1 0 0,0 0 0,0 0 0,0-1 0,0 1 0,0-1 0,1 1 0,-1-1 0,1 0 0,-1 0 0,1-1 0,0 1 0,0-1 0,0 0 0,0 0 0,0 0 0,0 0 0,0-1 0,0 1 0,7-2 0,-9 1-130,1 0 1,-1 0-1,0-1 0,0 1 0,0-1 1,0 1-1,0-1 0,0 0 0,0 0 1,0 0-1,0 0 0,0 0 1,0 0-1,0-1 0,-1 1 0,1 0 1,-1-1-1,1 0 0,-1 1 0,1-1 1,0-2-1,21-44-7765,-22 45 7044,13-37-9419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1.944"/>
    </inkml:context>
    <inkml:brush xml:id="br0">
      <inkml:brushProperty name="width" value="0.025" units="cm"/>
      <inkml:brushProperty name="height" value="0.025" units="cm"/>
    </inkml:brush>
  </inkml:definitions>
  <inkml:trace contextRef="#ctx0" brushRef="#br0">2 0 14221,'0'0'2146,"-2"52"-1153,10-29-704,14 0-33,3 0-1569,5-3-2018,2-2-3588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2.370"/>
    </inkml:context>
    <inkml:brush xml:id="br0">
      <inkml:brushProperty name="width" value="0.025" units="cm"/>
      <inkml:brushProperty name="height" value="0.025" units="cm"/>
    </inkml:brush>
  </inkml:definitions>
  <inkml:trace contextRef="#ctx0" brushRef="#br0">152 321 13004,'-8'1'1111,"-2"0"-647,0 1 0,0 0 1,0 0-1,0 1 1,0 1-1,1 0 0,-1 0 1,-12 8-1,19-10-284,0 0-1,0 0 1,0 0 0,0 1-1,1-1 1,-1 1-1,1-1 1,-1 1 0,1 0-1,0 0 1,0 0 0,0 0-1,1 0 1,-1 0 0,1 1-1,0-1 1,0 0-1,0 1 1,0-1 0,0 1-1,1 0 1,-1-1 0,1 1-1,0-1 1,0 1-1,1-1 1,-1 1 0,1-1-1,0 1 1,1 5 0,0-6-119,0 0 1,-1-1 0,1 1 0,0 0-1,1-1 1,-1 0 0,0 1 0,1-1-1,-1 0 1,1 0 0,-1-1 0,1 1-1,0 0 1,0-1 0,0 0 0,0 1-1,0-1 1,0-1 0,0 1 0,0 0 0,0-1-1,1 1 1,4-1 0,9 1 422,1 0 1,31-4 0,-35 1-414,0-1 0,0 0 0,-1-1 0,1-1 1,-1 0-1,0-1 0,0 0 0,-1-1 0,0-1 1,0 0-1,-1 0 0,12-12 0,-5 5-60,-2-2-1,0 0 0,-1-1 1,-1 0-1,-1-1 1,17-33-1,-25 43-91,-1-1 0,0 1 0,-1-1 0,0 0 0,0 0 0,-2-1 0,1 1 0,-1 0 0,0-1 0,-1 1 0,0-1 0,-1 1 0,-2-13 0,2 17 28,-1 1 0,1 0 0,-1 0 0,0 0 0,0 1 0,0-1 1,-1 0-1,0 1 0,0 0 0,0-1 0,0 1 0,-1 0 0,1 1 0,-1-1 0,0 0 0,0 1 0,-1 0 0,1 0 0,-1 1 1,1-1-1,-1 1 0,0 0 0,0 0 0,0 0 0,0 1 0,0-1 0,-9 0 0,8 1 29,1 1-1,-1-1 1,1 1-1,-1 0 0,1 1 1,-1-1-1,1 1 1,-1 0-1,1 0 1,-1 1-1,1-1 1,0 1-1,0 1 1,0-1-1,0 1 1,0 0-1,-8 6 0,9-5 54,-1 1-1,1 1 1,-1-1-1,1 1 0,1-1 1,-1 1-1,1 0 0,0 0 1,0 1-1,1-1 1,0 0-1,0 1 0,0 0 1,0 9-1,1-10 8,0 1 1,1-1-1,0 1 1,0-1-1,0 1 0,1-1 1,0 1-1,0-1 0,0 1 1,1-1-1,0 0 0,0 0 1,1 0-1,0 0 0,0 0 1,0 0-1,1-1 0,0 1 1,6 6-1,0-3 3,1 1-1,0-2 0,0 1 1,1-2-1,0 0 1,0 0-1,1-1 1,15 6-1,2-1-19,-1-2 0,1 0 0,42 5 0,-58-12-15,0 0-1,0-1 1,0-1 0,0 0-1,0-1 1,0-1-1,0 0 1,0-1 0,23-7-1,-34 8-9,1 0-1,0 0 1,-1 0-1,1 0 1,-1-1-1,0 1 1,0-1-1,0 0 1,0 0 0,0 0-1,-1 0 1,1 0-1,-1-1 1,0 1-1,0-1 1,0 0-1,0 1 1,-1-1-1,0 0 1,1 0-1,-1 0 1,-1 0-1,1 0 1,-1 0-1,1 0 1,-1 0 0,0-1-1,-1 1 1,1 0-1,-1 0 1,1 0-1,-3-6 1,2 9 5,1 0 0,0 0 1,-1 0-1,1 0 0,-1 0 0,1 0 1,-1 0-1,0 0 0,1 1 0,-1-1 1,0 0-1,0 1 0,1-1 1,-1 0-1,0 1 0,0-1 0,0 1 1,0-1-1,0 1 0,0-1 0,0 1 1,1 0-1,-1-1 0,0 1 1,0 0-1,0 0 0,-1 0 0,1 0 1,0 0-1,0 0 0,0 0 0,0 0 1,0 0-1,0 1 0,0-1 1,0 0-1,0 1 0,1-1 0,-1 0 1,0 1-1,0-1 0,-2 2 0,0 0 68,0 0-1,0 0 1,0 0-1,0 1 1,0-1-1,1 1 0,-1-1 1,1 1-1,-1 0 1,-2 6-1,3-6-12,1-1-1,0 2 1,0-1-1,0 0 1,0 0-1,0 0 1,0 0-1,1 1 1,0-1-1,-1 0 1,1 1-1,1-1 1,-1 0-1,0 1 1,1-1-1,-1 0 1,1 0-1,2 6 1,0-5 17,-1 0 1,1 1-1,0-1 1,0 0 0,0-1-1,1 1 1,-1-1-1,1 1 1,0-1-1,0 0 1,5 3 0,6 2 45,0-1 0,0 0 0,0-1 0,1-1 1,0 0-1,27 4 0,41 0-255,-39-12-1797,-7-9-3818,-12-9-7433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2.781"/>
    </inkml:context>
    <inkml:brush xml:id="br0">
      <inkml:brushProperty name="width" value="0.025" units="cm"/>
      <inkml:brushProperty name="height" value="0.025" units="cm"/>
    </inkml:brush>
  </inkml:definitions>
  <inkml:trace contextRef="#ctx0" brushRef="#br0">37 1 19058,'0'0'1185,"-25"78"417,16-26 31,7 3-1024,2 0-385,0-5-160,11-3 0,4-5-64,6-7 32,4-6-96,-10-4-641,0-11-896,-8-11-1378,-3-3-1153,-4-13-3747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115"/>
    </inkml:context>
    <inkml:brush xml:id="br0">
      <inkml:brushProperty name="width" value="0.025" units="cm"/>
      <inkml:brushProperty name="height" value="0.025" units="cm"/>
    </inkml:brush>
  </inkml:definitions>
  <inkml:trace contextRef="#ctx0" brushRef="#br0">0 175 15150,'0'0'6502,"51"-56"-4900,-10 40-481,10 1-224,6 1-224,11 1-481,-4 2-160,-2-1-481,-4-1-864,-12 3-833,-14 2-1473,-19 1-1122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452"/>
    </inkml:context>
    <inkml:brush xml:id="br0">
      <inkml:brushProperty name="width" value="0.025" units="cm"/>
      <inkml:brushProperty name="height" value="0.025" units="cm"/>
    </inkml:brush>
  </inkml:definitions>
  <inkml:trace contextRef="#ctx0" brushRef="#br0">29 145 8936,'0'0'7624,"72"21"-4613,-22-34-1122,18-8-672,0-3 65,4-2-33,-3 3-769,-16 0-416,-8 7-384,-14 5-1762,-16 3-1441</inkml:trace>
  <inkml:trace contextRef="#ctx0" brushRef="#br0" timeOffset="1">1 415 14478,'0'0'7815,"64"20"-5861,-17-36-321,9-5-447,8-2-642,4-4-448,2 2-192,-6-2-1569,-7-4-1731,-10-1-2657,-13-6-5222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3.784"/>
    </inkml:context>
    <inkml:brush xml:id="br0">
      <inkml:brushProperty name="width" value="0.025" units="cm"/>
      <inkml:brushProperty name="height" value="0.025" units="cm"/>
    </inkml:brush>
  </inkml:definitions>
  <inkml:trace contextRef="#ctx0" brushRef="#br0">31 122 9129,'0'0'4697,"-4"13"-1755,1-4-2470,-2 4 472,0-1 0,2 2 0,-1-1 0,-1 20 0,5-31-846,-1 1 0,1-1 0,0 0 0,0 1 0,0-1 0,0 0 0,0 1 0,0-1 0,1 0 0,-1 1 0,1-1 0,0 0 0,0 0 0,0 1 0,0-1 0,0 0 0,0 0 0,0 0 1,1 0-1,-1-1 0,1 1 0,-1 0 0,1 0 0,0-1 0,-1 1 0,1-1 0,0 0 0,0 1 0,0-1 0,0 0 0,1 0 0,-1 0 0,0-1 0,0 1 0,0 0 0,4 0 0,2 0 11,0-1 0,1 1 1,-1-2-1,0 1 0,1-1 0,-1 0 1,0 0-1,1-1 0,-1-1 0,0 1 0,0-1 1,-1 0-1,13-8 0,2-3-187,0-1 1,38-36-1,-13 10-166,-46 40 213,-1 0 1,1 1 0,0-1-1,1 0 1,-1 0 0,0 1-1,0-1 1,0 0 0,0 1-1,0 0 1,1-1 0,-1 1-1,0-1 1,0 1 0,1 0-1,1 0 1,-3 0 27,1 0-1,0 1 1,-1-1 0,1 0 0,-1 0-1,1 1 1,-1-1 0,1 0 0,-1 1-1,1-1 1,-1 1 0,1-1-1,-1 1 1,1-1 0,-1 1 0,0-1-1,1 1 1,-1-1 0,0 1 0,0 0-1,1-1 1,-1 1 0,0 0-1,4 54 529,-2-15-141,-2-38-360,0-1 0,1 0 0,-1 1 0,1-1 0,-1 1-1,1-1 1,-1 0 0,1 1 0,0-1 0,0 0-1,0 0 1,-1 0 0,1 1 0,0-1 0,0 0-1,1 0 1,-1 0 0,0-1 0,0 1 0,0 0-1,1 0 1,-1-1 0,0 1 0,1 0 0,-1-1-1,0 1 1,1-1 0,-1 0 0,3 1 0,-1-2-9,0 0 1,0 1 0,0-1 0,0-1-1,0 1 1,0 0 0,0-1 0,0 1-1,-1-1 1,1 0 0,-1 0 0,1 0-1,1-3 1,10-9-694,-1-1 0,0 0 0,12-22 0,-10 13-1707,-1-2 1,12-30-1,-3-8-2601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4.146"/>
    </inkml:context>
    <inkml:brush xml:id="br0">
      <inkml:brushProperty name="width" value="0.025" units="cm"/>
      <inkml:brushProperty name="height" value="0.025" units="cm"/>
    </inkml:brush>
  </inkml:definitions>
  <inkml:trace contextRef="#ctx0" brushRef="#br0">63 0 11018,'-3'9'2397,"-2"6"-1500,1 0 1,0 1-1,1-1 0,1 1 0,0 0 0,1 0 0,1 0 0,0-1 0,2 1 1,4 26-1,-2-24-472,1 0 1,1-1 0,1 1-1,0-1 1,16 26 0,20 22-100,-27-42-275,0 0 1,16 34-1,-32-54-83,-2-9 50,0 0 0,-1 0 0,0 0 0,0 0-1,-1 0 1,0 1 0,0 0 0,0 0 0,0 0 0,-7-5 0,-1-4-7,-44-49-17,27 32 28,-30-43 0,58 74 13,1-1-1,-1 1 1,1 0 0,0-1 0,-1 1-1,1-1 1,0 1 0,-1-1 0,1 1-1,0-1 1,0 1 0,0-1 0,-1 1-1,1-1 1,0 1 0,0-1 0,0 1 0,0-1-1,0 1 1,0-1 0,0 1 0,0-1-1,0 1 1,0-1 0,0 1 0,0-1-1,1 1 1,-1-1 0,0 1 0,0-1-1,0 1 1,1-1 0,-1 0 0,20-3 241,35 13-529,-47-8 356,28 6-596,67 5 0,-89-12-503,-1-1 1,0 0-1,19-3 1,-26 2-54,0 1 1,1-1 0,-1 0-1,0-1 1,0 1 0,-1-1-1,1-1 1,5-3 0,6-8-4221,-7-2 977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4.923"/>
    </inkml:context>
    <inkml:brush xml:id="br0">
      <inkml:brushProperty name="width" value="0.025" units="cm"/>
      <inkml:brushProperty name="height" value="0.025" units="cm"/>
    </inkml:brush>
  </inkml:definitions>
  <inkml:trace contextRef="#ctx0" brushRef="#br0">72 188 3171,'-13'-9'5302,"-22"1"-2056,13 8 5973,22 1-8989,0-1 0,0 0 0,0 0 0,-1 3 5522,1-3-5522,1 3-242,1 0 0,0-1 0,-1 1 1,1 0-1,-1 0 0,0 0 0,0 0 0,0 0 1,0 0-1,-1 0 0,1 0 0,-1 0 0,0 5 1,3 5 10,-3-10-6,8 32 396,16 44 0,-22-71-338,2 0 0,-1 0 0,1 0 0,0 0 0,1-1 0,0 1 0,0-1 0,1 0 0,-1-1 0,1 1 0,9 6 0,-13-12-33,0 1 1,0-1-1,0 0 1,0 0 0,1 0-1,-1 0 1,0 0-1,0 0 1,1 0-1,-1-1 1,1 1-1,-1-1 1,0 0-1,1 0 1,-1 0-1,1 0 1,-1 0 0,1 0-1,-1-1 1,1 1-1,2-2 1,0 0 29,-1 0 1,0-1-1,0 1 1,-1-1-1,1 0 0,0 0 1,-1 0-1,0 0 1,0-1-1,5-6 1,1-3 12,-1-1 0,0 0 0,-1-1 0,0 0 1,6-22-1,-10 25-123,0 0 0,-1 0 0,0 0 0,-1-15 0,-1 24 29,0-1 0,0 1 1,-1 0-1,1 0 0,-1-1 0,0 1 0,0 0 0,0 0 0,-1-4 0,1 6 22,0 0 0,1 0 0,-1 0 0,0 0-1,0 0 1,0 0 0,1 1 0,-1-1-1,0 0 1,0 0 0,0 1 0,0-1 0,-1 0-1,1 1 1,0-1 0,0 1 0,0 0 0,0-1-1,-1 1 1,1 0 0,0-1 0,0 1-1,-3 0 1,3 1-4,0 0 0,0 0 0,0-1 0,0 1 0,0 0 0,0 0 0,0 0 0,1 0 0,-1 0 0,0 0 0,1 0 0,-1 0 0,1 1 0,-1-1 0,1 0 0,-1 0 0,1 0 0,0 1 0,-1-1 0,1 0 0,0 1 0,0-1 0,0 0 0,0 0 0,0 1 0,1 1 0,2 41 47,-1-39-14,0-1 0,0 1 0,0-1 0,0 1 0,0-1 0,1 0 0,0 0 1,0 0-1,0 0 0,1-1 0,-1 1 0,1-1 0,0 0 0,-1 0 0,1 0 1,1-1-1,-1 1 0,0-1 0,1 0 0,-1 0 0,1-1 0,0 1 0,-1-1 0,1 0 1,0 0-1,0-1 0,0 1 0,0-1 0,0 0 0,-1 0 0,1-1 0,6-1 1,-5 2 11,-1-1 0,1 0 0,-1 0 0,1-1 1,-1 1-1,0-1 0,1 0 0,-1-1 0,0 1 0,-1-1 1,1 0-1,0 0 0,-1-1 0,0 1 0,1-1 1,-1 0-1,-1 0 0,1-1 0,-1 1 0,0-1 0,0 1 1,0-1-1,0 0 0,-1 0 0,0 0 0,0-1 1,0 1-1,1-8 0,-2 6-57,0 0 1,-1 0 0,0 0-1,0 0 1,-1 1-1,0-1 1,0 0-1,0 0 1,-1 1-1,0-1 1,0 1-1,-1-1 1,0 1-1,0 0 1,0 0 0,-1 0-1,0 1 1,0-1-1,0 1 1,-1 0-1,0 0 1,-10-8-1,1 10-211,14 12 54,0-7 189,1 0 1,0 0-1,0 0 0,0 0 1,0-1-1,0 1 1,0 0-1,0-1 0,1 1 1,-1-1-1,1 1 1,1 1-1,0-2 14,0 1 1,0 0-1,0-1 1,0 0-1,0 1 1,0-1-1,0 0 1,0-1-1,0 1 1,1-1-1,-1 1 1,0-1-1,1 0 1,-1 0-1,0 0 0,1-1 1,-1 1-1,0-1 1,0 0-1,0 0 1,1 0-1,-1 0 1,0 0-1,0-1 1,0 1-1,-1-1 1,1 0-1,0 0 1,-1 0-1,1 0 1,-1-1-1,3-2 0,-1-1 11,0 1 0,0-1 0,-1 0 0,0 0 0,0 0 0,-1 0 0,1-1 0,-1 1 0,-1-1 0,1 1 0,-1-1 0,0 0 0,-1-6 0,1 25-18,-1 1 0,2-1-1,0 1 1,0-1-1,1 0 1,1 0 0,0 0-1,0 0 1,1-1-1,1 0 1,0 0 0,14 20-1,-15-24-80,1 0 0,0-1 0,1 0-1,-1 0 1,1 0 0,0-1 0,0 0 0,1 0-1,0-1 1,-1 0 0,2 0 0,-1-1 0,0 0-1,1 0 1,-1-1 0,1 0 0,-1-1 0,1 0-1,12 0 1,-21-2-247,1 1 1,0-1-1,-1 0 0,1 0 1,-1 0-1,1 0 0,-1 0 1,0 0-1,1 0 0,-1 0 0,0-1 1,1 1-1,-1 0 0,0 0 1,0 0-1,0 0 0,0 0 1,0 0-1,0 0 0,-1-1 0,1 1 1,0 0-1,-1-2 0,1 2-130,-5-21-5870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288"/>
    </inkml:context>
    <inkml:brush xml:id="br0">
      <inkml:brushProperty name="width" value="0.025" units="cm"/>
      <inkml:brushProperty name="height" value="0.025" units="cm"/>
    </inkml:brush>
  </inkml:definitions>
  <inkml:trace contextRef="#ctx0" brushRef="#br0">1 0 14510,'0'0'9289,"51"52"-9225,-32-36-128,3-3-1538,-3-2-1985,4-2-2531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464"/>
    </inkml:context>
    <inkml:brush xml:id="br0">
      <inkml:brushProperty name="width" value="0.025" units="cm"/>
      <inkml:brushProperty name="height" value="0.025" units="cm"/>
    </inkml:brush>
  </inkml:definitions>
  <inkml:trace contextRef="#ctx0" brushRef="#br0">172 10 13164,'0'0'3924,"-10"-1"-769,0-1-2608,0 2-1,0 0 1,0 0 0,0 1 0,0 0-1,0 0 1,-16 6 0,22-6-392,0 0 1,1 0-1,-1 1 1,1-1-1,0 1 1,-1 0-1,1 0 1,0 1-1,0-1 1,0 0-1,1 1 1,-1 0-1,0 0 1,1 0-1,0 0 1,0 0 0,0 0-1,0 0 1,0 1-1,1-1 1,-1 1-1,1-1 1,0 1-1,0 0 1,0 0-1,1-1 1,-1 6-1,1-7-150,0 0 0,1-1-1,-1 1 1,0 0-1,1-1 1,-1 1-1,1 0 1,0-1 0,0 1-1,0-1 1,-1 1-1,1-1 1,1 0-1,-1 1 1,0-1-1,0 0 1,0 0 0,1 0-1,-1 1 1,0-1-1,1-1 1,-1 1-1,1 0 1,-1 0 0,1 0-1,0-1 1,-1 1-1,1-1 1,0 0-1,-1 1 1,1-1 0,0 0-1,3 0 1,8 2 28,1-1 0,0-1 0,15-2 0,-23 2-22,7-1 2,-1-1 0,0 0 0,1-1 0,-1 0 0,0-1 0,-1 0 0,19-10 0,3-4-405,35-27 1,-9 5-2352,-91 93 976,-8 17 2423,37-64-704,0-1 0,1 1 0,0 0 0,0 0 0,1 0 0,0 0 0,0 1 0,0-1 0,1 0 1,0 12-1,0-17-150,0 1 1,0-1 0,1 0 0,-1 1-1,1-1 1,-1 0 0,1 1-1,-1-1 1,1 0 0,-1 0 0,1 0-1,0 1 1,0-1 0,0 0 0,0 0-1,0 0 1,0 0 0,0 0 0,0-1-1,0 1 1,0 0 0,0 0 0,1-1-1,-1 1 1,0-1 0,1 1 0,-1-1-1,0 1 1,1-1 0,-1 0-1,0 0 1,1 1 0,-1-1 0,1 0-1,-1 0 1,0-1 0,1 1 0,-1 0-1,1 0 1,-1-1 0,0 1 0,1-1-1,0 0 1,4 0-633,-1-1 1,0 0-1,0-1 0,0 1 1,0-1-1,-1 0 0,1 0 1,-1-1-1,8-6 1,12-20-4803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619"/>
    </inkml:context>
    <inkml:brush xml:id="br0">
      <inkml:brushProperty name="width" value="0.025" units="cm"/>
      <inkml:brushProperty name="height" value="0.025" units="cm"/>
    </inkml:brush>
  </inkml:definitions>
  <inkml:trace contextRef="#ctx0" brushRef="#br0">239 11 16111,'-9'-2'2643,"-5"-1"-2048,0 1 1,-1 0 0,1 1 0,0 1-1,-1 0 1,1 1 0,-24 4 0,34-4-493,-1 0 1,0 1-1,1-1 1,-1 1-1,1 0 1,0 0-1,-1 1 1,1-1-1,0 1 1,0 0-1,1 0 1,-1 0-1,1 1 1,-1-1-1,1 1 1,0 0-1,1 0 1,-1 0-1,0 0 1,1 1-1,0-1 1,0 0-1,1 1 1,-1 0-1,1-1 1,0 1-1,0 0 1,0 6-1,0-6-69,0-1-1,1 1 1,-1 0 0,1 0-1,0-1 1,1 1-1,-1 0 1,1-1 0,0 1-1,0 0 1,0-1 0,1 1-1,0-1 1,0 0-1,0 1 1,0-1 0,0 0-1,1 0 1,0 0-1,0-1 1,0 1 0,0-1-1,1 0 1,-1 1 0,1-1-1,0-1 1,0 1-1,0-1 1,0 1 0,0-1-1,1 0 1,-1-1-1,0 1 1,1-1 0,0 0-1,5 1 1,8 2-21,1-1 1,0-1-1,-1-1 1,1 0-1,0-2 0,0 0 1,0-1-1,-1-1 1,33-9-1,-34 7-434,-1-1 1,-1 0-1,1-2 0,22-13 1,-27 13-580,0 0 0,-1 0 0,1-1 0,-2-1 0,1 0 0,8-12 0,7-20-6521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5.965"/>
    </inkml:context>
    <inkml:brush xml:id="br0">
      <inkml:brushProperty name="width" value="0.025" units="cm"/>
      <inkml:brushProperty name="height" value="0.025" units="cm"/>
    </inkml:brush>
  </inkml:definitions>
  <inkml:trace contextRef="#ctx0" brushRef="#br0">95 24 7271,'0'0'5749,"-9"-4"-2209,-3-2-2431,-12-4 82,-5 7 3294,28 3-4379,1 0 0,-1 1-1,0-1 1,0 1 0,0-1 0,0 1 0,0 0 0,1-1 0,-1 1 0,0 0-1,0-1 1,1 1 0,-1 0 0,1 0 0,-1 0 0,1-1 0,-1 1 0,1 0-1,-1 0 1,1 0 0,0 0 0,-1 0 0,1 0 0,0 0 0,0 0 0,0 1 0,-5 31 1080,5-31-1073,-1 23 165,2-1 0,0 1 0,1-1-1,2 1 1,0-1 0,2 0 0,8 23-1,8 11 681,46 88 0,-68-145-948,1 1 1,0 0 0,-1-1 0,1 1 0,0-1 0,0 1 0,0-1 0,1 1-1,-1-1 1,0 0 0,0 1 0,1-1 0,-1 0 0,1 0 0,-1 0 0,1 0-1,-1 0 1,1 0 0,0-1 0,-1 1 0,1 0 0,0-1 0,0 1 0,2-1-1,-1 0 15,-1-1-1,1 1 1,-1-1-1,1 0 1,-1 0-1,0 0 1,1 0-1,-1 0 1,0-1-1,0 1 0,0 0 1,0-1-1,0 0 1,4-3-1,5-9 98,0 0 0,-1 0-1,16-29 1,-25 41-121,36-72-313,52-154 1,-85 216 240,0 5-1135,0 7-5668,-1 6-453,-2-1 5315,-1 7-4666</inkml:trace>
  <inkml:trace contextRef="#ctx0" brushRef="#br0" timeOffset="1">330 224 11723,'0'0'6855,"0"63"-3588,4-41-961,5-1-352,8-1-449,2-2-640,4-1-545,1-6-224,3 0-64,1-4-961,-4-6-1601,-1-1-705,-6-1-2883,-4-13-3715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6.802"/>
    </inkml:context>
    <inkml:brush xml:id="br0">
      <inkml:brushProperty name="width" value="0.025" units="cm"/>
      <inkml:brushProperty name="height" value="0.025" units="cm"/>
    </inkml:brush>
  </inkml:definitions>
  <inkml:trace contextRef="#ctx0" brushRef="#br0">20 1 13389,'0'0'4158,"-4"13"-3181,-1 13-71,1-1 0,0 1 0,2-1 1,1 1-1,1 0 0,7 44 0,-6-60-750,0 0 1,2 0-1,-1 0 1,1-1-1,0 1 1,1-1-1,0 0 1,1 0-1,0 0 1,0-1-1,1 0 1,0 0-1,0 0 1,1-1-1,0 0 1,0 0-1,1 0 1,0-1-1,0 0 0,0-1 1,18 9-1,-22-12-125,1-1 0,-1 0 0,0 1 0,1-2 0,-1 1 0,1 0 0,-1-1 0,1 0 0,-1 0 0,1 0 0,0 0 0,-1-1 0,0 0-1,1 0 1,-1 0 0,1-1 0,-1 1 0,0-1 0,0 0 0,0 0 0,0 0 0,0-1 0,0 0 0,-1 1 0,1-1 0,-1 0 0,0-1-1,0 1 1,4-6 0,-4 4-71,1 0 0,-1 0 0,0 0-1,0-1 1,0 1 0,-1-1 0,0 0-1,0 0 1,-1 0 0,0 0 0,0 0-1,0 0 1,0 0 0,-1-1 0,0 1 0,-1 0-1,1 0 1,-1 0 0,0 0 0,-1 0-1,-2-9 1,3 13-4,0 1 0,0-1-1,0 1 1,0-1 0,0 1-1,-1-1 1,1 1 0,0 0 0,-1-1-1,1 1 1,-1 0 0,1 0-1,-1 0 1,1 0 0,-1 0 0,0 1-1,0-1 1,1 0 0,-1 1-1,0-1 1,0 1 0,-3-1 0,4 1 50,0 0 1,0 0-1,-1 0 1,1 0 0,0 0-1,0 0 1,0 1-1,0-1 1,0 0-1,0 0 1,0 1 0,0-1-1,0 1 1,0-1-1,0 1 1,0-1-1,0 1 1,0 0 0,0 0-1,0-1 1,0 1-1,1 0 1,-1 0-1,0 0 1,1 0 0,-1 0-1,1 0 1,-1 0-1,1 0 1,-1 0-1,1 0 1,-1 0 0,1 0-1,0 0 1,0 0-1,0 0 1,-1 2-1,1-1 51,0 1-1,0-1 1,0 0-1,0 1 1,1-1-1,-1 1 1,1-1-1,-1 0 1,1 1-1,0-1 1,0 0-1,0 0 1,0 0-1,0 1 1,0-1-1,1 0 1,-1-1-1,1 1 1,-1 0-1,1 0 1,0-1-1,0 1 1,2 1-1,1 0 12,0-1-1,0 1 1,0-1-1,0 0 1,1-1-1,-1 1 1,1-1 0,-1 0-1,11 0 1,1 0-13,-1-2 0,1 0 1,-1 0-1,0-2 0,0 0 0,22-7 1,-17 2-150,-1-1 1,0-1-1,35-23 1,-47 28-182,0-1 0,-1 0 0,1 0 0,-1-1 0,-1 0 0,1 0 0,-1-1 1,-1 0-1,1 0 0,-1 0 0,5-13 0,-11 22 323,-1 0-1,1 0 1,-1 0 0,1 0-1,0 1 1,0-1 0,-1 0 0,1 1-1,0-1 1,0 0 0,0 1-1,1 0 1,-1-1 0,0 1 0,-1 2-1,2-2-7,-1-1-1,1 1 1,0-1-1,-1 1 1,1 0-1,0-1 1,0 1-1,0 0 1,0-1-1,0 1 1,0 0-1,0-1 1,1 1-1,-1-1 0,1 1 1,-1 0-1,1-1 1,-1 1-1,1-1 1,0 0-1,0 1 1,0-1-1,0 1 1,0-1-1,0 0 1,0 0-1,0 0 1,1 0-1,-1 0 1,0 0-1,1 0 1,-1 0-1,0 0 1,4 1-1,-1-1-5,1-1 1,0 1-1,0-1 0,0 1 1,0-2-1,0 1 0,0 0 1,0-1-1,0 0 0,0 0 1,4-2-1,0 0-24,0-1 0,0 0 0,-1-1 1,0 0-1,11-8 0,33-17-1000,-51 30 969,0 0 0,-1 0 1,1-1-1,0 1 0,-1 1 0,1-1 0,0 0 0,-1 0 1,1 0-1,0 0 0,-1 0 0,1 1 0,0-1 0,-1 0 1,1 0-1,0 1 0,-1-1 0,1 1 0,-1-1 0,1 0 1,-1 1-1,1-1 0,-1 1 0,1-1 0,-1 1 0,0 0 1,1-1-1,-1 1 0,0-1 0,1 1 0,-1 0 0,0-1 1,1 2-1,11 32 10,-5-13 127,22 37 363,50 76 1,-49-87-535,-1 2 1,32 75-1,-58-118 112,-1 1-1,0-1 0,0 0 0,0 1 0,-1-1 1,0 1-1,0-1 0,-1 1 0,0 0 1,0-1-1,-2 13 0,1-16-26,0 0 0,0 0 0,-1 0 0,1-1 0,-1 1 0,0-1 0,1 1 0,-1-1 0,0 0 1,-1 1-1,1-1 0,0 0 0,0 0 0,-1-1 0,1 1 0,-1 0 0,0-1 0,1 0 0,-1 1 0,0-1 0,0 0 0,0-1 0,0 1 0,0 0 0,0-1 0,0 0 0,-4 1 0,-5 0-2,1 0-1,-1 0 1,0-2-1,1 1 1,-1-1-1,0-1 1,1 0-1,0 0 1,-1-2-1,1 1 1,0-1-1,1-1 1,-21-11-1,23 11-51,0-2-1,1 1 1,0-1 0,0 1-1,0-2 1,1 1 0,0-1-1,0 0 1,1 0 0,0-1-1,1 0 1,0 0 0,0 0-1,1 0 1,0 0 0,0-1-1,0-9 1,1 9-15,0 0 1,1 0-1,0 0 0,1 0 0,0 0 1,1 1-1,0-1 0,0 0 0,1 0 0,1 0 1,-1 1-1,2-1 0,-1 1 0,6-9 1,-3 8 15,0 1 0,1 0 1,0 0-1,1 1 1,0 0-1,0 0 0,1 0 1,0 1-1,0 1 0,0 0 1,1 0-1,12-5 1,114-42-1576,-49 21-6654,-33 9-3845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29:27.337"/>
    </inkml:context>
    <inkml:brush xml:id="br0">
      <inkml:brushProperty name="width" value="0.025" units="cm"/>
      <inkml:brushProperty name="height" value="0.025" units="cm"/>
    </inkml:brush>
  </inkml:definitions>
  <inkml:trace contextRef="#ctx0" brushRef="#br0">10 1793 13997,'-3'0'583,"-4"0"1433,20-10 814,83-44-940,116-48-1,116-30-311,-291 118-1468,1620-546-734,-1194 414 767,-175 53-62,833-255 1813,17 77-2438,-1127 269 363,186-40-6669,-141 24-1328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04.621"/>
    </inkml:context>
    <inkml:brush xml:id="br0">
      <inkml:brushProperty name="width" value="0.025" units="cm"/>
      <inkml:brushProperty name="height" value="0.025" units="cm"/>
    </inkml:brush>
  </inkml:definitions>
  <inkml:trace contextRef="#ctx0" brushRef="#br0">72 1350 5285,'0'0'2344,"-8"-4"-1602,3 2-676,2 1 13,-1-1-1,1 1 1,0-1 0,-1 0-1,1 0 1,0 0-1,0 0 1,0 0 0,1-1-1,-1 1 1,1-1-1,-1 1 1,1-1 0,0 0-1,0 0 1,0 0-1,0-1 1,0 1 0,1 0-1,0-1 1,-1 1-1,1-1 1,1 1 0,-1-1-1,0 0 1,1-4-1,0 1-53,1 0-1,0 0 0,1 0 1,0 0-1,0 0 1,0 0-1,1 1 0,0-1 1,0 1-1,0 0 1,1 0-1,0 0 0,0 0 1,9-8-1,9-8 73,0 1 0,29-21 0,-20 17-70,578-420-59,-541 398 28,304-193-83,-303 201 70,2 3-1,1 4 1,123-38-1,-58 32 63,2 5 0,1 7 0,1 6 0,207-3 0,-296 22-35,382 11 16,-340-3 5,0 5-1,148 37 1,606 232 348,-101-30-54,-669-228-319,347 111 90,-391-121-84,63 23 140,160 84-1,-66-30-32,-26-15 114,-151-66-179,0 0 0,0 1-1,14 14 1,24 17-2324,-23-24-2625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06.757"/>
    </inkml:context>
    <inkml:brush xml:id="br0">
      <inkml:brushProperty name="width" value="0.025" units="cm"/>
      <inkml:brushProperty name="height" value="0.025" units="cm"/>
    </inkml:brush>
  </inkml:definitions>
  <inkml:trace contextRef="#ctx0" brushRef="#br0">0 0 4708,'0'0'737,"9"1"-619,14 2 129,-1 1 1,0 1 0,0 1-1,0 2 1,-1 0 0,0 1 0,-1 1-1,0 0 1,28 21 0,-11-10-234,0-2 0,2-1 1,0-2-1,43 11 1,58 25 9,1028 430 910,-768-307-858,137 50-51,-137-80 100,-289-98-110,160 91 0,96 41 5,-156-84 78,-15-5-61,116 61 27,-208-100-10,3-5 1,1-4-1,183 45 1,350 36 170,-404-84-205,726 88 350,-231-79-114,-677-41-224,-80-1-662,-4-6-1110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1.511"/>
    </inkml:context>
    <inkml:brush xml:id="br0">
      <inkml:brushProperty name="width" value="0.025" units="cm"/>
      <inkml:brushProperty name="height" value="0.025" units="cm"/>
    </inkml:brush>
  </inkml:definitions>
  <inkml:trace contextRef="#ctx0" brushRef="#br0">140 0 12396,'-1'14'64,"-16"675"1295,10-274-999,-53 821 509,14-404 1758,44-774-2388,-5 555 804,9-576-1088,2-2 0,2 1 1,15 53-1,-16-73-915,1-1 0,15 29 0,1-13-3567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2.311"/>
    </inkml:context>
    <inkml:brush xml:id="br0">
      <inkml:brushProperty name="width" value="0.025" units="cm"/>
      <inkml:brushProperty name="height" value="0.025" units="cm"/>
    </inkml:brush>
  </inkml:definitions>
  <inkml:trace contextRef="#ctx0" brushRef="#br0">57 1 15919,'-8'9'689,"6"-7"-645,-2 3 7,-1 0 0,1 1 0,0-1 1,1 1-1,0 0 0,0 0 0,0 0 1,0 0-1,1 0 0,0 0 0,0 1 0,-1 12 1,-1 52 267,3 0 1,8 75 0,29 145 643,-18-158-686,70 622 612,11 77 1794,37-5-634,113 307-1472,-133-652-5520,-95-389-801,-6-13-4255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3.286"/>
    </inkml:context>
    <inkml:brush xml:id="br0">
      <inkml:brushProperty name="width" value="0.025" units="cm"/>
      <inkml:brushProperty name="height" value="0.025" units="cm"/>
    </inkml:brush>
  </inkml:definitions>
  <inkml:trace contextRef="#ctx0" brushRef="#br0">7 2525 13741,'-2'11'1505,"0"-4"-1501,1 0 0,0 0-1,1 0 1,-1 0-1,1 0 1,1 0-1,-1 1 1,1-1-1,1 0 1,-1-1 0,1 1-1,0 0 1,1 0-1,-1-1 1,1 1-1,1-1 1,-1 0-1,1 0 1,0 0 0,9 9-1,23 21-31,2-1 0,2-2-1,81 51 1,144 65-8,-254-143 36,148 74-45,3-8 1,4-7-1,2-7 1,2-7-1,2-8 1,2-8-1,2-7 1,212 6-1,6-28 731,1-17 0,396-64 0,767-217-123,-1052 166-541,-6-22-1,-7-22 1,561-278-1,31-101 27,169-82 390,39 89 763,-891 407-861,549-109 1,-673 194-287,3 11 0,553-2 0,-726 44-340,1 5-1,-1 5 1,-1 4-1,-1 5 1,0 4-1,-2 5 1,-2 5-1,135 66 1,-66-13-5106,-102-50-688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3.700"/>
    </inkml:context>
    <inkml:brush xml:id="br0">
      <inkml:brushProperty name="width" value="0.025" units="cm"/>
      <inkml:brushProperty name="height" value="0.025" units="cm"/>
    </inkml:brush>
  </inkml:definitions>
  <inkml:trace contextRef="#ctx0" brushRef="#br0">0 2781 10858,'0'0'6198,"9"-10"-5354,7-6-700,0 1 1,2 1 0,0 0 0,25-14 0,97-51 397,-91 53-426,144-79 95,505-283 27,-488 263 348,569-311 389,-649 374-962,3 6 1,2 5-1,3 6 0,164-31 1,-107 45-19,103-22 22,-249 41 9,-1-3 1,0-1-1,-1-2 1,46-27-1,0-8 334,-3-4 0,-2-5 0,-3-3 0,-3-4 0,-3-3 0,-3-3 0,-4-4 0,110-155 0,-180 231-423,69-113-2238,-63 101 1098,-2 0-1,1 0 1,-2 0-1,0 0 1,-1-1-1,3-17 1,-6-3-4360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3.809"/>
    </inkml:context>
    <inkml:brush xml:id="br0">
      <inkml:brushProperty name="width" value="0.025" units="cm"/>
      <inkml:brushProperty name="height" value="0.025" units="cm"/>
    </inkml:brush>
  </inkml:definitions>
  <inkml:trace contextRef="#ctx0" brushRef="#br0">17 203 2050,'12'-27'797,"29"-75"2952,-27 32 3983,-14 70-7633,0 0 0,0 0 0,1-1-1,-1 1 1,0 0 0,0 0 0,0 0-1,0 0 1,0 0 0,-1 0 0,1 0-1,0-1 1,0 1 0,0 0 0,0 0 0,0 0-1,0 0 1,0 0 0,0 0 0,0 0-1,0 0 1,0-1 0,0 1 0,0 0-1,0 0 1,0 0 0,-1 0 0,1 0 0,0 0-1,0 0 1,0 0 0,0 0 0,0 0-1,0 0 1,0 0 0,0 0 0,-1 0-1,1 0 1,0 0 0,0 0 0,0 0-1,0 0 1,0 0 0,0 0 0,0 0 0,-1 0-1,1 0 1,0 0 0,0 0 0,0 0-1,0 0 1,0 0 0,0 0 0,0 0-1,0 0 1,-1 0 0,1 0 0,0 0 0,0 0-1,0 0 1,0 0 0,0 0 0,0 1-1,0-1 1,-12 9 1663,-9 13-724,15-13-587,0 0 0,1 1 1,0 0-1,0 0 1,1 0-1,1 0 1,-1 1-1,2-1 0,-1 1 1,0 13-1,3-19-445,-1 0 0,1 0 1,1 0-1,-1 0 0,1 0 0,0-1 0,0 1 0,0 0 1,0-1-1,1 1 0,0-1 0,0 1 0,0-1 0,1 0 1,0 0-1,-1 0 0,1 0 0,0 0 0,1-1 0,-1 1 0,1-1 1,0 0-1,-1 0 0,9 5 0,-1-3-361,1 0 0,-1-1 0,1 0 0,21 5 0,12 3-646,-44-12 1025,0 0-1,0 0 1,0 0-1,0 1 1,0-1-1,0 0 1,-1 1-1,1-1 1,0 1-1,0-1 1,0 1-1,-1-1 1,1 1-1,0-1 1,-1 1-1,1 0 1,0-1-1,-1 1 1,1 0-1,-1-1 1,1 1-1,-1 0 1,1 0-1,-1 0 1,0 0-1,0-1 1,1 1-1,-1 0 1,0 1-1,0 0 87,-1-1 0,1 1 0,-1-1-1,1 1 1,-1-1 0,0 0 0,0 1 0,1-1 0,-1 0 0,0 1-1,0-1 1,-1 0 0,1 0 0,-2 2 0,-4 2 376,0 0 0,-1 0 0,1 0 0,-16 6 0,14-8-360,0 0-1,0 0 0,0 0 0,0-2 0,0 1 0,0-1 0,0 0 1,-15-1-1,23 0-176,1 0 0,-1 0-1,1 0 1,-1 0 0,0-1 0,1 1 0,-1 0 0,1 0 0,-1-1 0,1 1 0,-1 0-1,1-1 1,-1 1 0,1 0 0,-1-1 0,1 1 0,0-1 0,-1 1 0,1-1 0,-1 1-1,1-1 1,0 1 0,0-1 0,-1 1 0,1-1 0,0 1 0,0-1 0,0 0 0,-1 1-1,1-2 1,4-22-3056,20-17-5211,-1 16 930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4.299"/>
    </inkml:context>
    <inkml:brush xml:id="br0">
      <inkml:brushProperty name="width" value="0.025" units="cm"/>
      <inkml:brushProperty name="height" value="0.025" units="cm"/>
    </inkml:brush>
  </inkml:definitions>
  <inkml:trace contextRef="#ctx0" brushRef="#br0">66 2591 2691,'-8'5'7575,"4"-4"-7478,1 1 1,-1-1 0,1 1-1,0 0 1,-1 0 0,1 0-1,0 1 1,1-1-1,-1 1 1,0-1 0,1 1-1,-1 0 1,1 0 0,0 0-1,0 0 1,0 1 0,0-1-1,1 0 1,0 1 0,-1-1-1,1 1 1,0 0-1,1-1 1,-1 1 0,0 0-1,1-1 1,0 1 0,0 0-1,0 0 1,2 5 0,0 3-12,2-1-1,-1-1 1,2 1 0,-1 0 0,1-1 0,1 0 0,0 0 0,0-1 0,1 0 0,0 0 0,10 10 0,9 6 332,0 0-1,37 26 1,-31-28-245,1-1-1,1-2 0,0-2 0,2-1 0,0-1 0,1-3 0,0 0 1,77 13-1,-59-18 10,0-3 1,1-3 0,-1-2 0,1-2-1,89-15 1,-40-4 180,-1-4 0,110-43 0,180-92 1166,1199-594-459,-1557 736-1067,2290-1191 598,-965 490-7106,-1247 658 2501,-15 8-2044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5.622"/>
    </inkml:context>
    <inkml:brush xml:id="br0">
      <inkml:brushProperty name="width" value="0.025" units="cm"/>
      <inkml:brushProperty name="height" value="0.025" units="cm"/>
    </inkml:brush>
  </inkml:definitions>
  <inkml:trace contextRef="#ctx0" brushRef="#br0">1 313 12716,'3'-43'451,"9"-52"-1,-5 50 1705,-5 12 4211,-19 440-5864,17-402-505,1 0 1,-1 0-1,1 0 0,-1 0 0,1 0 1,1 0-1,-1 0 0,1-1 0,0 1 1,0 0-1,0-1 0,0 1 0,4 4 1,-5-8 6,0 0 0,1 0 0,-1 0 0,0 0 0,0 0 0,1 0 1,-1 0-1,0 0 0,1 0 0,-1-1 0,1 1 0,-1-1 0,1 1 0,-1-1 0,1 1 1,-1-1-1,4 0 0,-2 0 29,0 0 1,-1-1 0,1 1-1,0-1 1,0 0 0,-1 0 0,1 0-1,-1 0 1,1 0 0,-1-1-1,1 1 1,-1-1 0,4-3-1,11-10 302,-1-1-1,0 0 0,-1-1 1,-1-1-1,-1-1 1,0 0-1,11-24 0,64-154 461,-61 130-549,-17 41-222,12-22-43,-22 48 15,0-1 0,0 1 0,0 0-1,0 0 1,0 0 0,0-1 0,0 1 0,0 0-1,0 0 1,0 0 0,1 0 0,-1 0 0,0-1-1,0 1 1,0 0 0,0 0 0,1 0 0,-1 0-1,0 0 1,0 0 0,0-1 0,0 1 0,1 0-1,-1 0 1,0 0 0,0 0 0,0 0 0,1 0-1,-1 0 1,0 0 0,0 0 0,0 0 0,1 0 0,-1 0-1,0 0 1,0 0 0,0 0 0,1 0 0,-1 0-1,0 0 1,0 1 0,0-1 0,1 0 0,-1 0-1,0 0 1,0 0 0,0 0 0,0 0 0,0 1-1,1-1 1,-1 0 0,0 0 0,4 16-169,-2 18 61,-16 146 304,9-141-160,2 37 32,2-75-62,1 0 0,0 0 1,0 0-1,0 0 0,0 0 0,0 0 0,0 0 0,1 0 0,-1 0 1,0 0-1,0 0 0,1 0 0,-1 0 0,1 0 0,-1 0 0,0-1 1,1 1-1,0 0 0,-1 0 0,1 0 0,0-1 0,-1 1 0,1 0 0,0 0 1,0-1-1,-1 1 0,1-1 0,0 1 0,0-1 0,0 1 0,0-1 1,0 0-1,0 1 0,0-1 0,0 0 0,0 0 0,0 1 0,0-1 0,0 0 1,0 0-1,0 0 0,0 0 0,0-1 0,0 1 0,0 0 0,0 0 1,0 0-1,0-1 0,1 0 0,5-1 53,0-1 0,-1 0 0,1 0 1,-1 0-1,12-9 0,22-22 185,-1-1 0,-1-2-1,61-80 1,-31 36-206,-68 81-45,0 0 1,0-1-1,0 1 0,0-1 0,0 1 1,0 0-1,1-1 0,-1 1 1,0 0-1,0 0 0,0-1 1,1 1-1,-1 0 0,0-1 0,0 1 1,1 0-1,-1 0 0,0 0 1,1-1-1,-1 1 0,0 0 1,0 0-1,1 0 0,-1 0 0,0-1 1,1 1-1,-1 0 0,1 0 1,-1 0-1,0 0 0,1 0 1,-1 0-1,0 0 0,1 0 0,-1 0 1,0 0-1,1 0 0,-1 0 1,0 0-1,1 1 0,-1-1 1,0 0-1,1 0 0,-1 0 0,0 0 1,1 1-1,-1-1 0,0 0 1,1 0-1,-1 0 0,0 1 1,1-1-1,1 27-207,-10 34 272,5-46-28,-1 5 10,1-1-1,-1 27 1,4-46-34,0 1 0,0 0 1,0-1-1,0 1 0,0 0 0,0 0 0,0-1 0,0 1 1,1 0-1,-1-1 0,0 1 0,0 0 0,1-1 0,-1 1 1,0-1-1,0 1 0,1 0 0,-1-1 0,1 1 0,-1-1 1,1 1-1,-1-1 0,1 1 0,-1-1 0,1 1 0,-1-1 1,1 0-1,-1 1 0,1-1 0,0 0 0,-1 1 0,1-1 1,0 0-1,-1 0 0,1 0 0,0 0 0,-1 0 0,1 1 1,0-1-1,-1 0 0,1 0 0,0-1 0,0 1 0,-1 0 1,1 0-1,0 0 0,-1 0 0,1-1 0,0 1 0,-1 0 1,1 0-1,-1-1 0,1 1 0,0-1 0,-1 1 0,2-1 1,35-26 508,-9-2-310,-1-2-1,-2-1 1,-1 0-1,24-46 1,2 0-1124,-61 117-433,7-29 1008,-13 25-1075,3-14-4317,8-18-1835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5.969"/>
    </inkml:context>
    <inkml:brush xml:id="br0">
      <inkml:brushProperty name="width" value="0.025" units="cm"/>
      <inkml:brushProperty name="height" value="0.025" units="cm"/>
    </inkml:brush>
  </inkml:definitions>
  <inkml:trace contextRef="#ctx0" brushRef="#br0">27 0 19346,'0'0'3652,"-27"66"-3524,27-34-2082,4-3-3331,13-5-3427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6.299"/>
    </inkml:context>
    <inkml:brush xml:id="br0">
      <inkml:brushProperty name="width" value="0.025" units="cm"/>
      <inkml:brushProperty name="height" value="0.025" units="cm"/>
    </inkml:brush>
  </inkml:definitions>
  <inkml:trace contextRef="#ctx0" brushRef="#br0">145 270 9769,'0'0'3000,"3"-9"171,1-4-1903,1 0 0,-2 0-1,0-1 1,-1 0-1,0 1 1,-1-1-1,0 0 1,-2-18 0,1 31-1251,0-1 1,0 1 0,-1 0 0,1 0 0,0 0 0,0 0 0,-1-1 0,1 1 0,-1 0 0,1 0 0,-1 0 0,1 0 0,-1 0 0,0 0 0,1 0 0,-1 0 0,0 0 0,0 1-1,0-1 1,0 0 0,0 0 0,0 1 0,0-1 0,0 0 0,0 1 0,0-1 0,0 1 0,0 0 0,0-1 0,0 1 0,-1 0 0,1 0 0,0-1 0,0 1 0,0 0-1,-1 0 1,1 0 0,0 0 0,0 1 0,0-1 0,0 0 0,-1 0 0,1 1 0,0-1 0,0 1 0,0-1 0,0 1 0,0-1 0,0 1 0,-1 1 0,-3 1-52,0 0 0,0 0-1,0 1 1,1 0 0,-1 0 0,1 0 0,0 0 0,-7 10 0,0 7 46,0 1 0,1 1 0,1-1 0,2 1-1,0 1 1,1-1 0,1 1 0,-2 32 0,7-54-11,-1 0 1,1 0-1,0 0 1,0 0-1,0 0 1,0 0 0,0 0-1,0-1 1,0 1-1,0 0 1,1 0-1,-1 0 1,1 0-1,0 0 1,-1 0-1,1-1 1,0 1-1,0 0 1,0-1-1,0 1 1,0 0-1,1-1 1,-1 0-1,0 1 1,1-1-1,-1 0 1,1 1-1,-1-1 1,1 0 0,0 0-1,0 0 1,-1-1-1,1 1 1,0 0-1,0-1 1,0 1-1,0-1 1,0 1-1,-1-1 1,1 0-1,0 0 1,4 0-1,2-1 65,0 0 0,0 0 1,0-1-1,-1 0 0,1-1 0,0 1 0,-1-1 0,1-1 0,8-5 0,16-13 98,-2-1 0,-1-1 0,0-1 1,-2-2-1,-1-1 0,-2-1 0,0-1 0,-2-1 0,-2-1 0,0 0 1,18-45-1,-30 53-216,-8 24 47,0 0 1,0 0-1,0-1 1,0 1-1,0 0 0,0 0 1,0 0-1,0 0 1,0 0-1,0 0 0,1-1 1,-1 1-1,0 0 1,0 0-1,0 0 0,0 0 1,0 0-1,0-1 1,0 1-1,-1 0 0,1 0 1,0 0-1,0 0 1,0 0-1,0-1 0,0 1 1,0 0-1,0 0 1,0 0-1,0 0 0,0 0 1,0 0-1,0 0 1,0-1-1,-1 1 0,1 0 1,0 0-1,0 0 1,0 0-1,0 0 0,0 0 1,0 0-1,-1 0 1,1 0-1,0 0 0,0 0 1,0 0-1,0 0 1,0 0-1,-1 0 0,1 0 1,0 0-1,0 0 1,0 0-1,0 0 0,-1 0 1,-25 27-440,-1 13 413,-30 55 1,49-78-370,0-1 1,1 2 0,0-1-1,2 1 1,0 0 0,-4 29 0,8-45 7,1 0 1,0 0 0,0 0 0,0 0 0,0 0-1,0 0 1,0 0 0,0 0 0,1 1 0,-1-1-1,1-1 1,0 1 0,-1 0 0,1 0 0,0 0 0,0 0-1,2 2 1,-2-4-45,0 1 0,0 0 0,1 0 0,-1-1 0,0 1 0,1-1 0,-1 1 0,0-1 0,1 0 0,-1 0 0,1 1 0,-1-1 0,0 0 0,1 0 0,-1 0 0,1-1 0,-1 1 0,1 0 0,-1 0 0,0-1-1,1 1 1,-1-1 0,0 1 0,3-2 0,21-15-8767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7.181"/>
    </inkml:context>
    <inkml:brush xml:id="br0">
      <inkml:brushProperty name="width" value="0.025" units="cm"/>
      <inkml:brushProperty name="height" value="0.025" units="cm"/>
    </inkml:brush>
  </inkml:definitions>
  <inkml:trace contextRef="#ctx0" brushRef="#br0">405 309 5029,'176'-309'18572,"-253"461"-16004,-107 150-2134,95-164-526,-105 222 1,194-359 88,-8 16-315,1 0 1,1 0-1,0 1 0,-4 22 1,10-40 295,0 1 1,0-1-1,0 0 1,0 0 0,0 0-1,0 1 1,0-1-1,0 0 1,0 0-1,0 1 1,0-1-1,0 0 1,0 0 0,0 1-1,0-1 1,1 0-1,-1 0 1,0 1-1,0-1 1,0 0-1,0 0 1,0 0-1,0 1 1,1-1 0,-1 0-1,0 0 1,0 0-1,0 0 1,1 1-1,-1-1 1,0 0-1,0 0 1,0 0-1,1 0 1,-1 0 0,0 0-1,0 0 1,1 0-1,-1 0 1,0 1-1,0-1 1,1 0-1,-1 0 1,0 0 0,0 0-1,1-1 1,-1 1-1,0 0 1,0 0-1,1 0 1,-1 0-1,13-5-405,-2-5 241,-1-1 1,0 0-1,0 0 1,-1-1-1,-1 0 1,0 0-1,7-15 0,6-7-251,273-453-2793,-113 154 6006,-176 321-2599,8-12 1815,-10 22-1004,-4 16-552,-40 175 178,-3 12-384,23-42-156,1 284 1,26-417-118,-1-20 14,0-18 16,-3-16-199,0-1 1,-2 1 0,-1-1-1,-1 1 1,-11-51 0,-46-137-1073,50 188 1329,-24-66-11,30 86 109,-1-1 0,0 1 0,0 1 0,-1-1 0,0 1 0,0 0 1,-1 0-1,-8-8 0,3 9 520,9 10-256,15 17-239,-4-14-140,1-2-1,0 1 1,0-1-1,0 0 1,0-1-1,1-1 1,0 1-1,0-2 1,0 0 0,0 0-1,17 0 1,-2 0-162,1-2 1,-1-1 0,48-8-1,-59 5-524,0 0 0,0 0 1,-1-1-1,0-1 0,26-14 0,-26 11-1575,0 0 1,24-22-1,12-21-6746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7.579"/>
    </inkml:context>
    <inkml:brush xml:id="br0">
      <inkml:brushProperty name="width" value="0.025" units="cm"/>
      <inkml:brushProperty name="height" value="0.025" units="cm"/>
    </inkml:brush>
  </inkml:definitions>
  <inkml:trace contextRef="#ctx0" brushRef="#br0">174 56 15086,'-5'9'2488,"-10"17"-1281,2 2-1,1 0 1,1 0-1,-12 52 1,-19 138 322,20-93-1318,10-56-379,3 1 1,-1 99 0,16-143-458,-6-25 575,1-1 0,-1 1 1,1-1-1,-1 1 0,0-1 0,1 1 0,-1-1 0,1 0 0,-1 1 0,1-1 1,-1 0-1,1 1 0,0-1 0,-1 0 0,1 0 0,-1 1 0,1-1 0,0 0 0,-1 0 1,1 0-1,-1 0 0,1 0 0,0 0 0,0 0 0,2-1-54,0 0 0,-1 0 0,1 0-1,0-1 1,-1 1 0,0-1 0,1 1-1,-1-1 1,0 0 0,0 0 0,0 0-1,0 0 1,0 0 0,0 0 0,2-4-1,22-34-164,-2-2 0,-1 0 0,28-76 0,35-146 350,-63 189-207,64-252 1546,-148 553 1030,-23 97-898,72-263-1478,3 0 0,2 1 0,2 88 0,5-141-187,0-1-1,1 1 1,0-1 0,1 1-1,0-1 1,0 0 0,4 10 0,-5-14-111,0-1 0,1 0 1,-1 0-1,1 0 1,-1 0-1,1 0 0,-1-1 1,1 1-1,0 0 1,0-1-1,2 2 0,-2-2-248,0 0-1,0 0 0,1 0 1,-1 0-1,0-1 0,0 1 1,0-1-1,1 0 0,-1 1 1,0-1-1,1 0 0,-1 0 1,4-1-1,27-6-8880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8.807"/>
    </inkml:context>
    <inkml:brush xml:id="br0">
      <inkml:brushProperty name="width" value="0.025" units="cm"/>
      <inkml:brushProperty name="height" value="0.025" units="cm"/>
    </inkml:brush>
  </inkml:definitions>
  <inkml:trace contextRef="#ctx0" brushRef="#br0">64 641 5445,'7'-9'3230,"26"-35"1711,42-74-1,-65 101-4302,-2-1 0,0 0-1,0 0 1,-2-1-1,0 0 1,-2 0 0,0 0-1,2-28 1,-5 46-634,-1 0 0,0-1 0,0 1 0,0 0 0,0-1 0,0 1 0,0 0 0,0-1 0,0 1 0,-1 0 0,1 0 0,0-1 0,-1 1 0,1 0 0,-1 0 0,1-1 0,-1 1 0,0 0 0,1 0 0,-1 0 0,0 0 0,0 0 0,-1-1 0,0 1 0,1 1 0,0 0-1,0 0 1,0 0 0,-1 0 0,1 0 0,0 0-1,0 0 1,0 0 0,-1 1 0,1-1 0,0 0 0,0 1-1,0-1 1,0 1 0,0-1 0,0 1 0,-1-1-1,0 2 1,-6 4 7,1 0 1,0-1-1,1 2 1,0-1-1,-10 13 0,7-5-12,-26 36-33,-28 54-1,56-90 20,0 0-1,0 1 1,2-1-1,0 1 1,0 0 0,2 1-1,0-1 1,0 1-1,1 21 1,2-35 1,0 1 1,1-1-1,-1 1 1,1-1-1,0 0 1,-1 1-1,1-1 1,0 0-1,1 0 1,-1 0-1,0 0 1,1 0-1,-1 0 1,1 0-1,-1 0 1,1 0-1,0-1 1,0 1-1,0-1 1,0 1-1,0-1 1,0 0-1,0 0 1,0 0-1,3 1 1,9 3 15,0 0 1,0-2 0,19 4 0,5 1 54,-30-5-44,1 1-1,-1-1 1,0 2-1,0-1 1,-1 1 0,1 0-1,-1 1 1,0-1-1,0 2 1,-1-1 0,0 1-1,0 0 1,0 0-1,-1 0 1,0 1-1,0 0 1,-1 0 0,0 0-1,-1 0 1,0 1-1,0 0 1,2 12 0,1 6 4,-2 0 0,0 0 1,-2 0-1,-1 1 0,-1-1 1,-6 37-1,3-43 112,-1 0 1,-1-1-1,-2 1 0,0-1 0,-16 32 0,17-39 55,-1 0-1,0-1 1,-1 0-1,-1-1 1,0 1-1,0-2 1,-1 1 0,0-1-1,-15 10 1,25-19-179,-1 0 0,0 0 1,0-1-1,0 1 1,0 0-1,0-1 1,1 1-1,-1-1 0,0 1 1,0-1-1,0 1 1,0-1-1,-1 0 1,1 1-1,0-1 0,0 0 1,0 0-1,0 0 1,0 0-1,0 0 0,0 0 1,0 0-1,0 0 1,-1 0-1,1-1 1,0 1-1,0 0 0,0-1 1,0 1-1,0-1 1,0 1-1,0-1 1,1 1-1,-1-1 0,0 0 1,0 0-1,0 1 1,0-1-1,1 0 1,-1 0-1,0 0 0,1 0 1,-1 0-1,1 0 1,-1 0-1,1 0 1,-1 0-1,1 0 0,0 0 1,-1-1-1,-1-9-18,0 1-1,0-1 1,1 1-1,0-15 1,1 13 17,-2-42-90,2 0-1,3 0 0,2 1 1,2-1-1,3 1 1,2 0-1,3 1 0,35-85 1,-5 45 55,107-160 0,-45 81 13,-96 155 19,-1-1 0,-1-1 0,-1 0 0,0 0 1,-1 0-1,-1-1 0,-1 0 0,3-25 0,-7 43-3,-1 1-1,0-1 1,1 0 0,-1 1-1,0-1 1,0 0-1,0 1 1,0-1 0,0 0-1,0 1 1,0-1-1,0 0 1,0 0-1,0 1 1,0-1 0,0 0-1,0 1 1,0-1-1,0 0 1,-1 1 0,1-1-1,0 0 1,-1 1-1,1-1 1,0 1-1,-1-1 1,1 0 0,-1 1-1,1-1 1,-1 1-1,1-1 1,-1 1 0,1 0-1,-1-1 1,0 1-1,1-1 1,-1 1-1,0 0 1,1 0 0,-1-1-1,0 1 1,1 0-1,-1 0 1,0 0 0,1 0-1,-1 0 1,0 0-1,1 0 1,-1 0-1,0 0 1,0 0 0,1 0-1,-1 0 1,0 0-1,1 1 1,-1-1 0,0 0-1,1 0 1,-1 1-1,0-1 1,0 1-1,-4 2-31,1-1 0,-1 2 0,1-1-1,-1 0 1,1 1 0,-7 7 0,-4 9 16,0 0 1,2 1 0,0 1 0,2 0 0,0 0 0,1 2 0,2-1-1,0 1 1,2 0 0,0 0 0,2 1 0,0-1 0,1 34-1,2-54 10,1 0-1,0 0 0,1 0 0,-1-1 1,1 1-1,-1 0 0,1 0 0,1 0 1,-1-1-1,0 1 0,1-1 1,0 1-1,-1-1 0,1 1 0,1-1 1,-1 0-1,0 0 0,1 0 0,0 0 1,4 4-1,-2-5 12,0 1 1,0-1-1,-1 0 1,1 0-1,0-1 1,0 1-1,1-1 1,-1 0-1,0-1 0,0 1 1,0-1-1,1 0 1,-1 0-1,0-1 1,7-1-1,3-1 88,-2-1 0,1-1 0,0 0 0,-1-1 1,0 0-1,0-1 0,-1 0 0,0-1 0,0-1 0,-1 0 0,11-11 0,17-18 302,51-64 0,-68 73-227,-2 3 21,-32 51-379,-8 9 143,-52 100 112,66-120-57,0 1 0,0-1 1,2 1-1,0 0 0,0 0 0,2 1 0,-2 22 1,4-38-8,0 1 1,0-1 0,0 1 0,0 0 0,0-1-1,0 1 1,0-1 0,0 1 0,0-1 0,0 1 0,1-1-1,-1 1 1,0 0 0,0-1 0,1 1 0,-1-1-1,0 1 1,1-1 0,-1 1 0,0-1 0,1 0 0,-1 1-1,0-1 1,1 1 0,-1-1 0,1 0 0,-1 1-1,1-1 1,-1 0 0,1 0 0,-1 1 0,2-1 0,20-4 209,21-23 468,-18 4-529,-1-1 0,-1-1 0,-2-1-1,0-2 1,-1 1 0,-2-2-1,-1-1 1,19-45 0,-33 59-410,-8 15-95,-14 23 100,15-16 241,-36 69-34,38-71 49,0 0 1,0 1-1,0 0 0,1-1 1,0 1-1,0 0 1,0 0-1,0 0 0,1 0 1,0-1-1,0 1 1,0 0-1,2 10 0,-1-14 3,0 1 0,0-1 0,0 0-1,0 1 1,0-1 0,0 0 0,0 0-1,1 0 1,-1 0 0,0 0 0,1 0-1,-1-1 1,1 1 0,-1 0 0,1-1-1,-1 1 1,1-1 0,-1 1 0,1-1-1,0 0 1,-1 1 0,1-1 0,0 0-1,2 0 1,40-4 184,-27 0-103,0 0 1,-1-2-1,0 0 1,0 0-1,0-2 1,-1 0-1,25-17 1,-15 6-27,-1 0 0,-1-1 1,30-33-1,-79 73-591,7 2 576,2 2-1,-16 25 1,29-42-304,-1 1 0,1 0 0,1 0 1,0 0-1,0 1 0,0-1 0,1 1 1,0 0-1,1-1 0,-1 18 0,2-25 100,0 0 0,0-1 0,0 1 0,1-1 0,-1 1 0,0-1 0,1 1 0,-1 0 0,0-1-1,1 1 1,-1-1 0,0 1 0,1-1 0,-1 1 0,1-1 0,-1 0 0,1 1 0,-1-1 0,1 0 0,-1 1-1,1-1 1,-1 0 0,1 1 0,0-1 0,-1 0 0,1 0 0,-1 0 0,1 0 0,0 0 0,-1 0-1,1 1 1,0-1 0,-1-1 0,1 1 0,-1 0 0,1 0 0,0 0 0,-1 0 0,1 0 0,0-1 0,-1 1-1,1 0 1,0-1 0,2 1-644,24-7-4852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9.580"/>
    </inkml:context>
    <inkml:brush xml:id="br0">
      <inkml:brushProperty name="width" value="0.025" units="cm"/>
      <inkml:brushProperty name="height" value="0.025" units="cm"/>
    </inkml:brush>
  </inkml:definitions>
  <inkml:trace contextRef="#ctx0" brushRef="#br0">1 236 7399,'2'-1'7333,"16"-6"-4689,-17 6-2460,69-27 7066,-3-9-5076,-61 33-2172,0-1 0,0 1 0,0-1 0,-1 0 0,1-1 0,-2 0 0,1 1 0,0-2 0,-1 1 0,0 0 1,-1-1-1,1 0 0,-1 1 0,-1-1 0,1-1 0,-1 1 0,0 0 0,1-9 0,-3 15-8,0 0 1,1 0-1,-1 0 1,0-1-1,0 1 1,0 0-1,0 0 1,0 0-1,0-1 1,0 1-1,0 0 1,-1 0-1,1 0 1,0-1-1,-1 1 1,1 0-1,-1 0 0,1 0 1,-1 0-1,1 0 1,-1 0-1,0 0 1,0 0-1,1 0 1,-1 0-1,0 0 1,0 0-1,0 1 1,0-1-1,0 0 1,0 1-1,0-1 1,0 0-1,-1 1 1,1 0-1,0-1 0,0 1 1,0 0-1,0-1 1,-1 1-1,1 0 1,0 0-1,0 0 1,-1 0-1,1 0 1,0 0-1,0 0 1,0 1-1,-1-1 1,1 0-1,-1 1 1,-5 1-17,1 0-1,0 0 1,0 0 0,0 0 0,0 1 0,1 0 0,-1 1 0,-7 5 0,0 3 25,1 0 0,0 0 0,1 1 0,0 1 0,1-1 0,1 2 0,0 0 0,1 0 0,0 0 0,2 1 0,0 0 0,0 0 0,2 1 0,0-1 0,-2 23 0,5-36 14,1 0-1,1-1 0,-1 1 1,0 0-1,1 0 1,-1 0-1,1-1 1,0 1-1,0 0 1,0-1-1,0 1 1,1 0-1,-1-1 0,1 0 1,-1 1-1,1-1 1,0 0-1,0 0 1,0 0-1,0 0 1,0 0-1,0 0 0,1-1 1,-1 1-1,1-1 1,-1 1-1,1-1 1,-1 0-1,1 0 1,0 0-1,0-1 1,-1 1-1,1-1 0,0 1 1,0-1-1,3 0 1,5 1 86,0-1 0,0 0 0,0 0 1,0-1-1,0-1 0,0 0 0,0 0 0,16-6 1,-7-2-40,0-1 1,-1 0-1,0-2 0,-1 0 1,0-1-1,-1-1 1,-1 0-1,0-1 1,-1-1-1,-1 0 1,0-1-1,17-33 1,-28 47-107,-1 1-21,-1 1 0,1-1 0,-1 0 0,0 1-1,0-1 1,0 0 0,0 0 0,0 0-1,-1 0 1,1-4 0,-23 21-631,9-2 667,0 1-1,1 0 1,1 0-1,-18 28 1,23-32 28,1-1 0,1 1 1,-1 0-1,1 1 0,1-1 1,0 0-1,0 1 0,1 0 1,0 0-1,0 12 0,2-21 7,0 0 0,0 0 0,0 0 0,0 0-1,0 0 1,0 0 0,1 0 0,-1 0 0,0 0 0,1-1 0,-1 1-1,1 0 1,-1 0 0,1 0 0,-1 0 0,1 0 0,0-1-1,-1 1 1,1 0 0,0-1 0,-1 1 0,1 0 0,0-1-1,0 1 1,0-1 0,0 1 0,1 0 0,1 0 47,0-1 0,1 1 0,-1 0 0,0-1 0,1 0 0,-1 0 0,0 0 1,6 0-1,2-2 113,0 0 1,-1 0 0,1-1-1,15-6 1,-2-3-134,-1 0 1,-1-2-1,0-1 1,-1-1-1,0 0 0,-2-1 1,35-40-1,-48 47-235,-20 19-103,-20 21-96,27-22 399,-23 30 7,28-36-7,1 0 0,0 0 0,-1 0 0,1 0 0,0 0 0,0 0-1,1 0 1,-1 1 0,0-1 0,1 0 0,-1 1 0,1-1 0,0 0 0,0 1-1,0-1 1,0 4 0,1-5 5,0-1 1,0 1-1,0 0 0,0 0 1,1 0-1,-1-1 0,0 1 1,0-1-1,0 1 0,1-1 0,-1 1 1,0-1-1,0 0 0,1 1 1,-1-1-1,0 0 0,1 0 1,-1 0-1,0 0 0,1 0 0,-1 0 1,2-1-1,31-3 354,-12-2-260,0-2 1,-1-1-1,0-1 1,-1 0-1,0-2 1,0 0 0,29-25-1,26-15-1472,-79 68 476,-8 5 858,-2 0 0,-29 34 0,4-6-1840,38-47 1606,-12 14-2563,3-9-2058,4-6-1832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29.973"/>
    </inkml:context>
    <inkml:brush xml:id="br0">
      <inkml:brushProperty name="width" value="0.025" units="cm"/>
      <inkml:brushProperty name="height" value="0.025" units="cm"/>
    </inkml:brush>
  </inkml:definitions>
  <inkml:trace contextRef="#ctx0" brushRef="#br0">1 1 20179,'0'0'4004,"4"66"-4100,9-44-865,0 1-1602,2 0-2465,-5 0-5734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0.349"/>
    </inkml:context>
    <inkml:brush xml:id="br0">
      <inkml:brushProperty name="width" value="0.025" units="cm"/>
      <inkml:brushProperty name="height" value="0.025" units="cm"/>
    </inkml:brush>
  </inkml:definitions>
  <inkml:trace contextRef="#ctx0" brushRef="#br0">7 187 12556,'0'0'9235,"10"-3"-7617,-3 1-1475,-1 0 1,1 0-1,-1-1 0,0 1 1,0-2-1,0 1 0,0-1 1,-1 1-1,1-2 1,-1 1-1,0-1 0,0 1 1,-1-1-1,0-1 0,1 1 1,-2 0-1,1-1 1,-1 0-1,1 0 0,3-12 1,-6 14-107,0 0 1,0 0 0,0 0-1,0 0 1,-1 0 0,0 0-1,0 0 1,0 0-1,0 0 1,-1 0 0,0 0-1,1 0 1,-2 0 0,-1-6-1,3 9-36,-1 0 1,0 0-1,1-1 0,-1 1 0,0 0 0,0 0 0,0 0 0,0 1 0,0-1 1,0 0-1,0 0 0,0 0 0,0 1 0,0-1 0,0 0 0,0 1 0,-1-1 0,1 1 1,-2-1-1,1 1-12,0 0 0,-1 0 1,1 0-1,0 0 0,-1 1 1,1-1-1,0 0 0,0 1 1,-1 0-1,1 0 0,0-1 1,0 1-1,0 1 0,-3 0 1,-1 4 50,0-1 1,0 1 0,1 0-1,0 0 1,0 0-1,1 1 1,-1 0 0,2 0-1,-1 0 1,1 0 0,0 1-1,0-1 1,1 1-1,0 0 1,0-1 0,1 1-1,0 0 1,0 0-1,1 0 1,0 0 0,0 0-1,3 12 1,-2-17-23,1-1 1,0 1 0,-1 0-1,1-1 1,0 1-1,0-1 1,1 0-1,-1 1 1,0-1-1,1 0 1,-1-1-1,1 1 1,0 0-1,0-1 1,-1 1-1,1-1 1,0 0-1,0 0 1,0 0-1,0 0 1,1-1-1,-1 1 1,0-1-1,0 0 1,0 0 0,5 0-1,5 0 73,0 0 0,0-1 0,0-1 0,0 0 0,14-4 0,-6-2-101,0-1 1,0-1-1,-1-1 0,0 0 0,-1-2 1,0 0-1,-1-1 0,-1-1 0,0-1 0,-1 0 1,13-19-1,-27 28-640,-16 15 408,-18 17 194,9-1 238,-27 34-1,44-49-98,0 0-1,0 0 0,1 0 0,0 1 0,1-1 0,0 1 0,0 0 1,-2 14-1,5-23-78,1 0 1,-1 1 0,1-1 0,0 0-1,0 1 1,0-1 0,0 0 0,0 0-1,0 1 1,0-1 0,0 0 0,0 1-1,1-1 1,-1 0 0,0 0 0,1 1-1,-1-1 1,1 0 0,0 0 0,-1 0-1,1 0 1,0 0 0,0 0-1,-1 0 1,1 0 0,0 0 0,0 0-1,0 0 1,0 0 0,0-1 0,1 1-1,-1 0 1,0-1 0,0 1 0,0-1-1,1 1 1,-1-1 0,0 0 0,0 1-1,1-1 1,-1 0 0,0 0 0,1 0-1,-1 0 1,0 0 0,0 0 0,2-1-1,6 1 123,-1-1 0,1-1 0,-1 0-1,0 0 1,17-6 0,2-6-141,1 0 0,-2-2 0,0 0 0,-1-2 0,-1-1 0,-1-1 0,0-1 0,34-43 0,-54 61-93,0 0-1,0-1 0,-1 1 0,1-1 0,-1 0 0,0 0 1,0 0-1,0 0 0,2-8 0,-4 12 98,0 0 1,0 0-1,0 0 1,0 0-1,0-1 0,0 1 1,0 0-1,0 0 1,0 0-1,0 0 0,0 0 1,0 0-1,0 0 1,0-1-1,0 1 0,0 0 1,0 0-1,0 0 1,0 0-1,-1 0 0,1 0 1,0 0-1,0 0 1,0-1-1,0 1 0,0 0 1,0 0-1,0 0 1,0 0-1,0 0 0,0 0 1,0 0-1,0 0 0,-1 0 1,1 0-1,0 0 1,0 0-1,0 0 0,0 0 1,0 0-1,0 0 1,0 0-1,0 0 0,-1 0 1,1 0-1,0 0 1,0 0-1,0 0 0,0 0 1,0 0-1,0 0 1,0 0-1,-1 0 0,1 0 1,0 0-1,0 0 1,0 0-1,0 0 0,0 0 1,0 0-1,0 0 0,-12 7 18,-8 10 100,9-5-36,1 0-1,1 0 0,0 1 1,1 0-1,0 0 1,1 1-1,0 0 1,1 0-1,-6 24 1,10-31-65,1 0 0,-1 0 1,1 1-1,1-1 0,-1 1 1,1-1-1,1 0 0,-1 1 1,1-1-1,0 0 0,1 1 1,0-1-1,0 0 0,1 0 1,-1 0-1,2 0 0,-1-1 1,1 1-1,0-1 0,0 0 1,9 10-1,31 21-981,-9-23-5633,-19-13-4798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159"/>
    </inkml:context>
    <inkml:brush xml:id="br0">
      <inkml:brushProperty name="width" value="0.025" units="cm"/>
      <inkml:brushProperty name="height" value="0.025" units="cm"/>
    </inkml:brush>
  </inkml:definitions>
  <inkml:trace contextRef="#ctx0" brushRef="#br0">53 1 16271,'0'0'8777,"-13"53"-5606,1-26-1089,1-1-609,4 1-608,-3-4-737,10-1-128,0-5 0,4-3-384,4-3-641,3-5-705,2-5-1281,4-1-864,0-8-2435,5-15-2883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0.993"/>
    </inkml:context>
    <inkml:brush xml:id="br0">
      <inkml:brushProperty name="width" value="0.025" units="cm"/>
      <inkml:brushProperty name="height" value="0.025" units="cm"/>
    </inkml:brush>
  </inkml:definitions>
  <inkml:trace contextRef="#ctx0" brushRef="#br0">137 1 14189,'0'0'10325,"-9"0"-10074,6-1-246,0 1 1,0 0 0,0 0-1,0 0 1,1 1 0,-1-1-1,0 1 1,0 0-1,0-1 1,0 1 0,1 0-1,-1 1 1,1-1 0,-1 0-1,1 1 1,-1 0-1,-2 2 1,-1 2-7,0 1 1,1-1-1,0 1 0,0 1 0,1-1 1,-5 10-1,3-3-9,0 0 0,1 0-1,0 1 1,1 0 0,1 0 0,0 0 0,1 1 0,1-1 0,0 23-1,1-36 5,0 0-1,0 0 1,0 0-1,1 0 1,-1-1-1,1 1 1,-1 0-1,1 0 1,-1-1 0,1 1-1,0 0 1,0-1-1,0 1 1,0-1-1,0 1 1,0-1-1,0 0 1,0 1-1,1-1 1,-1 0-1,0 0 1,3 2-1,0-1-5,-1-1 0,1 0 0,-1 0 0,1 0 1,0 0-1,-1 0 0,1-1 0,0 1 0,-1-1 0,7 0 0,4-2-176,0 0 0,0 0 0,-1-1-1,1-1 1,14-6 0,10-6-2449,64-40-1,30-32-6106,-66 39 1143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1.369"/>
    </inkml:context>
    <inkml:brush xml:id="br0">
      <inkml:brushProperty name="width" value="0.025" units="cm"/>
      <inkml:brushProperty name="height" value="0.025" units="cm"/>
    </inkml:brush>
  </inkml:definitions>
  <inkml:trace contextRef="#ctx0" brushRef="#br0">261 117 5509,'-10'0'7373,"0"1"-6252,0 0 0,0 1 0,0 1 0,0-1 0,-16 9 1,11-5-381,1 1 0,0 1 0,-24 18 0,30-21-649,1 1 1,0 0-1,0 0 0,0 1 0,1 0 0,0 0 0,1 0 0,-1 1 0,1 0 0,1 0 0,-1 0 0,1 1 0,1-1 1,0 1-1,0 0 0,1 0 0,-3 15 0,5-22-90,0-1 0,0 1 0,0 0 0,0-1-1,0 1 1,0 0 0,1-1 0,-1 1 0,1 0 0,-1-1 0,1 1 0,-1-1 0,1 1 0,0-1-1,0 1 1,0-1 0,0 0 0,0 1 0,0-1 0,0 0 0,0 0 0,0 0 0,1 0-1,-1 0 1,0 0 0,1 0 0,1 1 0,1-1 11,0 0 1,0 0-1,0 0 0,0 0 1,1-1-1,-1 1 0,0-1 0,0 0 1,1-1-1,6 0 0,2-2 152,1 0-1,0 0 0,-1-2 0,0 0 1,24-12-1,-4-4-78,-2-2 0,0-1 0,-2-2 0,0 0 0,-2-2 0,-1-2 0,-2 0 0,0-1 0,25-46 0,-41 54-102,-8 23 15,0-1 0,0 1 1,0 0-1,0 0 0,-1 0 0,1-1 0,0 1 0,0 0 0,0 0 0,0 0 1,-1 0-1,1-1 0,0 1 0,0 0 0,0 0 0,-1 0 0,1 0 0,0 0 1,0 0-1,0-1 0,-1 1 0,1 0 0,0 0 0,0 0 0,-1 0 0,1 0 1,0 0-1,0 0 0,-1 0 0,1 0 0,0 0 0,0 0 0,0 0 0,-1 0 1,1 1-1,0-1 0,0 0 0,-1 0 0,1 0 0,0 0 0,0 0 0,0 0 1,-1 0-1,1 1 0,-5 1-15,1 1 0,0 0 0,0 0 1,0 0-1,0 1 0,-6 6 0,-6 9 62,1 0-1,1 1 0,1 1 1,-16 32-1,24-42-335,1 0-1,-1 1 1,2 0-1,0 0 1,0 0-1,1 0 1,1 1-1,0-1 1,0 0-1,3 23 1,-2-32-108,1-1 0,-1 1-1,1-1 1,0 1 0,-1-1 0,1 1 0,0-1 0,0 0 0,1 0-1,-1 1 1,0-1 0,1 0 0,-1 0 0,1 0 0,0 0-1,0-1 1,0 1 0,0 0 0,0-1 0,0 1 0,0-1 0,0 0-1,4 2 1,23 7-9024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1.701"/>
    </inkml:context>
    <inkml:brush xml:id="br0">
      <inkml:brushProperty name="width" value="0.025" units="cm"/>
      <inkml:brushProperty name="height" value="0.025" units="cm"/>
    </inkml:brush>
  </inkml:definitions>
  <inkml:trace contextRef="#ctx0" brushRef="#br0">36 1 19923,'0'0'4804,"-36"49"-5380,42-49-1250,0 0-2146,3-8-5252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045"/>
    </inkml:context>
    <inkml:brush xml:id="br0">
      <inkml:brushProperty name="width" value="0.025" units="cm"/>
      <inkml:brushProperty name="height" value="0.025" units="cm"/>
    </inkml:brush>
  </inkml:definitions>
  <inkml:trace contextRef="#ctx0" brushRef="#br0">1 296 11403,'0'0'10068,"16"-6"-8450,61-21-848,-2-3 1,-2-4-1,-1-2 1,-2-4-1,94-70 1,-140 97-825,-23 14 49,-1-1-1,0 0 1,1 0-1,-1 1 0,0-1 1,0 0-1,1 0 1,-1 1-1,0-1 1,0 0-1,1 1 0,-1-1 1,0 0-1,0 1 1,0-1-1,0 0 1,0 1-1,1-1 0,-1 0 1,0 1-1,0-1 1,0 1-1,0-1 1,0 0-1,0 1 0,0-1 1,0 0-1,0 1 1,0-1-1,-1 1 1,1-1-1,0 0 0,0 1 1,0-1-1,-1 1 1,-21 52-249,16-42 329,-145 349 62,121-273-193,5 2-1,-18 115 1,41-194 1170,-2 14-6603,-2-45-3941,1-13 2010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380"/>
    </inkml:context>
    <inkml:brush xml:id="br0">
      <inkml:brushProperty name="width" value="0.025" units="cm"/>
      <inkml:brushProperty name="height" value="0.025" units="cm"/>
    </inkml:brush>
  </inkml:definitions>
  <inkml:trace contextRef="#ctx0" brushRef="#br0">1 274 12908,'0'0'11595,"75"-2"-9897,-28 5-417,8-3-769,5 0-415,5 0-65,2-6-1410,3-10-2081,-4-4-3235,-4-9-8329</inkml:trace>
  <inkml:trace contextRef="#ctx0" brushRef="#br0" timeOffset="1">821 231 19538,'0'0'5510,"49"-25"-3588,-6 5-705,8-3-833,9-2-352,1 1-32,5-3-1345,-2-1-2114,-4-1-3172,-5 0-4964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2.743"/>
    </inkml:context>
    <inkml:brush xml:id="br0">
      <inkml:brushProperty name="width" value="0.025" units="cm"/>
      <inkml:brushProperty name="height" value="0.025" units="cm"/>
    </inkml:brush>
  </inkml:definitions>
  <inkml:trace contextRef="#ctx0" brushRef="#br0">1 769 12940,'0'0'4682,"7"-8"-1714,133-160 2369,173-264-4711,-286 393-570,42-79 0,-67 114-131,-5 6-4,-9 15-68,-18 28 64,-18 44 144,4 2 1,4 2-1,-41 145 0,77-224-104,0-1-1,1 2 1,0-1 0,2 0-1,-1 1 1,2 26-1,0-40-50,1 0 0,-1 1-1,0-1 1,1 0 0,-1 1 0,1-1-1,-1 0 1,1 0 0,0 1 0,-1-1-1,1 0 1,0 0 0,0 0 0,0 0 0,0 0-1,0 0 1,0 0 0,0-1 0,0 1-1,0 0 1,0 0 0,1-1 0,-1 1-1,0-1 1,0 1 0,1-1 0,-1 0-1,0 1 1,1-1 0,-1 0 0,0 0-1,1 0 1,-1 0 0,0 0 0,1 0-1,-1 0 1,0 0 0,1-1 0,-1 1-1,0 0 1,1-1 0,1-1 0,5 0-875,0-1 1,-1 1-1,1-2 1,-1 1-1,0-1 1,9-7 0,35-30-5807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3.139"/>
    </inkml:context>
    <inkml:brush xml:id="br0">
      <inkml:brushProperty name="width" value="0.025" units="cm"/>
      <inkml:brushProperty name="height" value="0.025" units="cm"/>
    </inkml:brush>
  </inkml:definitions>
  <inkml:trace contextRef="#ctx0" brushRef="#br0">325 12 14414,'-9'4'1612,"-8"5"-1140,0 0 0,0 1 0,1 1 0,1 0 0,0 1 0,1 1 0,0 0 0,1 1-1,0 0 1,1 1 0,-12 21 0,5-8-162,1 1 0,2 1-1,1 1 1,2 0 0,-18 60 0,26-75-290,2 1 1,0 0 0,0 0-1,2 0 1,0 0-1,2 31 1,0-44 23,-1 0 0,1 0-1,0-1 1,0 1 0,0 0 0,1 0 0,-1 0-1,1-1 1,0 1 0,0-1 0,0 1 0,1-1-1,-1 0 1,1 0 0,0 0 0,0 0 0,0 0-1,0-1 1,0 1 0,0-1 0,1 0 0,-1 0-1,1 0 1,0 0 0,-1-1 0,1 0 0,0 1-1,0-1 1,0-1 0,0 1 0,0 0 0,0-1-1,6 0 1,1-1 252,1 0 0,-1 0 1,1-1-1,-1-1 0,0 0 0,0-1 0,0 0 0,0 0 1,-1-1-1,1 0 0,-1-1 0,0-1 0,15-12 0,9-9 107,-2-2 0,35-41 0,-39 39-229,-1-1 1,-1-1-1,20-38 1,-36 55-258,-1-1 0,-1 0 0,-1 0 0,0-1 0,-1 0 0,-1 0 0,-1-1 0,3-31 1,-7 47-44,1 0 1,-1 1-1,0-1 1,0 0 0,-1 1-1,1-1 1,-1 0-1,0 1 1,0-1 0,0 1-1,0-1 1,-1 1 0,1-1-1,-1 1 1,0 0-1,0 0 1,0 0 0,-1 0-1,1 0 1,-1 0 0,1 1-1,-4-3 1,2 3-123,0 0 0,0 0 1,0 0-1,-1 1 0,1 0 0,0 0 0,-1 0 1,1 0-1,-1 1 0,1-1 0,-1 1 1,1 0-1,-1 1 0,1-1 0,0 1 1,-1 0-1,1 0 0,-7 2 0,-6 5-1292,0 0 0,1 0 0,0 2 0,0 0 0,-28 24 0,-27 24-7151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3.706"/>
    </inkml:context>
    <inkml:brush xml:id="br0">
      <inkml:brushProperty name="width" value="0.025" units="cm"/>
      <inkml:brushProperty name="height" value="0.025" units="cm"/>
    </inkml:brush>
  </inkml:definitions>
  <inkml:trace contextRef="#ctx0" brushRef="#br0">53 537 11307,'0'0'3091,"-9"-1"-75,-26-6-171,35 7-2795,0 0 0,-1 0 0,1 0 0,-1 0 0,1 0 0,0-1 0,-1 1 0,1 0 0,0 0 0,-1 0 0,1 0 0,0-1 0,-1 1 0,1 0 0,0 0 0,0 0 0,-1-1 0,1 1 0,0 0 0,0 0 0,-1-1 0,1 1 0,0 0-1,0-1 1,0 1 0,0 0 0,-1-1 0,1 1 0,0 0 0,0-1 0,0 1 0,0 0 0,0-1 0,0 1 0,0-1 0,0 1 0,0 0 0,0-1 0,0 1 0,0 0 0,0-1 0,0 1 0,0 0 0,0-1 0,1 1 0,-1 0 0,0-1 0,0 1 0,0 0 0,1-1 0,-1 1 0,0 0 0,0 0 0,1-1 0,-1 1 0,0 0 0,0 0-1,1-1 1,-1 1 0,0 0 0,1 0 0,-1 0 0,0 0 0,1-1 0,19-10 610,78-24 189,-48 19-801,80-38 0,-77 24-79,-2-2 0,0-2 1,-2-2-1,-2-3 0,-2-1 1,-1-3-1,63-80 0,-95 104-63,-20 21-137,-25 26-84,0 14 310,2 2 0,1 0 0,3 2 1,1 1-1,3 1 0,2 1 0,2 1 1,-16 64-1,24-48 24,3 1 1,2 0-1,4 0 1,8 93-1,-4 97 455,-3-247-283,0 1 1,-1-1-1,-1 0 0,0 0 0,0 0 0,-6 12 1,8-20-82,-1 1 1,1 0-1,-1-1 0,0 0 1,1 1-1,-1-1 1,0 0-1,0 0 0,0 0 1,-1 0-1,1 0 1,-4 2-1,4-4-33,1 1 1,-1-1-1,1 1 1,-1-1-1,0 0 1,1 1-1,-1-1 1,1 0-1,-1 0 1,0 0-1,1 0 1,-1-1-1,0 1 1,1 0-1,-1-1 1,1 1-1,-1-1 1,0 0-1,1 1 1,0-1-1,-1 0 1,1 0-1,-3-2 1,-3-3 83,0 0 1,1-1-1,-1 0 0,2 0 1,-1 0-1,1-1 1,0 0-1,-5-12 1,-32-76 220,38 83-359,-11-28-228,1-2 0,3 0 1,-7-50-1,13 48-1598,0-60-1,4 101 1555,1 0-1,0 0 1,0 0 0,1 1 0,-1-1-1,1 0 1,0 0 0,0 0-1,0 1 1,1-1 0,-1 1-1,1-1 1,0 1 0,0 0 0,0-1-1,3-3 1,-1 4-408,0 1 0,-1-1 0,1 1 0,0-1 0,0 1 0,0 1 0,1-1 0,-1 0 0,0 1 0,1 0-1,-1 0 1,1 0 0,7 0 0,30-3-6800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4.052"/>
    </inkml:context>
    <inkml:brush xml:id="br0">
      <inkml:brushProperty name="width" value="0.025" units="cm"/>
      <inkml:brushProperty name="height" value="0.025" units="cm"/>
    </inkml:brush>
  </inkml:definitions>
  <inkml:trace contextRef="#ctx0" brushRef="#br0">168 128 20179,'0'0'7095,"-8"4"-6770,-3 2-291,1 1 0,0 0-1,1 1 1,-1 0 0,2 0-1,-1 1 1,1 0 0,0 1-1,-9 15 1,9-13-31,0 1 1,0 1-1,2-1 0,0 1 1,0 0-1,1 1 0,-5 29 0,9-44-2,1 1 0,0 0 0,0-1-1,-1 1 1,1 0 0,0 0 0,0-1-1,0 1 1,0 0 0,0-1 0,0 1-1,0 0 1,0 0 0,0-1-1,0 1 1,0 0 0,1 0 0,-1-1-1,0 1 1,1 0 0,-1-1 0,0 1-1,1 0 1,-1-1 0,0 1 0,1 0-1,-1-1 1,1 1 0,-1-1 0,1 1-1,0-1 1,-1 1 0,1-1-1,0 0 1,-1 1 0,1-1 0,0 0-1,-1 1 1,1-1 0,0 0 0,-1 0-1,1 0 1,0 0 0,0 1 0,-1-1-1,1 0 1,0 0 0,0-1 0,-1 1-1,1 0 1,0 0 0,0 0-1,1-1 1,39-18 322,-2-10-205,-2-1-1,-1-2 1,-2-1-1,-1-2 1,-2-1-1,-1-1 1,41-69-1,-54 73-603,-32 54 157,2 2-1,0 0 0,1 1 0,1 0 1,-13 46-1,20-55-1714,1 0 0,1 0 0,-1 28 1,3-24-5020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5.805"/>
    </inkml:context>
    <inkml:brush xml:id="br0">
      <inkml:brushProperty name="width" value="0.025" units="cm"/>
      <inkml:brushProperty name="height" value="0.025" units="cm"/>
    </inkml:brush>
  </inkml:definitions>
  <inkml:trace contextRef="#ctx0" brushRef="#br0">227 1 14830,'0'0'7783,"-10"13"-7067,-4 7-400,2 1-1,0 0 1,1 0 0,1 2 0,-10 30 0,-104 379 2817,120-422-3114,1 1 0,1 0 0,0 0 0,1 0 0,0 0 0,0 0 0,1 0 0,2 13 0,-2-23-19,0-1 0,0 1 0,1 0-1,-1 0 1,0 0 0,0-1 0,1 1 0,-1 0-1,0-1 1,1 1 0,-1 0 0,1-1 0,-1 1-1,1 0 1,0-1 0,-1 1 0,1-1-1,-1 1 1,1-1 0,0 1 0,-1-1 0,1 1-1,0-1 1,0 0 0,-1 1 0,1-1 0,0 0-1,1 0 1,27-5 146,-21 2-59,0-1 1,0 0-1,0-1 0,12-9 1,-2-4 25,0 0 0,-1-1-1,-1-1 1,17-29 0,46-92-198,-37 64-666,-42 77 738,0 1 1,0-1-1,0 0 0,0 0 1,0 0-1,0 0 1,0 0-1,0 0 1,0 0-1,0 1 1,0-1-1,0 0 1,0 0-1,0 0 0,0 0 1,1 0-1,-1 0 1,0 0-1,0 0 1,0 0-1,0 0 1,0 1-1,0-1 1,0 0-1,0 0 1,1 0-1,-1 0 0,0 0 1,0 0-1,0 0 1,0 0-1,0 0 1,0 0-1,1 0 1,-1 0-1,0 0 1,0 0-1,0 0 0,0 0 1,0 0-1,0 0 1,0 0-1,1 0 1,-1-1-1,-2 27-138,-8 33 189,3-22 3,3 0 0,-1 73-1,6-109-35,-1 0-1,0 0 1,0 0-1,1 0 1,-1 0-1,1 0 1,-1 0-1,1 0 1,-1 0-1,1 0 1,0 0-1,-1 0 1,1 0-1,0 0 1,0 0-1,0-1 1,1 2-1,-1-1 41,1 0-1,-1 0 0,0 0 1,0 0-1,0 0 0,0 0 1,0 1-1,-1-1 0,1 0 1,0 0-1,0 1 0,-1-1 1,1 0-1,-1 1 1,1-1-1,-1 0 0,0 1 1,1 2-1,-1-317 1686,0 312-1826,-7 0 65,14-6 78,4 3-796,9-10-9638,-17 6 10835,-1-4 5179,11 10-2738,23 2-2846,-30 0 260,0 0-292,8 3-65,-15 22-5,-14 41 69,9-45-4,2-1-1,0 1 1,-2 35-1,6 15 503,0-97-375,-6-36 49,5-105 0,3 79-103,-2 87-127,-1 2 31,1 0 1,-1 0-1,1 0 1,0 0-1,0 0 0,0 1 1,0-1-1,0 0 0,0 0 1,0 0-1,0 0 0,0 0 1,0 0-1,1 1 1,-1-1-1,0 0 0,1 0 1,-1 0-1,1 0 0,-1 0 1,2 1-1,14 25 31,-14-25-30,2 4 18,0 1 0,1-1 1,-1-1-1,1 1 0,1-1 1,-1 0-1,1 0 0,0-1 1,0 1-1,1-1 1,-1-1-1,1 1 0,0-1 1,9 3-1,-11-5 8,1 1 0,0-1 0,0-1 0,0 1 0,0-1 0,0 0 0,0-1 0,0 1-1,0-1 1,0 0 0,0-1 0,0 1 0,-1-1 0,1 0 0,-1-1 0,1 0 0,-1 1 0,7-6 0,-3 2-27,-1 1-1,0-1 1,0-1 0,0 1 0,-1-1 0,0-1-1,0 1 1,-1-1 0,0 0 0,-1-1-1,1 1 1,-2-1 0,1 0 0,-1-1-1,-1 1 1,1-1 0,-2 1 0,1-1 0,-1 0-1,-1 0 1,1-17 0,-2 25 6,0 1 0,0-1 0,0 1-1,-1-1 1,1 1 0,0 0 0,-1-1 0,1 1 0,-1 0 0,1-1 0,-1 1-1,0 0 1,0 0 0,1-1 0,-1 1 0,0 0 0,0 0 0,0 0 0,0 0-1,0 0 1,-1 0 0,1 0 0,0 1 0,0-1 0,-1 0 0,1 1 0,0-1 0,-1 1-1,1-1 1,0 1 0,-1 0 0,1-1 0,-1 1 0,1 0 0,0 0 0,-1 0-1,1 0 1,-1 0 0,1 0 0,-1 1 0,1-1 0,0 0 0,-3 2 0,-1-1-27,-1 0 0,1 1 0,0 0 0,0 0-1,0 0 1,0 0 0,0 1 0,0 0 0,1 0 0,-7 6 0,1 3 51,0 0-1,1 0 0,1 1 1,0 1-1,1-1 0,0 1 1,1 1-1,0-1 0,2 1 1,-1 0-1,2 0 1,0 0-1,1 1 0,0-1 1,1 21-1,1-33-12,0 0 0,1 0 0,-1-1 0,0 1 0,1 0 0,-1 0 0,1-1 0,0 1 0,0-1 1,0 1-1,0 0 0,1-1 0,-1 0 0,0 1 0,1-1 0,0 0 0,0 0 0,0 0 0,3 3 0,-1-2 14,0-1 0,0 1 0,0-1 0,0-1 0,0 1 0,0-1 0,1 1 0,-1-1 0,1 0 0,-1-1 0,7 1 0,-1 0 27,1-1-1,-1-1 1,1 0-1,-1 0 0,1-1 1,-1-1-1,0 0 1,0 0-1,0 0 0,10-6 1,17-17-47,-2-2 1,54-52 0,-95 86 15,0 1 0,1 1 1,0-1-1,0 1 0,0 0 1,1 0-1,0 1 0,1-1 0,0 1 1,0 0-1,1 0 0,0 0 1,-1 11-1,3-19-7,0-1 1,0 1-1,0 0 1,1 0-1,-1 0 0,0-1 1,0 1-1,0 0 1,1 0-1,-1 0 0,0-1 1,0 1-1,1 0 1,-1-1-1,1 1 0,-1 0 1,1-1-1,-1 1 1,1 0-1,-1-1 0,1 1 1,0-1-1,-1 1 1,1-1-1,0 1 0,-1-1 1,1 0-1,0 1 1,1-1-1,29 0 114,-21-2-73,-1-1 0,0 0-1,0-1 1,15-7 0,19-19 49,66-57 1,-31 22-698,-77 81 295,-18 67 270,12-65-22,1 0 0,1 0 0,-3 36 0,6-37-469,0 31-2482,0-16-2853,0-12-3183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493"/>
    </inkml:context>
    <inkml:brush xml:id="br0">
      <inkml:brushProperty name="width" value="0.025" units="cm"/>
      <inkml:brushProperty name="height" value="0.025" units="cm"/>
    </inkml:brush>
  </inkml:definitions>
  <inkml:trace contextRef="#ctx0" brushRef="#br0">42 1 16464,'0'0'4441,"-2"8"-2418,-21 128 2758,11 8-3289,8 51-7637,8-171 3486,3-16-756,4-13-4001,-4-7-1894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36.229"/>
    </inkml:context>
    <inkml:brush xml:id="br0">
      <inkml:brushProperty name="width" value="0.025" units="cm"/>
      <inkml:brushProperty name="height" value="0.025" units="cm"/>
    </inkml:brush>
  </inkml:definitions>
  <inkml:trace contextRef="#ctx0" brushRef="#br0">33 872 17200,'-2'1'262,"-23"18"1783,25-19-2004,0 0 1,-1 1-1,1-1 0,0 0 1,-1 0-1,1 0 0,0 1 1,-1-1-1,1 0 0,0 1 1,0-1-1,-1 0 0,1 1 1,0-1-1,0 0 0,0 1 1,-1-1-1,1 0 0,0 1 1,0-1-1,0 0 0,0 1 1,0-1-1,0 1 0,0-1 1,0 0-1,0 1 0,0-1 1,0 1-1,0-1 0,0 0 1,0 1-1,0-1 0,0 1 0,0-1 1,1 0-1,-1 1 0,0-1 1,0 0-1,0 1 0,1-1 1,-1 0-1,0 1 0,0-1 1,1 0-1,-1 0 0,0 1 1,1-1-1,-1 0 0,0 0 1,1 1-1,-1-1 0,0 0 1,1 0-1,-1 0 0,0 0 1,1 0-1,-1 0 0,1 1 1,-1-1-1,0 0 0,1 0 1,-1 0-1,1 0 0,-1 0 1,0-1-1,1 1 0,-1 0 1,1 0-1,19 1 309,-1 0 0,1-2 0,0 0 0,-1-2 0,24-5 0,106-32 1417,-98 25-1235,914-293 351,-201 59-361,6 42-315,-648 181-474,1 5 0,1 5 0,197 1 0,-305 16-640,0 1 0,0 0 0,25 8 0,2 1-9596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8.528"/>
    </inkml:context>
    <inkml:brush xml:id="br0">
      <inkml:brushProperty name="width" value="0.025" units="cm"/>
      <inkml:brushProperty name="height" value="0.025" units="cm"/>
    </inkml:brush>
  </inkml:definitions>
  <inkml:trace contextRef="#ctx0" brushRef="#br0">303 117 21685,'0'0'2754,"7"13"-2631,47 84 452,103 213-264,-156-307-548,0-1-1,0 1 1,0 0-1,0-1 1,-1 1 0,1 0-1,-1 0 1,1 0-1,-1 0 1,0 0 0,0 0-1,0 0 1,-1-1-1,0 5 1,1-6 54,-1 0 0,0 1 0,0-1 0,0 0 0,0 0-1,0 0 1,0 0 0,0 0 0,0 0 0,0 0 0,-1 0 0,1-1 0,0 1 0,-1 0 0,1-1 0,0 1 0,-1-1 0,1 1 0,-1-1-1,1 0 1,-1 0 0,1 1 0,0-1 0,-1 0 0,1 0 0,-4-1 0,-11 0-73,0-1-1,1-1 0,-1-1 1,0 0-1,1-1 1,0 0-1,0-1 1,0-1-1,1 0 1,-24-17-1,4 0 675,0-2-1,-57-57 1,70 62 397,2-1 0,0-1 1,-23-38-1,36 53-563,1-1-1,1 0 1,-1-1 0,2 1-1,-1-1 1,1 0 0,1 0-1,-1 0 1,2 0 0,0 0 0,0 0-1,0 0 1,3-17 0,-1 22-238,1-1 0,0 1 0,0 0 0,0 0 1,1 0-1,-1 0 0,1 0 0,0 1 0,1-1 0,-1 1 1,1 0-1,0 0 0,0 0 0,0 1 0,1-1 0,-1 1 1,1 0-1,0 0 0,0 1 0,0-1 0,0 1 1,0 0-1,11-2 0,8-3 4,-1 2 1,1 1-1,0 0 1,26 1-1,-37 2-73,1 0-1,-1 1 1,0 1-1,1 0 1,-1 1-1,19 5 1,-28-5 40,-1-1 1,1 1-1,0 0 0,0 0 1,-1 0-1,1 0 1,-1 1-1,1-1 1,-1 1-1,0 0 0,0 0 1,0 0-1,-1 0 1,1 1-1,-1-1 0,0 1 1,0-1-1,0 1 1,0 0-1,0 0 1,-1 0-1,0 0 0,0 0 1,1 6-1,-1 0 66,0 0 0,-1-1 0,0 1 0,-1 0 0,0 0 1,0-1-1,-1 1 0,0-1 0,-1 1 0,-6 14 0,7-19-99,0 1 1,-1-1-1,0 0 1,0 0-1,0 0 1,-1 0-1,0 0 0,1-1 1,-2 1-1,1-1 1,0 0-1,-1-1 1,0 1-1,0-1 1,0 0-1,0 0 1,-1 0-1,-5 2 1,-5-3-2619,10-6-3183,5-12-5020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9.049"/>
    </inkml:context>
    <inkml:brush xml:id="br0">
      <inkml:brushProperty name="width" value="0.025" units="cm"/>
      <inkml:brushProperty name="height" value="0.025" units="cm"/>
    </inkml:brush>
  </inkml:definitions>
  <inkml:trace contextRef="#ctx0" brushRef="#br0">33 172 13421,'0'13'3197,"-1"10"-2026,-2 58 3334,3-75-4136,1 0 0,-1 0 1,1 0-1,0 0 0,0 0 0,0 0 1,1 0-1,0 0 0,0-1 0,5 8 1,-7-12-332,1 0 0,-1 1 0,1-1 0,0 0 0,-1 0 1,1 0-1,0 0 0,0-1 0,0 1 0,0 0 1,0 0-1,0 0 0,0-1 0,0 1 0,0 0 0,0-1 1,0 1-1,0-1 0,1 0 0,-1 1 0,0-1 0,0 0 1,0 0-1,1 1 0,1-1 0,-2-1 46,0 0-1,0 1 1,0-1 0,0 0-1,0 0 1,0 0 0,0 0-1,0 0 1,0 0 0,0 0-1,-1 0 1,1-1 0,0 1-1,-1 0 1,1 0 0,-1-1-1,1 1 1,-1-2 0,3-8 153,0 0 0,-2 0 1,1 0-1,-1-13 1,-1 12-411,0 0 0,-1 0 1,-1 0-1,0 0 0,0 0 1,-2 1-1,1-1 1,-1 1-1,-1 0 0,0 0 1,0 0-1,-1 1 1,-1 0-1,-9-12 0,16 21 143,0 1 0,-1-1 0,1 0-1,-1 0 1,1 1 0,0-1-1,-1 1 1,1-1 0,-1 0 0,0 1-1,1-1 1,-1 1 0,1-1-1,-1 1 1,0-1 0,0 1 0,1 0-1,-1-1 1,0 1 0,0 0 0,1 0-1,-1-1 1,0 1 0,0 0-1,1 0 1,-1 0 0,0 0 0,0 0-1,0 0 1,1 0 0,-1 0-1,0 0 1,0 1 0,0-1 0,1 0-1,-1 0 1,0 1 0,1-1 0,-1 1-1,0-1 1,0 0 0,1 1-1,-1-1 1,1 1 0,-1-1 0,0 1-1,1 0 1,-1 0 0,0 1 5,0 0 1,1 0-1,-1-1 1,1 1-1,-1 0 1,1 0-1,0 0 0,0-1 1,0 1-1,0 0 1,0 0-1,0 0 1,0 0-1,1-1 1,-1 1-1,0 0 1,1 0-1,0 0 1,-1-1-1,1 1 1,1 1-1,1 1-232,-1-1 0,1 0-1,0 0 1,0 0 0,0 0 0,1 0 0,-1-1-1,1 1 1,-1-1 0,1 0 0,0 0 0,0 0-1,0-1 1,0 1 0,0-1 0,0 0 0,0 0-1,1 0 1,-1-1 0,0 0 0,0 0-1,1 0 1,-1 0 0,0 0 0,0-1 0,1 0-1,-1 0 1,0 0 0,4-2 0,0 1-338,-1-1 1,1 0-1,-1 0 1,0-1-1,0 0 1,-1 0-1,1 0 0,-1-1 1,0 0-1,0 0 1,0-1-1,-1 0 1,1 0-1,7-13 1,-10 12 821,0 0 0,-1 0 0,0 0 0,0-1 1,-1 1-1,0 0 0,1-14 0,-2 20-54,0-1 1,0 1-1,0-1 1,-1 1-1,1 0 0,0-1 1,0 1-1,-1-1 1,1 1-1,-1 0 0,1-1 1,-1 1-1,0 0 1,0-1-1,1 1 0,-1 0 1,0 0-1,-2-2 1,2 2-47,-1 1 0,1 0 0,0-1 0,-1 1 0,1 0 0,-1 0 0,1 0 0,0 0 1,-1 0-1,1 0 0,-1 0 0,1 0 0,0 0 0,-1 1 0,1-1 0,-1 1 0,1-1 1,0 1-1,0-1 0,-1 1 0,1 0 0,0-1 0,-2 3 0,-1 0 83,1 0 1,0 0-1,-1 1 0,2-1 1,-1 1-1,0-1 0,1 1 1,-1 0-1,1 0 0,0 0 0,1 0 1,-1 0-1,1 1 0,-1-1 1,1 1-1,1-1 0,-1 1 1,1-1-1,-1 1 0,1-1 1,0 1-1,2 6 0,-2-6-2,0 1-1,1-1 1,0 0 0,0 0-1,0 1 1,1-1 0,0 0-1,0 0 1,0 0 0,0-1-1,1 1 1,0-1 0,0 1-1,0-1 1,0 0-1,1 0 1,0 0 0,-1 0-1,6 3 1,-7-6-124,1 1 1,0-1-1,-1 1 1,1-1-1,0 0 0,0 0 1,0 0-1,-1-1 1,1 1-1,0 0 0,0-1 1,0 0-1,0 0 1,0 0-1,0 0 1,0 0-1,0-1 0,0 1 1,0-1-1,0 0 1,0 0-1,0 0 0,-1 0 1,1 0-1,0-1 1,-1 1-1,1-1 0,-1 0 1,1 0-1,-1 0 1,0 0-1,0 0 0,0 0 1,0-1-1,0 1 1,-1 0-1,1-1 1,0 0-1,-1 1 0,0-1 1,1-3-1,0 1-215,0 0-1,0-1 1,-1 0 0,1 1-1,-1-1 1,-1 1 0,1-1-1,-1 0 1,0-8 0,-1 10-320,1 0 1,-1 0 0,0 1 0,1-1 0,-2 0-1,1 1 1,0-1 0,-1 1 0,0-1-1,0 1 1,0-1 0,0 1 0,0 0 0,-3-3-1,-21-15-6771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49.697"/>
    </inkml:context>
    <inkml:brush xml:id="br0">
      <inkml:brushProperty name="width" value="0.025" units="cm"/>
      <inkml:brushProperty name="height" value="0.025" units="cm"/>
    </inkml:brush>
  </inkml:definitions>
  <inkml:trace contextRef="#ctx0" brushRef="#br0">111 233 7207,'0'0'7692,"-8"-6"-6725,6 4-932,0 0 1,0 1 0,-1-1-1,1 0 1,0 1 0,-1 0-1,1 0 1,-1-1 0,1 1-1,-1 1 1,0-1 0,1 0-1,-1 1 1,-3-1 0,4 2-8,0-1 0,-1 1 0,1 0 0,0 0 0,0 0 0,0 0 0,0 0 0,0 0 0,0 1 0,0-1 0,1 1 0,-1-1 0,0 1 0,1 0 0,-1 0 0,1 0 0,-1 0 0,1 0 0,0 0 0,0 0 0,0 0 0,-1 4 0,-2 3 348,0 0-1,1 1 1,0-1-1,1 1 1,0 0-1,0-1 1,1 1-1,0 0 1,1 0-1,0 0 1,0 0-1,1 0 1,1 0-1,4 17 0,-5-25-339,0 0 0,0-1 1,0 1-1,0-1 0,0 0 0,0 1 0,0-1 0,0 0 0,1 0 0,-1 1 0,0-1 0,1 0 0,-1 0 0,1-1 0,-1 1 0,1 0 0,0 0 0,-1-1 0,1 1 0,0-1 0,-1 1 0,1-1 0,0 0 0,0 0 0,-1 0 0,1 0 0,0 0 0,0 0 0,0 0 0,-1 0 0,1-1 0,3 0 0,-1-1 116,0 1-1,0-1 1,0 0 0,0 1-1,0-2 1,-1 1 0,1 0-1,0-1 1,-1 0 0,0 0-1,0 0 1,4-4 0,1-6 28,0 0 0,0 0 0,-2-1 0,1-1 0,-2 1 0,0-1 0,0 1 0,-2-2 0,3-15 0,-3 0-697,0 0 0,-2 0 1,-5-47-1,5 75 260,-1 0 0,0 0 0,-1 0 0,1 0 0,0 0-1,-1 0 1,0 1 0,1-1 0,-1 0 0,0 0 0,-1 0 0,1 1 0,0-1 0,-1 0 0,1 1 0,-1-1 0,0 1 0,0 0 0,0 0 0,0-1 0,0 1-1,-1 0 1,1 1 0,-1-1 0,-4-2 0,6 4 265,0 0-1,0 0 0,0 0 1,0 0-1,0 0 1,0 0-1,0 0 0,0 1 1,0-1-1,0 0 0,0 1 1,0-1-1,0 1 1,0-1-1,0 1 0,1-1 1,-1 1-1,0 0 1,0-1-1,1 1 0,-1 0 1,0 0-1,1-1 1,-1 1-1,1 0 0,-1 0 1,1 0-1,-1 0 0,1 0 1,0 0-1,-1 0 1,1 0-1,0 0 0,0 1 1,-8 39 882,7-37-763,-2 16 675,2 0 0,0 1 1,1-1-1,0 1 0,7 35 0,-5-51-669,-1 0 1,0 0-1,1-1 1,0 1-1,0 0 0,0-1 1,1 1-1,0-1 0,-1 1 1,1-1-1,1 0 1,4 5-1,-5-7-115,0 0 1,1 0 0,-1 0-1,0-1 1,0 1-1,1-1 1,-1 0 0,1 0-1,0 0 1,-1 0-1,1-1 1,-1 1 0,1-1-1,0 0 1,-1 0-1,1 0 1,0-1-1,-1 1 1,6-2 0,-4 1 25,-1-1 0,-1 1 1,1-1-1,0 0 1,0 0-1,-1 0 0,1-1 1,-1 1-1,0-1 1,1 0-1,-1 0 1,-1 0-1,1 0 0,0 0 1,-1-1-1,1 1 1,-1-1-1,0 0 0,0 0 1,-1 0-1,1 0 1,-1 0-1,0 0 0,1-7 1,2-9-975,-1-1 0,-1 1-1,-1-33 1,-1 53 919,0 9-161,0 0 419,0 0 0,0 0 0,1 0 0,0 0 0,4 16 0,-4-23-210,-1-1-1,1 1 1,0-1 0,-1 0-1,1 1 1,0-1-1,0 0 1,0 0 0,0 1-1,0-1 1,0 0 0,0 0-1,0 0 1,0 0-1,1-1 1,-1 1 0,0 0-1,1 0 1,-1-1 0,0 1-1,1-1 1,-1 1-1,1-1 1,-1 1 0,1-1-1,-1 0 1,1 0-1,-1 0 1,1 0 0,-1 0-1,1 0 1,-1 0 0,1-1-1,-1 1 1,1 0-1,-1-1 1,1 1 0,-1-1-1,0 0 1,1 1 0,-1-1-1,0 0 1,0 0-1,2-1 1,2-1 18,0-1 0,0 0 1,0 0-1,-1 0 0,0-1 0,0 1 1,0-1-1,0 0 0,-1 0 0,0-1 0,0 1 1,3-9-1,2-3-528,-1 0 1,8-35 0,-13 21-1395,-1 32 686,1 13 1218,-2-11-39,1-1-1,-1 1 1,1 0 0,-1-1 0,1 1-1,0 0 1,0-1 0,1 0 0,-1 1-1,0-1 1,1 0 0,-1 1 0,1-1 0,0 0-1,0 0 1,0 0 0,0 0 0,0-1-1,0 1 1,0-1 0,1 1 0,2 0-1,-2 0-498,1-1-1,0 0 1,0 0 0,0 0-1,0 0 1,0-1-1,0 1 1,0-1-1,6-1 1,17-2-5105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124"/>
    </inkml:context>
    <inkml:brush xml:id="br0">
      <inkml:brushProperty name="width" value="0.025" units="cm"/>
      <inkml:brushProperty name="height" value="0.025" units="cm"/>
    </inkml:brush>
  </inkml:definitions>
  <inkml:trace contextRef="#ctx0" brushRef="#br0">0 1 16143,'0'0'7367,"6"10"-6651,14 25 308,7 11 324,35 46 0,-53-80-1273,1 0-1,0 0 0,1-1 0,1 0 0,-1-1 0,1-1 0,1 0 1,23 13-1,-35-21-59,1-1-1,-1 1 1,1-1 0,-1 1 0,0-1-1,1 1 1,-1-1 0,1 0 0,-1 0 0,1 0-1,-1 0 1,1 0 0,-1 0 0,1-1-1,-1 1 1,1 0 0,-1-1 0,0 1 0,1-1-1,-1 1 1,0-1 0,1 0 0,-1 1-1,0-1 1,0 0 0,1 0 0,-1 0 0,0 0-1,0 0 1,0 0 0,0 0 0,0-1 0,-1 1-1,1 0 1,0 0 0,0-1 0,-1 1-1,1 0 1,-1-1 0,1 1 0,-1-2 0,4-9 74,-1 1 0,0 0 0,2-24 0,-5 31-121,2-10-214,6-81-3358,-11 34-7403,3 73 4472,-1 9 4989,-1 48 3135,2-62-1732,1 1-1,1-1 0,-1 1 1,1-1-1,0 0 0,1 0 0,0 0 1,0 0-1,0 0 0,1-1 0,0 1 1,8 8-1,5 0-3924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503"/>
    </inkml:context>
    <inkml:brush xml:id="br0">
      <inkml:brushProperty name="width" value="0.025" units="cm"/>
      <inkml:brushProperty name="height" value="0.025" units="cm"/>
    </inkml:brush>
  </inkml:definitions>
  <inkml:trace contextRef="#ctx0" brushRef="#br0">23 271 6470,'0'0'1121,"4"-96"-640,-4 41-257,-12-4-609,-3-2-3298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0.832"/>
    </inkml:context>
    <inkml:brush xml:id="br0">
      <inkml:brushProperty name="width" value="0.025" units="cm"/>
      <inkml:brushProperty name="height" value="0.025" units="cm"/>
    </inkml:brush>
  </inkml:definitions>
  <inkml:trace contextRef="#ctx0" brushRef="#br0">1 1 13613,'0'13'1649,"0"-6"-1470,-1 18 862,1 0 1,1 0-1,2-1 0,0 1 1,2 0-1,0-1 0,11 29 1,-1-25-864,0-1 1,2-1-1,1 0 1,1-1-1,2-1 1,23 22-1,-38-44 269,-7-14 84,-8-18 413,-7 2-811,0 0 0,-29-33 1,-7-12-1031,60 81 924,0-1 0,1 1-1,0-1 1,1-1 0,-1 0 0,1 0-1,0-1 1,18 7 0,-25-11-1,1 0-1,-1 0 1,1 0 0,0 0 0,-1 0 0,1-1 0,0 1 0,-1-1 0,1 0 0,0-1 0,-1 1 0,1 0 0,0-1 0,-1 0 0,1 0 0,-1 0 0,1 0 0,-1-1-1,0 0 1,1 1 0,-1-1 0,0 0 0,0 0 0,0-1 0,0 1 0,-1-1 0,1 1 0,2-5 0,0 0-7,-2 0 0,1 0 0,-1-1 1,0 1-1,-1-1 0,1 0 0,-2 0 0,1 0 0,-1 0 1,0 0-1,-1-16 0,4 47 8,2 0-1,0-1 1,1 0 0,1 0-1,13 25 1,-21-48-67,0 1 0,0 0 0,1 0 0,-1 0 0,0-1 0,0 1 0,0 0 0,0 0 0,0 0-1,0-1 1,0 1 0,0 0 0,0 0 0,0 0 0,0 0 0,1-1 0,-1 1 0,0 0 0,0 0 0,0 0 0,0 0 0,1 0 0,-1-1 0,0 1 0,0 0 0,0 0 0,0 0 0,1 0 0,-1 0-1,0 0 1,0 0 0,0 0 0,1 0 0,-1 0 0,0 0 0,0 0 0,0 0 0,1 0 0,-1 0 0,0 0 0,0 0 0,0 0 0,1 0 0,-1 0 0,0 0 0,0 0 0,0 0 0,0 0-1,1 1 1,-1-1 0,0 0 0,0 0 0,0 0 0,0 0 0,1 0 0,-1 0 0,0 1 0,0-1 0,0 0 0,0 1 0,1-22-3857,-1 19 3302,0-27-6558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1.221"/>
    </inkml:context>
    <inkml:brush xml:id="br0">
      <inkml:brushProperty name="width" value="0.025" units="cm"/>
      <inkml:brushProperty name="height" value="0.025" units="cm"/>
    </inkml:brush>
  </inkml:definitions>
  <inkml:trace contextRef="#ctx0" brushRef="#br0">0 1 2915,'0'0'6134,"8"11"-4821,25 35-1206,-28-42-82,0 1 1,0-1 0,1 0-1,0 0 1,-1 0 0,1-1 0,0 0-1,1 0 1,-1-1 0,0 1-1,1-2 1,-1 1 0,1-1 0,0 1-1,0-2 1,-1 1 0,1-1-1,8-1 1,-5 2 151,1-1 0,-1 1-1,0 1 1,14 3 0,-22-3 230,0-1 1,1 0 0,-1 1 0,0 0-1,0-1 1,1 1 0,-1 0 0,-1 0 0,1 0-1,0 0 1,0 1 0,-1-1 0,0 0-1,1 1 1,-1-1 0,0 1 0,0-1 0,0 1-1,0 0 1,-1-1 0,1 5 0,4 59 5348,-5-61-5360,14-33 165,-11 17-621,-1 1-416,1 0 1,0 0-1,0 1 1,1-1-1,1 1 1,-1 0-1,2 0 1,-1 0-1,8-9 0,-13 18 343,1-1-1,-1 1 0,1 0 0,-1-1 0,1 1 0,-1 0 0,1-1 0,-1 1 0,1 0 0,-1-1 0,1 1 1,-1 0-1,1 0 0,-1 0 0,1-1 0,-1 1 0,1 0 0,-1 0 0,1 0 0,0 0 0,-1 0 0,1 0 1,-1 0-1,1 0 0,-1 0 0,1 0 0,0 1 0,-1-1 0,1 0 0,-1 0 0,1 1 0,-1-1 0,1 0 1,-1 0-1,1 1 0,13 20-763,-13-19 969,0 0 1,0 0 0,0 0-1,0 0 1,0 0-1,1 0 1,-1 0 0,1 0-1,-1-1 1,4 4-1,-4-5-108,1 0-1,-1 0 0,0 0 0,0 0 0,0 0 1,0 0-1,0 0 0,0-1 0,0 1 1,0 0-1,0-1 0,0 1 0,0 0 1,0-1-1,0 0 0,0 1 0,0-1 0,0 1 1,0-1-1,0 0 0,-1 0 0,1 1 1,0-1-1,0 0 0,-1 0 0,1 0 1,-1 0-1,1 0 0,-1 0 0,1-2 0,29-48-3998,-16 16-989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1.570"/>
    </inkml:context>
    <inkml:brush xml:id="br0">
      <inkml:brushProperty name="width" value="0.025" units="cm"/>
      <inkml:brushProperty name="height" value="0.025" units="cm"/>
    </inkml:brush>
  </inkml:definitions>
  <inkml:trace contextRef="#ctx0" brushRef="#br0">72 147 11018,'0'0'8147,"-8"9"-6535,2 0-1305,-4 1 565,2 0 1,0 1-1,0 0 0,1 1 1,-9 17-1,16-29-888,0 1 0,0-1 0,0 0-1,0 1 1,0-1 0,0 0 0,0 1-1,0-1 1,0 0 0,0 0 0,0 1 0,0-1-1,0 0 1,1 1 0,-1-1 0,0 0 0,0 1-1,0-1 1,0 0 0,1 0 0,-1 1-1,0-1 1,0 0 0,1 0 0,-1 0 0,0 1-1,0-1 1,1 0 0,-1 0 0,0 0-1,0 0 1,1 0 0,-1 1 0,0-1 0,1 0-1,-1 0 1,0 0 0,1 0 0,22 3-522,24-4-431,-46 1 946,51-6-1129,-36 3 1040,0 1-1,0 1 1,0 0 0,0 1 0,27 4-1,-42-4 178,1 0 0,-1 0-1,1 0 1,-1 1 0,0-1-1,1 1 1,-1-1-1,0 1 1,1 0 0,-1-1-1,0 1 1,0 0-1,0 0 1,0 0 0,0 0-1,0 0 1,0 0 0,0 0-1,0 0 1,0 0-1,0 1 1,0-1 0,-1 0-1,1 0 1,-1 1 0,1-1-1,-1 0 1,1 1-1,-1-1 1,0 1 0,0-1-1,0 1 1,0-1-1,0 0 1,0 1 0,0-1-1,0 1 1,0-1 0,-1 1-1,1-1 1,-1 2-1,0-1 50,0 0 0,0 1-1,0-1 1,0 0-1,0 0 1,-1 0-1,1 0 1,-1 0 0,1 0-1,-1 0 1,0 0-1,0-1 1,0 1-1,0-1 1,0 1 0,0-1-1,0 0 1,0 0-1,-1 0 1,1 0 0,0 0-1,-1-1 1,-3 2-1,-11-2-1892,0-4-3568,-2-11-4503</inkml:trace>
  <inkml:trace contextRef="#ctx0" brushRef="#br0" timeOffset="1">242 97 10794,'0'0'12140,"56"-29"-10154,-26 18-1314,0-1-544,8-2-288,-11-3-1826,-9 3-4900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048"/>
    </inkml:context>
    <inkml:brush xml:id="br0">
      <inkml:brushProperty name="width" value="0.025" units="cm"/>
      <inkml:brushProperty name="height" value="0.025" units="cm"/>
    </inkml:brush>
  </inkml:definitions>
  <inkml:trace contextRef="#ctx0" brushRef="#br0">81 57 10634,'0'0'7490,"-6"-9"-3235,-22-25-1512,28 34-2708,0 0-1,0 0 0,0 1 0,0-1 0,0 0 0,0 1 0,0-1 0,0 0 0,0 0 0,0 1 1,-1-1-1,1 0 0,0 0 0,0 1 0,0-1 0,0 0 0,-1 0 0,1 1 0,0-1 0,0 0 1,-1 0-1,1 0 0,0 1 0,0-1 0,-1 0 0,1 0 0,0 0 0,0 0 0,-1 0 0,1 0 1,0 0-1,-1 0 0,1 1 0,0-1 0,0 0 0,-1 0 0,1 0 0,0 0 0,-1-1 0,1 1 1,0 0-1,-1 0 0,1 0 0,0 0 0,0 0 0,-1 0 0,1 0 0,0 0 0,0-1 0,-1 1 1,1 0-1,0 0 0,0 0 0,-1-1 0,1 1 0,0 0 0,0 0 0,0 0 0,0-1 0,-1 1 1,1-1-1,2 25-396,-2-24 403,10 44-40,2-1-1,26 61 1,13 48 51,-28-38 417,-84-237-459,43 92-420,1-2 0,2 0 0,1 0 0,2-1-1,1-1 1,-9-50 0,19 82 297,1 0 1,0 0-1,-1 0 1,1 0-1,0 0 0,1 0 1,-1 0-1,0 0 1,1 0-1,0 0 0,0 0 1,0 1-1,0-1 1,0 0-1,0 0 0,1 1 1,-1-1-1,1 1 1,0-1-1,0 1 1,0-1-1,0 1 0,3-2 1,0 1-3,0 0 0,0 0 1,1 1-1,-1 0 0,1 0 1,-1 1-1,1-1 0,0 1 0,-1 0 1,1 1-1,8-1 0,-13 1 124,1 0 0,-1-1 0,1 1-1,-1 0 1,1 0 0,-1 0 0,1 0-1,-1 0 1,1 1 0,-1-1-1,1 0 1,-1 1 0,1-1 0,-1 1-1,1-1 1,-1 1 0,0 0 0,1-1-1,-1 1 1,0 0 0,0 0 0,0 0-1,0 0 1,1 0 0,-1 0-1,-1 0 1,1 1 0,0-1 0,0 0-1,1 3 1,-1 1 150,-1 0 0,0 0 1,1 0-1,-2 0 0,1 0 0,-1 0 0,1 0 0,-4 8 0,1 0 22,0 0 0,-1 0-1,-10 18 1,-2-8-2297,12-21-1706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4.837"/>
    </inkml:context>
    <inkml:brush xml:id="br0">
      <inkml:brushProperty name="width" value="0.025" units="cm"/>
      <inkml:brushProperty name="height" value="0.025" units="cm"/>
    </inkml:brush>
  </inkml:definitions>
  <inkml:trace contextRef="#ctx0" brushRef="#br0">1 197 10570,'0'0'12428,"9"0"-10667,9-1-1074,-6 2-133,0-2 0,0 1 0,1-1 0,-1-1 0,0-1 0,0 1 0,-1-2-1,1 1 1,-1-2 0,21-10 0,-27 12-521,0 0-1,-1-1 1,1 1-1,-1-1 1,0 0-1,0 0 1,-1 0-1,1 0 1,-1-1-1,0 1 1,0-1-1,0 0 1,-1 0-1,0 0 1,0 0-1,0-1 1,0 1-1,-1-1 1,0 1-1,0-1 1,-1 1-1,1-11 1,-2 15-39,1-1 1,-1 1 0,1 0-1,-1-1 1,0 1 0,1 0-1,-1 0 1,0-1 0,0 1-1,0 0 1,0 0 0,0 0 0,0 0-1,0 0 1,0 0 0,0 1-1,0-1 1,-1 0 0,1 1-1,0-1 1,-1 0 0,1 1-1,0 0 1,-1-1 0,1 1 0,0 0-1,-1 0 1,1-1 0,-1 1-1,1 0 1,-1 1 0,1-1-1,0 0 1,-1 0 0,1 0-1,-1 1 1,1-1 0,-2 2 0,-2-1-14,0 0 0,1 0 1,-1 1-1,1-1 1,0 1-1,-1 0 1,1 0-1,0 1 1,0-1-1,-7 7 0,9-6 15,-1-1 0,1 1 0,0 0 0,0 0-1,0 0 1,0 1 0,1-1 0,-1 0-1,1 1 1,0-1 0,-1 1 0,2-1-1,-1 1 1,0 0 0,1-1 0,0 1-1,0 0 1,0-1 0,0 1 0,1 5 0,0-6 6,1 1 0,0-1 1,0 0-1,-1 0 1,2 0-1,-1 0 1,0 0-1,1 0 1,-1-1-1,1 1 1,0-1-1,0 1 0,0-1 1,0 0-1,0 0 1,0-1-1,1 1 1,-1-1-1,0 1 1,6 0-1,21 7 37,46 6 1,-53-11-113,1 0 0,-1 2 0,41 15 0,-53-12 620,-24-27 48,9 2-595,1 0 0,1 0 0,1 0 0,0-1 0,1 1 0,0 0 0,5-23 0,-5 36-56,0 0 0,1 0 0,0 0-1,-1 0 1,1 0 0,0 0 0,1 1 0,-1-1 0,0 0-1,1 1 1,0-1 0,-1 1 0,1-1 0,0 1 0,0 0-1,0 0 1,0 0 0,1 0 0,-1 0 0,1 1 0,-1-1 0,1 1-1,-1-1 1,1 1 0,5-2 0,3 1-467,1 0-1,-1 0 1,0 1 0,1 0-1,14 2 1,-8-1-210,-16-7-12063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411"/>
    </inkml:context>
    <inkml:brush xml:id="br0">
      <inkml:brushProperty name="width" value="0.025" units="cm"/>
      <inkml:brushProperty name="height" value="0.025" units="cm"/>
    </inkml:brush>
  </inkml:definitions>
  <inkml:trace contextRef="#ctx0" brushRef="#br0">44 0 12684,'0'0'1441,"-5"9"246,-2 4-1247,1 2-1,1-1 0,0 1 1,1-1-1,0 1 1,2 0-1,-1 1 0,2-1 1,0 0-1,1 1 1,0-1-1,4 19 0,-4-32-378,0-1 0,0 0 0,1 0 0,-1 0-1,0 0 1,1 0 0,-1 0 0,1 0 0,0 1 0,-1-1-1,1-1 1,0 1 0,-1 0 0,1 0 0,0 0 0,0 0-1,0-1 1,0 1 0,0 0 0,0-1 0,0 1-1,0 0 1,0-1 0,0 1 0,0-1 0,0 0 0,1 1-1,-1-1 1,0 0 0,0 0 0,0 0 0,0 0 0,1 0-1,-1 0 1,0 0 0,0 0 0,0 0 0,0-1-1,1 1 1,-1 0 0,0-1 0,0 1 0,0-1 0,0 1-1,0-1 1,0 0 0,0 1 0,0-1 0,0 0-1,0 0 1,-1 0 0,1 1 0,0-1 0,0 0 0,-1 0-1,1 0 1,0 0 0,-1 0 0,1 0 0,0-3 0,3-5 52,1-1 0,-2 1 0,1-1 0,-1 0 1,-1-1-1,3-14 0,-6-35-2715,1 59 2409,0 1 1,0-1-1,0 0 0,0 0 1,0 0-1,-1 1 0,1-1 1,0 0-1,0 0 0,-1 1 1,1-1-1,-1 0 0,1 0 1,-1 1-1,1-1 0,-1 1 1,1-1-1,-1 0 1,1 1-1,-1-1 0,0 1 1,1-1-1,-1 1 0,0 0 1,0-1-1,1 1 0,-1 0 1,0-1-1,0 1 0,1 0 1,-1 0-1,0 0 0,0 0 1,0 0-1,0 0 1,1 0-1,-1 0 0,0 0 1,0 0-1,0 0 0,1 0 1,-1 1-1,0-1 0,0 0 1,1 1-1,-2 0 0,1-1 127,0 1 0,0-1 0,0 1 1,0 0-1,0-1 0,0 1 0,0 0 0,0 0 0,0-1 0,1 1 0,-1 0 0,0 0 0,1 0 0,-1 0 0,1 0 0,-1 0 0,1 0 0,-1 0 0,1 1 0,0-1 0,-1 2 0,1 5-962,0-6-864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2.846"/>
    </inkml:context>
    <inkml:brush xml:id="br0">
      <inkml:brushProperty name="width" value="0.025" units="cm"/>
      <inkml:brushProperty name="height" value="0.025" units="cm"/>
    </inkml:brush>
  </inkml:definitions>
  <inkml:trace contextRef="#ctx0" brushRef="#br0">1 0 12908,'0'16'1612,"0"28"1061,7 48-1,-5-77-2014,0 0 0,2 0 1,-1 0-1,2 0 0,0-1 1,1 1-1,0-1 0,9 14 1,-11-23-604,-3-1-39,1-1 0,0 0 0,0 1 0,0-1 1,0 0-1,1 0 0,-1 0 0,1-1 0,0 1 1,-1 0-1,1-1 0,0 0 0,1 0 0,-1 0 0,0 0 1,1 0-1,-1-1 0,1 1 0,-1-1 0,1 0 1,6 1-1,-8-3-9,-1 1 1,0-1-1,1 0 1,-1 0-1,0 0 0,0-1 1,0 1-1,0 0 1,0 0-1,0-1 1,0 1-1,-1 0 0,1-1 1,0 1-1,-1-1 1,1 1-1,-1-1 1,1 1-1,-1-1 0,0 1 1,0-1-1,0 1 1,0-1-1,0 1 1,0-1-1,0 0 0,-1-2 1,-2-49-158,2 46 69,-1 0-1,0 0 0,-1 0 0,0 1 0,-4-10 0,6 14-27,0 0-1,-1 0 0,1 0 1,0 0-1,0 0 0,-1 1 1,1-1-1,-1 0 0,0 1 1,1-1-1,-1 1 0,0 0 1,0-1-1,0 1 0,0 0 1,0 0-1,0 0 0,0 0 0,0 1 1,0-1-1,-3 0 0,4 2 117,1-1-1,-1 1 1,1 0-1,-1-1 0,1 1 1,-1 0-1,1-1 1,-1 1-1,1 0 0,-1 0 1,1-1-1,0 1 1,0 0-1,-1 0 1,1 0-1,0 0 0,0 0 1,0-1-1,0 1 1,0 0-1,0 0 0,0 0 1,0 0-1,0 0 1,0-1-1,1 1 0,-1 0 1,0 0-1,1 0 1,-1-1-1,0 1 0,1 0 1,-1 0-1,1-1 1,-1 1-1,1 0 0,0-1 1,-1 1-1,2 1 1,2-2 31,-1 0 1,1 0 0,-1 0 0,1-1-1,0 1 1,-1-1 0,1 0 0,-1 0 0,0 0-1,1 0 1,-1-1 0,0 1 0,0-1-1,1 0 1,-2 0 0,1 0 0,0 0-1,0-1 1,-1 1 0,1-1 0,-1 0-1,1 1 1,2-6 0,-1 1-31,-1 1 0,1-1 0,-2 1 0,1-1-1,-1 0 1,0 0 0,0 0 0,0-1 0,-1 1 0,-1 0 0,1-8 0,-1 15-8,0-1 0,0 1 0,1-1 0,-1 0 1,0 1-1,0-1 0,0 1 0,0-1 0,0 1 0,0-1 1,0 1-1,0-1 0,-1 0 0,1 1 0,0-1 0,0 1 1,0-1-1,-1 1 0,1-1 0,0 1 0,0-1 0,-1 1 1,1 0-1,0-1 0,-1 1 0,1-1 0,-1 1 0,1 0 1,-1-1-1,1 1 0,-1 0 0,1-1 0,0 1 0,-1 0 1,0 0-1,1 0 0,-1-1 0,1 1 0,-1 0 1,1 0-1,-1 0 0,0 0 0,0 0 6,0 1 1,0-1-1,1 1 1,-1-1-1,0 1 0,0 0 1,1-1-1,-1 1 1,0 0-1,1-1 1,-1 1-1,1 0 0,-1 0 1,1 0-1,-1-1 1,1 1-1,0 0 0,-1 0 1,1 0-1,0 0 1,0 0-1,-1 0 0,1 0 1,0 0-1,0 0 1,0-1-1,1 2 0,-1 10 256,1 0 0,0-1-1,1 1 1,0-1-1,1 0 1,0 0-1,0 0 1,7 13-1,-8-20-283,0 0-1,0 0 1,0 0-1,1-1 0,-1 1 1,1-1-1,0 1 0,0-1 1,0 0-1,1 0 1,-1 0-1,1 0 0,-1-1 1,1 0-1,0 1 0,0-1 1,0-1-1,0 1 1,0-1-1,0 1 0,1-1 1,-1 0-1,0-1 0,7 1 1,-9-1-210,0 1 0,-1-1 1,1-1-1,0 1 0,-1 0 1,1 0-1,0-1 0,-1 1 1,1-1-1,-1 1 0,1-1 1,-1 0-1,1 1 0,-1-1 1,1 0-1,-1 0 0,0 0 0,1 0 1,-1 0-1,0-1 0,0 1 1,0 0-1,0 0 0,2-3 1,12-24-6336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3.669"/>
    </inkml:context>
    <inkml:brush xml:id="br0">
      <inkml:brushProperty name="width" value="0.025" units="cm"/>
      <inkml:brushProperty name="height" value="0.025" units="cm"/>
    </inkml:brush>
  </inkml:definitions>
  <inkml:trace contextRef="#ctx0" brushRef="#br0">0 27 11787,'0'0'11067,"0"10"-10832,0-10-234,6 53 524,-6-51-471,0 0 1,1 0 0,-1 0-1,1 0 1,-1 0 0,1 0 0,-1 0-1,1 0 1,0 0 0,0 0-1,0-1 1,0 1 0,1 0 0,-1-1-1,0 1 1,1-1 0,-1 1-1,1-1 1,-1 0 0,1 1-1,-1-1 1,1 0 0,0 0 0,0 0-1,0 0 1,0-1 0,-1 1-1,1 0 1,3-1 0,-4 0 10,1 0-1,-1-1 1,0 1 0,1-1-1,-1 0 1,0 0 0,0 1-1,1-1 1,-1 0 0,0 0-1,0 0 1,0 0 0,0 0-1,0 0 1,0-1 0,-1 1 0,1 0-1,0 0 1,0-2 0,15-30 412,-13 26-417,0-2-40,19-42 96,-7 37-673,-14 14 509,0 0 0,0 0 0,-1 0 0,1 0 1,0 0-1,-1 0 0,1 0 0,-1 0 0,1 1 0,0-1 0,-1 0 0,1 0 0,0 1 1,-1-1-1,1 1 0,-1-1 0,1 0 0,-1 1 0,1-1 0,-1 1 0,1-1 0,-1 1 0,0-1 1,1 1-1,-1 0 0,0-1 0,1 1 0,-1-1 0,0 2 0,7 12-113,0 1-1,7 29 1,-10-30-41,0-1 0,0 1 0,2-1 0,12 21-1,-18-33 115,0-1 0,0 1 0,0-1 0,0 1 0,1-1 0,-1 0 0,0 1 0,0-1 0,1 1 0,-1-1 0,0 0 0,1 1 0,-1-1 0,0 0 0,1 1 0,-1-1 0,1 0 0,-1 0 0,0 1 0,1-1-1,-1 0 1,1 0 0,-1 0 0,1 1 0,-1-1 0,1 0 0,-1 0 0,1 0 0,-1 0 0,0 0 0,1 0 0,0 0 0,5-15-2112,-3-31-2376,-3 42 3623,0-36-6542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4.173"/>
    </inkml:context>
    <inkml:brush xml:id="br0">
      <inkml:brushProperty name="width" value="0.025" units="cm"/>
      <inkml:brushProperty name="height" value="0.025" units="cm"/>
    </inkml:brush>
  </inkml:definitions>
  <inkml:trace contextRef="#ctx0" brushRef="#br0">1 1 13581,'0'9'1724,"0"-5"-1668,0 6 557,0 1 0,0 0 0,1 0 0,0 0 1,1-1-1,1 1 0,-1-1 0,2 1 0,6 14 0,12 10 36,2-2 0,31 34 0,3 4 645,-55-96-296,-4 15-887,1 1 0,-2-1 0,1 0 0,-2 1 1,1 0-1,-1-1 0,0 1 0,-8-14 0,-45-67-298,21 38-791,40 59 953,0-1 0,1 1 0,0-1 0,0 0 0,0 0 1,1-1-1,-1 1 0,1-2 0,11 7 0,-16-10 74,1 1-1,-1-1 0,1 0 1,0 0-1,-1 0 1,1 0-1,0 0 1,-1 0-1,1-1 0,0 1 1,0-1-1,-1 0 1,1 0-1,0 0 0,0 0 1,0-1-1,-1 1 1,1-1-1,0 1 1,0-1-1,-1 0 0,1 0 1,-1 0-1,1-1 1,-1 1-1,1-1 0,-1 1 1,0-1-1,0 0 1,1 1-1,-1-1 1,-1 0-1,1-1 0,0 1 1,2-4-1,16-44 249,-10 21-663,-10 29 352,0 0 0,0-1 0,0 1-1,0 0 1,0 0 0,0 0 0,0 0 0,0-1 0,0 1 0,0 0 0,0 0-1,1 0 1,-1 0 0,0 0 0,0 0 0,0 0 0,0-1 0,0 1 0,0 0 0,1 0-1,-1 0 1,0 0 0,0 0 0,0 0 0,0 0 0,0 0 0,1 0 0,-1 0-1,0 0 1,0 0 0,0 0 0,0 0 0,0 0 0,1 0 0,-1 0 0,0 0 0,0 0-1,0 0 1,0 0 0,0 0 0,1 0 0,-1 0 0,0 0 0,0 0 0,0 0 0,0 0-1,0 0 1,1 0 0,-1 1 0,0-1 0,0 0 0,0 0 0,0 0 0,0 0-1,0 0 1,0 0 0,1 1 0,7 13-170,5 18 509,-6-10-17,-2-8-109,0 0 0,0-1 0,1 1-1,10 15 1,-11-71-5355,-5 9-1704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4.643"/>
    </inkml:context>
    <inkml:brush xml:id="br0">
      <inkml:brushProperty name="width" value="0.025" units="cm"/>
      <inkml:brushProperty name="height" value="0.025" units="cm"/>
    </inkml:brush>
  </inkml:definitions>
  <inkml:trace contextRef="#ctx0" brushRef="#br0">0 100 13741,'0'0'2322,"5"10"-1905,-4-6-425,2 1 1,-1-1-1,0 1 1,1-1 0,0 0-1,0 0 1,0 0 0,1 0-1,-1 0 1,1-1-1,0 0 1,0 0 0,0 0-1,0 0 1,1 0 0,-1-1-1,1 0 1,0 0 0,-1 0-1,7 1 1,4 1-1100,1-1 1,0-1-1,-1 0 0,1-1 1,0 0-1,17-3 1,-21-3 1133,-12 4 196,0 0 0,0 1 0,0-1 0,0 0 0,0 1 0,0-1 0,0 1 0,0-1 0,0 0-1,0 1 1,-1-1 0,1 1 0,0-1 0,0 0 0,-1 1 0,1-1 0,0 1 0,-1-1 0,1 1 0,-1-1 0,1 1 0,0-1 0,-1 1-1,1 0 1,-1-1 0,1 1 0,-1 0 0,0-1 0,1 1 0,-1 0 0,1 0 0,-1-1 0,1 1 0,-1 0 0,0 0 0,1 0 0,-2 0-1,0 0-115,0 0 0,0 0 0,0 0-1,0 1 1,0-1 0,0 1 0,0-1-1,0 1 1,0 0 0,0 0 0,0-1-1,0 1 1,0 1 0,1-1 0,-1 0-1,1 0 1,-1 1 0,1-1 0,-1 1-1,1-1 1,-1 1 0,1 0 0,0-1-1,0 1 1,0 0 0,0 0 0,0 0-1,1 0 1,-1 0 0,1 0 0,-1 0-1,1 0 1,-1 0 0,1 3-1,-2 12 736,0 0-1,0 0 0,2 20 1,1-24 384,-2-11-1150,1 0-1,0 0 0,1 0 0,-1 0 1,0 0-1,1 0 0,-1 0 0,1 0 1,-1 0-1,1-1 0,0 1 0,0 0 1,1 2-1,-2-3-53,1-1 1,0 1 0,-1-1-1,1 1 1,-1-1 0,1 1-1,0-1 1,-1 1 0,1-1-1,0 0 1,0 0-1,-1 1 1,1-1 0,0 0-1,0 0 1,-1 0 0,1 1-1,0-1 1,0 0-1,0 0 1,-1 0 0,3-1-1,0 0 43,-1 0 1,1 0-1,0 0 0,0 0 0,-1-1 0,1 1 0,-1-1 0,1 0 0,-1 0 1,0 0-1,0 0 0,0 0 0,0 0 0,0-1 0,2-3 0,5-9 28,-2-1 0,0 0 0,0-1 0,-2 0 0,0 0 0,-1 0-1,2-21 1,1-38-6436,-9 116 6530,1-29 72,0 1-1,0 0 1,1 0 0,1 0-1,0 0 1,0 0 0,1-1-1,1 1 1,0-1 0,5 13-1,-8-23-258,1 0-1,-1 1 0,1-1 0,0 0 0,0 0 0,0 0 1,0 0-1,-1 0 0,1 0 0,1 0 0,-1 0 0,0 0 1,0 0-1,0 0 0,0-1 0,1 1 0,-1 0 0,0-1 1,1 1-1,2 0 0,-3-1-21,0-1 1,0 1-1,0 0 0,0 0 1,0-1-1,0 1 1,0-1-1,0 1 0,0-1 1,0 1-1,0-1 0,0 0 1,0 0-1,-1 1 1,1-1-1,0 0 0,0 0 1,-1 0-1,1 0 0,0-1 1,3-4-306,-1 0 0,0-1 0,0 1 0,-1-1 0,1 0 0,1-11 0,0-12-2335,-1 0-1,-2 0 1,-2-35-1,-6-2-4672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5.021"/>
    </inkml:context>
    <inkml:brush xml:id="br0">
      <inkml:brushProperty name="width" value="0.025" units="cm"/>
      <inkml:brushProperty name="height" value="0.025" units="cm"/>
    </inkml:brush>
  </inkml:definitions>
  <inkml:trace contextRef="#ctx0" brushRef="#br0">7 0 15503,'0'0'3384,"-1"12"-1649,-2 1-1283,2 0-1,0 1 1,0 0 0,1-1-1,1 1 1,0-1 0,1 1-1,0-1 1,8 21-1,5 4 262,2-2 0,1 0-1,2-2 1,2 0 0,1-1-1,1-1 1,50 50 0,-74-82-782,0 1 1,0-1-1,0 0 0,0 0 1,0 0-1,0 0 0,0 0 1,0 0-1,-1 0 0,1 0 1,0 0-1,0 0 0,0 0 1,0 1-1,0-1 0,0 0 1,0 0-1,0 0 0,0 0 1,0 0-1,0 0 1,0 0-1,0 1 0,0-1 1,0 0-1,0 0 0,0 0 1,0 0-1,0 0 0,0 0 1,0 0-1,0 0 0,0 0 1,1 1-1,-1-1 0,0 0 1,0 0-1,0 0 0,0 0 1,0 0-1,0 0 1,0 0-1,0 0 0,0 0 1,0 0-1,1 0 0,-11-3-4935,8 2 5014,-14-8-7575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55.369"/>
    </inkml:context>
    <inkml:brush xml:id="br0">
      <inkml:brushProperty name="width" value="0.025" units="cm"/>
      <inkml:brushProperty name="height" value="0.025" units="cm"/>
    </inkml:brush>
  </inkml:definitions>
  <inkml:trace contextRef="#ctx0" brushRef="#br0">0 1516 12204,'0'0'10457,"17"-5"-9768,10-5-100,0-1 0,-1-1-1,0-2 1,32-22 0,111-85 1213,-117 81-1535,282-204 377,272-206-2996,-453 330 2277,-5-6 0,171-190 0,-312 306-1611,-11 10 735,-10 7-989,14-7 1585,-25 15-6601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7.398"/>
    </inkml:context>
    <inkml:brush xml:id="br0">
      <inkml:brushProperty name="width" value="0.025" units="cm"/>
      <inkml:brushProperty name="height" value="0.025" units="cm"/>
    </inkml:brush>
  </inkml:definitions>
  <inkml:trace contextRef="#ctx0" brushRef="#br0">12 50 7111,'0'0'9641,"-2"-10"-6838,2 9-2967,-7-33 3991,4 30-416,5 29-2446,7 35-272,28 92-1,-9-44-433,-28-106-263,2 5 165,-1 0 0,1 1 1,0-1-1,1 0 0,-1 0 0,2 0 1,-1-1-1,6 9 0,-9-13-145,0-2-149,-1-14-12397,-7-3 4582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7.778"/>
    </inkml:context>
    <inkml:brush xml:id="br0">
      <inkml:brushProperty name="width" value="0.025" units="cm"/>
      <inkml:brushProperty name="height" value="0.025" units="cm"/>
    </inkml:brush>
  </inkml:definitions>
  <inkml:trace contextRef="#ctx0" brushRef="#br0">10 4 17360,'0'0'12556,"-9"-3"-13773,13 9-1217,-3 2-833,5 1-1922,0 2-1730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8.251"/>
    </inkml:context>
    <inkml:brush xml:id="br0">
      <inkml:brushProperty name="width" value="0.025" units="cm"/>
      <inkml:brushProperty name="height" value="0.025" units="cm"/>
    </inkml:brush>
  </inkml:definitions>
  <inkml:trace contextRef="#ctx0" brushRef="#br0">58 399 10954,'0'0'3155,"2"-11"470,1 0-2835,0 0 311,0 0 0,-1 0 0,0 0-1,0 0 1,-2 0 0,1 0 0,-1 0 0,-3-18 0,3 28-1071,0 0-1,-1 0 1,0 0 0,1 0-1,-1 0 1,1 0 0,-1 0-1,0 0 1,0 0-1,0 0 1,0 0 0,1 0-1,-1 1 1,0-1-1,0 0 1,-1 1 0,1-1-1,0 1 1,0-1-1,0 1 1,0 0 0,0-1-1,0 1 1,-1 0 0,1 0-1,0 0 1,0 0-1,0 0 1,-1 0 0,1 0-1,0 0 1,0 0-1,0 0 1,0 1 0,-1-1-1,1 1 1,0-1 0,0 1-1,0-1 1,0 1-1,0-1 1,0 1 0,0 0-1,0 0 1,0-1-1,1 1 1,-1 0 0,0 0-1,0 0 1,1 0-1,-1 0 1,0 2 0,-5 14-80,1 1 0,2 0 0,0 0 1,0 1-1,2-1 0,0 0 0,3 27 0,-2-9 32,0-28-8,1 1 0,0-1 0,1 0 0,0 1 0,4 11 0,-6-19 24,0 0-1,0 0 1,1 0-1,-1 0 1,0 0 0,1 0-1,-1 0 1,1 0-1,-1 0 1,1 0-1,-1 0 1,1 0-1,-1 0 1,1 0-1,0-1 1,0 1 0,-1 0-1,1 0 1,0-1-1,0 1 1,0-1-1,0 1 1,0 0-1,0-1 1,0 0-1,0 1 1,0-1-1,0 0 1,0 1 0,0-1-1,0 0 1,0 0-1,0 0 1,0 0-1,0 0 1,0 0-1,1 0 1,-1-1-1,0 1 1,0 0 0,0 0-1,0-1 1,0 1-1,0-1 1,0 1-1,0-1 1,-1 1-1,1-1 1,0 0-1,0 1 1,0-1 0,0 0-1,-1 0 1,1 1-1,1-3 1,4-6 77,0 0 0,0-1 0,-1 0 0,0 0 0,-1 0 0,0 0 1,5-21-1,-3 9 28,5-18 196,-1-1-1,-2 0 0,-2 0 0,-2-1 0,-2 0 0,-4-61 1,2 100-287,0-1-3,0-1-1,0 1 1,0 0-1,-1 0 0,1 0 1,-1 0-1,0 0 1,-1 0-1,1 0 0,0 0 1,-1 1-1,0-1 1,0 0-1,-3-4 0,4 8-14,1 0 0,-1 0 0,1 0 0,-1 0 0,1 0 0,-1 1 0,1-1 0,0 0 0,-1 0 0,1 0 0,-1 0 0,1 1 0,0-1 0,-1 0 0,1 0-1,0 1 1,-1-1 0,1 0 0,0 1 0,-1-1 0,1 0 0,0 1 0,0-1 0,-1 0 0,1 1 0,0-1 0,0 1 0,0-1 0,0 0 0,0 1 0,-1-1-1,1 1 1,0-1 0,0 1 0,0-1 0,0 0 0,0 1 0,0-1 0,0 1 0,0-1 0,1 1 0,-1 0 0,-2 30-299,2-23 262,-2 33-64,-1 2 138,4 75 1,0-106-80,1 0 1,0 0-1,0 0 1,1 0 0,1 0-1,0-1 1,1 1-1,0-1 1,1 0-1,12 19 1,-15-28-291,-1 1 0,1 0-1,-1-1 1,1 1 0,0-1 0,0 0 0,0 0 0,1 0-1,-1-1 1,0 1 0,5 1 0,23 3-10333,-17-6 2904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212"/>
    </inkml:context>
    <inkml:brush xml:id="br0">
      <inkml:brushProperty name="width" value="0.025" units="cm"/>
      <inkml:brushProperty name="height" value="0.025" units="cm"/>
    </inkml:brush>
  </inkml:definitions>
  <inkml:trace contextRef="#ctx0" brushRef="#br0">0 0 22517,'0'0'5477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8.877"/>
    </inkml:context>
    <inkml:brush xml:id="br0">
      <inkml:brushProperty name="width" value="0.025" units="cm"/>
      <inkml:brushProperty name="height" value="0.025" units="cm"/>
    </inkml:brush>
  </inkml:definitions>
  <inkml:trace contextRef="#ctx0" brushRef="#br0">1 111 10730,'0'0'9054,"0"10"-8413,1-7-540,4 37 774,-5-38-719,0-1 1,1 1 0,-1-1-1,0 0 1,1 1-1,0-1 1,-1 0 0,1 1-1,0-1 1,0 0 0,-1 0-1,1 1 1,0-1-1,0 0 1,0 0 0,0 0-1,1 0 1,-1-1 0,0 1-1,0 0 1,1 0-1,-1-1 1,0 1 0,1 0-1,-1-1 1,0 0-1,1 1 1,-1-1 0,2 0-1,-1 0 21,-1-1 0,1 0-1,-1 0 1,0 0 0,1 0-1,-1 0 1,0 0-1,0 0 1,0-1 0,1 1-1,-1 0 1,-1-1 0,1 1-1,0 0 1,0-1-1,0 0 1,-1 1 0,1-1-1,-1 1 1,1-1 0,-1 0-1,0 1 1,0-1-1,1-3 1,5-46 548,-5 40-665,0-42 141,-1 51-201,0 0 0,0-1-1,-1 1 1,1 0 0,0-1 0,-1 1-1,0 0 1,1 0 0,-1 0 0,0 0-1,0-1 1,0 1 0,-1 1 0,1-1-1,0 0 1,-1 0 0,1 0 0,-3-2-1,3 4-7,0 0-1,1 0 0,-1 0 1,1 0-1,-1 0 0,1 0 1,-1 0-1,1 0 0,-1 0 0,1 0 1,-1 1-1,1-1 0,-1 0 1,1 0-1,-1 0 0,1 1 1,-1-1-1,1 0 0,0 1 1,-1-1-1,1 0 0,-1 1 0,1-1 1,0 0-1,-1 1 0,1-1 1,0 1-1,0-1 0,-1 1 1,1-1-1,0 1 0,0-1 0,0 1 1,-1-1-1,1 1 0,0-1 1,0 1-1,0 0 0,-7 23-401,7-23 396,-6 36-6,2-1 0,1 1-1,2 0 1,5 51 0,-4-87 20,0 0 0,0 0 0,0 0 0,0 0 0,0 0 0,0 1 0,1-1 0,-1 0 0,0 0 0,1 0 0,-1 0 0,1 0 0,-1 0 0,1 0 0,-1 0 0,1 0 0,-1 0 0,1-1 0,0 1 0,0 0 0,0 0 0,-1-1 0,1 1 0,0 0 0,0-1 0,0 1 0,0-1 0,0 1 0,0-1 0,0 1 0,0-1 0,0 0 0,0 1 0,0-1 0,0 0 0,1 0 0,-1 0 0,0 0 0,0 0 0,0 0 0,2 0 0,-1-1 26,1 0 0,0 0 1,0 0-1,0 0 0,0 0 1,-1 0-1,1-1 0,0 1 1,-1-1-1,0 0 0,1 0 1,-1 0-1,0 0 0,2-2 1,12-19 352,24-46 1,2-3-8,-28 59-441,-3 20-99,2 32-225,-6-16 281,-7-23 117,1 0 0,-1 0 0,0 1 0,1-1 0,-1 0 0,0 0-1,1 0 1,-1 0 0,1 0 0,-1 0 0,0 0 0,1 0 0,-1 0-1,1 0 1,-1 0 0,0 0 0,1 0 0,-1 0 0,0 0 0,1 0-1,-1-1 1,0 1 0,1 0 0,-1 0 0,0 0 0,1-1 0,-1 1-1,0 0 1,1 0 0,-1-1 0,0 1 0,0 0 0,1 0 0,-1-1-1,0 1 1,0 0 0,0-1 0,1 1 0,-1 0 0,0-1 0,0 1-1,0 0 1,0-2 0,11-16 151,-10 17-136,15-32 203,-12 23-215,0 1 0,0 0 0,0 1 0,2-1-1,-1 1 1,1 0 0,0 0 0,0 0 0,1 1 0,14-11 0,-21 17-19,1 0 0,0 1 0,0-1 1,0 1-1,0 0 0,0-1 0,-1 1 0,1 0 1,0-1-1,0 1 0,0 0 0,0 0 1,0 0-1,0 0 0,0 0 0,0 0 0,0 0 1,0 0-1,0 0 0,0 1 0,0-1 1,0 0-1,0 1 0,-1-1 0,1 0 0,0 1 1,1 0-1,0 1-3,0 0 0,0 0 0,-1 0 1,1 0-1,-1 0 0,1 0 0,-1 0 0,0 0 1,0 1-1,1 2 0,13 62 39,-14-64-13,0 6-273,2 18 680,-1-24-1854,-2-15-2557,0-30-7186,0 13-839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9.444"/>
    </inkml:context>
    <inkml:brush xml:id="br0">
      <inkml:brushProperty name="width" value="0.025" units="cm"/>
      <inkml:brushProperty name="height" value="0.025" units="cm"/>
    </inkml:brush>
  </inkml:definitions>
  <inkml:trace contextRef="#ctx0" brushRef="#br0">1 1 13164,'0'0'10933,"1"8"-10217,10 47 1885,22 64 0,4 11-1130,-27-87-1076,26 71 0,-36-114-392,0 1 1,0-1-1,0 1 1,0-1-1,0 1 1,0 0-1,1-1 1,-1 1-1,0-1 0,0 1 1,0-1-1,1 0 1,-1 1-1,0-1 1,1 1-1,-1-1 1,1 1-1,-1-1 1,0 0-1,1 1 1,-1-1-1,1 0 0,-1 1 1,1-1-1,-1 0 1,1 0-1,-1 0 1,1 1-1,0-1 1,6-14 161,-4-27 57,-3 22-238,-2 0 0,0 1 0,-2-1 0,0 0 0,-1 1 0,0 0 0,-2 0 0,-14-28 0,21 45 5,0 1 0,0 0 0,0 0 0,0 0 0,0 0 0,0-1 0,0 1 0,0 0 0,0 0 0,0 0 0,0 0 0,0-1 0,0 1 0,0 0 0,0 0 0,0 0 0,-1 0 0,1-1 0,0 1 0,0 0 0,0 0 0,0 0 0,0 0 0,0 0 1,0-1-1,-1 1 0,1 0 0,0 0 0,0 0 0,0 0 0,0 0 0,0 0 0,-1 0 0,1 0 0,0 0 0,0 0 0,0 0 0,0 0 0,-1 0 0,1 0 0,0 0 0,0 0 0,0 0 0,0 0 0,-1 0 0,1 0 0,0 0 0,0 0 0,0 0 0,0 0 0,-1 0 0,1 0 0,0 0 0,0 0 0,0 0 0,0 0 0,-1 0 0,1 1 0,0-1 0,0 0 0,0 0 0,0 0 0,0 0 1,0 0-1,0 1 0,-1-1 0,0 19-392,1-12 368,0-1-1,1 1 1,0-1-1,0 0 1,4 11-1,-2-11 36,0-1 0,1 0 0,-1 0 0,1 0 0,0 0 0,0 0 0,1-1 0,0 0 0,-1 0 1,1 0-1,7 3 0,-10-6 38,0 1 1,0-1 0,1 0-1,-1-1 1,0 1 0,1 0-1,-1-1 1,1 1 0,-1-1 0,1 0-1,-1 1 1,1-1 0,-1-1-1,1 1 1,-1 0 0,1 0-1,-1-1 1,0 0 0,1 1-1,-1-1 1,0 0 0,1 0 0,-1 0-1,0-1 1,0 1 0,0 0-1,0-1 1,0 1 0,0-1-1,0 0 1,1-2 0,2-1-17,0-1 1,-1 0-1,1-1 0,-2 1 1,1 0-1,-1-1 1,0 0-1,0 0 1,3-13-1,-3 2-14,0 1 0,-1-1 0,-1-25 0,-5 93-8,-1 34 0,6-79 0,-1-1 0,0 0 0,1 1 0,0-1 0,0 0 0,0 0 0,1 1 0,-1-1 0,1 0 0,0 0 0,0-1 0,1 1 0,-1 0 0,1-1 0,4 6 0,-6-8-73,0 0 0,-1 0 0,1 0 0,0-1 0,0 1 0,0 0-1,0 0 1,0-1 0,1 1 0,-1 0 0,0-1 0,0 1 0,0-1 0,1 0 0,-1 1 0,0-1 0,0 0 0,1 0 0,-1 1-1,0-1 1,0 0 0,1 0 0,-1-1 0,0 1 0,0 0 0,1 0 0,-1-1 0,0 1 0,0 0 0,1-1 0,-1 1 0,0-1-1,0 0 1,0 1 0,0-1 0,2-2 0,-1 1-311,-1 0 0,1 0 0,0-1-1,-1 1 1,1-1 0,-1 0 0,0 1 0,0-1-1,0 0 1,0 1 0,-1-1 0,1 0 0,-1 0-1,0 0 1,1-3 0,-1-27-8125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19.839"/>
    </inkml:context>
    <inkml:brush xml:id="br0">
      <inkml:brushProperty name="width" value="0.025" units="cm"/>
      <inkml:brushProperty name="height" value="0.025" units="cm"/>
    </inkml:brush>
  </inkml:definitions>
  <inkml:trace contextRef="#ctx0" brushRef="#br0">1 0 21140,'0'0'8296,"56"40"-9770,-45-31-1536,-1 0-1795,1 0-3427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0.345"/>
    </inkml:context>
    <inkml:brush xml:id="br0">
      <inkml:brushProperty name="width" value="0.025" units="cm"/>
      <inkml:brushProperty name="height" value="0.025" units="cm"/>
    </inkml:brush>
  </inkml:definitions>
  <inkml:trace contextRef="#ctx0" brushRef="#br0">15 1 15182,'0'0'9876,"-3"8"-9619,-1 6-120,2 0 1,-1 1 0,2-1 0,0 0 0,1 1 0,0-1-1,1 0 1,3 16 0,30 127 2492,-26-125-2048,11 40-116,4-2-1,3 0 1,57 107 0,-81-193 114,-6-16-23,-12-30-660,-3 1 0,-3 0 1,-46-91-1,75 163-156,0 0-1,1 0 1,17 18-1,-22-27 281,0 1 0,-1-1-1,1 1 1,0-1 0,1 0 0,-1 0-1,0-1 1,1 1 0,-1-1-1,0 1 1,5 0 0,-6-2 10,0 0 0,0 1 1,0-2-1,-1 1 1,1 0-1,0 0 0,0 0 1,0-1-1,-1 1 1,1-1-1,0 0 0,0 1 1,-1-1-1,1 0 0,-1 0 1,1 0-1,-1 0 1,1 0-1,-1 0 0,0-1 1,1 1-1,-1 0 0,0-1 1,0 1-1,1-3 1,4-5 16,-1-1 0,-1 0 1,0 0-1,0 0 1,-1-1-1,0 1 0,-1-1 1,1-12-1,3-43-419,-6 78 415,1 1 0,0 0 1,1 0-1,0-1 1,1 1-1,0-1 0,1 0 1,7 13-1,-9-20-80,0-1-1,0 0 1,0 0 0,1 0 0,0 0-1,0 0 1,0-1 0,0 1 0,0-1-1,1 0 1,0 0 0,0 0 0,-1 0-1,2-1 1,-1 1 0,0-1 0,0 0-1,1-1 1,-1 1 0,1-1 0,-1 1-1,1-1 1,0-1 0,8 1 0,-8 0-614,8-2-2535,-8-6-4704,-5-8-1052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0.739"/>
    </inkml:context>
    <inkml:brush xml:id="br0">
      <inkml:brushProperty name="width" value="0.025" units="cm"/>
      <inkml:brushProperty name="height" value="0.025" units="cm"/>
    </inkml:brush>
  </inkml:definitions>
  <inkml:trace contextRef="#ctx0" brushRef="#br0">1 0 16912,'0'0'12492,"17"59"-15535,-12-43-320,5 2-2723,-4 0-3043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1.082"/>
    </inkml:context>
    <inkml:brush xml:id="br0">
      <inkml:brushProperty name="width" value="0.025" units="cm"/>
      <inkml:brushProperty name="height" value="0.025" units="cm"/>
    </inkml:brush>
  </inkml:definitions>
  <inkml:trace contextRef="#ctx0" brushRef="#br0">2 99 18449,'0'0'3364,"-1"-10"-546,0 5-2362,1-1 0,0 1 0,0-1-1,1 0 1,-1 1 0,1-1 0,3-8 0,-3 12-332,0 0 1,0 0-1,0 0 1,0 0-1,0 0 1,1 0-1,-1 0 1,1 1 0,-1-1-1,1 0 1,0 1-1,-1-1 1,1 1-1,0 0 1,0 0-1,0 0 1,0 0 0,0 0-1,1 0 1,-1 0-1,0 0 1,0 1-1,0-1 1,1 1 0,-1 0-1,3 0 1,-2-1-110,1 1 0,-1 0 0,1 0 1,-1 0-1,0 0 0,1 0 0,-1 1 0,0-1 1,0 1-1,1 0 0,-1 0 0,0 0 1,0 1-1,0-1 0,0 1 0,0 0 1,0-1-1,3 4 0,-4-2-17,0 0 0,1 1 0,-1-1 0,0 1 0,-1 0 0,1-1 0,-1 1-1,1 0 1,-1 0 0,0 0 0,0 0 0,-1 0 0,1 0 0,-1 0 0,0 4 0,-1 28 135,-1 0 1,-6 37-1,6-63-74,2-9-56,0-1 0,0 1 0,0 0 0,-1 0 0,1-1-1,0 1 1,0 0 0,0 0 0,0-1 0,0 1 0,0 0 0,0 0 0,1 0 0,-1-1 0,0 1 0,0 0-1,1 0 1,-1-1 0,0 1 0,1 0 0,-1-1 0,1 1 0,-1 0 0,1-1 0,-1 1 0,1-1 0,-1 1-1,1-1 1,-1 1 0,1-1 0,0 1 0,-1-1 0,1 0 0,0 1 0,0-1 0,2 1 9,0-1 1,-1 0-1,1 0 0,0 0 1,-1-1-1,1 1 1,0-1-1,-1 1 1,1-1-1,4-2 1,6-3 29,0 0 0,-1-1 1,15-10-1,-26 16-46,2 0-394,0-1 1,0 0-1,0 1 1,-1-2-1,1 1 1,-1 0-1,1 0 1,-1-1-1,0 1 1,0-1-1,0 0 1,0 0-1,-1 1 1,1-1-1,-1 0 1,1-1-1,-1 1 1,0 0-1,0-4 1,-1-2-7792</inkml:trace>
  <inkml:trace contextRef="#ctx0" brushRef="#br0" timeOffset="1">39 121 18866,'0'0'12107,"66"7"-11498,-45-7-449,0-3-160,7-2-480,-4 0-866,1-3-1633,-2-1-2145,-5-4-3493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1.412"/>
    </inkml:context>
    <inkml:brush xml:id="br0">
      <inkml:brushProperty name="width" value="0.025" units="cm"/>
      <inkml:brushProperty name="height" value="0.025" units="cm"/>
    </inkml:brush>
  </inkml:definitions>
  <inkml:trace contextRef="#ctx0" brushRef="#br0">1 0 17969,'0'0'6652,"0"9"-5046,3 13-1104,1-1-1,1 0 0,1 0 1,0-1-1,2 0 0,0 0 0,2 0 1,0-1-1,19 26 0,-19-35-902,-1-12-3541,-9 1 3113,1 0 1,0-1-1,0 1 0,-1 0 1,1-1-1,0 1 0,-1-1 1,0 1-1,1 0 0,-1-1 1,0 1-1,0-1 0,1 1 1,-1-3-1,0-17-11300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2.344"/>
    </inkml:context>
    <inkml:brush xml:id="br0">
      <inkml:brushProperty name="width" value="0.025" units="cm"/>
      <inkml:brushProperty name="height" value="0.025" units="cm"/>
    </inkml:brush>
  </inkml:definitions>
  <inkml:trace contextRef="#ctx0" brushRef="#br0">22 195 13389,'0'0'16997,"9"-7"-16548,-5 5-464,3-3 105,0 0 1,0 0-1,-1-1 1,10-11-1,-14 16-47,-1 0 1,1-1-1,-1 0 0,0 1 0,0-1 1,0 0-1,0 1 0,0-1 0,0 0 0,-1 0 1,1 0-1,-1 0 0,1 0 0,-1 0 1,0 0-1,1 0 0,-1 0 0,0 0 0,0 0 1,-1 0-1,1 0 0,0 0 0,-1 0 1,1 0-1,-1 0 0,0 0 0,1 0 0,-1 1 1,0-1-1,-2-3 0,2 4-54,1 0-1,-1 0 1,0 0-1,0 0 1,1 0-1,-1 0 1,0 0-1,0 0 1,0 0-1,0 1 1,0-1-1,0 0 1,0 1-1,-1-1 1,1 1-1,0-1 0,0 1 1,0-1-1,-1 1 1,1 0-1,0 0 1,0-1-1,-1 1 1,1 0-1,0 0 1,0 0-1,-1 0 1,1 1-1,0-1 1,0 0-1,0 1 1,-1-1-1,1 0 1,0 1-1,0-1 1,0 1-1,0 0 1,0-1-1,0 1 1,0 0-1,0 0 1,0 0-1,0 0 1,-1 1-1,-2 2-27,0 1-1,0 0 1,1-1 0,0 1-1,0 0 1,0 1 0,-3 9-1,5-12 46,0-1-1,1 0 0,-1 1 0,1-1 0,-1 1 1,1-1-1,0 1 0,0-1 0,0 1 0,0-1 1,0 1-1,1 3 0,0-5 2,-1 0 0,0-1 1,1 1-1,-1 0 0,1 0 0,0 0 0,-1-1 0,1 1 0,-1 0 1,1-1-1,0 1 0,0 0 0,-1-1 0,1 1 0,0-1 1,0 1-1,0-1 0,0 0 0,-1 1 0,1-1 0,0 0 0,2 1 1,3-1 25,0 0-1,0 0 1,0-1 0,0 1 0,0-1 0,0-1 0,0 1 0,11-5 0,-11 3-88,0 1 0,0 0-1,0 0 1,1 1 0,-1 0 0,0 0 0,1 0 0,-1 1 0,1 0-1,-1 0 1,0 1 0,11 2 0,-13-2 9,0 1 1,0 0-1,0 1 0,0-1 0,-1 1 1,1-1-1,-1 1 0,1 0 1,-1 1-1,0-1 0,0 0 0,-1 1 1,1 0-1,-1-1 0,1 1 1,-1 0-1,0 0 0,2 7 0,27 63 116,-31-74-54,0 0-1,0-1 1,0 1 0,0 0 0,0 0 0,0-1-1,0 1 1,0 0 0,0-1 0,0 1 0,0 0-1,0-1 1,1 1 0,-1 0 0,0 0 0,0-1 0,0 1-1,1 0 1,-1 0 0,0 0 0,0-1 0,0 1-1,1 0 1,-1 0 0,0 0 0,1 0 0,-1-1-1,0 1 1,0 0 0,1 0 0,-1 0 0,0 0-1,1 0 1,-1 0 0,0 0 0,1 0 0,-1 0-1,0 0 1,0 0 0,1 0 0,-1 0 0,0 0-1,1 0 1,-1 0 0,0 0 0,1 0 0,-1 1-1,0-1 1,0 0 0,1 0 0,-1 0 0,0 0 0,0 1-1,1-1 1,-1 0 0,0 0 0,0 0 0,0 1-1,1-1 1,-1 0 0,0 1 0,0-1 0,0 1-1,4-27 949,-4 18-964,-5-72 0,5 75 0,-1 1 0,0-1 0,0 1 0,0 0 0,-1-1 0,0 1 0,0 0 0,0 0 0,0 0 0,0 0 0,-1 0 0,1 1 0,-1-1 0,0 1 0,-4-4 0,7 8-13,-1-1 1,1 1-1,0 0 0,0-1 0,0 1 1,-1 0-1,1-1 0,0 1 0,0 0 1,0-1-1,0 1 0,0 0 1,0-1-1,0 1 0,1 0 0,-1-1 1,0 1-1,0-1 0,0 1 0,1 0 1,-1-1-1,0 1 0,1-1 0,-1 1 1,0 0-1,1-1 0,-1 1 1,1-1-1,-1 1 0,1-1 0,-1 0 1,1 1-1,-1-1 0,1 0 0,0 1 1,-1-1-1,1 0 0,1 1 1,3 0 12,1 0 0,0 0 0,-1 0 1,1-1-1,0 1 0,0-2 0,-1 1 1,1-1-1,0 1 0,0-1 1,-1-1-1,1 1 0,-1-1 0,1 0 1,-1-1-1,0 1 0,0-1 0,0 0 1,0 0-1,0-1 0,-1 1 1,0-1-1,1 0 0,-1 0 0,-1 0 1,1-1-1,-1 0 0,1 1 0,-1-1 1,0 0-1,-1 0 0,0-1 1,1 1-1,-2-1 0,1 1 0,-1-1 1,1 1-1,-1-10 0,-1 14-9,1 0-1,-1 1 1,0-1-1,-1 0 1,1 0-1,0 0 1,0 1-1,0-1 1,0 0-1,-1 0 1,1 1-1,0-1 1,-1 0-1,1 1 1,0-1-1,-1 0 1,1 1-1,-1-1 1,1 0-1,-1 1 1,1-1-1,-1 1 1,0-1-1,1 1 1,-1-1 0,0 1-1,1-1 1,-1 1-1,0 0 1,1 0-1,-1-1 1,0 1-1,0 0 1,0 0-1,1 0 1,-1 0-1,0-1 1,0 1-1,0 0 1,1 1-1,-1-1 1,0 0-1,0 0 1,1 0-1,-1 0 1,0 1-1,0-1 1,1 0-1,-1 1 1,0-1-1,0 0 1,1 1-1,-1-1 1,0 2-1,-4 0-41,1 0-1,0 0 0,1 0 0,-1 1 1,0 0-1,1-1 0,0 1 0,-5 6 1,3-2 138,1 0 1,0 1 0,1-1 0,0 1 0,0 0 0,1 0-1,-1 1 1,2-1 0,-1 0 0,0 13 0,3-19-80,-1-1-1,1 0 1,0 0 0,-1 1 0,1-1 0,0 0 0,-1 0-1,1 0 1,0 0 0,0 0 0,0 0 0,0 0-1,0 0 1,0 0 0,0-1 0,1 1 0,-1 0 0,0-1-1,0 1 1,0-1 0,1 1 0,-1-1 0,0 1-1,1-1 1,-1 0 0,0 0 0,1 0 0,-1 0 0,1 0-1,-1 0 1,0 0 0,1 0 0,-1 0 0,2-1-1,49-7 227,-19-10-318,-29 15 60,0 0-1,0 1 1,1-1-1,-1 1 0,0 0 1,1 0-1,-1 1 0,1-1 1,0 1-1,-1 0 1,6 0-1,-9 1 10,0 1 0,1-1-1,-1 1 1,0-1 0,0 1 0,0-1 0,0 1 0,0 0-1,0 0 1,0 0 0,0-1 0,0 1 0,0 0 0,0 0-1,0 0 1,-1 0 0,1 0 0,0 1 0,-1-1 0,1 0-1,-1 0 1,1 0 0,0 3 0,-1-3 31,1 1 0,-1 0 1,1-1-1,0 1 0,-1-1 1,1 1-1,0-1 0,0 1 0,0-1 1,0 0-1,1 1 0,-1-1 0,0 0 1,0 0-1,1 0 0,-1 0 1,1 0-1,-1 0 0,1 0 0,-1 0 1,1-1-1,0 1 0,-1-1 0,3 1 1,1-1 9,0-1 0,0 0 0,-1 0 0,1-1 0,0 0 0,-1 1 0,1-1 0,-1-1 0,1 1 0,-1-1 0,0 0 0,0 1 0,0-2 0,-1 1 0,7-7 0,-7 6-69,1 1 0,-1-1 0,1 1-1,0 0 1,0 0 0,0 0 0,1 0 0,-1 1 0,1-1 0,-1 1 0,1 1 0,0-1 0,0 1 0,8-2 0,-11 4 0,-1 1 1,1 0-1,-1 0 0,1-1 0,-1 1 0,0 0 1,0 0-1,0 0 0,0 0 0,0 0 0,0 1 1,-1-1-1,1 0 0,-1 0 0,0 0 0,1 1 1,-1-1-1,0 2 0,-1 13-6062,-3-16 1572,-7-1-2188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2.721"/>
    </inkml:context>
    <inkml:brush xml:id="br0">
      <inkml:brushProperty name="width" value="0.025" units="cm"/>
      <inkml:brushProperty name="height" value="0.025" units="cm"/>
    </inkml:brush>
  </inkml:definitions>
  <inkml:trace contextRef="#ctx0" brushRef="#br0">4 9 12396,'-4'0'14221,"14"-4"-14893,-4 0-3973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3.711"/>
    </inkml:context>
    <inkml:brush xml:id="br0">
      <inkml:brushProperty name="width" value="0.025" units="cm"/>
      <inkml:brushProperty name="height" value="0.025" units="cm"/>
    </inkml:brush>
  </inkml:definitions>
  <inkml:trace contextRef="#ctx0" brushRef="#br0">1 189 12780,'0'0'14259,"2"10"-14361,84 275 2745,-85-282-2599,0 0 0,0 0 1,0 0-1,1 0 0,0 0 0,-1-1 1,1 1-1,0-1 0,3 3 0,-5-4-33,1-1 0,0 1 0,-1-1 0,1 0 0,-1 1 0,1-1 0,0 0 0,-1 1 0,1-1-1,0 0 1,-1 0 0,1 0 0,0 0 0,-1 0 0,1 0 0,0 0 0,-1 0 0,1 0 0,0 0 0,-1 0 0,1 0 0,0 0 0,-1 0-1,1-1 1,0 1 0,-1 0 0,1 0 0,0-1 0,-1 1 0,1-1 0,-1 1 0,1 0 0,-1-1 0,1 1 0,-1-1 0,1 1 0,-1-1-1,1 0 1,-1 1 0,0-1 0,1 1 0,-1-1 0,0 0 0,0 1 0,1-2 0,8-17 206,-1 0 0,0-1 1,-2 0-1,0 0 0,-1 0 0,-1-1 0,2-38 1,9-41 286,-9 90-618,1 20-139,4 20-138,-11-30 391,3 12 9,1 4 9,1 0 0,0-1-1,15 29 1,-20-43-11,1 0-1,-1 0 1,1-1 0,-1 1-1,1 0 1,-1-1 0,1 1-1,0 0 1,-1-1 0,1 1-1,0-1 1,-1 1-1,1-1 1,0 1 0,0-1-1,0 0 1,-1 1 0,1-1-1,0 0 1,0 0 0,0 0-1,0 1 1,0-1 0,-1 0-1,1 0 1,0 0 0,0 0-1,0-1 1,0 1 0,0 0-1,0 0 1,-1 0-1,1-1 1,0 1 0,0 0-1,0-1 1,0 1 0,-1-1-1,1 1 1,0-1 0,-1 1-1,1-1 1,0 1 0,-1-1-1,1 0 1,-1 0 0,1 1-1,-1-1 1,1 0 0,-1 0-1,1 1 1,-1-2-1,26-44 304,-8-8-302,23-114 0,-29 245-718,-10-54 713,9 50 70,-11-70-51,1 0-1,0 0 1,0 0 0,0 0-1,0 0 1,0 0-1,1-1 1,-1 1-1,1 0 1,0 0-1,0-1 1,0 0 0,0 1-1,0-1 1,0 0-1,1 0 1,4 4-1,-5-6-16,-1 0-1,0 1 0,0-1 0,0 0 0,1 0 0,-1 0 1,0 0-1,0 0 0,1 0 0,-1 0 0,0-1 1,0 1-1,1 0 0,-1-1 0,0 1 0,0-1 0,0 1 1,0-1-1,0 0 0,0 1 0,0-1 0,0 0 0,0 0 1,0 0-1,0 0 0,0 1 0,0-1 0,-1 0 1,1 0-1,0-1 0,-1 1 0,1 0 0,0-2 0,19-43 97,-18 40-98,8-34-3,-2 0 0,-1 0 0,1-63 0,-8 130 0,3 64 0,-2-84 0,0 0 0,0 1 0,1-1 0,0 0 0,0 1 0,1-1 0,0 0 0,0-1 0,7 11 0,-9-15-129,1-1 0,-1 1 0,0-1 0,0 1 0,1-1 0,-1 0 0,1 0 0,-1 1 0,1-1 0,0 0 0,0 0 0,-1-1 0,1 1 0,0 0 0,0-1 0,0 1 0,0-1 0,-1 1 0,1-1 0,0 0 0,0 0 0,0 0 0,0 0 0,0 0 0,0 0 0,0-1 0,0 1 0,0-1 0,0 1 0,-1-1 0,1 1 1,0-1-1,2-2 0,1 1-537,-1-1 0,1 0 0,-1 0 1,0-1-1,0 1 0,0-1 0,-1 0 1,1 0-1,-1 0 0,0 0 0,3-6 1,8-14-7717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620"/>
    </inkml:context>
    <inkml:brush xml:id="br0">
      <inkml:brushProperty name="width" value="0.025" units="cm"/>
      <inkml:brushProperty name="height" value="0.025" units="cm"/>
    </inkml:brush>
  </inkml:definitions>
  <inkml:trace contextRef="#ctx0" brushRef="#br0">112 1 12812,'0'0'8638,"-10"2"-7245,9-2-1376,-2 1 15,-1-1-1,1 1 1,0 0-1,0-1 1,0 2-1,0-1 1,-1 0 0,1 1-1,1-1 1,-1 1-1,0 0 1,0 0-1,1 0 1,-1 0-1,1 0 1,0 1 0,-1-1-1,1 1 1,0 0-1,0-1 1,1 1-1,-1 0 1,1 0-1,-3 6 1,-4 18 386,1 0 1,0 0-1,3 0 1,0 1-1,1 0 0,2 0 1,3 44-1,-1-68-391,-1 1 0,1 0-1,0-1 1,0 1 0,0 0-1,1-1 1,0 1-1,0-1 1,0 0 0,0 0-1,0 0 1,1 0 0,0 0-1,0 0 1,0-1 0,0 1-1,1-1 1,-1 0 0,1 0-1,0 0 1,0 0 0,0-1-1,0 0 1,0 0 0,1 0-1,-1 0 1,1-1 0,-1 1-1,1-1 1,6 1 0,0-1 45,-1 0 0,0-1 0,1 0 0,-1 0 0,0-1 0,1 0 1,-1-1-1,0 0 0,0-1 0,0 0 0,0 0 0,-1-1 0,13-7 1,-6 1-11,-1 0 0,0-1 0,0-1 0,-1-1 0,-1 1 0,22-28 0,-28 31-79,-1 0 0,0 0 1,0 0-1,-1-1 1,-1 0-1,1 0 1,-1 0-1,-1-1 1,0 1-1,-1-1 1,0 0-1,1-20 0,-3 32 5,0-1 0,0 0 0,0 0 0,-1 0 0,1 1 0,0-1 0,0 0 0,0 0 0,-1 0 0,1 0 0,0 1 0,0-1 0,-1 0 0,1 0-1,0 0 1,-1 0 0,1 0 0,0 0 0,0 0 0,-1 0 0,1 0 0,0 0 0,-1 0 0,1 0 0,0 0 0,0 0 0,-1 0 0,1 0-1,0 0 1,-1 0 0,1 0 0,0 0 0,0 0 0,-1 0 0,1-1 0,0 1 0,0 0 0,-1 0 0,1 0 0,0-1 0,0 1 0,0 0-1,-1 0 1,1 0 0,0-1 0,0 1 0,0 0 0,0 0 0,0-1 0,-1 1 0,1 0 0,0-1 0,0 1 0,0 0 0,0 0 0,0-1 0,0 1-1,0 0 1,0-1 0,0 1 0,0 0 0,0 0 0,0-1 0,0 1 0,0 0 0,0-1 0,0 1 0,1-1 0,-17 19-164,10-4 203,0-1 1,0 1-1,2 0 1,-1 1-1,2-1 1,0 1-1,1-1 1,0 1-1,1 0 1,1 0-1,0 0 1,4 23-1,-3-34 11,0 1-1,0 0 1,0 0-1,1-1 0,0 1 1,0-1-1,0 0 1,0 1-1,1-1 1,0 0-1,-1 0 1,2-1-1,-1 1 0,0-1 1,1 1-1,-1-1 1,1 0-1,0 0 1,0-1-1,0 1 1,1-1-1,-1 0 0,1 0 1,-1 0-1,1-1 1,-1 0-1,1 1 1,0-2-1,8 2 1,-5-1 114,1-1 0,0 1 1,-1-2-1,1 1 0,0-1 1,-1-1-1,1 1 0,0-1 1,-1-1-1,0 0 0,0 0 1,0 0-1,0-1 0,0 0 1,13-10-1,-12 5-127,1-1-1,-1 0 1,0-1-1,-1 0 1,-1 0 0,1-1-1,-2 0 1,0 0-1,0-1 1,-1 1 0,-1-1-1,0 0 1,0-1-1,-2 1 1,1 0 0,-2-1-1,0 0 1,-1 1-1,0-1 1,-1 0 0,0 1-1,-5-18 1,4 24-279,0-1 0,-1 2 0,0-1 0,-1 0 0,-7-11 1,-12-3-2360,22 21 2350,0-1 1,0 1 0,0 0 0,0 0 0,0-1 0,0 1 0,0 0 0,0 0 0,0 0 0,0 0 0,0 0 0,0 0 0,0 0 0,0 0 0,0 1 0,0-1 0,0 0 0,0 1 0,0-1 0,0 0 0,0 1-1,0-1 1,0 1 0,-1 0 0,-8 14-4975,5 7-987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102"/>
    </inkml:context>
    <inkml:brush xml:id="br0">
      <inkml:brushProperty name="width" value="0.025" units="cm"/>
      <inkml:brushProperty name="height" value="0.025" units="cm"/>
    </inkml:brush>
  </inkml:definitions>
  <inkml:trace contextRef="#ctx0" brushRef="#br0">47 0 18834,'0'0'5258,"0"13"-4906,4 29 647,2-1-1,3 0 0,0 0 1,23 57-1,-10-43-346,43 75 1,-26-56-1707,-61-112 250,-1 1 0,-3 1 0,0 2-1,-34-35 1,-15-18 3132,79 85-2106,-1 0 0,1 1 0,0-1-1,0 1 1,0 0 0,0 0 0,0 0-1,0 0 1,0 1 0,5-1 0,-3 0 13,1 0-560,52-12 1141,-31 0-2138,-27 13 1031,0-1 0,0 0 1,0 0-1,-1 1 0,1-1 0,0 0 1,0 0-1,0 0 0,-1 0 1,1 0-1,0 0 0,-1 0 0,1 0 1,-1 0-1,0 0 0,1-1 0,-1-1 1,1-9-5609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432"/>
    </inkml:context>
    <inkml:brush xml:id="br0">
      <inkml:brushProperty name="width" value="0.025" units="cm"/>
      <inkml:brushProperty name="height" value="0.025" units="cm"/>
    </inkml:brush>
  </inkml:definitions>
  <inkml:trace contextRef="#ctx0" brushRef="#br0">1 0 15022,'0'0'10538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4.838"/>
    </inkml:context>
    <inkml:brush xml:id="br0">
      <inkml:brushProperty name="width" value="0.025" units="cm"/>
      <inkml:brushProperty name="height" value="0.025" units="cm"/>
    </inkml:brush>
  </inkml:definitions>
  <inkml:trace contextRef="#ctx0" brushRef="#br0">128 393 14798,'0'-10'4388,"0"5"-3856,1-9 983,-1-1 1,-1 1-1,0 0 1,-4-20-1,4 31-1389,1 0 0,-1 0 0,0 0-1,0 0 1,0 0 0,0 0 0,-1 0 0,1 0 0,-1 0-1,0 1 1,0-1 0,0 1 0,0-1 0,0 1-1,0 0 1,0 0 0,-1 0 0,0 0 0,1 0-1,-1 0 1,0 1 0,1-1 0,-1 1 0,0 0-1,0 0 1,0 0 0,0 0 0,-1 1 0,-2-1-1,4 1-146,0 1-1,0-1 0,0 1 0,1 0 0,-1-1 0,0 1 0,0 0 1,1 0-1,-1 0 0,1 0 0,-1 1 0,1-1 0,-1 0 0,1 1 0,0-1 1,-1 1-1,1-1 0,0 1 0,0 0 0,0-1 0,0 1 0,1 0 1,-1 0-1,0 0 0,1-1 0,-1 5 0,-12 55-156,10-39 169,1 0 0,1 0 0,0 1 0,2-1 0,6 35 0,-7-55 2,0-1 0,0 1 0,1-1 0,-1 1 0,1-1 0,-1 1 0,1-1 0,-1 0 0,1 1 0,0-1 0,0 0 0,0 1 0,-1-1-1,1 0 1,0 0 0,1 0 0,-1 0 0,0 0 0,0 0 0,0 0 0,1 0 0,-1 0 0,0-1 0,1 1 0,-1 0 0,1-1 0,-1 1 0,1-1 0,-1 0 0,1 1-1,-1-1 1,1 0 0,-1 0 0,1 0 0,-1 0 0,1 0 0,-1 0 0,1-1 0,-1 1 0,1 0 0,-1-1 0,3 0 0,1-1 14,0-1 1,0 0 0,-1 0 0,1 0-1,-1-1 1,1 1 0,-1-1-1,0 0 1,0 0 0,4-7-1,5-8 127,-2-1 1,0 0-1,-1-1 0,-1 0 0,-1-1 0,-1 0 0,0 0 0,4-35 0,-4-7 467,0-113-1,-8 166-873,-1 28-13,-2 35 28,2 26 266,-1-46 124,2 1 0,2 0 0,1-1 0,12 63 0,-11-86-56,0-1 1,1 0 0,0 1 0,1-1-1,-1-1 1,8 10 0,-10-15-326,0 0 0,-1 0 0,1 0 0,0 0 0,0-1 1,0 1-1,1-1 0,-1 1 0,0-1 0,0 0 0,5 2 0,-5-3-215,-1 0-1,0 1 1,0-1-1,1 0 1,-1 0-1,0 0 1,1-1-1,-1 1 1,0 0-1,0 0 1,1-1 0,-1 1-1,0-1 1,0 1-1,0-1 1,0 1-1,0-1 1,0 0-1,1 0 1,-1 1-1,-1-1 1,1 0-1,0 0 1,0 0-1,1-2 1,7-14-10186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5.550"/>
    </inkml:context>
    <inkml:brush xml:id="br0">
      <inkml:brushProperty name="width" value="0.025" units="cm"/>
      <inkml:brushProperty name="height" value="0.025" units="cm"/>
    </inkml:brush>
  </inkml:definitions>
  <inkml:trace contextRef="#ctx0" brushRef="#br0">1 269 19763,'0'0'8183,"9"3"-7408,-3-1-590,0 0 0,1 0 1,0-1-1,-1 0 1,1 0-1,-1 0 0,11-1 1,-14-1-107,0 1 0,-1-1 0,1 0-1,-1 1 1,1-1 0,0 0 0,-1-1 0,0 1 0,1 0 0,-1-1-1,0 1 1,0-1 0,1 0 0,-1 0 0,-1 0 0,1 0 0,0 0 0,0 0-1,-1 0 1,1-1 0,-1 1 0,0-1 0,0 1 0,0-1 0,1-2 0,1-4 18,-1 0 0,1 0 1,-2 0-1,2-16 0,-3 23-105,1 0-1,-1 1 1,0-1-1,0 0 0,0 0 1,0 0-1,0 0 1,0 0-1,-1 0 1,1 1-1,-1-1 0,1 0 1,-1 0-1,0 0 1,1 1-1,-1-1 1,0 0-1,0 1 0,0-1 1,0 1-1,-1-1 1,1 1-1,0 0 0,-1-1 1,1 1-1,-1 0 1,1 0-1,-1 0 1,-2-1-1,3 2-41,-1 0 1,1 0-1,-1 0 0,1 0 0,-1 0 0,1 1 1,-1-1-1,1 1 0,-1-1 0,1 1 1,-1-1-1,1 1 0,0 0 0,-1 0 0,1 0 1,0 0-1,0 0 0,0 0 0,0 0 1,-1 0-1,1 0 0,1 0 0,-1 0 0,0 1 1,0-1-1,0 1 0,1-1 0,-1 0 1,0 3-1,-17 46-388,18-49 437,-7 25 5,2-1 0,0 1 1,2 0-1,1 1 1,3 48-1,-1-74 0,0 1 0,0-1 0,0 1-1,1 0 1,-1-1 0,1 1 0,-1-1 0,1 1-1,0-1 1,-1 1 0,1-1 0,0 1 0,0-1-1,0 0 1,0 1 0,0-1 0,0 0 0,1 0-1,-1 0 1,0 0 0,1 0 0,-1 0 0,0 0-1,1 0 1,-1-1 0,1 1 0,-1-1 0,1 1-1,0-1 1,-1 1 0,1-1 0,-1 0 0,1 0-1,0 0 1,-1 0 0,1 0 0,0 0 0,2 0-1,1-1 29,0 0 0,1 0-1,-1-1 1,0 1 0,0-1-1,0 0 1,0-1 0,0 1-1,0-1 1,6-5 0,4-5 96,0-2 1,-1 1-1,-1-2 1,-1 0-1,13-21 1,46-92 411,-57 102-362,-14 26-186,1 0 0,-1 0 1,1 0-1,-1-1 0,1 1 0,0 0 0,-1 1 0,1-1 0,0 0 0,-1 0 0,1 0 1,0 0-1,0 0 0,0 1 0,0-1 0,0 0 0,0 1 0,2-2 0,-3 3-5,1-1 0,0 0-1,-1 0 1,1 0-1,-1 1 1,1-1-1,-1 0 1,1 1 0,-1-1-1,1 0 1,-1 1-1,1-1 1,-1 1-1,0-1 1,1 1-1,-1-1 1,0 1 0,1-1-1,-1 1 1,0-1-1,1 1 1,-1-1-1,0 1 1,0-1 0,0 2-1,11 51-418,-10-41 605,1 4-146,-1-5 57,1 0 1,0-1 0,6 21 0,-8-30-76,0 0 1,0 0 0,1 0 0,-1 0-1,0 0 1,1-1 0,-1 1-1,1 0 1,-1 0 0,1-1 0,-1 1-1,1 0 1,0-1 0,-1 1-1,1 0 1,0-1 0,-1 1-1,1-1 1,0 1 0,0-1 0,-1 1-1,1-1 1,0 0 0,0 1-1,0-1 1,0 0 0,0 0 0,-1 1-1,1-1 1,0 0 0,0 0-1,0 0 1,0 0 0,0 0 0,0-1-1,0 1 1,0 0 0,-1 0-1,1 0 1,0-1 0,0 1 0,0 0-1,0-1 1,-1 1 0,1-1-1,0 1 1,0-1 0,-1 0 0,1 1-1,0-1 1,-1 1 0,1-1-1,-1 0 1,1 0 0,-1 1 0,1-1-1,-1-1 1,10-9-5,-1-1 0,0-1 0,-1 1 0,-1-1 0,0-1 0,-1 1 0,6-16 0,27-101-13,-34 100-58,-3 14-57,-1 32-24,-2 35 19,-1-29 208,2 1 0,0-1 0,7 40 0,-7-60-78,0-1-1,0 0 1,0 1 0,0-1 0,1 1-1,-1-1 1,0 0 0,1 1 0,-1-1-1,1 0 1,0 0 0,-1 1-1,1-1 1,0 0 0,0 0 0,0 0-1,0 0 1,0 0 0,0 0 0,0 0-1,0 0 1,0-1 0,0 1 0,0 0-1,1-1 1,-1 1 0,0-1 0,1 1-1,-1-1 1,0 1 0,1-1-1,-1 0 1,0 0 0,1 0 0,-1 1-1,1-1 1,-1-1 0,0 1 0,1 0-1,-1 0 1,0 0 0,1-1 0,-1 1-1,0-1 1,1 1 0,-1-1 0,0 0-1,0 1 1,0-1 0,1 0 0,-1 0-1,1-1 1,7-5 7,0 1-1,0-1 1,-1-1 0,-1 0-1,8-9 1,27-45 6,-33 47-35,1 0 0,0 0 1,21-22-1,-31 36-10,0 1 0,0 0 0,1 0 0,-1 0 0,0-1 0,0 1 0,0 0 0,0 0 0,0 0 1,1-1-1,-1 1 0,0 0 0,0 0 0,0 0 0,1 0 0,-1 0 0,0 0 0,0-1 0,0 1 0,1 0 0,-1 0 0,0 0 0,0 0 0,1 0 0,-1 0 0,0 0 0,0 0 1,1 0-1,-1 0 0,0 0 0,0 0 0,1 0 0,-1 0 0,0 0 0,0 0 0,0 1 0,1-1 0,-1 0 0,0 0 0,0 0 0,0 0 0,1 0 0,-1 0 0,0 1 1,0-1-1,0 0 0,0 0 0,1 0 0,-1 1 0,0-1 0,0 0 0,0 0 0,0 0 0,0 1 0,0-1 0,0 0 0,1 0 0,-1 0 0,0 1 0,0-1 0,0 0 1,0 0-1,0 1 0,1 17-752,-2-15 576,1 94-2118,0-32-3472,0-30-1309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6.768"/>
    </inkml:context>
    <inkml:brush xml:id="br0">
      <inkml:brushProperty name="width" value="0.025" units="cm"/>
      <inkml:brushProperty name="height" value="0.025" units="cm"/>
    </inkml:brush>
  </inkml:definitions>
  <inkml:trace contextRef="#ctx0" brushRef="#br0">1 1 14638,'2'11'-171,"6"42"600,3 0-1,2-1 1,2 0-1,2-1 1,3-1 0,36 66-1,-3-34 139,3-1 0,4-4 0,4-2 0,2-2 1,84 69-1,7-12-515,247 157 1,82 15 597,23 16-79,-20 33 562,-223-127-249,78 61 1104,-313-261-1599,2-1 1,65 34 0,-82-50-544,0 0 1,0-1 0,27 5-1,-32-9-492,1 0-1,-1-1 0,1 0 0,0-1 1,-1-1-1,14-1 0,-4-5-5823,-11-6-4004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9:27.779"/>
    </inkml:context>
    <inkml:brush xml:id="br0">
      <inkml:brushProperty name="width" value="0.025" units="cm"/>
      <inkml:brushProperty name="height" value="0.025" units="cm"/>
    </inkml:brush>
  </inkml:definitions>
  <inkml:trace contextRef="#ctx0" brushRef="#br0">3481 4210 15887,'0'0'587,"11"-11"70,336-267 3236,-105 93-3761,-6-13 813,-9-9 0,217-257 0,-68 59 848,-366 396-1758,9-10 0,-1-1 1,25-35 0,-38 47 36,0 1 0,-1-1-1,0-1 1,-1 1 0,1 0 0,-2-1 0,1 0 0,-1 0-1,-1 0 1,1 1 0,-1-16 0,-2 0-132,-2 0 1,-1 0-1,0 0 1,-2 1-1,0 0 1,-2 0-1,0 0 0,-2 1 1,-1 1-1,-13-22 1,-23-30 38,-80-95 1,98 131 22,-420-440 47,289 319 100,-379-383 464,270 293-604,210 201-104,-2 3-1,-122-68 1,164 102-22,1 1 0,-1 1 1,0 0-1,-1 2 0,0 0 1,0 1-1,0 1 0,-1 1 1,1 1-1,-1 0 0,0 2 1,1 0-1,-25 4 0,-103 18-1060,-190 34 422,-727 217 846,902-220 8,2 7 0,3 8 1,3 6-1,3 7 1,4 6-1,4 6 1,-161 138-1,259-192 107,-44 51 0,73-70-558,0 1 0,-16 27 1,0 18-3165,27-45-3653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4.663"/>
    </inkml:context>
    <inkml:brush xml:id="br0">
      <inkml:brushProperty name="width" value="0.025" units="cm"/>
      <inkml:brushProperty name="height" value="0.025" units="cm"/>
    </inkml:brush>
  </inkml:definitions>
  <inkml:trace contextRef="#ctx0" brushRef="#br0">595 164 7495,'0'-1'119,"0"0"-1,1-1 1,-1 1-1,0 0 1,0 0 0,0-1-1,0 1 1,0 0-1,0 0 1,0 0 0,0-1-1,0 1 1,-1 0-1,1 0 1,0 0 0,-1-1-1,1 1 1,-1 0-1,1 0 1,-1 0-1,0 0 1,1 0 0,-1 0-1,-1-1 1,0 1 8,-1 0 0,1 0 1,-1 1-1,1-1 1,0 1-1,-1 0 0,1 0 1,-1 0-1,1 0 0,-4 0 1,-5 0-367,-5 2 385,0 0 0,0 0 0,0 2 0,1 0 0,-1 0 0,1 2 0,0 0 0,0 1 0,1 0 0,0 1 1,0 1-1,-23 19 0,-1 3-30,2 2 0,-62 74 0,76-80 3,2 0 0,1 2-1,0 0 1,-18 43 0,30-56-63,0 0 0,2 0 1,0 1-1,1-1 0,0 1 0,2 0 0,0 0 0,0 0 1,2 1-1,2 27 0,0-36-50,0 0 1,0 0 0,1 0-1,0 0 1,0 0-1,1-1 1,0 0-1,1 1 1,0-2-1,0 1 1,12 14-1,-6-11 22,0-1-1,1 0 1,0 0-1,1-2 0,0 1 1,23 10-1,0-4 22,0-1-1,2-2 1,-1-1-1,73 9 0,-1-6 16,1-6 1,0-4-1,173-17 0,-207 3 25,0-4 0,-1-3 1,-1-3-1,-1-3 1,-1-3-1,-1-4 1,-1-2-1,-2-4 0,-2-2 1,-1-4-1,80-66 1,-120 87 66,-1-1 1,-1-1 0,-1-1 0,0-1-1,31-50 1,-45 61-77,-1 0-1,0-1 1,-1 0 0,0 0-1,-1 0 1,-1 0 0,0-1-1,-2 0 1,1 0-1,-2 0 1,0 0 0,-1 0-1,-3-28 1,1 36-7,1-1 1,-1 1-1,-1 0 0,0 0 0,0 0 1,0 0-1,-1 1 0,0-1 0,-1 1 1,0 0-1,0 0 0,0 0 1,-12-10-1,6 7-37,-1 1 1,0 1-1,-1 0 1,0 0 0,0 1-1,0 1 1,-20-7-1,-10 1-39,-1 1 0,0 3 0,0 1 0,-59-1 0,-9 5-352,0 5 0,-207 31 0,-214 88-4549,415-89 2641,17-6-1842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5.648"/>
    </inkml:context>
    <inkml:brush xml:id="br0">
      <inkml:brushProperty name="width" value="0.025" units="cm"/>
      <inkml:brushProperty name="height" value="0.025" units="cm"/>
    </inkml:brush>
  </inkml:definitions>
  <inkml:trace contextRef="#ctx0" brushRef="#br0">0 179 7559,'0'0'128,"6"0"225,5-4-257,8-4 64,8 0 0,8-2-96,1-1 32,9 0-32,3-2-32,2 0 32,1-1 0,6 1-32,-3 1 0,5-1-64,3-1-1025,2-3-640,6 0-1250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5.966"/>
    </inkml:context>
    <inkml:brush xml:id="br0">
      <inkml:brushProperty name="width" value="0.025" units="cm"/>
      <inkml:brushProperty name="height" value="0.025" units="cm"/>
    </inkml:brush>
  </inkml:definitions>
  <inkml:trace contextRef="#ctx0" brushRef="#br0">0 181 4708,'0'0'577,"81"-21"960,-43 11-383,3-1-610,4-1-448,4 0-32,6-2-32,9-3 32,2-2-32,2 0-480,4-2-1314,3-3-2914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6.298"/>
    </inkml:context>
    <inkml:brush xml:id="br0">
      <inkml:brushProperty name="width" value="0.025" units="cm"/>
      <inkml:brushProperty name="height" value="0.025" units="cm"/>
    </inkml:brush>
  </inkml:definitions>
  <inkml:trace contextRef="#ctx0" brushRef="#br0">0 536 5573,'0'0'5162,"9"0"-4259,60-10 351,115-30 1,-46 7-1618,589-57-2968,-196 34 384,-308 22-598,-110 16 1890</inkml:trace>
  <inkml:trace contextRef="#ctx0" brushRef="#br0" timeOffset="1">2482 167 352,'53'-13'3235,"6"-3"-1345,-5-1-833,12-2-160,6-2-513,13-4-352,7-1-352,4-3-1698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5.983"/>
    </inkml:context>
    <inkml:brush xml:id="br0">
      <inkml:brushProperty name="width" value="0.025" units="cm"/>
      <inkml:brushProperty name="height" value="0.025" units="cm"/>
    </inkml:brush>
  </inkml:definitions>
  <inkml:trace contextRef="#ctx0" brushRef="#br0">0 182 15150,'0'0'4757,"8"-5"-337,73-38 1036,15-8-4388,-95 51-1063,1-1 1,-1 1-1,0-1 1,1 0-1,-1 0 1,0 1 0,0-1-1,0 0 1,1 0-1,-1 0 1,0-1 0,0 1-1,0 0 1,-1 0-1,1 0 1,0-1-1,0 1 1,-1 0 0,1-1-1,-1 1 1,1-1-1,-1 1 1,0-1-1,1 1 1,-1-1 0,0 1-1,0-1 1,0 1-1,0-1 1,0 1 0,0-1-1,-1 1 1,1-1-1,0 1 1,-1 0-1,1-1 1,-1 1 0,0-2-1,-1 0-29,0 1 0,0-1-1,0 1 1,0 0 0,-1 0 0,1 0-1,0 0 1,-1 0 0,0 0 0,1 1-1,-1-1 1,0 1 0,0 0 0,0-1-1,0 1 1,0 1 0,-6-2 0,6 1-13,-1 1 1,1 0 0,-1 0 0,1 0 0,-1 0-1,0 1 1,1-1 0,-1 1 0,1 0-1,-1 0 1,1 0 0,0 1 0,-1-1-1,1 1 1,0 0 0,0 0 0,0 0 0,0 0-1,1 0 1,-1 1 0,0-1 0,1 1-1,0-1 1,-1 1 0,1 0 0,0 0 0,1 0-1,-1 1 1,0-1 0,1 0 0,-2 6-1,0 2 38,-1 0 0,2 0-1,0 0 1,0 1-1,1-1 1,1 0 0,0 1-1,0-1 1,3 13 0,-2-19-41,0-1 0,0 0 0,1 1 0,-1-1 0,1 0 0,0 0 0,1 0 0,-1 0 0,1-1 0,0 1 0,-1-1 0,1 1 0,1-1 0,-1 0 0,1 0 0,-1 0 0,1-1 0,0 1 0,0-1 0,0 0 0,0 0 0,0 0 0,0-1 0,0 0 0,9 2 0,-2 0-872,0-1 1,0 0-1,23-1 1,26-7-6831,-18-9 652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06.676"/>
    </inkml:context>
    <inkml:brush xml:id="br0">
      <inkml:brushProperty name="width" value="0.025" units="cm"/>
      <inkml:brushProperty name="height" value="0.025" units="cm"/>
    </inkml:brush>
  </inkml:definitions>
  <inkml:trace contextRef="#ctx0" brushRef="#br0">1 582 3748,'47'-7'2818,"-2"0"-416,-6 0-928,9-1-353,2-5-609,18 0-351,10-3-97,12-4-64,8-5-1057,15-2-1730,10-4-2210</inkml:trace>
  <inkml:trace contextRef="#ctx0" brushRef="#br0" timeOffset="1">1574 253 5029,'0'0'3972,"77"-10"-1730,-41 1-801,2-1-448,11 1-513,9-3-319,14-2-65,11-2-96,11-3 32,8 1-321,7-2-223,2-1 224,-1 3-33,7-1-543,-8 1-578,-2-3-1056,-5 2-2051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5:34.735"/>
    </inkml:context>
    <inkml:brush xml:id="br0">
      <inkml:brushProperty name="width" value="0.025" units="cm"/>
      <inkml:brushProperty name="height" value="0.025" units="cm"/>
    </inkml:brush>
  </inkml:definitions>
  <inkml:trace contextRef="#ctx0" brushRef="#br0">3276 451 6438,'0'0'854,"-8"-12"-64,-1-1-620,1-1 0,0 0 1,1 0-1,0 0 0,2-1 0,-9-31 0,10 24-35,-1 0 1,-2 1-1,0-1 0,-12-24 1,15 38-88,-1-1 1,-1 1-1,1 0 1,-1 0-1,-1 1 1,1 0-1,-1 0 1,0 0 0,-1 1-1,0 0 1,0 1-1,-12-7 1,-8-1-13,0 1 0,-1 2 0,0 0 0,-1 2 0,0 2 0,-52-5 0,-191 3 1111,189 9-742,-38-1-84,-288 8 75,335-2-446,1 3 0,0 4 1,-107 33-1,100-18 43,2 4 0,1 3 0,1 4 0,2 3 0,2 3 0,2 4 1,3 2-1,1 4 0,3 2 0,3 3 0,2 3 0,3 2 0,3 2 0,3 3 0,4 2 0,-71 143 0,24 12-9,-74 278 0,98-210 22,61-247 46,3 0 1,2 0-1,2 1 0,6 58 0,0-79-28,1-1 0,1 0 0,2 0 0,0-1-1,2 0 1,1-1 0,1 0 0,1 0 0,1-2-1,1 0 1,1-1 0,23 23 0,14 11 59,3-3-1,1-3 1,75 49 0,-72-58-37,2-4 0,1-2 0,2-3 0,1-3 0,1-3 0,1-3 0,89 17 1,-20-15-8,2-6 0,253 1 0,919-90-280,-1116 48 215,298-72-1,-375 62 63,-1-6 0,-3-4 0,183-95 0,-245 106-10,-3-2 0,0-2-1,-2-2 1,-2-2 0,-2-2-1,-1-3 1,-2-1 0,-3-1-1,-1-3 1,53-91 0,-64 92 88,-2-2 0,-2 0 0,-2-1 1,-3 0-1,-1-2 0,-3 0 0,-3-1 0,-2 0 1,-2 0-1,-2-1 0,-3 0 0,-6-59 0,1 85-85,-1 0 1,-1 0-1,-2 1 0,0 0 0,-2 0 0,-1 1 0,-2 0 0,0 1 1,-23-32-1,12 25-68,-1 2 1,-2 0-1,-1 2 1,-2 0 0,-64-47-1,30 33-117,-3 2 0,-93-42 0,-143-42-264,-273-73 418,453 164 117,-2 6-1,-225-22 0,246 44-146,-1 4-1,1 5 0,-1 4 0,1 5 0,1 4 1,-101 31-1,63-3-1384,-146 67-1,77-14-1892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6:40.636"/>
    </inkml:context>
    <inkml:brush xml:id="br0">
      <inkml:brushProperty name="width" value="0.025" units="cm"/>
      <inkml:brushProperty name="height" value="0.025" units="cm"/>
    </inkml:brush>
  </inkml:definitions>
  <inkml:trace contextRef="#ctx0" brushRef="#br0">3535 506 8776,'-16'-8'-640,"-6"-3"707,-44-21 110,-115-76 0,80 28 68,-46-35 410,121 98-595,-1 1-1,0 1 0,-1 1 0,-32-11 0,10 10-134,-1 1 0,-1 3 0,0 2 0,-58-2 0,-216 6 653,205 6-108,-323 18 774,368-10-1234,1 4-1,0 3 0,-132 46 0,122-27-131,1 3 0,2 4 0,2 4 0,2 3-1,-103 84 1,118-79 101,2 2 0,2 4 0,3 1 0,3 4 0,3 1-1,-51 88 1,76-106 12,2 2-1,2 0 1,2 1 0,3 1-1,1 0 1,3 1-1,-6 68 1,7 19-15,10 224 0,5-274-24,3-1 0,5 1 0,40 156 0,-39-203-2,2-1 0,2 0 0,1-1 0,2-1-1,2-1 1,2-1 0,1-1 0,2-1 0,50 53-1,-17-35 92,1-3 0,2-2-1,3-4 1,2-2-1,78 37 1,-22-22 73,3-6 1,151 42 0,-88-45-115,2-8 0,1-8 0,2-9 0,0-8 0,390-20 0,-425-12 2,-1-7 0,307-86 0,-247 38-13,306-145 0,-361 135 98,227-150 0,-279 152-58,-4-4 0,161-159 0,-230 202-44,-2-2-1,-2-1 1,44-73 0,-62 87 20,-1-1 1,-2 0 0,-1-1-1,-2-1 1,-1 0 0,-1 0 0,5-38-1,-10 34 106,-2 0-1,0-1 1,-3 1-1,-1 0 1,-2 0-1,-1 0 1,-2 0 0,-1 1-1,-2 0 1,-1 0-1,-2 1 1,-2 1-1,0 0 1,-3 1-1,0 1 1,-45-56-1,17 33-13,-2 1 0,-2 3 0,-3 2 1,-1 3-1,-3 2 0,-92-54 0,6 18-98,-262-104 0,283 138-198,-1 6 0,-2 5-1,-2 6 1,0 5 0,-2 6 0,0 5-1,0 6 1,-200 17 0,223 2-606,1 5 1,-113 35 0,2 10-1807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7:14.652"/>
    </inkml:context>
    <inkml:brush xml:id="br0">
      <inkml:brushProperty name="width" value="0.025" units="cm"/>
      <inkml:brushProperty name="height" value="0.025" units="cm"/>
    </inkml:brush>
  </inkml:definitions>
  <inkml:trace contextRef="#ctx0" brushRef="#br0">28 4638 7495,'0'0'2765,"-6"-12"-2685,2 3-76,1 5-4,1 0 0,0 0 0,0-1 0,0 1 0,0-1 0,1 1 1,0-1-1,0 0 0,0 1 0,1-1 0,-1 0 0,1 0 0,0 1 0,1-1 0,-1 0 0,1 0 1,0 1-1,2-8 0,79-196 15,39-113 12,151-423 758,-129 401-752,49-103 4,-158 381-32,3 3 0,2 1 0,83-97 1,167-150 28,-113 127-25,56-80-51,213-210 318,-388 419-232,3 3-1,2 2 1,2 3-1,2 3 1,1 3-1,98-39 1,-85 44-12,-2-4 0,-1-2 0,-1-4 0,108-83 0,-95 55-14,-46 34-7,1 3 1,2 1 0,89-48-1,-131 79-28,-1 1-1,0-1 1,0 1 0,1 0-1,-1 0 1,1 0 0,-1 0 0,1 0-1,5 1 1,-9 0 21,1 0 1,0 1 0,0 0-1,0-1 1,0 1-1,-1-1 1,1 1 0,0 0-1,0 0 1,-1-1-1,1 1 1,-1 0-1,1 0 1,-1 0 0,1 0-1,-1 0 1,1 0-1,-1 0 1,0 0-1,0 0 1,1 0 0,-1 0-1,0 0 1,0 0-1,0 0 1,0 0-1,0 0 1,0 0 0,0 0-1,0 0 1,-1 1-1,1 13-65,-1-4 176,1-1 0,0 1 0,1 0 0,3 17 0,-3-26-224,-1-1-1,0 1 1,1-1 0,-1 0-1,1 1 1,-1-1-1,1 1 1,-1-1 0,1 0-1,0 0 1,0 1-1,0-1 1,0 0 0,0 0-1,0 0 1,0 0-1,0 0 1,0 0 0,1 0-1,-1 0 1,0-1-1,1 1 1,-1 0 0,0-1-1,1 1 1,-1-1-1,1 1 1,-1-1-1,1 0 1,-1 0 0,1 0-1,-1 0 1,1 0-1,-1 0 1,1 0 0,-1 0-1,1 0 1,-1-1-1,0 1 1,3-1 0,15-9-5080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7:45.291"/>
    </inkml:context>
    <inkml:brush xml:id="br0">
      <inkml:brushProperty name="width" value="0.025" units="cm"/>
      <inkml:brushProperty name="height" value="0.025" units="cm"/>
    </inkml:brush>
  </inkml:definitions>
  <inkml:trace contextRef="#ctx0" brushRef="#br0">1 4661 7751,'0'0'-635,"3"9"-70,-2-8 704,5 17-75,1-1 0,16 29 0,-20-40 148,2 0 1,-1 0-1,1 0 1,-1 0-1,2-1 1,-1 1-1,1-1 1,-1-1-1,1 1 1,1-1-1,11 6 1,3-1-14,0-2 1,0-1-1,1-1 1,0-1-1,0 0 1,0-2-1,1-1 1,-1 0-1,0-2 1,1 0-1,-1-2 0,41-10 1,-2-3 15,-1-3 0,-1-3 0,75-38 0,32-29-38,269-193 1,-433 280-37,357-259-7,-20-24 529,-140 88-190,329-424 1,-440 491-329,126-256-1,-144 250-2,68-117 194,75-148 243,173-304 132,-340 625-557,-4-2 0,-3-2 0,-4-2 0,38-142-1,-71 218-81,59-191 387,-51 176-800,1 1 0,1 0-1,1 0 1,1 2 0,30-39-1,-21 35-2235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38.288"/>
    </inkml:context>
    <inkml:brush xml:id="br0">
      <inkml:brushProperty name="width" value="0.025" units="cm"/>
      <inkml:brushProperty name="height" value="0.025" units="cm"/>
    </inkml:brush>
  </inkml:definitions>
  <inkml:trace contextRef="#ctx0" brushRef="#br0">144 2634 865,'0'0'715,"-8"2"-507,-36 11-439,-12 3 1185,21-8 3865,58-8-2788,-12 0-2119,0 0 0,0-1 0,-1 0 0,12-2-1,192-58 366,105-28-3388,645-248 6132,-556 180-3154,-133 56 662,1055-413 698,41-4-1040,-1042 409-151,57-18-435,-465 154-233,-83 40 1,45-17 629,-1010 382 1522,311-123-1850,123-52-128,126-50 628,98-19-86,162-63-29,452-173 286,1022-373-118,-461 170-173,1639-553 1594,-2298 788-1635,1882-638 452,-1682 553-1326,-220 85-9,-27 16 854,0-1 0,0 1-1,0 0 1,1 0 0,-1 0 0,0 0-1,0 0 1,0 0 0,0 0 0,0 0 0,0-1-1,0 1 1,0 0 0,0 0 0,0 0-1,0 0 1,0 0 0,0 0 0,0-1 0,0 1-1,0 0 1,0 0 0,0 0 0,0 0-1,0 0 1,0 0 0,0-1 0,0 1 0,0 0-1,0 0 1,0 0 0,0 0 0,0 0-1,0 0 1,0 0 0,-1 0 0,1-1 0,0 1-1,0 0 1,0 0 0,0 0 0,0 0-1,0 0 1,0 0 0,0 0 0,-1 0 0,1 0-1,0 0 1,0 0 0,0 0 0,0 0-1,0 0 1,0 0 0,0 0 0,-1 0-1,1 0 1,0 0 0,-21 0-1478,-36 9-1705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9:42.015"/>
    </inkml:context>
    <inkml:brush xml:id="br0">
      <inkml:brushProperty name="width" value="0.025" units="cm"/>
      <inkml:brushProperty name="height" value="0.025" units="cm"/>
    </inkml:brush>
  </inkml:definitions>
  <inkml:trace contextRef="#ctx0" brushRef="#br0">192 4759 3523,'-11'2'705,"2"0"-651,-1 0 211,1-1-1,-1 0 1,1 0-1,-14-2 1,20 1-190,0 0-1,0-1 1,0 1 0,-1-1 0,1 0-1,0 0 1,0 0 0,0-1 0,1 1-1,-1-1 1,0 1 0,0-1 0,1 0 0,-1 0-1,1 0 1,0 0 0,-1-1 0,1 1-1,-2-5 1,-4-5 31,1-1-1,0-1 1,1 1 0,1-1-1,0 0 1,1 0 0,1 0-1,0-1 1,1 1 0,0-1-1,1 0 1,1 0 0,0 1-1,4-23 1,2 2-220,2 0 0,2 1 0,1 0-1,30-62 1,297-508-2612,-307 553 2778,288-446 709,23 15-1,19 15 1,618-615 0,-781 885-534,255-195-1,-431 374-278,12-8 145,38-22-1,-63 43-168,0 0-1,0 0 0,1 1 0,-1 0 0,1 1 0,0 0 1,0 0-1,0 1 0,19-1 0,-29 3 39,1 0-1,-1 0 1,1 0-1,0 0 1,-1 0 0,1 0-1,-1 0 1,1 0-1,0 0 1,-1 0-1,1 0 1,-1 1 0,1-1-1,-1 0 1,1 0-1,-1 1 1,1-1-1,-1 0 1,1 1 0,-1-1-1,1 0 1,-1 1-1,1-1 1,-1 1-1,0-1 1,1 1 0,-1-1-1,0 1 1,1-1-1,-1 1 1,0-1-1,0 1 1,0 0 0,1-1-1,-1 1 1,0-1-1,0 1 1,0 0-1,0-1 1,0 1 0,0-1-1,0 1 1,0-1-1,0 1 1,-1 0-1,1-1 1,0 1 0,0-1-1,-1 2 1,0 1 55,0-1 0,0 1 0,0 0 0,-1 0 0,1 0 0,-1-1 0,0 1 0,0-1 0,-2 3 0,-131 113 1369,32-30-1213,-694 676 75,64 66-3352,459-495 1219,-164 144 4459,268-292-1434,29-30-796,116-135-151,22-22 93,5-7 42,32-51 135,211-306-833,304-342-1,353-283-527,132 21 1491,-1022 958-577,71-61 203,173-112 0,-253 181-221,51-26 90,-50 26-99,-1 1 0,0 0 1,1 0-1,-1 0 0,1 0 0,0 1 1,-1-1-1,1 1 0,0 0 0,-1 0 1,1 0-1,6 2 0,-9-2-39,0 0 0,0 1 0,0-1 0,0 1 0,0-1-1,0 1 1,0 0 0,0 0 0,0-1 0,0 1 0,-1 0-1,1 0 1,0 0 0,0 0 0,-1 0 0,1 0 0,-1 0 0,1 0-1,-1 0 1,1 0 0,-1 0 0,1 0 0,-1 0 0,0 0-1,0 0 1,1 0 0,-1 3 0,-3 31-1696,3-33 1586,-16 55-4196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6:51.724"/>
    </inkml:context>
    <inkml:brush xml:id="br0">
      <inkml:brushProperty name="width" value="0.025" units="cm"/>
      <inkml:brushProperty name="height" value="0.025" units="cm"/>
    </inkml:brush>
  </inkml:definitions>
  <inkml:trace contextRef="#ctx0" brushRef="#br0">61 7985 7591,'0'0'710,"-7"0"-5835,-23 0 5435,7 0 2722,27-25-2482,41-140-647,13-65 151,-33 117 341,57-163 1,62-100 636,-33 95-1077,1 2-654,11 6-1,161-258 1,-205 403 1057,7 5 1,168-189-1,-109 161-340,219-179-1,79-8 20,-307 239-42,2 1 235,5 6 0,4 6-1,292-122 1,-288 144-196,164-59-40,-268 108 37,1 3-1,0 2 1,0 1 0,94-3-1,158 26 884,-262-12-840,67 2 43,0-5 1,166-22-1,-212 14-105,1 3-1,0 3 0,0 2 1,0 3-1,0 3 1,100 20-1,33 22-4,223 61 34,-308-75-28,186 87 1,185 150 127,-276-148-85,-88-48-24,-3 4 0,-4 6 0,135 135 1,-196-177 50,2-1 0,2-3 1,66 39-1,178 72 208,-261-134-248,785 375 437,-658-313-419,249 81-1,-25-12 49,-164-53-63,441 204 121,14 66-65,-590-318-85,163 59 1,100 6 46,-36-12-35,68 17-13,-285-93-11,0-5 1,103 6-1,637 6-42,-757-33 3,138-22 1,77-37-53,-44 8 52,-50 14 55,-3-9 0,249-97 1,-325 97-132,-2-5 0,-3-5 0,-2-6 0,169-129 0,199-226-318,-371 307 430,-5-5 0,91-134 0,1-37 64,-12-9 0,145-321 0,-139 229 80,158-367 124,38-359-398,-30 78 5,-137 503-3784,-187 466 479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6:54.468"/>
    </inkml:context>
    <inkml:brush xml:id="br0">
      <inkml:brushProperty name="width" value="0.025" units="cm"/>
      <inkml:brushProperty name="height" value="0.025" units="cm"/>
    </inkml:brush>
  </inkml:definitions>
  <inkml:trace contextRef="#ctx0" brushRef="#br0">91 32 6662,'0'0'2653,"-9"-5"-3453,-25-16 730,33 21 97,0-1 0,0 0 0,0 1 0,0-1 0,0 1-1,0-1 1,0 1 0,0-1 0,0 1 0,0 0 0,0 0-1,0-1 1,-1 1 0,1 0 0,0 0 0,0 0 0,0 0 0,0 0-1,0 1 1,0-1 0,-1 0 0,1 0 0,0 1 0,0-1-1,0 1 1,0-1 0,0 1 0,0-1 0,0 1 0,0 0 0,0-1-1,1 1 1,-1 0 0,0 0 0,0 0 0,0-1 0,1 1 0,-1 0-1,1 0 1,-1 0 0,1 0 0,-1 0 0,1 0 0,-1 0-1,1 2 1,-2 3 205,1 0 0,0 1 0,0-1 0,0 0 0,2 12 0,2 2-192,0 0 0,2 0 1,1-1-1,0 1 0,16 31 0,6 20 18,410 1224 625,-375-1061-320,12 37 198,-70-259-495,0 1 0,0-2 0,1 1 0,9 12 0,-15-22-121,1 0 1,0 0-1,1-1 1,-1 1-1,0 0 0,0-1 1,1 1-1,-1-1 1,1 1-1,-1-1 1,1 0-1,0 1 1,-1-1-1,1 0 1,0 0-1,0 0 0,0-1 1,0 1-1,0 0 1,0-1-1,0 1 1,0-1-1,0 0 1,0 0-1,0 1 1,0-1-1,0-1 0,0 1 1,1 0-1,-1 0 1,0-1-1,0 1 1,0-1-1,0 0 1,2-1-1,8-13-1632,-6-8-1180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6:56.340"/>
    </inkml:context>
    <inkml:brush xml:id="br0">
      <inkml:brushProperty name="width" value="0.025" units="cm"/>
      <inkml:brushProperty name="height" value="0.025" units="cm"/>
    </inkml:brush>
  </inkml:definitions>
  <inkml:trace contextRef="#ctx0" brushRef="#br0">314 588 1634,'0'0'1073,"-9"-10"-534,2 2-494,-16-17-22,0 1 1,-2 1-1,-39-29 1,58 48 37,-11-6-77,0 0-1,2-2 1,-1 1-1,1-2 0,-16-17 1,27 26 206,1-1 0,0 1 1,0 0-1,1-1 0,-1 0 0,1 0 1,0 0-1,0 0 0,0 0 1,1 0-1,0 0 0,0-1 0,0 1 1,1 0-1,0-1 0,0 1 0,0 0 1,0-1-1,1 1 0,0 0 1,0-1-1,1 1 0,-1 0 0,3-5 1,8-21 1648,10-43 0,-20 64-1987,0-1 0,0 1-1,-1 0 1,-1-1 0,1 1-1,-2 0 1,0-1 0,-3-15-1,4 25 185,0 0 0,-1 1 0,1-1 0,0 0 0,-1 1 0,1-1 0,-1 1-1,1-1 1,0 1 0,-1-1 0,0 1 0,1-1 0,-1 1 0,1 0 0,-1-1 0,1 1-1,-1 0 1,0-1 0,1 1 0,-1 0 0,0 0 0,1 0 0,-1-1 0,0 1 0,1 0 0,-1 0-1,0 0 1,0 0 0,1 0 0,-1 0 0,0 0 0,1 1 0,-1-1 0,0 0 0,1 0 0,-1 0-1,0 1 1,1-1 0,-1 0 0,0 1 0,-1 0 105,0 0 0,-1 0 1,1 0-1,0 0 0,0 0 0,1 1 0,-1-1 0,0 1 0,0-1 1,1 1-1,-3 2 0,2 1 39,0 1 0,0-1 0,0 0 0,1 1 1,0-1-1,0 1 0,0 0 0,1-1 0,0 1 0,0 0 0,0-1 0,1 1 0,0-1 1,0 1-1,0-1 0,3 8 0,5 11-445,1-1 0,17 32 0,-2-5 267,91 237-148,24 55 263,-108-277-45,2-1-1,3-2 0,51 64 0,-4-23-103,44 59-536,-108-133 425,-1 0-1,-2 1 0,25 62 0,-3 35 74,6 18 446,-38-127-351,0-1-1,2 0 1,0 0 0,1-1 0,19 25-1,-27-38-102,1 0-1,-1-1 1,1 1 0,0-1-1,0 1 1,0-1 0,0 0-1,0 0 1,1 0-1,-1-1 1,0 1 0,1-1-1,-1 1 1,1-1 0,6 1-1,-8-2 28,-1 0-1,1 0 1,0-1-1,0 1 1,-1 0-1,1-1 1,0 1-1,-1-1 1,1 0-1,0 1 1,-1-1-1,1 0 0,-1 0 1,1 0-1,-1 0 1,0 0-1,1 0 1,-1 0-1,0-1 1,0 1-1,0 0 1,0-1-1,0 1 1,0-1-1,0 1 1,0-1-1,0 0 1,-1 1-1,1-1 1,-1 0-1,1 1 1,-1-1-1,0-2 1,5-21 18,-2 1 0,-1-1 0,0 0 0,-2 0 0,-1 0 1,-7-38-1,-39-153 267,33 161-260,-20-81 311,-99-357-383,103 405 509,-3 1 0,-4 2 0,-69-116 0,56 125 11,50 76-435,-1 0-1,1 0 0,0 0 1,0 1-1,0-1 1,0 0-1,0 0 1,0 0-1,0 0 1,0 1-1,-1-1 0,1 0 1,0 0-1,0 0 1,0 0-1,0 0 1,-1 0-1,1 1 0,0-1 1,0 0-1,0 0 1,0 0-1,-1 0 1,1 0-1,0 0 1,0 0-1,0 0 0,-1 0 1,1 0-1,0 0 1,0 0-1,0 0 1,-1 0-1,1 0 0,0 0 1,0 0-1,0 0 1,-1 0-1,1 0 1,0 0-1,0 0 1,0-1-1,-1 1 0,1 0 1,0 0-1,0 0 1,0 0-1,0 0 1,0 0-1,-1-1 0,1 1 1,0 0-1,0 0 1,0 0-1,0 0 1,0-1-1,0 1 1,0 0-1,0 0 0,-1-1 1,0 21-313,3 38 247,2 1 1,14 63-1,35 118 304,-33-157-219,237 796 56,-236-814-60,7 33-17,17 51 163,-38-130-145,0-1 1,2 1 0,1-1-1,0-1 1,16 22 0,-25-38-60,0 0 1,0 1-1,0-1 1,0 0 0,0 1-1,0-1 1,0 0-1,0 0 1,1 0-1,-1 0 1,0 0 0,1 0-1,-1-1 1,1 1-1,-1 0 1,1-1-1,-1 1 1,1-1 0,0 1-1,-1-1 1,1 0-1,-1 0 1,1 0-1,1 0 1,-2 0 16,-1 0-1,1 0 1,-1-1-1,0 1 1,1 0 0,-1 0-1,0-1 1,0 1-1,1 0 1,-1-1 0,0 1-1,0-1 1,1 1 0,-1 0-1,0-1 1,0 1-1,0-1 1,0 1 0,0 0-1,0-1 1,1 1-1,-1-1 1,0 1 0,0-1-1,0 1 1,0 0-1,-1-1 1,1 1 0,0-1-1,-11-23-275,1 13-328,0 0-1,0 1 1,-1 0 0,-1 1 0,1 0-1,-1 1 1,-25-13 0,-20-7-2438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6.881"/>
    </inkml:context>
    <inkml:brush xml:id="br0">
      <inkml:brushProperty name="width" value="0.025" units="cm"/>
      <inkml:brushProperty name="height" value="0.025" units="cm"/>
    </inkml:brush>
  </inkml:definitions>
  <inkml:trace contextRef="#ctx0" brushRef="#br0">66 388 9065,'0'0'1003,"-6"10"513,-2 2-1253,1-1 0,0 1 0,1 1 0,1-1 0,0 1 1,0 0-1,1 0 0,1 0 0,0 1 0,-1 13 0,3-12 486,0-7-539,1 0-1,0 0 1,0 1-1,2 12 1,-2-20-121,1 1 0,-1-1 0,0 0 1,1 1-1,-1-1 0,1 0 0,-1 1 0,1-1 1,0 0-1,0 0 0,-1 0 0,1 1 0,0-1 0,0 0 1,0 0-1,0 0 0,0-1 0,0 1 0,0 0 1,1 0-1,-1-1 0,0 1 0,0 0 0,1-1 1,-1 1-1,0-1 0,1 0 0,-1 1 0,1-1 1,-1 0-1,0 0 0,3 0 0,1 0 252,0-1 0,0 0-1,0 0 1,0 0 0,0-1 0,0 0 0,-1 0-1,1 0 1,-1 0 0,1-1 0,-1 1-1,0-1 1,0 0 0,0-1 0,0 1-1,0-1 1,5-7 0,-1 1 421,-1 0 0,0 0 0,-1-1-1,0 0 1,-1 0 0,6-17 0,-11 30-760,0-1 0,0 1-1,0-1 1,0 1 0,0-1 0,0 1-1,0-1 1,1 1 0,-1-1 0,0 1 0,1-1-1,-1 0 1,1 1 0,0-1 0,0 0-1,-1 1 1,1-1 0,0 0 0,0 0 0,1 1-1,-1-1 2,-1 0-1,1-1 1,0 1-1,0 0 1,-1-1-1,1 1 1,0-1-1,0 0 1,0 1-1,-1-1 1,1 0-1,0 1 1,0-1-1,0 0 1,0 0-1,0 0 0,0 0 1,0 0-1,0 0 1,0 0-1,-1 0 1,1 0-1,0 0 1,0 0-1,0-1 1,0 1-1,0 0 1,0-1-1,-1 1 1,1-1-1,0 1 1,0-1-1,0 1 1,-1-1-1,1 1 0,0-1 1,-1 0-1,1 1 1,0-1-1,0-1 1,11-13 89,0 0-1,-1-1 1,0 0 0,-2-1 0,0 0 0,-1-1 0,0 0-1,-2 0 1,7-28 0,0-18-38,8-95 0,-10 60-29,-11 98-28,0 0 0,1 1-1,-1-1 1,0 0-1,0 1 1,0-1 0,0 0-1,0 1 1,0-1-1,0 0 1,0 0-1,0 1 1,0-1 0,0 0-1,0 1 1,-1-1-1,1 0 1,0 1-1,0-1 1,-1 0 0,1 1-1,0-1 1,-1 1-1,1-1 1,-1 0-1,-13 6-58,-10 23-11,6 0 61,1 0 0,2 2 0,-17 46 0,26-62 54,2 1 0,0-1 0,1 1 1,0 0-1,1 0 0,1 1 0,0-1 0,1 0 1,4 30-1,-4-42-39,1 0 0,-1 0 0,1-1 1,0 1-1,0 0 0,0-1 0,1 1 0,-1-1 0,1 1 1,-1-1-1,1 0 0,0 1 0,0-1 0,0 0 0,0 0 1,0-1-1,0 1 0,0 0 0,1-1 0,-1 1 0,1-1 1,-1 0-1,1 1 0,-1-1 0,1-1 0,0 1 0,0 0 0,4 0 1,6 0-57,0 0 0,1-2 0,-1 1 0,26-6 0,9 1-319,-47 6 368,0 0-1,-1-1 1,1 1-1,0 0 1,-1 0-1,1 0 1,-1 0-1,0 0 1,1 0-1,-1 0 1,0 0-1,1 0 1,-1 0-1,0 0 1,0 1-1,0-1 0,0 0 1,0 0-1,0 0 1,0 0-1,0 0 1,-1 0-1,1 0 1,-1 2-1,-5 30 145,-1-15-82,5-13-83,0-1-1,0 0 1,0 1 0,0 0 0,1-1-1,0 1 1,0 0 0,0 0-1,1-1 1,0 1 0,0 8 0,1-13-258,1 1 0,-1-1 0,1 0 0,-1 0 0,1 1 0,-1-1 0,1 0 0,0-1 0,-1 1 0,1 0 0,-1 0 0,1-1 0,-1 1 0,1-1 1,-1 1-1,0-1 0,1 1 0,-1-1 0,1 0 0,-1 0 0,1-1 0,10-6-2017,-1-1 0,-1-1 0,1 0 0,-2 0 0,14-19 0,4-6-2595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7:59.616"/>
    </inkml:context>
    <inkml:brush xml:id="br0">
      <inkml:brushProperty name="width" value="0.025" units="cm"/>
      <inkml:brushProperty name="height" value="0.025" units="cm"/>
    </inkml:brush>
  </inkml:definitions>
  <inkml:trace contextRef="#ctx0" brushRef="#br0">1 4623 5221,'0'0'5007,"3"-13"-4900,53-201 248,110-268 0,-55 200-447,244-663-179,-294 780 413,8 2-1,6 3 1,169-263-1,-151 289-60,6 4 1,138-139-1,254-207 177,-392 387-182,4 4 1,145-92-1,-35 31 201,-108 72 399,147-80 0,-239 147-661,0 1 0,0 0 1,1 1-1,-1 1 0,1 0 1,0 0-1,21-1 0,-34 5-34,-1 0-1,1 1 0,-1-1 1,0 1-1,1-1 0,-1 0 0,0 1 1,1-1-1,-1 1 0,0-1 1,0 1-1,0-1 0,1 1 1,-1-1-1,0 1 0,0-1 0,0 1 1,0-1-1,0 1 0,0 0 1,0-1-1,0 1 0,0-1 1,0 1-1,0-1 0,0 1 1,-1-1-1,1 1 0,0-1 0,0 1 1,-1-1-1,1 1 0,0-1 1,0 1-1,-1-1 0,1 0 1,0 1-1,-1 0 0,-12 21-1005,-14 4-1207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0.247"/>
    </inkml:context>
    <inkml:brush xml:id="br0">
      <inkml:brushProperty name="width" value="0.025" units="cm"/>
      <inkml:brushProperty name="height" value="0.025" units="cm"/>
    </inkml:brush>
  </inkml:definitions>
  <inkml:trace contextRef="#ctx0" brushRef="#br0">0 535 1441,'8'-12'1089,"3"-12"-384,-1-13 288,3-5 128,4-10-32,-4-3-256,4-3-193,-4 3-447,4 3-129,-6 6-32,1 7-96,-5 6-1057,-1 4-2082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1.070"/>
    </inkml:context>
    <inkml:brush xml:id="br0">
      <inkml:brushProperty name="width" value="0.025" units="cm"/>
      <inkml:brushProperty name="height" value="0.025" units="cm"/>
    </inkml:brush>
  </inkml:definitions>
  <inkml:trace contextRef="#ctx0" brushRef="#br0">123 0 0,'0'0'6662,"-66"77"-6662,41-43 0,8-1-64,6-5-480,7-8-225,4-7-160,4-5-256,7-7 384,0-1 385,8 0-1186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1.835"/>
    </inkml:context>
    <inkml:brush xml:id="br0">
      <inkml:brushProperty name="width" value="0.025" units="cm"/>
      <inkml:brushProperty name="height" value="0.025" units="cm"/>
    </inkml:brush>
  </inkml:definitions>
  <inkml:trace contextRef="#ctx0" brushRef="#br0">23 4044 320,'0'0'5040,"-3"5"-4912,-8 17-325,3-4 1970,24-42-926,20-40-1103,-3-1 0,34-96 0,16-35 555,132-211-224,-64 126 26,-146 272-108,383-712 1122,58 34 1183,-328 537-1777,7 6 1,155-138-1,518-448-3,-622 562-438,-252 250-864,50-52 722,-1-1 1,-2-1-1,-50 38 1,-45 28-3938,67-47 486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3.955"/>
    </inkml:context>
    <inkml:brush xml:id="br0">
      <inkml:brushProperty name="width" value="0.025" units="cm"/>
      <inkml:brushProperty name="height" value="0.025" units="cm"/>
    </inkml:brush>
  </inkml:definitions>
  <inkml:trace contextRef="#ctx0" brushRef="#br0">310 3989 5509,'-26'42'872,"-3"0"-1,-1-2 1,-45 47-1,64-73-908,0 0-1,1 0 0,0 1 1,1 0-1,-7 20 1,8-20 136,0 1 1,0-1 0,-2 0 0,1-1 0,-13 13 0,22-26-39,0-1 0,-1 0-1,1 1 1,0-1 0,0 0 0,0 1 0,-1-1 0,1 0 0,0 0-1,-1 1 1,1-1 0,0 0 0,0 0 0,-1 0 0,1 0 0,0 1 0,-1-1-1,1 0 1,0 0 0,-1 0 0,1 0 0,-1 0 0,1 0 0,0 0-1,-1 0 1,1 0 0,0 0 0,-1 0 0,1 0 0,0 0 0,-1 0-1,1 0 1,0 0 0,-1-1 0,-4-12 751,4-31-755,1 35 131,2-36 3,2 0 0,1 0 1,18-67-1,51-131-201,-57 190-67,352-907-1626,-278 746 1671,10 6 0,9 3 0,246-343 0,73 42 458,-313 389-261,5 6 1,139-98 0,201-104 386,30-22 119,-462 312-626,-22 17-46,0-1 0,1 1 0,0 0 0,0 0 0,0 1 1,1 0-1,0 1 0,14-5 0,-27 20 209,-28 29-90,-3-2 0,0-1 1,-67 52-1,85-74-78,-244 173 5,1-1-15,139-77-219,5 5 1,5 5 0,-146 205 0,-229 442-565,401-621 754,-525 963 36,400-601-27,85-187 503,111-294-455,14-26-58,-1 0 0,1 0 1,0 0-1,-1-1 1,1 1-1,-1 0 0,0 0 1,1-1-1,-1 1 1,0 0-1,1-1 1,-1 1-1,0-1 0,0 1 1,1-1-1,-1 1 1,0-1-1,0 0 0,0 1 1,0-1-1,1 0 1,-1 0-1,0 1 0,0-1 1,0 0-1,0 0 1,-2 0-1,3-1 10,-1 0 0,0 0-1,1 0 1,-1 0 0,1 0 0,0 0 0,-1 0-1,1 0 1,0 0 0,-1-1 0,1 1 0,0 0-1,0 0 1,0 0 0,0 0 0,0 0 0,0 0-1,0-1 1,1-1 0,-1-3 13,2-40 5,2 1-1,1-1 1,20-71 0,51-133-755,-41 145-541,83-245-2716,-54 181 4062,92-170 0,258-331 268,66 43-863,-331 454 1482,220-197 0,198-119 314,-489 424-1397,-69 57 123,72-60 393,96-101 0,-166 150-26,-11 19-341,0 0-1,0-1 1,0 1-1,0 0 1,0 0 0,0-1-1,0 1 1,0 0-1,0 0 1,0 0 0,0-1-1,0 1 1,0 0-1,0 0 1,0 0 0,-1 0-1,1-1 1,0 1-1,0 0 1,0 0 0,0 0-1,-1 0 1,1-1-1,0 1 1,0 0 0,0 0-1,0 0 1,-1 0 0,1 0-1,0 0 1,0 0-1,-1 0 1,1 0 0,0 0-1,0 0 1,0 0-1,-1 0 1,1 0 0,0 0-1,0 0 1,0 0-1,-1 0 1,1 0 0,-4 1 90,0-1 1,0 2-1,0-1 1,0 0 0,0 1-1,1 0 1,-1 0-1,-3 2 1,-74 52-79,-115 106 1,46-35-72,60-51-37,-127 136 0,-54 112-120,-514 809 78,658-901-580,-101 259 0,143-298 759,72-164-75,-331 791 347,318-753-277,-35 65 0,73-235-473,1 16 389,4 0-1,47-141 1,88-159 122,-1 62-301,15 7-1,13 7 0,14 9 1,12 8-1,456-498 1,-574 700 238,462-466 1223,-522 534-1088,-16 16 171,-9 11-142,-7 8 131,-18 24-18,-4 5-907,1 1-1,3 2 1,-20 48 0,26-42-2487,4-12-1916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7.085"/>
    </inkml:context>
    <inkml:brush xml:id="br0">
      <inkml:brushProperty name="width" value="0.025" units="cm"/>
      <inkml:brushProperty name="height" value="0.025" units="cm"/>
    </inkml:brush>
  </inkml:definitions>
  <inkml:trace contextRef="#ctx0" brushRef="#br0">7 1582 9353,'0'0'7757,"-2"-14"-7250,0 5-421,1 0 0,0 0 1,1 0-1,0 0 0,0 0 0,1 0 1,0 0-1,1 0 0,0 1 1,0-1-1,8-16 0,206-405-195,-89 188-1709,39-81-601,-15 31-3105,-73 135-3258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7.459"/>
    </inkml:context>
    <inkml:brush xml:id="br0">
      <inkml:brushProperty name="width" value="0.025" units="cm"/>
      <inkml:brushProperty name="height" value="0.025" units="cm"/>
    </inkml:brush>
  </inkml:definitions>
  <inkml:trace contextRef="#ctx0" brushRef="#br0">0 2895 19667,'0'0'608,"45"-72"-1056,-13 16 224,14-21-962,8-19-479,5-11-1090,3-7-992,2 4-1666</inkml:trace>
  <inkml:trace contextRef="#ctx0" brushRef="#br0" timeOffset="1">648 1844 7303,'49'-51'2562,"-3"9"-736,-3 4-897,2-2-256,4-8-321,4-13-224,7-16-32,2-12-1153,10-9-3555</inkml:trace>
  <inkml:trace contextRef="#ctx0" brushRef="#br0" timeOffset="2">1559 616 9993,'0'0'5253,"62"-51"-4067,-28 18-578,13-23-448,13-28 0,14-27-512,9-21-1986,3-16-4324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7.806"/>
    </inkml:context>
    <inkml:brush xml:id="br0">
      <inkml:brushProperty name="width" value="0.025" units="cm"/>
      <inkml:brushProperty name="height" value="0.025" units="cm"/>
    </inkml:brush>
  </inkml:definitions>
  <inkml:trace contextRef="#ctx0" brushRef="#br0">0 2452 13933,'11'-6'1997,"21"-11"-1160,-5 4-315,-1-1 0,0-1 0,23-20 0,6-20-751,-3-2 0,-2-3 0,54-84 0,-66 89-552,300-444-7569,-131 189 5736,6 8 6339,-185 264-2826,2-3 834,44-48-1,-63 77-1413,1 2 1,-1-1-1,2 2 1,-1-1-1,1 2 0,1 0 1,0 0-1,22-8 1,-16 7-256,1 0 0,-1-2 0,0-1 0,-1 0 0,-1-2 1,0 0-1,-1 0 0,0-2 0,-1 0 0,14-19 0,19-29-1775,59-102 0,-85 129 504,32-55-2482,-2 3-1500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8.534"/>
    </inkml:context>
    <inkml:brush xml:id="br0">
      <inkml:brushProperty name="width" value="0.025" units="cm"/>
      <inkml:brushProperty name="height" value="0.025" units="cm"/>
    </inkml:brush>
  </inkml:definitions>
  <inkml:trace contextRef="#ctx0" brushRef="#br0">68 3108 9289,'0'0'4217,"-9"7"-3149,0 1-1005,6-5-44,0 0-1,0 0 0,0 0 0,0-1 1,-1 1-1,1-1 0,-1 0 1,1 0-1,-1 0 0,0-1 0,-6 2 1,9-7-6,1-1 0,-1 0 1,1 0-1,-1 0 0,1 0 1,1 0-1,0-7 0,12-36 26,2 1-1,2 1 0,22-45 0,-9 23-30,268-590-206,-187 444 150,141-201 0,-56 128-15,213-322-512,-153 192-3997,-137 212-275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8.907"/>
    </inkml:context>
    <inkml:brush xml:id="br0">
      <inkml:brushProperty name="width" value="0.025" units="cm"/>
      <inkml:brushProperty name="height" value="0.025" units="cm"/>
    </inkml:brush>
  </inkml:definitions>
  <inkml:trace contextRef="#ctx0" brushRef="#br0">0 3984 10890,'78'-91'1442,"-1"1"-449,0-9-641,2-10-96,10-15-64,0-11-160,3-9-768,-2-2-802,-3 1-1473,-4 2-1441</inkml:trace>
  <inkml:trace contextRef="#ctx0" brushRef="#br0" timeOffset="1">1110 2331 6919,'53'-65'3395,"-6"13"-1025,0 7-1057,-1-5 225,10-9-481,4-15-449,12-18-384,7-17-95,8-20-33,3-12-609,5-12-1409,-5 2-2818</inkml:trace>
  <inkml:trace contextRef="#ctx0" brushRef="#br0" timeOffset="2">2364 604 16944,'0'0'1409,"71"-91"-1024,-25 21-193,12-22-64,-2-16-1473,3-12-1794,-10-2-5189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217"/>
    </inkml:context>
    <inkml:brush xml:id="br0">
      <inkml:brushProperty name="width" value="0.025" units="cm"/>
      <inkml:brushProperty name="height" value="0.025" units="cm"/>
    </inkml:brush>
  </inkml:definitions>
  <inkml:trace contextRef="#ctx0" brushRef="#br0">79 0 4388,'0'0'18941,"-7"5"-17585,-2 1-786,1 0 0,0 1 1,0-1-1,1 2 0,-8 8 0,13-14-446,0 1 0,1 0 0,-1-1 0,0 1 0,1 0 0,0 0 0,0 0-1,-1 0 1,2 0 0,-1 0 0,-1 4 0,2-6-123,1 1 1,-1-1-1,0 1 1,0 0-1,0-1 1,1 1-1,-1-1 1,1 1-1,-1-1 1,1 1-1,0-1 0,0 1 1,-1-1-1,1 0 1,0 1-1,0-1 1,0 0-1,1 0 1,-1 0-1,0 0 1,0 0-1,1 0 1,2 2-1,12 6 6,1-1 0,0-1 0,28 9 0,-30-12-179,-1 1 0,0 0 0,0 1 0,0 1 0,25 16 0,-39-22 168,1-1 0,0 0 0,-1 1 0,1-1-1,-1 0 1,1 1 0,0-1 0,-1 1 0,1-1-1,-1 1 1,1-1 0,-1 1 0,0-1-1,1 1 1,-1 0 0,0-1 0,1 1 0,-1 0-1,0-1 1,0 1 0,1 0 0,-1-1 0,0 1-1,0 0 1,0-1 0,0 1 0,0 0 0,0 0-1,0-1 1,0 1 0,0 0 0,0-1 0,-1 1-1,1 1 1,-2-1 22,1 0 0,0 1-1,-1-1 1,1 0 0,-1 0 0,0 0 0,1 0 0,-1 0-1,0-1 1,0 1 0,1 0 0,-4 0 0,-56 7 15,30-14-2238,8-16-3539,10 0-1468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9.505"/>
    </inkml:context>
    <inkml:brush xml:id="br0">
      <inkml:brushProperty name="width" value="0.025" units="cm"/>
      <inkml:brushProperty name="height" value="0.025" units="cm"/>
    </inkml:brush>
  </inkml:definitions>
  <inkml:trace contextRef="#ctx0" brushRef="#br0">1 2225 18802,'0'0'1409,"1"-8"-1799,7-24 117,1 0 0,2 1-1,23-47 1,3-9-940,41-119-2853,128-312 2339,-146 387 3171,145-231 1,61-6-4120,-92 132-2535,-78 100 1495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09.835"/>
    </inkml:context>
    <inkml:brush xml:id="br0">
      <inkml:brushProperty name="width" value="0.025" units="cm"/>
      <inkml:brushProperty name="height" value="0.025" units="cm"/>
    </inkml:brush>
  </inkml:definitions>
  <inkml:trace contextRef="#ctx0" brushRef="#br0">0 2050 4933,'100'-148'3427,"-2"13"-993,-6 12-1313,-7 15-736,0 11-289,-4 6-96,-4 1 0,3-7-32,6-13 64,5-19-32,7-19 64,13-20-64,2-19-481,6-15-1312,-1-15-2660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0.213"/>
    </inkml:context>
    <inkml:brush xml:id="br0">
      <inkml:brushProperty name="width" value="0.025" units="cm"/>
      <inkml:brushProperty name="height" value="0.025" units="cm"/>
    </inkml:brush>
  </inkml:definitions>
  <inkml:trace contextRef="#ctx0" brushRef="#br0">0 3322 11307,'279'-413'5552,"-20"-12"-7032,225-441-5297,-307 543 8478,-144 262-1049,104-177 5269,-106 189-4032,3 2 1,71-76-1,-40 53-2124,-3-4 0,99-150 0,-9-47-8311,-86 134-1480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2.813"/>
    </inkml:context>
    <inkml:brush xml:id="br0">
      <inkml:brushProperty name="width" value="0.025" units="cm"/>
      <inkml:brushProperty name="height" value="0.025" units="cm"/>
    </inkml:brush>
  </inkml:definitions>
  <inkml:trace contextRef="#ctx0" brushRef="#br0">1 0 4068,'0'0'897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3.189"/>
    </inkml:context>
    <inkml:brush xml:id="br0">
      <inkml:brushProperty name="width" value="0.025" units="cm"/>
      <inkml:brushProperty name="height" value="0.025" units="cm"/>
    </inkml:brush>
  </inkml:definitions>
  <inkml:trace contextRef="#ctx0" brushRef="#br0">74 1 3075,'0'0'96,"-73"38"-1121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4.138"/>
    </inkml:context>
    <inkml:brush xml:id="br0">
      <inkml:brushProperty name="width" value="0.025" units="cm"/>
      <inkml:brushProperty name="height" value="0.025" units="cm"/>
    </inkml:brush>
  </inkml:definitions>
  <inkml:trace contextRef="#ctx0" brushRef="#br0">1 1905 3235,'0'0'1463,"1"-9"-492,0 2-910,0 1 0,0-1 0,1 1 0,0 0-1,1 0 1,-1 0 0,1 0 0,0 0 0,1 1-1,-1-1 1,1 1 0,0 0 0,0 0 0,1 0 0,-1 1-1,1 0 1,0-1 0,1 2 0,-1-1 0,0 1-1,1-1 1,7-2 0,201-71 54,-7 4 37,415-146 507,-327 122 6,261-60 819,-54 18-406,-161 30-555,628-219-69,-556 179-391,-322 122-27,2 4 0,151-18 0,-216 38-4,-16 3 27,0 0 1,-1-2-1,1 1 1,0-2-1,0 1 0,-1-2 1,16-6-1,-27 10-49,0 1 0,0-1 1,0 0-1,-1 0 0,1 0 0,0 0 0,0 0 0,0 0 1,-1 0-1,1 0 0,0 0 0,0 0 0,0 0 0,-1 0 0,1 0 1,0 0-1,0 0 0,0 0 0,-1 0 0,1 0 0,0 0 0,0 0 1,0 0-1,0 0 0,-1 0 0,1-1 0,0 1 0,0 0 1,0 0-1,0 0 0,-1 0 0,1 0 0,0-1 0,0 1 0,0 0 1,0 0-1,0 0 0,0 0 0,-1-1 0,1 1 0,0 0 0,0 0 1,0 0-1,0 0 0,0-1 0,0 1 0,0 0 0,0 0 0,0-1 1,0 1-1,0 0 0,0 0 0,0 0 0,0-1 0,0 1 1,0 0-1,0 0 0,0 0 0,1 0 0,-1-1 0,0 1 0,0 0 1,0 0-1,0 0 0,0-1 0,0 1-40,-1 0 1,0 0-1,0 0 0,0 0 1,0 0-1,0 0 0,0 0 1,1 0-1,-1 1 0,0-1 0,0 0 1,0 0-1,0 1 0,1-1 1,-1 1-1,0-1 0,0 0 1,1 1-1,-1 0 0,0-1 1,1 1-1,-1-1 0,0 2 0,-43 3 4,-1 7 49,0 3 1,1 1 0,0 3-1,-45 26 1,4-3 23,-1159 453-737,983-399 110,41-18 514,-2-10 0,-313 54 0,502-117 160,20-4-34,0 1 0,0 0 0,1 1 0,-1 0 0,-15 7 0,70-8-685,12-6 686,0-2 0,-1-3 0,0-2 0,75-25 1,-71 19-47,789-243 84,-184 53 26,1256-391 371,-1879 585-516,11-2-26,0-2 1,-2-3-1,78-42 1,-122 60 55,0-1 1,0 0-1,-1 0 1,1 0-1,0 0 1,-1 0-1,0-1 1,0 0-1,0 0 1,2-4-1,-4 7 4,-1 0-1,0 1 1,1-1-1,-1 0 1,0 0-1,0 1 1,0-1-1,0 0 1,0 0-1,0 1 0,0-1 1,0 0-1,0 0 1,0 0-1,0 1 1,0-1-1,0 0 1,-1 0-1,1 1 0,0-1 1,0 0-1,-1 1 1,1-1-1,-1-1 1,-1 1 20,0 0 1,1 0-1,-1-1 0,0 1 1,1 0-1,-1 1 1,0-1-1,0 0 1,0 0-1,0 1 0,0-1 1,0 1-1,-4-1 1,-34-3 70,0 2 0,0 2 0,0 1-1,-67 12 1,-164 44-291,163-31-40,-633 151-118,-736 283-1,1027-293-3717,246-93-273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7:28.352"/>
    </inkml:context>
    <inkml:brush xml:id="br0">
      <inkml:brushProperty name="width" value="0.025" units="cm"/>
      <inkml:brushProperty name="height" value="0.025" units="cm"/>
    </inkml:brush>
  </inkml:definitions>
  <inkml:trace contextRef="#ctx0" brushRef="#br0">0 0 3395,'0'0'5429,"12"7"-5567,-8-4 130,37 22 220,0-1 1,69 27-1,71 2 280,43 15-140,-138-36-137,2-3 0,1-4 0,1-4 0,1-4 0,0-3 0,137 1 0,1-20-89,156 6-6,-314 7-65,0 2 1,-1 4-1,0 3 1,121 46-1,-78-15 242,208 123-1,267 150-175,-211-123-82,-279-148-56,2-5 0,2-5-1,128 34 1,-166-54 9,0 3-1,-1 4 1,-1 1 0,72 47-1,-48-18-7,-3 3 0,88 82-1,-112-91 26,2-2 1,2-3-1,81 44 0,175 109 79,-55-31-22,-187-124-1,127 52-1,-94-59 35,177 37-1,-126-36-12,0 11-53,228 103-1,-310-119-27,53 24 68,232 87 510,-311-128-532,1-2 0,0-2-1,1-3 1,0-2 0,61 0 0,78 3 105,-1 0-2928,-149-10 39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7:29.948"/>
    </inkml:context>
    <inkml:brush xml:id="br0">
      <inkml:brushProperty name="width" value="0.025" units="cm"/>
      <inkml:brushProperty name="height" value="0.025" units="cm"/>
    </inkml:brush>
  </inkml:definitions>
  <inkml:trace contextRef="#ctx0" brushRef="#br0">0 838 6598,'0'0'555,"11"4"-224,386 128 2791,-121-47-2934,-216-67-99,1-3 1,0-2-1,1-4 0,0-2 0,1-2 1,98-7-1,380-62 326,-386 40-403,1058-151 121,-1089 155-101,-1-6 0,181-63-1,-214 55-5,-3-4-1,0-4 1,154-102 0,-22-25-201,-169 128 24,-40 30 134,0 1 0,-1-2 0,0 1-1,-1-1 1,0-1 0,-1 1 0,9-21-1,15-25 65,-29 54-76,1-1-1,-1 0 1,0 1-1,-1-1 1,1 0-1,-1 0 0,0 0 1,1-8-1,-7-8-2528,-12 7-2310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9.047"/>
    </inkml:context>
    <inkml:brush xml:id="br0">
      <inkml:brushProperty name="width" value="0.025" units="cm"/>
      <inkml:brushProperty name="height" value="0.025" units="cm"/>
    </inkml:brush>
  </inkml:definitions>
  <inkml:trace contextRef="#ctx0" brushRef="#br0">1 0 11050,'0'0'2723,"58"50"-2243,-33-33-383,3-1-1,2 0-32,2 2 0,4-1-64,3-2 96,-1 3-32,4-1-673,1-2-832,2 1-1474,2 1-896,-5 1-994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9.424"/>
    </inkml:context>
    <inkml:brush xml:id="br0">
      <inkml:brushProperty name="width" value="0.025" units="cm"/>
      <inkml:brushProperty name="height" value="0.025" units="cm"/>
    </inkml:brush>
  </inkml:definitions>
  <inkml:trace contextRef="#ctx0" brushRef="#br0">0 1 9225,'51'20'2434,"-5"-1"-640,6 1-97,-1 2-576,0 3-800,0 0-193,-4 2-513,-2-2-2689,1-1-7753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7.594"/>
    </inkml:context>
    <inkml:brush xml:id="br0">
      <inkml:brushProperty name="width" value="0.025" units="cm"/>
      <inkml:brushProperty name="height" value="0.025" units="cm"/>
    </inkml:brush>
  </inkml:definitions>
  <inkml:trace contextRef="#ctx0" brushRef="#br0">1 121 11851,'8'0'4549,"34"1"690,69-1 2574,-109 0-7771,0 0 0,1 0 0,-1 0 0,0-1 1,1 1-1,-1-1 0,0 0 0,0 1 0,1-1 0,-1 0 0,0 0 1,0-1-1,0 1 0,0 0 0,0-1 0,-1 1 0,1-1 0,0 0 0,-1 1 1,1-1-1,-1 0 0,1 0 0,-1 0 0,0 0 0,0 0 0,0 0 1,0 0-1,0-1 0,0 1 0,-1 0 0,1-1 0,-1 1 0,0 0 1,1-1-1,-1-2 0,0 2-34,-1 0 0,1 0 1,-1 0-1,1 1 0,-1-1 0,0 0 0,0 1 1,0-1-1,0 0 0,0 1 0,-1-1 1,1 1-1,-1 0 0,0 0 0,1-1 1,-1 1-1,0 0 0,0 0 0,0 1 1,-1-1-1,1 0 0,0 1 0,-1-1 1,1 1-1,-1 0 0,1 0 0,-1 0 1,0 0-1,0 0 0,-3 0 0,2 0-25,1 1-1,-1-1 0,0 1 1,1 0-1,-1 0 0,0 0 1,1 1-1,-1-1 1,1 1-1,-1 0 0,1 0 1,-1 0-1,1 0 0,-1 1 1,1-1-1,0 1 1,0 0-1,0 0 0,0 0 1,0 0-1,0 1 1,-4 4-1,3-2 45,1 0 0,0 0 0,0 0 0,1 0 0,-1 0 0,1 1 0,0-1 0,1 1 0,-1 0 0,1-1 0,0 1 0,1 0 0,-1 11 1,1-15-7,0 1 0,1 0 1,-1 0-1,1 0 1,-1-1-1,1 1 1,0 0-1,0-1 1,0 1-1,0 0 1,0-1-1,1 1 1,-1-1-1,1 0 1,-1 1-1,1-1 1,0 0-1,0 0 1,3 3-1,0-2 11,0 0 0,0 0-1,1 0 1,-1-1-1,1 1 1,-1-1 0,1-1-1,11 3 1,3-1 34,-1-2 1,1 0-1,0-1 0,35-4 1,-45 2-55,0 0 1,0 0-1,0-1 0,0-1 1,0 0-1,0 0 0,-1-1 1,0 0-1,11-8 1,-16 10-145,0 0 1,0 0-1,0-1 1,0 1 0,0-1-1,-1 0 1,0 0 0,0-1-1,0 1 1,0-1-1,-1 1 1,1-1 0,-1 0-1,0 0 1,-1 0 0,1 0-1,-1 0 1,0 0 0,0-10-1,-1 14-73,0-1 0,0 0 0,0 0 0,0 1 0,-1-1 0,1 0 0,-1 1 0,1-1 0,-1 0 0,0 1 0,0-1 0,0 1 0,0-1 0,0 1 0,0-1 0,0 1 0,0 0 0,0 0 0,0-1 0,-1 1 0,1 0 0,-3-1 0,1 0-986,-1 0 0,0 0 0,0 1 0,0-1 0,0 1 0,0 0 0,-8-1 0,-5 2-6010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19.755"/>
    </inkml:context>
    <inkml:brush xml:id="br0">
      <inkml:brushProperty name="width" value="0.025" units="cm"/>
      <inkml:brushProperty name="height" value="0.025" units="cm"/>
    </inkml:brush>
  </inkml:definitions>
  <inkml:trace contextRef="#ctx0" brushRef="#br0">1 1 6854,'15'9'4186,"26"14"-3559,2-1 0,0-2 1,82 24-1,119 8-1787,106 30-718,122 47 4462,-395-110-2967,-1 4 1,-1 3-1,-1 3 1,-2 3-1,125 76 1,-143-74 904,1-3 0,2-2 0,1-3 1,1-2-1,88 22 0,-40-20-449,178 53-2049,-254-67 1863,-1 1-1,0 1 1,-1 2 0,0 1 0,-2 1 0,50 42-1,11 26-3916,-42-43 154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20.100"/>
    </inkml:context>
    <inkml:brush xml:id="br0">
      <inkml:brushProperty name="width" value="0.025" units="cm"/>
      <inkml:brushProperty name="height" value="0.025" units="cm"/>
    </inkml:brush>
  </inkml:definitions>
  <inkml:trace contextRef="#ctx0" brushRef="#br0">0 0 448,'150'28'6903,"50"12"-3224,-171-32-3527,0 1-1,0 2 0,-1 1 1,45 26-1,-7 5-54,-38-24-59,0 0 1,2-2-1,0-1 0,62 22 0,-15-19-3,0-4 0,108 7 0,-99-13 6,143 31 0,-2 40-32,-172-57 4,0-3 0,1-2 0,1-3 1,94 14-1,256-25 810,-83-5 457,-312 1-1453,0 1-1,1 1 1,-1 0-1,0 1 1,0 0-1,-1 0 1,13 6-1,-33-8-6472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20.492"/>
    </inkml:context>
    <inkml:brush xml:id="br0">
      <inkml:brushProperty name="width" value="0.025" units="cm"/>
      <inkml:brushProperty name="height" value="0.025" units="cm"/>
    </inkml:brush>
  </inkml:definitions>
  <inkml:trace contextRef="#ctx0" brushRef="#br0">1 1 16143,'0'0'1057,"55"40"-929,-10-21-128,8-1-96,7 5-608,12-3-1763,1 0 33,10-2 768,7-3 1218,10 1 352,6-5-160,1 2 128,6 2-1602,2 1-2850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21.044"/>
    </inkml:context>
    <inkml:brush xml:id="br0">
      <inkml:brushProperty name="width" value="0.025" units="cm"/>
      <inkml:brushProperty name="height" value="0.025" units="cm"/>
    </inkml:brush>
  </inkml:definitions>
  <inkml:trace contextRef="#ctx0" brushRef="#br0">1 0 6726,'162'80'3541,"-55"-26"-1964,209 74 0,-37-52-1201,-160-48-1774,-1 5 0,201 88 1,-78 8 2327,-142-72 715,3-5 1,140 52 0,-89-60-1475,190 29 0,-18-5-699,-246-48 503,-2 4 0,80 37-1,63 45 1385,-110-50-405,229 80 0,-197-100-1282,153 19-1,-8-4-1353,-214-34 1447,134 51 1,-42 3 1122,-81-32-471,1-4 1,1-4-1,132 30 0,-100-45-354,128 1-1,36 3-28,-232-13-27,-1 2 0,0 2 0,76 28 0,-99-27 14,0 1 0,39 27 1,-50-30 1,0 1 0,1-2 0,0 0 0,0-1 1,1 0-1,1-2 0,-1 0 0,28 6 0,-42-12-463,5 0-93,-6-5-4158,-2-8-3621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21.878"/>
    </inkml:context>
    <inkml:brush xml:id="br0">
      <inkml:brushProperty name="width" value="0.025" units="cm"/>
      <inkml:brushProperty name="height" value="0.025" units="cm"/>
    </inkml:brush>
  </inkml:definitions>
  <inkml:trace contextRef="#ctx0" brushRef="#br0">138 220 10698,'-40'-7'2056,"27"6"-1777,1-1 1,-1-1-1,1 0 0,-1 0 0,-22-11 1,36 14-273,-1-1 1,0 1-1,0 0 1,0-1-1,0 1 1,0 0 0,0 0-1,0-1 1,1 1-1,-1 0 1,0 0-1,0-1 1,0 1-1,0 0 1,1 0-1,-1 0 1,0-1 0,0 1-1,1 0 1,-1 0-1,0 0 1,0 0-1,1 0 1,-1-1-1,0 1 1,0 0 0,1 0-1,-1 0 1,0 0-1,1 0 1,-1 0-1,0 0 1,0 0-1,1 0 1,-1 0 0,0 0-1,1 0 1,-1 0-1,0 0 1,0 1-1,1-1 1,-1 0-1,20-2 122,17 4-101,0 1-1,0 1 0,65 17 0,107 45 5,-36-10 25,70 1 593,269 28 1,-136-28 391,203 61-266,205 32-820,-692-139 81,124-1 1,-251-13 140,-1 0 1,-51-13 0,19 3-43,-1421-317-1038,1419 312 923,-252-72-121,234 61-50,-132-63 0,217 91 147,-27-14-38,-41-27 0,65 38 26,0-1 0,-1 1 0,2-1 1,-1 0-1,1-1 0,0 1 0,0-1 0,0 0 1,1 0-1,0-1 0,0 1 0,-4-12 0,7 16-46,0 0-1,1 0 0,-1 0 0,1 0 0,-1 0 0,1 0 1,0-1-1,0 1 0,0 0 0,0 0 0,1 0 0,-1 0 0,0-1 1,1 1-1,0 0 0,-1 0 0,1 0 0,0 0 0,0 0 1,0 0-1,0 1 0,0-1 0,1 0 0,-1 0 0,1 1 1,-1-1-1,1 1 0,-1-1 0,1 1 0,0 0 0,0-1 1,0 1-1,0 0 0,0 0 0,0 1 0,0-1 0,0 0 0,3 0 1,10-3-627,0 1 1,-1 0 0,2 1 0,20 0-1,-24 1 296,63-1-2747,11 1-1143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8:22.223"/>
    </inkml:context>
    <inkml:brush xml:id="br0">
      <inkml:brushProperty name="width" value="0.025" units="cm"/>
      <inkml:brushProperty name="height" value="0.025" units="cm"/>
    </inkml:brush>
  </inkml:definitions>
  <inkml:trace contextRef="#ctx0" brushRef="#br0">0 0 3748,'130'27'4099,"6"5"-1856,11 5-258,6 4-639,7 8-642,0 1-511,2 4-161,-2 3-161,-1 1-1536,-5-3-5542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9:50.789"/>
    </inkml:context>
    <inkml:brush xml:id="br0">
      <inkml:brushProperty name="width" value="0.025" units="cm"/>
      <inkml:brushProperty name="height" value="0.025" units="cm"/>
    </inkml:brush>
  </inkml:definitions>
  <inkml:trace contextRef="#ctx0" brushRef="#br0">1 11 5862,'15'4'742,"25"4"-650,1-2 0,-1-2-1,70-2 1,141-18 207,6-1-170,-214 16-125,0 1 1,0 3-1,-1 1 1,1 2-1,77 21 1,-24 10-186,-1 5 0,109 64 0,10 6 499,1415 574 3163,-1306-581-3166,452 86 0,-774-191-319,5 1 27,1 1 1,-1-1-1,1 1 1,-1 0-1,12 6 1,-17-7-4,0-1 0,-1 1 1,1-1-1,0 1 0,-1-1 0,1 1 1,0 0-1,-1-1 0,1 1 0,-1 0 0,1-1 1,-1 1-1,0 0 0,1 0 0,-1 0 1,0-1-1,1 1 0,-1 0 0,0 0 1,0 0-1,0 1 0,0-1 27,0 1 0,-1-1 0,1 1 0,-1 0 0,1-1 0,-1 1 0,0-1 0,1 1 0,-1-1 0,0 1 0,0-1 0,0 0 0,0 0 1,0 1-1,-2 0 0,-6 7-334,0 0 1,0 0 0,-1-1 0,-13 9 0,-2-6-2570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9:45.286"/>
    </inkml:context>
    <inkml:brush xml:id="br0">
      <inkml:brushProperty name="width" value="0.025" units="cm"/>
      <inkml:brushProperty name="height" value="0.025" units="cm"/>
    </inkml:brush>
  </inkml:definitions>
  <inkml:trace contextRef="#ctx0" brushRef="#br0">61 1294 8392,'0'0'2632,"-8"7"-1404,-43 36 304,50-43-1519,1 1 1,0 0-1,0 0 1,0 0 0,0 0-1,0-1 1,0 1-1,0 0 1,0 0-1,0 0 1,0 0 0,0-1-1,1 1 1,-1 0-1,0 0 1,1 0-1,-1-1 1,0 1 0,1 0-1,-1-1 1,1 1-1,-1 0 1,1-1-1,-1 1 1,1 0 0,0-1-1,-1 1 1,1-1-1,0 1 1,-1-1-1,1 0 1,0 1 0,0-1-1,-1 0 1,1 1-1,1-1 1,0 1-5,-1 0 0,1 0 0,-1 0-1,0 0 1,1-1 0,-1 1 0,1-1 0,0 1 0,-1-1 0,1 0 0,-1 1-1,1-1 1,0 0 0,-1 0 0,1 0 0,0 0 0,-1 0 0,1-1 0,-1 1 0,1 0-1,0-1 1,-1 1 0,3-2 0,4-8 133,0 0 0,-1-1 0,0 0 0,-1 0 0,0 0 0,0-1 0,-1 0 0,3-14 0,0 5 11,24-71 68,-5 0 0,-3-2 0,-4 0 0,6-102 0,0 10-204,-9 76 644,4-161 1,-23 169-1661,-10 104-11348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9:45.650"/>
    </inkml:context>
    <inkml:brush xml:id="br0">
      <inkml:brushProperty name="width" value="0.025" units="cm"/>
      <inkml:brushProperty name="height" value="0.025" units="cm"/>
    </inkml:brush>
  </inkml:definitions>
  <inkml:trace contextRef="#ctx0" brushRef="#br0">98 827 11371,'-8'4'560,"-2"0"-282,2-2-13,0 1 0,0 0 0,1 0 1,-1 1-1,1 0 0,0 1 0,0 0 0,-13 10 0,23-44 755,8-11-573,2 1 0,1 0 1,24-45-1,2-8-272,134-351 162,-169 431-294,-1 1-74,0 0 0,1 0 0,1 1-1,0-1 1,0 1 0,10-11 0,-15 20 12,1-1 0,-1 1 0,1 0 0,0-1 0,-1 1 0,1 0 1,0 0-1,0 0 0,0 0 0,0 0 0,0 1 0,0-1 0,0 1 0,0-1 1,0 1-1,3-1 0,-1 2-3,-1-1 0,0 1 1,0-1-1,0 1 0,0 0 0,0 0 1,0 1-1,0-1 0,-1 1 0,1-1 1,0 1-1,-1 0 0,1 0 0,2 3 1,45 39 147,-2 2 0,65 82 1,-80-82-143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30:06.870"/>
    </inkml:context>
    <inkml:brush xml:id="br0">
      <inkml:brushProperty name="width" value="0.025" units="cm"/>
      <inkml:brushProperty name="height" value="0.025" units="cm"/>
    </inkml:brush>
  </inkml:definitions>
  <inkml:trace contextRef="#ctx0" brushRef="#br0">0 1 10666,'0'0'5093,"4"0"-4527,-2 1-491,1 0 0,-1 0 0,1 0 0,-1 0 1,1 0-1,-1 1 0,0-1 0,1 1 0,-1-1 1,0 1-1,0 0 0,0 0 0,-1 0 0,1 0 0,0 0 1,-1 0-1,1 1 0,-1-1 0,0 0 0,0 1 1,2 4-1,22 70 159,-14-40-126,81 181-13,-57-145-62,-4 1-1,23 84 1,-23-31 25,26 245 1,-56-370-495,-1 1 0,0-1 0,1 0 0,-1 1 0,0-1 0,0 0 0,0 1 0,-1-1 0,1 0 0,-1 1 0,1-1 0,-1 0 0,0 0 0,-1 4 0,-8-9-3423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5.726"/>
    </inkml:context>
    <inkml:brush xml:id="br0">
      <inkml:brushProperty name="width" value="0.025" units="cm"/>
      <inkml:brushProperty name="height" value="0.025" units="cm"/>
    </inkml:brush>
  </inkml:definitions>
  <inkml:trace contextRef="#ctx0" brushRef="#br0">33 138 4132,'0'0'3150,"0"-8"-2472,0-14-1047,2-37 5913,-1 19 816,0 32-3769,-1 13-975,-3 48-2025,-12 74 0,7-75 258,-2 73-1,10-125 148,0 1 0,0-1-1,0 0 1,0 1-1,0-1 1,0 1 0,0-1-1,0 0 1,0 1-1,0-1 1,0 1 0,0-1-1,0 0 1,0 1-1,0-1 1,0 1 0,1-1-1,-1 0 1,0 1-1,0-1 1,1 0 0,-1 1-1,0-1 1,0 0-1,1 0 1,-1 1 0,0-1-1,1 0 1,-1 0-1,0 1 1,1-1 0,-1 0-1,0 0 1,1 0-1,-1 0 1,0 1 0,1-1-1,-1 0 1,1 0-1,18-8-26,16-24 169,7-20 325,43-74 1,-8 11-40,-77 115-426,0-1 0,0 1 0,0 0 0,0 0 0,0-1 0,0 1 0,0 0 0,0 0 0,1-1 0,-1 1 0,0 0 0,0-1 0,0 1 0,0 0 0,0 0 0,1 0 0,-1-1 0,0 1 1,0 0-1,0 0 0,1 0 0,-1-1 0,0 1 0,0 0 0,1 0 0,-1 0 0,0 0 0,0 0 0,1 0 0,-1-1 0,0 1 0,0 0 0,1 0 0,-1 0 0,0 0 0,1 0 0,-1 0 1,0 0-1,0 0 0,1 0 0,-1 0 0,0 0 0,1 1 0,-1-1 0,-1 16-184,-11 24-16,6-25 280,1-1-1,1 1 1,0 0-1,0 0 0,-1 30 1,5-44-83,0 0 1,0 0-1,0 0 0,1 0 1,-1 0-1,1 0 0,-1 0 1,0 0-1,1-1 0,-1 1 1,1 0-1,0 0 0,-1 0 1,1 0-1,0-1 1,0 1-1,-1 0 0,1-1 1,0 1-1,0-1 0,0 1 1,0-1-1,0 1 0,0-1 1,0 1-1,0-1 0,0 0 1,0 1-1,0-1 0,0 0 1,0 0-1,0 0 1,0 0-1,0 0 0,0 0 1,0 0-1,0 0 0,0-1 1,1 1-1,44-10 148,-18-2-127,0-1-1,-2-2 1,0 0 0,31-25-1,35-20-397,-92 59 365,1 0 0,0 1 1,0-1-1,0 0 0,0 0 0,0 1 1,1-1-1,-1 1 0,0-1 1,0 1-1,0 0 0,0-1 0,1 1 1,-1 0-1,0 0 0,0 0 0,1 0 1,-1 0-1,0 0 0,0 0 0,0 0 1,1 0-1,-1 1 0,0-1 0,0 0 1,2 2-1,-2-1 0,0 0 0,-1 1 0,1-1 0,0 1 1,-1-1-1,0 0 0,1 1 0,-1-1 0,0 1 0,0-1 0,1 1 1,-1 0-1,0-1 0,-1 1 0,1-1 0,0 1 0,-1 2 0,-3 11 130,0 0 0,-11 26 0,15-40-96,-4 7 40,2-3-44,-1 0-1,1 0 0,0 0 0,0 1 1,0-1-1,1 1 0,0-1 0,0 1 1,0-1-1,1 1 0,0 0 1,0-1-1,1 8 0,0-12-186,1 0 0,-1 0 0,0 0-1,1-1 1,-1 1 0,1 0 0,-1-1 0,1 0-1,-1 1 1,1-1 0,-1 0 0,1 0 0,0 1-1,-1-1 1,1-1 0,-1 1 0,1 0 0,-1 0-1,1 0 1,-1-1 0,1 1 0,-1-1 0,1 0 0,-1 1-1,1-1 1,1-1 0,14-15-5389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067"/>
    </inkml:context>
    <inkml:brush xml:id="br0">
      <inkml:brushProperty name="width" value="0.025" units="cm"/>
      <inkml:brushProperty name="height" value="0.025" units="cm"/>
    </inkml:brush>
  </inkml:definitions>
  <inkml:trace contextRef="#ctx0" brushRef="#br0">132 1 15471,'0'0'7436,"-7"13"-6443,-15 36 420,2 1 0,-19 72 0,25-63-703,3 2 0,2-1 0,0 90 0,9-150-716,0 1 1,-1-1-1,1 1 1,0-1-1,0 1 1,0 0-1,0-1 1,0 1 0,0-1-1,0 1 1,1 0-1,-1-1 1,0 1-1,0-1 1,0 1-1,1-1 1,-1 1-1,0 0 1,0-1 0,1 1-1,-1-1 1,1 1-1,-1-1 1,0 0-1,1 1 1,-1-1-1,1 1 1,-1-1-1,1 0 1,-1 1-1,1-1 1,-1 0 0,1 0-1,-1 1 1,1-1-1,0 0 1,-1 0-1,1 0 1,-1 0-1,1 0 1,0 0-1,-1 0 1,1 0 0,-1 0-1,1 0 1,0 0-1,1 0-162,0-1 0,-1 0-1,1 1 1,-1-1 0,0 0-1,1 0 1,-1 0 0,0 0-1,1 0 1,-1 0 0,0 0 0,0 0-1,0 0 1,0 0 0,0-1-1,1-1 1,9-21-4663,1-5-4234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30:07.234"/>
    </inkml:context>
    <inkml:brush xml:id="br0">
      <inkml:brushProperty name="width" value="0.025" units="cm"/>
      <inkml:brushProperty name="height" value="0.025" units="cm"/>
    </inkml:brush>
  </inkml:definitions>
  <inkml:trace contextRef="#ctx0" brushRef="#br0">7 293 9417,'0'0'3283,"0"14"-2690,-2 47-142,-1 2-69,2 0 0,3 0 1,13 78-1,-14-136-255,0 1-1,1 0 1,0-1-1,0 1 1,0-1-1,1 0 1,0 1-1,0-1 1,0-1-1,1 1 1,7 8-1,-9-11-47,0-1 0,0 1 0,0-1 0,1 1 0,-1-1 0,0 0 0,1 0 0,-1 0-1,1 0 1,0-1 0,-1 1 0,1-1 0,-1 1 0,1-1 0,0 0 0,-1 0 0,1 0 0,0 0-1,-1-1 1,1 1 0,0-1 0,-1 0 0,1 1 0,-1-1 0,1 0 0,-1-1 0,0 1-1,5-3 1,6-5 232,0 0-1,-1-1 0,0-1 1,0 0-1,-1-1 1,-1 0-1,18-26 0,53-102 416,2-42-857,-2 3-2801,-61 142-469,28-39-1,-13 31-2037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33:04.294"/>
    </inkml:context>
    <inkml:brush xml:id="br0">
      <inkml:brushProperty name="width" value="0.025" units="cm"/>
      <inkml:brushProperty name="height" value="0.025" units="cm"/>
    </inkml:brush>
  </inkml:definitions>
  <inkml:trace contextRef="#ctx0" brushRef="#br0">70 647 8776,'0'0'1511,"-8"10"-737,-44 58 1954,52-68-2627,0 1 1,0-1-1,0 0 0,0 0 1,0 0-1,0 1 0,-1-1 1,1 0-1,0 0 1,0 0-1,0 0 0,0 0 1,0 1-1,0-1 0,-1 0 1,1 0-1,0 0 0,0 0 1,0 0-1,0 0 0,0 0 1,-1 0-1,1 0 0,0 1 1,0-1-1,0 0 0,-1 0 1,1 0-1,0 0 0,0 0 1,0 0-1,0 0 0,-1 0 1,1 0-1,0 0 1,0 0-1,0-1 0,-1 1 1,1 0-1,0 0 0,0 0 1,0 0-1,0 0 0,-1 0 1,1 0-1,0 0 0,0 0 1,0-1-1,-3-11 768,4-19-1211,38-227 860,-17-168 2941,-22 431-4236,0 28 1443,1-24-3453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33:04.673"/>
    </inkml:context>
    <inkml:brush xml:id="br0">
      <inkml:brushProperty name="width" value="0.025" units="cm"/>
      <inkml:brushProperty name="height" value="0.025" units="cm"/>
    </inkml:brush>
  </inkml:definitions>
  <inkml:trace contextRef="#ctx0" brushRef="#br0">69 715 12940,'0'0'817,"-10"3"-54,-1 2-471,7-3-158,0-1 0,0 1-1,0-1 1,0 1-1,0-1 1,0-1 0,0 1-1,0 0 1,-7-1 630,12-17 223,4-7-519,1 0-1,1 1 0,14-32 1,2-7 310,66-241 600,-33 106-1101,-55 195-275,-1 0 1,0 1 0,1-1-1,0 0 1,-1 0-1,1 0 1,0 1-1,0-1 1,0 0-1,0 1 1,0-1 0,1 1-1,-1-1 1,3-2-1,-3 4-3,-1 0-1,1 0 1,-1 0-1,1 0 1,0 0-1,-1 0 1,1 0-1,-1 0 1,1 0 0,-1 0-1,1 0 1,0 0-1,-1 1 1,1-1-1,-1 0 1,1 0-1,-1 1 1,1-1-1,-1 0 1,1 1-1,-1-1 1,1 0-1,-1 1 1,1-1 0,-1 1-1,0-1 1,1 0-1,-1 1 1,0-1-1,1 2 1,4 6-3,0 1 0,0 0 0,-1 1 0,3 10 0,-3-10 63,29 76-329,57 136-1187,-72-184-1528,41 60-1,-32-59-2577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0:58.247"/>
    </inkml:context>
    <inkml:brush xml:id="br0">
      <inkml:brushProperty name="width" value="0.025" units="cm"/>
      <inkml:brushProperty name="height" value="0.025" units="cm"/>
    </inkml:brush>
  </inkml:definitions>
  <inkml:trace contextRef="#ctx0" brushRef="#br0">1 1 8168,'0'0'1697,"1"9"-1670,-1-7-26,0 2 0,1-1 1,-1 1 0,1 0-1,0 0 1,0 0 0,0-1-1,0 1 1,1-1 0,-1 1-1,1-1 1,0 1 0,0-1-1,0 0 1,1 0 0,-1 0-1,1 0 1,0-1 0,-1 1-1,1 0 1,0-1 0,4 2-1,6 3-4,0-1-1,1 0 1,0-1-1,0-1 1,0 0-1,0 0 1,1-2-1,17 2 0,125-3-75,-84-3 30,309-14-303,-167 10 459,-1 9-1,267 38 1,286-11 273,39 5 62,-17 27-233,-595-63-154,389 8 260,-429 3-215,271 51 1,-312-39 109,2-4 0,224 5 0,-20-30-13,192 5-373,-478 4 132,-20 0-160,0-1 0,0-1 0,0 0 0,0 0 0,0-1 0,0-1 0,18-5 0,12-16-3416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06.432"/>
    </inkml:context>
    <inkml:brush xml:id="br0">
      <inkml:brushProperty name="width" value="0.025" units="cm"/>
      <inkml:brushProperty name="height" value="0.025" units="cm"/>
    </inkml:brush>
  </inkml:definitions>
  <inkml:trace contextRef="#ctx0" brushRef="#br0">0 184 3107,'0'0'9700,"6"-9"-9460,-3 4-113,1 0-1,-1 1 1,1-1-1,0 1 1,1 0-1,-1 0 1,1 0-1,0 0 1,-1 1 0,2 0-1,-1 0 1,0 0-1,0 0 1,1 1-1,0 0 1,11-2-1,28-2-21,0 2 0,0 2-1,54 6 1,-4-2-54,338 9 211,95 0-7,-42 0-73,79-4-182,618-8 6,-154-62 104,-399 19-7,92 10 180,-413 29-3171,-276 5-459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15.760"/>
    </inkml:context>
    <inkml:brush xml:id="br0">
      <inkml:brushProperty name="width" value="0.025" units="cm"/>
      <inkml:brushProperty name="height" value="0.025" units="cm"/>
    </inkml:brush>
  </inkml:definitions>
  <inkml:trace contextRef="#ctx0" brushRef="#br0">0 189 5349,'0'0'2595,"10"-4"-2003,26-8-93,1 2 0,70-11 0,22-5 1095,-34 4-1106,1 4 0,186-10 0,199 28-224,-264 4 111,986 23-236,-525-13 46,86 0-108,227-28 680,-226 1-564,-530 11-115,1021-19 111,-739 2-168,589-19 27,196 66-16,-1016-8 14,608 37-106,4-31 469,-810-26-402,1308-6 160,-2-40-52,-1178 35-2891,-212 11-662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29.083"/>
    </inkml:context>
    <inkml:brush xml:id="br0">
      <inkml:brushProperty name="width" value="0.025" units="cm"/>
      <inkml:brushProperty name="height" value="0.025" units="cm"/>
    </inkml:brush>
  </inkml:definitions>
  <inkml:trace contextRef="#ctx0" brushRef="#br0">128 34 7015,'-50'-21'4627,"40"18"-4154,0 0 1,0 1-1,0 0 1,-1 1-1,-15 0 1,25 1-495,37 17-209,-6-11 283,0-2 0,0 0 1,0-3-1,0 0 0,37-4 0,22 0 50,717 24-258,-256-9 579,379 4-234,307-30-175,3 1 221,-1001 13-207,2775-21 1341,-2815 20-943,-198 1-475,1 0 1,-1 0-1,1 0 1,-1 1-1,1-1 1,-1 0-1,1 0 1,-1 1-1,1-1 1,-1 0-1,1 1 1,-1-1-1,0 0 1,1 1-1,-1-1 1,1 0-1,-1 1 1,0-1-1,1 1 1,-1-1-1,0 1 0,0-1 1,1 1-1,-1-1 1,0 1-1,0-1 1,0 1-1,0-1 1,0 1-1,0-1 1,0 1-1,0-1 1,0 2-1,-2 13-4161,-1-11-205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42.684"/>
    </inkml:context>
    <inkml:brush xml:id="br0">
      <inkml:brushProperty name="width" value="0.025" units="cm"/>
      <inkml:brushProperty name="height" value="0.025" units="cm"/>
    </inkml:brush>
  </inkml:definitions>
  <inkml:trace contextRef="#ctx0" brushRef="#br0">143 125 5061,'0'0'1484,"-10"-2"-545,-8-1-754,2 1 584,1 0 0,-1-2 0,1 0 0,0 0 0,-23-12 1,81 16-661,-26-1-96,395-34 111,-110 3-157,871 13 196,-844 20-139,588 26-5,-1 33 20,456 19-1,531-19 982,-1827-58-1028,172 1 318,-200-5-536,0-3-1,1-1 1,48-14-1,-65 10-2009,-1-3-2350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1:55.443"/>
    </inkml:context>
    <inkml:brush xml:id="br0">
      <inkml:brushProperty name="width" value="0.025" units="cm"/>
      <inkml:brushProperty name="height" value="0.025" units="cm"/>
    </inkml:brush>
  </inkml:definitions>
  <inkml:trace contextRef="#ctx0" brushRef="#br0">1 143 7239,'12'-4'4629,"21"-11"-4252,-7 3-264,39-16-32,-38 14 135,1 2 0,0 1 0,0 1 0,1 2 1,54-10-1,523 8 412,-560 10-621,406 41 353,-125-6-37,492-18 301,-343-15-404,-209 7-293,125 1-57,-268-10 127,421 5 125,-1 30-17,534 23-36,49-84-32,-569 8-212,195-17 40,98-3 702,-678 41-328,-99 1-2565,-70-6-1000,-4-10-3251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2:21.613"/>
    </inkml:context>
    <inkml:brush xml:id="br0">
      <inkml:brushProperty name="width" value="0.025" units="cm"/>
      <inkml:brushProperty name="height" value="0.025" units="cm"/>
    </inkml:brush>
  </inkml:definitions>
  <inkml:trace contextRef="#ctx0" brushRef="#br0">25 159 8872,'-24'1'1567,"56"2"142,-3 0-1152,495 13-631,-382-17 74,932 30 1110,379-3-950,733-99 1287,-1997 70-1298,1850-74 337,-1433 41-249,-176 12-2204,-351 13-2575,-33 0 116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8.441"/>
    </inkml:context>
    <inkml:brush xml:id="br0">
      <inkml:brushProperty name="width" value="0.025" units="cm"/>
      <inkml:brushProperty name="height" value="0.025" units="cm"/>
    </inkml:brush>
  </inkml:definitions>
  <inkml:trace contextRef="#ctx0" brushRef="#br0">67 5 15631,'0'0'5392,"0"9"-3690,-3 29-353,-2-1-1,-1 1 1,-15 49-1,-8 46 1319,28-131-2642,1 0 0,-1 1 0,1-1-1,0 0 1,-1 0 0,1 0-1,0 0 1,0 0 0,1 0-1,-1 0 1,0 1 0,1-1-1,-1 0 1,1 0 0,0 0 0,0 0-1,-1 0 1,1 0 0,1-1-1,-1 1 1,0 0 0,0 0-1,2 1 1,0-2-15,-1 0 1,0 0-1,1 0 1,-1-1-1,1 1 1,-1-1-1,1 0 0,-1 0 1,1 1-1,-1-2 1,1 1-1,-1 0 1,1 0-1,-1-1 0,1 0 1,-1 1-1,0-1 1,1 0-1,-1 0 0,3-2 1,13-6 45,-1 0-1,0-2 1,-1 0 0,0-1 0,-1 0-1,0-1 1,16-19 0,84-111 85,-112 139-165,15-19-734,-1-2-1,-1 0 0,12-29 0,-26 46-895,-13 6-12045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2:52.110"/>
    </inkml:context>
    <inkml:brush xml:id="br0">
      <inkml:brushProperty name="width" value="0.025" units="cm"/>
      <inkml:brushProperty name="height" value="0.025" units="cm"/>
    </inkml:brush>
  </inkml:definitions>
  <inkml:trace contextRef="#ctx0" brushRef="#br0">0 90 11115,'0'0'1153,"12"7"-1095,2 1-12,0-1-1,0 0 0,0-1 1,1-1-1,0 0 1,0-1-1,17 2 0,136 8 440,105 14-121,-136-10-327,1-5-1,172-7 0,275-42 56,-508 29-90,753-34 670,-160 11-95,-382 19-190,462 44 0,-470-16-328,446-30 0,-97-48-52,368-13 509,-332 96-2481,-478-17-1894,-96-5-380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24.527"/>
    </inkml:context>
    <inkml:brush xml:id="br0">
      <inkml:brushProperty name="width" value="0.025" units="cm"/>
      <inkml:brushProperty name="height" value="0.025" units="cm"/>
    </inkml:brush>
  </inkml:definitions>
  <inkml:trace contextRef="#ctx0" brushRef="#br0">53 274 4356,'-2'-1'116,"1"-1"0,-1 1 0,1 0 0,0-1 0,-1 1 0,1-1 0,0 1 0,0-1 0,0 0 0,0 1 0,0-1 0,1 0 0,-1 0 0,1 1 0,-1-1 0,1 0 0,-1 0 0,1 0 0,0 0 0,0 0 0,0 0 0,0 0 0,1-3 0,-3-21 255,-19 26 1943,8 1-585,26-7-1384,497-132-76,-399 116-193,2 5 0,186-5 0,884 77-103,-714-16 29,701 29 348,-1152-68-342,731-26 203,-408-17-825,-338 44 571,-1-1-1,1 1 1,0-1-1,-1 1 1,1 0-1,0 0 1,-1 0-1,0 1 0,1-1 1,-1 0-1,0 1 1,1 0-1,-1-1 1,0 1-1,3 4 1,19 12-328,-7-12 452,1 0 0,-1-1 1,1-2-1,0 1 0,0-2 0,0 0 1,0-2-1,35-2 0,-25 1 597,-1 1 0,52 7 0,-75-6-669,0 1-1,1-1 1,-1 1-1,0 1 1,0-1-1,0 0 1,0 1 0,0 0-1,0 0 1,-1 0-1,1 0 1,-1 1-1,3 3 1,22 20-2163,-19-24-1860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49.986"/>
    </inkml:context>
    <inkml:brush xml:id="br0">
      <inkml:brushProperty name="width" value="0.025" units="cm"/>
      <inkml:brushProperty name="height" value="0.025" units="cm"/>
    </inkml:brush>
  </inkml:definitions>
  <inkml:trace contextRef="#ctx0" brushRef="#br0">1 248 8136,'9'-8'-993,"18"-18"978,2 2 0,1 1 1,1 2-1,1 0 0,0 3 1,2 0-1,0 2 0,1 2 1,0 1-1,1 2 0,1 1 1,-1 2-1,1 2 0,1 1 1,47 0-1,462 16 242,-117 1 1078,573 11-642,46 1-168,-192-27-583,735 13-128,-221 6 1077,104 5-665,-388 59 2617,-840-60-5386,-181-19-2060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53.443"/>
    </inkml:context>
    <inkml:brush xml:id="br0">
      <inkml:brushProperty name="width" value="0.025" units="cm"/>
      <inkml:brushProperty name="height" value="0.025" units="cm"/>
    </inkml:brush>
  </inkml:definitions>
  <inkml:trace contextRef="#ctx0" brushRef="#br0">1578 206 10314,'-85'-21'320,"1"-3"0,-101-44 0,42 14 17,113 44-762,-1 2-1,0 1 1,-1 2-1,1 1 1,-1 1 0,0 2-1,-43 3 1,-24 9-2232,-99 23 0,22-3 3649,150-27-623,-1 1 0,0 1 0,1 1-1,0 2 1,-26 11 0,43-15-294,0-1 1,0 2-1,1-1 1,0 1 0,0 0-1,0 1 1,0 0-1,1 0 1,0 0-1,1 1 1,0 0-1,0 0 1,1 1-1,0 0 1,0 0-1,-5 15 1,9-21-50,0 0-1,0 0 1,0 0-1,0 0 1,1 0 0,-1 0-1,1 0 1,0 0-1,0 1 1,0-1 0,1 0-1,-1 0 1,1 0-1,-1 0 1,1 0 0,0 0-1,0 0 1,0-1 0,1 1-1,-1 0 1,1 0-1,-1-1 1,1 1 0,0-1-1,0 0 1,0 1-1,0-1 1,1 0 0,-1 0-1,1 0 1,-1-1-1,1 1 1,-1 0 0,1-1-1,0 0 1,0 0-1,0 0 1,4 1 0,13 4 128,0-1 1,1-1-1,0-1 1,31 1 0,-35-3-171,772 21 608,-676-22-500,162 4 419,373-8 366,-233-47-770,-98 9-65,-312 41-58,-2 2-48,1-1-1,-1 0 1,0-1-1,0 1 1,1 0-1,-1-1 1,0 0-1,0 0 1,0 0-1,1 0 1,3-3-1,-9 3 80,-1 0-1,1 0 1,-1 0-1,1 0 1,-1 0-1,1 1 1,-1-1-1,0 1 1,1-1-1,-5 1 1,5 0-15,-138-10 342,-213 11-1,-470 16 450,538-21-647,-489-71 0,767 74-144,-7-1-1,1 0-1,-1-1 1,-24-10-1,38 13-12,0 0-1,1 0 1,-1 0-1,0 0 1,0 0-1,0-1 1,0 1-1,1 0 1,-1 0-1,0 0 1,0 0-1,0 0 1,0-1-1,0 1 1,1 0-1,-1 0 1,0 0-1,0 0 1,0-1-1,0 1 1,0 0-1,0 0 0,0 0 1,0-1-1,0 1 1,0 0-1,0 0 1,0-1-1,0 1 1,0 0-1,0 0 1,0 0-1,0-1 1,0 1-1,0 0 1,0 0-1,0 0 1,0-1-1,0 1 1,-1 0-1,1 0 1,0 0-1,0 0 0,0-1 1,0 1-1,0 0 1,0 0-1,-1 0 1,1 0-1,0 0 1,0 0-1,0-1 1,-1 1-1,1 0 1,0 0-1,0 0 1,0 0-1,0 0 1,-1 0-1,1 0 1,0 0-1,0 0 1,-1 0-1,22-5-1242,-17 5 1111,308-46-4990,-187 26 2392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3:57.172"/>
    </inkml:context>
    <inkml:brush xml:id="br0">
      <inkml:brushProperty name="width" value="0.025" units="cm"/>
      <inkml:brushProperty name="height" value="0.025" units="cm"/>
    </inkml:brush>
  </inkml:definitions>
  <inkml:trace contextRef="#ctx0" brushRef="#br0">19101 465 10570,'-16'-11'347,"-20"-15"-190,-1 2 1,-2 1-1,-48-20 1,-25 4-167,-1 5 0,-2 5 0,-140-18 1,-358-8-2626,-338 10-1393,-1271-14 6826,2174 58-2852,-2797-17 518,1938 17-162,-725 9 1256,1030-3-1297,-1121-16-151,332-1-36,439 24 177,-491-5 148,935-7-355,4 47-32,289-9-15,1 9-1,-284 103 1,362-99-48,3 7 0,2 5 1,4 5-1,-189 135 0,313-200 40,-28 20-163,-45 43 1,68-59 143,1 0 0,1 1 1,0 0-1,0 0 0,0 1 1,1-1-1,0 1 1,1 1-1,0-1 0,0 0 1,-3 15-1,6-20 0,1 1 0,-1-1 0,1 0 0,0 0 0,0 1 0,1-1 0,-1 0 0,1 0 0,0 1 0,0-1 0,0 0 0,1 0 0,-1 0 0,1 0 0,0-1 0,0 1 0,3 4 0,1-1-5,0-1-1,0 0 1,0 1-1,1-2 1,0 1-1,0-1 1,15 8-1,5 0 37,1-1 0,0-1 0,57 13 0,5-6 179,183 13 0,99-23-276,-306-7 68,879 1 100,1409 31 1648,-2118-24-1729,2763 91-742,2039-99 2111,-1325-180-1430,-2633 59 38,-17-84 99,-1034 197-55,206-58 514,-198 52-305,-1-1 0,0-2 0,-1-1 0,36-24 0,-63 35-163,-1 1 0,0 0 0,-1-1 0,1-1 0,-1 1 0,6-9 0,-11 13-47,1 0-1,-1 0 1,1 0 0,-1-1-1,0 1 1,0 0-1,0-1 1,0 1 0,0-1-1,-1 1 1,1-1-1,-1 1 1,1-1 0,-1 1-1,0-1 1,0 0-1,0 1 1,0-1 0,-1 1-1,1-1 1,-1 1-1,0-1 1,1 1 0,-1-1-1,-2-2 1,0 0-31,-1 0 0,0 1 0,0-1 0,-1 1 0,0 0 0,1 0 0,-1 0 0,0 1 0,-1 0 0,1 0 0,-8-3 0,-70-24-442,16 12-35,-2 3 0,-110-9-1,-147 9-1320,222 12 906,-122-5-1438,-16 0-1116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01.943"/>
    </inkml:context>
    <inkml:brush xml:id="br0">
      <inkml:brushProperty name="width" value="0.025" units="cm"/>
      <inkml:brushProperty name="height" value="0.025" units="cm"/>
    </inkml:brush>
  </inkml:definitions>
  <inkml:trace contextRef="#ctx0" brushRef="#br0">7723 538 2466,'-135'-37'6060,"-6"-2"-4034,-157-23-1,-754-14-1361,569 53-644,230 8-54,-1228-110-509,-158-29 452,1471 147 98,0 8 0,1 7-1,-264 46 1,-87 79-55,406-96 32,3 6 0,-160 85 0,259-122 15,-40 22 12,-61 45 0,99-64 5,0 0-1,1 1 1,0 0-1,1 1 1,0 0-1,1 0 1,0 1-1,1 1 1,0-1-1,-9 21 1,15-27-21,0 0-1,0 0 1,1 0-1,0 0 1,0 0-1,0 1 1,1-1-1,0 0 1,0 0-1,0 0 1,1 1-1,0-1 1,0 0-1,1 0 1,1 6 0,1-4-14,0 0 1,0 0 0,1 0 0,0-1 0,0 1 0,1-1-1,0-1 1,0 1 0,10 7 0,8 4 7,0-2 0,1 0-1,0-2 1,1-1 0,39 14 0,28 6 117,1-5 1,176 30 0,205-2-401,785 17 97,5-55 305,-239-5-136,-619-3 67,1515 4 173,-676-66 284,-1167 48-477,176-15 36,-219 14-31,0-1 0,0-2-1,-1-2 1,64-26 0,-91 32 8,0 0 0,-1 0 0,1-1 0,-1 0 0,0-1 0,0 1 1,0-1-1,-1 0 0,0-1 0,0 0 0,10-14 0,-14 15 39,1 1 0,-1 0-1,1-1 1,-2 0 0,1 0-1,-1 1 1,1-1 0,-1 0-1,-1 0 1,0 0 0,1 0-1,-2 0 1,1 0 0,-1 0-1,0 0 1,0 0 0,0 0-1,-1 0 1,-3-7 0,-1 1-22,-1-1 1,0 1-1,0 0 1,-2 1-1,1 0 1,-1 0 0,-1 1-1,0 0 1,0 0-1,-15-9 1,-6-3-47,-1 1 0,-58-27 1,30 22-129,-1 3 1,-1 2 0,-1 3 0,-72-10-1,-266-22-2542,316 42 1706,-141-15-2461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1.539"/>
    </inkml:context>
    <inkml:brush xml:id="br0">
      <inkml:brushProperty name="width" value="0.025" units="cm"/>
      <inkml:brushProperty name="height" value="0.025" units="cm"/>
    </inkml:brush>
  </inkml:definitions>
  <inkml:trace contextRef="#ctx0" brushRef="#br0">1 23 9353,'506'20'-789,"87"4"-493,115-35 2622,6 0-518,1217-11 122,166 0 523,2 33-637,-13 0-730,-1015 21-57,-994-29-32,-53-2-31,111 1-1204,-77-10-1531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0.454"/>
    </inkml:context>
    <inkml:brush xml:id="br0">
      <inkml:brushProperty name="width" value="0.025" units="cm"/>
      <inkml:brushProperty name="height" value="0.025" units="cm"/>
    </inkml:brush>
  </inkml:definitions>
  <inkml:trace contextRef="#ctx0" brushRef="#br0">1 120 6406,'0'0'811,"11"-1"-709,40-5 335,-1 3-1,90 7 1,113 23 23,-192-19-367,47 2 472,1-4 0,113-10 0,219-36 191,-112 8-666,596 12 25,-466 20-75,804-32 231,503-3 958,-1419 34-1047,610 9 255,-940-9-430,-13 1-18,0 0 0,1 0 0,-1 0 0,0 0 1,0 1-1,0-1 0,0 1 0,4 2 0,-7-3-23,-1 0-1,0 0 0,0 0 1,0 0-1,1 0 0,-1 1 0,0-1 1,0 0-1,0 0 0,0 0 0,1 1 1,-1-1-1,0 0 0,0 0 0,0 0 1,0 1-1,0-1 0,0 0 0,0 0 1,0 1-1,1-1 0,-1 0 0,0 0 1,0 1-1,0-1 0,0 0 0,0 0 1,0 1-1,-1-1 0,1 0 0,0 0 1,0 1-1,0-1 0,0 0 0,0 0 1,0 0-1,0 1 0,0-1 0,-1 0 1,1 0-1,0 1 0,0-1 0,0 0 1,0 0-1,-1 0 0,1 0 0,0 1 1,0-1-1,0 0 0,-1 0 0,1 0 1,0 0-1,0 0 0,-1 0 0,1 0 1,0 0-1,-15 7-2004,-9-5-1314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3.437"/>
    </inkml:context>
    <inkml:brush xml:id="br0">
      <inkml:brushProperty name="width" value="0.025" units="cm"/>
      <inkml:brushProperty name="height" value="0.025" units="cm"/>
    </inkml:brush>
  </inkml:definitions>
  <inkml:trace contextRef="#ctx0" brushRef="#br0">7087 693 2114,'9'-5'817,"-7"4"-887,12-6 972,-1 0-1,1-1 1,20-17-1,-32 23-805,1 1 1,-1-1-1,1 0 0,-1 0 0,0 0 0,0-1 0,0 1 1,0 0-1,0-1 0,-1 0 0,1 1 0,-1-1 1,1 0-1,-1 1 0,0-1 0,0 0 0,0 0 1,-1 0-1,1 0 0,-1 0 0,0 0 0,1 0 0,-1 0 1,-1 0-1,1 0 0,0 0 0,-1 0 0,1 0 1,-1 0-1,-2-5 0,1 6-152,0-1-1,0 0 1,-1 1-1,1-1 1,-1 1 0,1-1-1,-1 1 1,0 0-1,0 1 1,0-1 0,0 0-1,-4-1 1,-44-15-292,46 16 340,-93-22 312,0 4 0,-1 5 0,-106-3 0,117 11-84,-536-40 832,-290-29-935,45-32-34,-327-33-54,524 95 32,1 48 44,524 9-75,0 6-1,-227 58 1,265-45-51,1 6 0,2 3 0,-197 106 0,301-144 19,-40 23-45,1 1 1,-48 40-1,80-58 4,0 1-1,0 0 1,1 0 0,0 1 0,1 1 0,0-1-1,0 1 1,1 0 0,0 0 0,0 1 0,1 0-1,1 0 1,0 0 0,-5 23 0,9-28 26,0 0 1,0 0-1,1 1 0,-1-1 1,1 0-1,1 0 0,-1 0 1,1-1-1,0 1 0,0 0 1,1-1-1,0 1 0,0-1 1,0 0-1,0 0 1,1 0-1,0 0 0,0 0 1,0-1-1,1 0 0,-1 0 1,1 0-1,5 3 0,12 7 63,1 0 0,0-1 0,1-2-1,25 9 1,40 12 11,1-4 1,105 18-1,193 16 53,-363-58-109,1454 148 437,160-113-141,0-127 223,-709 4 110,-11-66 394,-845 135-929,-1-3 0,0-3 0,-2-3 1,75-37-1,-137 56-79,-1 1 0,0-2 0,0 1 1,0-1-1,0-1 0,-1 1 1,13-16-1,-19 20-23,1 0-1,-1 0 1,0 0 0,0 0 0,0 0 0,0-1 0,0 1-1,0 0 1,0-1 0,-1 1 0,1 0 0,-1-1 0,0 1-1,0-1 1,0 1 0,0-1 0,0 1 0,0 0 0,-1-1-1,1 1 1,-1 0 0,1-1 0,-1 1 0,0 0-1,0-1 1,0 1 0,0 0 0,-1 0 0,1 0 0,-1 0-1,1 0 1,-1 0 0,1 1 0,-1-1 0,0 0 0,0 1-1,0 0 1,-3-3 0,-16-8-719,0 1 0,-1 1 0,0 0-1,0 2 1,-45-11 0,58 17 439,-142-37-4486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14.417"/>
    </inkml:context>
    <inkml:brush xml:id="br0">
      <inkml:brushProperty name="width" value="0.025" units="cm"/>
      <inkml:brushProperty name="height" value="0.025" units="cm"/>
    </inkml:brush>
  </inkml:definitions>
  <inkml:trace contextRef="#ctx0" brushRef="#br0">2308 329 8520,'-21'-24'97,"0"0"0,-2 2 0,-1 0 0,-1 1 1,-1 2-1,0 1 0,-40-21 0,23 18 186,0 2 1,-1 2-1,-1 2 1,-65-13-1,-7 10 210,0 5-1,-1 5 1,-136 8-1,78 9-313,-320 61 0,455-63-186,1 2 0,0 2 1,1 2-1,0 1 1,1 2-1,-62 37 0,87-45 0,0 1-1,0 0 1,1 1 0,1 1-1,0 0 1,0 0-1,1 1 1,0 0-1,1 1 1,0 0-1,1 0 1,1 1-1,0 0 1,1 0 0,1 1-1,0 0 1,1 0-1,0 0 1,1 1-1,-1 27 1,3-30-9,2 0 1,-1 0 0,2 0-1,0 0 1,0-1 0,1 1-1,1-1 1,0 1-1,1-1 1,9 18 0,-4-14 3,0-1 0,0 0 1,2-1-1,0 0 0,0-1 0,26 21 1,2-5 2,1-2 1,2-2-1,0-2 1,81 31-1,30 3-79,2-8 0,253 46 0,333-4 160,-526-76 48,402-25 0,-552 3-21,0-3 0,-1-3 0,-1-3 0,111-43 0,-142 46 4,-1-2-1,-1-1 1,0-2-1,-1-1 1,-1-1-1,-1-2 1,0-1 0,-2-1-1,-1-1 1,34-43-1,-50 56-62,-1 0-1,0 0 1,-1-1 0,0-1-1,-1 1 1,0-1 0,-1 0-1,-1 0 1,0 0-1,-1-1 1,-1 1 0,0-1-1,-1 0 1,0 0 0,-1 0-1,-1 1 1,0-1 0,-1 0-1,-1 1 1,0-1-1,-1 1 1,-1 0 0,0 0-1,-1 0 1,0 1 0,-1 0-1,-1 0 1,0 0-1,0 1 1,-1 1 0,-1-1-1,-21-19 1,-4 4-130,0 2 0,-2 1 0,-1 2 0,0 1 0,-2 3 0,0 0 0,-62-16 0,-303-58-418,148 52-67,-2 11 0,-334 5 0,-150 80-5350,435-9 2162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257"/>
    </inkml:context>
    <inkml:brush xml:id="br0">
      <inkml:brushProperty name="width" value="0.025" units="cm"/>
      <inkml:brushProperty name="height" value="0.025" units="cm"/>
    </inkml:brush>
  </inkml:definitions>
  <inkml:trace contextRef="#ctx0" brushRef="#br0">1 292 12812,'0'0'3662,"9"7"-122,-4-4-3237,0 1 1,1-1-1,-1 0 1,1 0 0,0-1-1,0 1 1,0-1-1,0-1 1,0 1 0,0-1-1,0 0 1,0 0-1,1-1 1,-1 0-1,0 0 1,1 0 0,-1-1-1,0 0 1,0 0-1,0-1 1,0 0 0,11-4-1,5-5-71,-1-1 0,0-1 0,0 0-1,-2-2 1,19-17 0,-29 24-105,0 0-1,-1-1 1,1-1-1,-2 1 1,0-1-1,0 0 1,-1-1-1,0 0 1,0 0 0,-1 0-1,6-22 1,-12 33-128,1 1 0,0-1 0,-1 0-1,1 0 1,-1 1 0,1-1 0,0 0 0,-1 0 0,1 1 0,-1-1 0,1 0 0,-1 0 0,1 0 0,-1 0 0,1 0 0,-1 0 0,1 0 0,-1 1 0,1-2 0,-1 1 0,1 0 0,-1 0 0,1 0 0,-1 0 0,1 0 0,0 0 0,-1 0 0,1-1 0,-1 1-1,1 0 1,-1 0 0,1-1 0,-1 1 0,1 0 0,0 0 0,-1-1 0,1 1 0,0-1 0,-1 1 0,1 0 0,0-1 0,0 1 0,-1-1 0,1 1 0,0 0 0,0-1 0,0 1 0,-1-1 0,1 1 0,0-1 0,0 1 0,0-1 0,0 1 0,0-1-1,0 1 1,0-1 0,0 1 0,0-1 0,0 1 0,0-1 0,1 1 0,-1-1 0,0 1 0,0-1 0,-31 28-177,25-21 239,1 0 0,-1 0-1,2 1 1,-1-1 0,1 1-1,-1 0 1,2 0 0,-1 1 0,1-1-1,0 1 1,1-1 0,0 1-1,0 0 1,1 0 0,-1 15 0,2-22-56,0 0 0,0 1 0,1-1 0,-1 0 0,1 1 0,-1-1 0,1 0 0,-1 0 0,1 1 0,0-1 0,0 0 0,0 0 1,-1 0-1,1 0 0,0 0 0,0 0 0,0 0 0,1 0 0,-1 0 0,0-1 0,0 1 0,0 0 0,1-1 0,-1 1 0,0-1 0,1 1 1,-1-1-1,0 0 0,1 0 0,-1 1 0,0-1 0,3 0 0,49 1 106,-51-1-106,11-2 19,1 0 0,-1-1 0,1 0-1,-1-1 1,0 0 0,0-1 0,15-8 0,1-3-493,49-37-1,-92 90 27,13-35 444,-18 36 634,18-36-579,0 0 1,0 1-1,1-1 0,-1 0 1,0 0-1,1 0 0,0 0 1,-1 1-1,1-1 0,0 0 1,0 0-1,1 1 1,-1-1-1,0 0 0,2 4 1,-1-5-45,0 0 0,1-1 0,-1 1 0,0 0 0,1-1 0,-1 1 1,1-1-1,-1 0 0,0 1 0,1-1 0,-1 0 0,1 0 1,-1 0-1,1 0 0,-1 0 0,1 0 0,-1 0 0,1-1 0,2 0 1,30-8 128,-26 5-114,0-1 1,0-1-1,0 1 1,-1-1-1,1 0 1,-2-1-1,1 0 0,-1 0 1,0 0-1,0-1 1,-1 0-1,0 0 1,7-15-1,-6 8 16,-1 0 0,-1 0-1,0 0 1,-1-1 0,0 1 0,-1-1-1,-1-24 1,2 39-137,1 1 0,-1-1 0,0 1 0,1 0 0,-1 0 0,1 1 0,-1-1 0,0 1 0,6 1 0,37 5-1384,0-2-1,0-1 1,87-6-1,-36 0 993,-97 3 723,0 1 0,0-1 1,-1 1-1,1 0 0,-1-1 1,1 1-1,-1-1 1,0 1-1,0-1 0,0 0 1,1 1-1,-3 1 0,-36 36 849,-16 19 1220,52-54-2209,0 0-1,0 1 1,1-1 0,-1 1 0,1 0 0,0-1-1,0 1 1,1 0 0,0 0 0,-1 0-1,2 0 1,-2 10 0,3-14-97,-1 1 0,0-1 0,1 1 0,-1-1 0,1 1 0,0-1 0,-1 1 0,1-1 0,0 0 0,0 0 0,0 1 0,0-1 0,0 0 0,0 0 0,0 0 0,0 0 0,1 0 0,-1 0 0,0 0 0,0 0 0,1-1 0,-1 1 0,1 0 0,-1-1 0,1 1 0,-1-1 0,1 0 0,-1 1 0,1-1 0,2 0 0,58 4 0,-50-4 0,16 1-97,78-2-1452,-96 0 1270,0 0 1,-1 0-1,1-1 1,0-1-1,-1 1 0,0-2 1,1 1-1,9-7 1,-5-5-4879,-13 14 4700,-1 0 0,0 0 0,1 0 0,-1 0 0,0 0 0,0 0 0,0 1 0,0-1 0,0 0 1,0 0-1,0 0 0,0 0 0,0 0 0,0 0 0,-1 0 0,1 0 0,0 1 0,-1-1 0,1 0 0,0 0 1,-2-1-1,-12-11-6926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45.298"/>
    </inkml:context>
    <inkml:brush xml:id="br0">
      <inkml:brushProperty name="width" value="0.025" units="cm"/>
      <inkml:brushProperty name="height" value="0.025" units="cm"/>
    </inkml:brush>
  </inkml:definitions>
  <inkml:trace contextRef="#ctx0" brushRef="#br0">77 1 3812,'0'0'598,"-8"6"-209,4-4-667,-38 31 1686,40-31-1232,0-1 1,1 1-1,-1-1 1,0 1-1,1 0 1,-1 0-1,1 0 1,-1 0-1,1 0 1,0 0-1,0 1 1,0-1-1,0 0 1,1 0-1,-1 1 1,0-1-1,1 0 1,0 1-1,-1-1 1,1 1-1,0 3 1,1-5-179,0 0-1,0 0 1,0 1-1,0-1 1,0 0 0,0 0-1,0 0 1,0 0 0,0 0-1,0-1 1,1 1 0,-1 0-1,0-1 1,1 1-1,-1 0 1,0-1 0,1 1-1,-1-1 1,1 0 0,-1 0-1,0 1 1,1-1 0,1 0-1,44 1 699,-36-2-321,425-4 1487,647 25-515,224 47-840,401-104 23,-492 5-457,1493 5 413,-2614 26-441,54 0 122,222-30 0,-332 21 99,-26 2-80,-13 7-178,0 1 0,0 0 0,0-1-1,0 1 1,0 0 0,-1-1 0,1 1-1,0 0 1,0-1 0,0 1 0,-1 0-1,1-1 1,0 1 0,-1 0 0,1-1-1,0 1 1,0 0 0,-1 0 0,1 0-1,0-1 1,-1 1 0,1 0-1,0 0 1,-1 0 0,1 0 0,-1-1-1,1 1 1,0 0 0,-1 0 0,1 0-1,-1 0 1,1 0 0,0 0 0,-1 0-1,0 1 1,-24-5-592,-1 2 1,1 0-1,-38 4 0,8-1-1811,-11-1-1801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49.365"/>
    </inkml:context>
    <inkml:brush xml:id="br0">
      <inkml:brushProperty name="width" value="0.025" units="cm"/>
      <inkml:brushProperty name="height" value="0.025" units="cm"/>
    </inkml:brush>
  </inkml:definitions>
  <inkml:trace contextRef="#ctx0" brushRef="#br0">93 614 5349,'-8'-7'502,"-3"-3"-330,4 5-41,1-1 0,-1 0 0,1 0 0,0-1 0,1 0 0,-1 0-1,1 0 1,1-1 0,-1 1 0,1-1 0,1 0 0,-6-17 0,9 23-127,0 0 0,0 0 0,1 0 1,-1 0-1,1 0 0,-1 1 1,1-1-1,0 0 0,0 0 0,0 0 1,0 1-1,0-1 0,0 0 1,0 1-1,0-1 0,1 1 0,-1-1 1,1 1-1,-1 0 0,1 0 1,-1-1-1,1 1 0,0 0 0,-1 1 1,1-1-1,2-1 0,54-19 19,21 2-531,140-15 0,88 12-1929,-142 13 1470,1917-118 5153,1106 52-2649,-466-15-613,-2460 65-150,24-1 528,-483 29-5039,140-3 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0.975"/>
    </inkml:context>
    <inkml:brush xml:id="br0">
      <inkml:brushProperty name="width" value="0.025" units="cm"/>
      <inkml:brushProperty name="height" value="0.025" units="cm"/>
    </inkml:brush>
  </inkml:definitions>
  <inkml:trace contextRef="#ctx0" brushRef="#br0">0 233 6150,'11'-9'313,"-9"7"-225,-1 0 0,1 1-1,0-1 1,0 0 0,0 1-1,0 0 1,0 0 0,0-1-1,1 1 1,-1 1-1,0-1 1,1 0 0,-1 0-1,5 0 1,138-16-970,2 7 1,182 9-1,-148 3-162,1732-27 3500,154 32-1604,-741 8-845,154-37 1779,-6-85-721,-1212 79-1145,-229 22-1020,-12-7-1249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5.908"/>
    </inkml:context>
    <inkml:brush xml:id="br0">
      <inkml:brushProperty name="width" value="0.025" units="cm"/>
      <inkml:brushProperty name="height" value="0.025" units="cm"/>
    </inkml:brush>
  </inkml:definitions>
  <inkml:trace contextRef="#ctx0" brushRef="#br0">199 85 288,'-102'-43'2499,"6"2"-4677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4:56.910"/>
    </inkml:context>
    <inkml:brush xml:id="br0">
      <inkml:brushProperty name="width" value="0.025" units="cm"/>
      <inkml:brushProperty name="height" value="0.025" units="cm"/>
    </inkml:brush>
  </inkml:definitions>
  <inkml:trace contextRef="#ctx0" brushRef="#br0">0 668 5061,'0'0'1169,"9"-8"-1041,0 2-120,0 0 0,0 0 0,1 1 0,-1 0 0,1 0 0,0 1 0,0 1 0,1 0 0,12-3 0,424-60-3050,-83 13 2689,924-101 5953,-810 125-5583,1612-67 1226,1422-31 901,-3465 125-2110,1580-43 664,-2 38-115,-1591 7-677,5 1-514,-1-2 1,46-7-1,-1-15-2349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03.989"/>
    </inkml:context>
    <inkml:brush xml:id="br0">
      <inkml:brushProperty name="width" value="0.025" units="cm"/>
      <inkml:brushProperty name="height" value="0.025" units="cm"/>
    </inkml:brush>
  </inkml:definitions>
  <inkml:trace contextRef="#ctx0" brushRef="#br0">77 497 8680,'-39'-20'-869,"2"0"3927,41 21-3090,0-1 0,0 1 0,-1-1-1,1 0 1,0 0 0,0 0 0,7-1 0,6-1-127,512 3-1209,457-1 3365,-52-73-1863,-554 32-49,-125 17-73,691-62 7,4 40 287,-290 44-212,524-16-39,281-25 712,-1156 36-701,966-49 161,359-4 128,-288 94-296,-56 1-284,-428-57 199,-724 17 384,-79 5-3447,-40 0 738,-12 0-4872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09.623"/>
    </inkml:context>
    <inkml:brush xml:id="br0">
      <inkml:brushProperty name="width" value="0.025" units="cm"/>
      <inkml:brushProperty name="height" value="0.025" units="cm"/>
    </inkml:brush>
  </inkml:definitions>
  <inkml:trace contextRef="#ctx0" brushRef="#br0">27 249 10442,'0'0'-486,"-4"-10"539,2 6-93,-2-3 118,1-1 1,0 1-1,0 0 1,1-1-1,0 0 1,-2-11 0,4 17-52,0 0-1,0-1 1,0 1 0,0 0 0,1-1 0,-1 1 0,1 0 0,-1 0 0,1 0 0,0 0 0,-1-1 0,1 1 0,1 0 0,-1 0 0,0 1 0,0-1 0,1 0 0,-1 0 0,1 0 0,-1 1 0,1-1 0,0 1 0,-1-1 0,1 1-1,0 0 1,0 0 0,0 0 0,0 0 0,0 0 0,0 0 0,1 1 0,2-2 0,28-5 17,1 1-1,0 1 1,0 2-1,1 2 1,42 3-1,-9-1-48,640 16-3031,8 0 4049,998-58 2029,-1397 30-2689,1850 2 1064,116-4-36,-1597-17-1798,-670 30 267,10-1-882,0 0 0,46-8 1,-33-4-2781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21.863"/>
    </inkml:context>
    <inkml:brush xml:id="br0">
      <inkml:brushProperty name="width" value="0.025" units="cm"/>
      <inkml:brushProperty name="height" value="0.025" units="cm"/>
    </inkml:brush>
  </inkml:definitions>
  <inkml:trace contextRef="#ctx0" brushRef="#br0">8166 465 3908,'-209'-41'8170,"-273"-71"-7575,305 70-221,-1 8 0,-184-11 0,-365 12 362,-396-30-709,-18-1-33,-390 34-196,924 36 352,468 5-91,1 5-1,-183 45 0,236-38-7,1 3-1,2 4 0,-108 55 1,138-57-58,2 3 0,0 1 0,2 3 0,2 2 0,-80 82 0,86-75 4,-61 86 0,90-115 0,2 1 0,0 1 0,0 0 0,2 0 0,0 0-1,1 1 1,1 0 0,0 1 0,-3 32 0,8-41 4,0-1 0,0 1 0,1 0-1,0-1 1,1 1 0,0-1 0,1 0 0,0 1 0,0-1 0,8 14-1,-2-9 16,-1 0 0,2 0 0,0-1-1,0 0 1,22 19 0,-2-7 5,0-2 0,2-1-1,0-1 1,59 27 0,-34-23-78,2-3 0,1-3 1,0-2-1,121 18 0,257 0-244,-412-33 278,1774 18-1779,-1136-23 1132,1740-34-637,-1417 16 2304,-67-9-436,-8-65 448,-865 88-908,127-25 218,-145 25-253,0-1 0,0-1-1,44-22 1,-69 30-22,0-1 1,-1 0-1,1 0 1,0-1-1,-1 1 0,0 0 1,1-1-1,-1 0 1,0 0-1,0 0 0,-1 0 1,1-1-1,-1 1 0,1-1 1,-1 1-1,0-1 1,-1 0-1,1 0 0,0 0 1,-1 0-1,0 0 0,0 0 1,0 0-1,-1 0 1,1 0-1,-1 0 0,0-1 1,0 1-1,-1 0 0,1 0 1,-1 0-1,0 0 1,0-1-1,0 1 0,-1 0 1,1 1-1,-3-6 0,-6-10 138,-1 0 0,-1 0-1,-1 1 1,0 1-1,-27-28 1,-9-2-126,-1 1 0,-2 4 0,-2 1 0,-2 3 0,-2 2 0,-86-40 0,0 13-268,-250-74 0,90 56-661,-3 14 0,-369-32 1,-634 14-7742,1011 72 4130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35.894"/>
    </inkml:context>
    <inkml:brush xml:id="br0">
      <inkml:brushProperty name="width" value="0.025" units="cm"/>
      <inkml:brushProperty name="height" value="0.025" units="cm"/>
    </inkml:brush>
  </inkml:definitions>
  <inkml:trace contextRef="#ctx0" brushRef="#br0">7094 394 3651,'-80'-3'2200,"1"-5"-1,-155-33 1,-343-53 814,-7 47-2260,101 9-556,-396-12 9,140 12-216,-716-36-29,1429 74 44,-435 5 68,338 3-34,-212 40 0,246-28-53,0 4 0,1 4 0,2 4 0,-85 44 0,126-52-1,1 1-1,1 2 0,1 2 0,2 2 1,0 2-1,3 1 0,1 2 1,-58 75-1,81-93-24,2 0 0,0 1-1,1 1 1,1 0 0,1 0 0,0 1 0,2 0 0,1 0 0,0 0-1,-2 31 1,6-36 1,1-1-1,0 0 1,1 0-1,0 1 1,2-1-1,-1 0 1,2 0-1,0-1 1,1 1-1,0-1 1,2 0 0,-1 0-1,2-1 1,-1 0-1,17 21 1,11 4 4,1-1 1,1-2 0,57 41 0,135 80 30,-198-136 5,71 43-12,4-4 0,1-4 0,3-5 0,2-6 0,2-4 0,2-5 0,166 28 0,566 25 189,9-65-219,-685-21 13,956-1-2092,-1-52 1425,-1079 48 695,865-77 350,-9-49 770,-529 42-581,-313 68-348,-1-3 0,-1-3 0,106-59 0,-156 78-146,-1 0-1,0 0 0,-1-1 1,1 0-1,-1-1 1,0 0-1,-1 0 0,0 0 1,0-1-1,9-18 1,-12 20 4,-2 0 1,1 0 0,-1 0-1,0-1 1,0 1 0,-1-1-1,0 1 1,-1-1 0,0 0 0,0 1-1,0-1 1,-1 0 0,0 1-1,0-1 1,-1 1 0,-4-12-1,-2 0-11,0 2 0,-1-1-1,-1 1 1,0 1 0,-2 0-1,1 0 1,-28-27 0,5 11-20,-1 1 1,-47-32 0,-7 5-14,-2 5-1,-3 3 1,-1 5 0,-3 4 0,-1 4 0,-104-24 0,-635-101-173,558 117-38,-356-65-2806,422 70 240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3.166"/>
    </inkml:context>
    <inkml:brush xml:id="br0">
      <inkml:brushProperty name="width" value="0.025" units="cm"/>
      <inkml:brushProperty name="height" value="0.025" units="cm"/>
    </inkml:brush>
  </inkml:definitions>
  <inkml:trace contextRef="#ctx0" brushRef="#br0">0 460 12908,'16'-9'406,"60"-27"478,3 3 1,125-35-1,192-32 445,-275 73-1270,-89 19-310,554-124 729,-333 85-6625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19.573"/>
    </inkml:context>
    <inkml:brush xml:id="br0">
      <inkml:brushProperty name="width" value="0.025" units="cm"/>
      <inkml:brushProperty name="height" value="0.025" units="cm"/>
    </inkml:brush>
  </inkml:definitions>
  <inkml:trace contextRef="#ctx0" brushRef="#br0">1 55 6790,'0'0'20500,"50"0"-19187,4 0-320,16-4-641,6-4-224,-1-2-416,5-4-2498,-7-4-6695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3.513"/>
    </inkml:context>
    <inkml:brush xml:id="br0">
      <inkml:brushProperty name="width" value="0.025" units="cm"/>
      <inkml:brushProperty name="height" value="0.025" units="cm"/>
    </inkml:brush>
  </inkml:definitions>
  <inkml:trace contextRef="#ctx0" brushRef="#br0">291 0 9673,'0'0'4207,"0"13"-4015,1-6-158,-2 1 0,1-1 0,-1 1 0,0-1 0,-1 0 0,1 1 0,-2-1-1,1 0 1,-1 0 0,0-1 0,0 1 0,-1 0 0,-8 11 0,-129 138 711,58-68 202,82-86-931,-4 3 10,1-1-1,0 1 0,0 0 0,1 0 0,-1 1 0,-2 6 1,6-12-34,0 1 0,0-1 1,0 0-1,0 1 0,0-1 1,0 0-1,0 0 1,1 1-1,-1-1 0,0 0 1,0 1-1,0-1 1,0 0-1,1 0 0,-1 0 1,0 1-1,0-1 0,1 0 1,-1 0-1,0 0 1,0 0-1,1 1 0,-1-1 1,0 0-1,0 0 1,1 0-1,-1 0 0,0 0 1,1 0-1,-1 0 0,0 0 1,1 0-1,-1 0 1,0 0-1,0 0 0,1 0 1,-1 0-1,0 0 1,1 0-1,-1 0 0,0 0 1,1-1-1,16 0-81,14-7 131,0-2 0,41-18 1,28-9 22,-52 24-11,1 3-1,0 2 1,51-3 0,150 7-1992,-187 4 154,35 0-3677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4.531"/>
    </inkml:context>
    <inkml:brush xml:id="br0">
      <inkml:brushProperty name="width" value="0.025" units="cm"/>
      <inkml:brushProperty name="height" value="0.025" units="cm"/>
    </inkml:brush>
  </inkml:definitions>
  <inkml:trace contextRef="#ctx0" brushRef="#br0">157 0 11275,'0'0'2626,"-9"9"-2540,0 1-5,0-1 1,0 2 0,1-1 0,1 1 0,0 1 0,0-1 0,1 1-1,-8 23 1,-5 32 83,3 1-1,2 1 1,4 0-1,-2 95 0,11-160-117,1 1-1,0-1 1,0 0-1,1 1 0,0-1 1,-1 1-1,1-1 0,1 0 1,-1 0-1,1 0 1,-1 1-1,4 4 0,-3-8 13,0 1 1,-1-1-1,1 0 0,0 0 0,0 1 0,-1-1 0,1-1 0,0 1 0,0 0 0,0 0 0,0-1 1,1 1-1,-1-1 0,0 0 0,0 1 0,0-1 0,0 0 0,0 0 0,0-1 0,0 1 0,1 0 1,-1-1-1,0 1 0,0-1 0,0 0 0,0 1 0,0-1 0,3-2 0,14-8 166,-1 0-1,0-1 0,-1-1 0,0 0 1,-1-1-1,0-1 0,19-24 1,-20 23-162,27-30-372,61-60 361,-27 44-8032,-69 57 917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5.371"/>
    </inkml:context>
    <inkml:brush xml:id="br0">
      <inkml:brushProperty name="width" value="0.025" units="cm"/>
      <inkml:brushProperty name="height" value="0.025" units="cm"/>
    </inkml:brush>
  </inkml:definitions>
  <inkml:trace contextRef="#ctx0" brushRef="#br0">277 112 15118,'0'0'1025,"-12"-8"144,4 2-1033,-2 0 0,1 1 0,-1 0 0,1 1 0,-1 0 0,-16-4 0,21 6-86,-1 1-1,0 0 1,0 1-1,0-1 1,0 1-1,0 0 1,0 1-1,0-1 1,1 1-1,-1 1 1,0-1-1,0 1 1,1 0-1,-1 0 1,1 0 0,-7 5-1,6-4-13,1 0 0,0 0 0,-1 1 0,1 0 1,1 0-1,-1 0 0,1 1 0,-1-1 0,1 1 0,0 0 0,1 0 0,0 1 0,-1-1 0,2 1 1,-1-1-1,0 1 0,1 0 0,0 0 0,1 0 0,-2 7 0,4-11-36,-1-1 0,1 1 0,-1-1 0,1 1 0,0-1-1,0 1 1,0-1 0,0 1 0,0-1 0,0 0 0,0 0 0,0 0 0,0 1-1,0-1 1,1 0 0,-1 0 0,1-1 0,-1 1 0,0 0 0,1 0 0,-1-1 0,1 1-1,0-1 1,-1 1 0,1-1 0,-1 1 0,1-1 0,0 0 0,-1 0 0,1 0-1,0 0 1,2-1 0,58-2 116,-50 0-107,1-1 0,0 0 0,-1-1 0,0-1 0,19-11 0,-20 10-108,1 1 0,0 0 0,0 1 1,0 0-1,17-4 0,-27 10 95,-1 0 0,0 0 0,0 0-1,0 0 1,0 0 0,0 0 0,0 0 0,0 1 0,0-1 0,0 0-1,0 1 1,-1-1 0,1 0 0,-1 1 0,1-1 0,-1 1 0,1-1-1,-1 1 1,0-1 0,0 3 0,5 10 123,-3-12-123,0 0 1,0-1-1,0 1 1,0-1-1,0 0 0,0 0 1,0 0-1,0 0 1,0 0-1,1 0 0,-1 0 1,0-1-1,1 1 1,-1-1-1,0 0 0,1 0 1,3 0-1,45-3-166,-24-3-400,-1-1 1,0-2-1,0 0 0,-1-2 0,0 0 1,-1-2-1,0-1 0,-1-1 0,-1 0 1,33-31-1,-34 20-521,-19 16 820,-18 11 789,13 0-398,-1 0-1,1 0 1,0 1-1,0 0 1,0-1-1,0 1 0,0 0 1,1 0-1,-1 1 1,1-1-1,-1 1 0,1-1 1,0 1-1,0 0 1,0 0-1,0-1 0,0 2 1,-1 3-1,5-6-113,0 0-1,0 1 1,1-1-1,-1 0 1,0-1-1,1 1 1,-1 0-1,0-1 0,1 1 1,-1-1-1,1 0 1,-1 1-1,5-2 1,1 2-136,-3 0-47,-1 0 1,0 1-1,1-1 0,-1 1 1,0 0-1,0 0 0,0 1 1,0-1-1,0 1 1,0-1-1,-1 1 0,1 1 1,-1-1-1,0 0 0,0 1 1,0-1-1,0 1 1,-1 0-1,0 0 0,1 0 1,-2 0-1,1 1 0,0-1 1,-1 0-1,2 6 0,1 12 533,-1 0-1,-1 0 0,0-1 0,-2 27 0,0-9-52,1-4 268,0-4-97,0 0 1,-2 0-1,-7 39 1,7-62-253,-1 0 1,0 0-1,0 0 0,-1-1 0,0 1 1,0-1-1,-1 1 0,0-1 0,0-1 1,-1 1-1,1 0 0,-2-1 0,1 0 1,-1 0-1,0-1 0,0 0 0,-11 8 1,13-11-188,1-1 0,-1 1 1,1-1-1,-1 1 1,1-1-1,-1 0 1,0-1-1,0 1 0,1-1 1,-1 1-1,0-1 1,0-1-1,0 1 1,1 0-1,-1-1 0,0 0 1,0 1-1,1-2 1,-1 1-1,1 0 1,-1-1-1,1 1 0,-1-1 1,1 0-1,0 0 1,0-1-1,0 1 1,0-1-1,0 1 0,1-1 1,-4-4-1,0 0-46,0 1 0,1-1 0,0 0-1,1-1 1,-1 1 0,1-1 0,1 0-1,-1 0 1,2 0 0,-1-1 0,1 1-1,-2-16 1,3 15 87,1 0 1,1 0-1,0 0 0,0 1 0,1-1 0,0 0 1,0 1-1,1-1 0,0 1 0,1 0 0,0 0 1,7-12-1,-2 8 187,0 0 1,1 0-1,1 1 1,0 0-1,0 1 0,20-14 1,44-25 17,16-12-2203,-37 12-5021,-29 17-632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184"/>
    </inkml:context>
    <inkml:brush xml:id="br0">
      <inkml:brushProperty name="width" value="0.025" units="cm"/>
      <inkml:brushProperty name="height" value="0.025" units="cm"/>
    </inkml:brush>
  </inkml:definitions>
  <inkml:trace contextRef="#ctx0" brushRef="#br0">4 1 12236,'0'0'5317,"0"13"-4816,3 675 3071,-7-648-3103,1-11 142,12-53-63,22-104-318,24-77-1277,-39 170 815,-10 40 8,0 18 291,-6-21-60,0 1 0,1-1 1,-1 1-1,1-1 1,0 1-1,0-1 0,0 1 1,0-1-1,0 0 1,0 1-1,1-1 1,-1 0-1,1 0 0,0 0 1,-1 0-1,1 0 1,0-1-1,0 1 1,0 0-1,0-1 0,1 0 1,3 3-1,-2-3 12,0-1-1,0 1 0,0 0 1,0-1-1,0 0 1,0 0-1,0 0 1,0-1-1,0 0 1,0 1-1,0-1 0,0 0 1,4-2-1,12-6 34,-1 0 0,-1-1 0,0-1 0,24-19 0,-23 16-117,-2-1-1,0-1 1,26-29 0,-48 50 152,0 1 0,1 0 0,0 1 0,0-1 0,1 1 0,0-1 0,0 1 0,0 0 0,-2 13 0,5-19-73,1 0 0,-1-1 0,1 1 1,-1 0-1,1 0 0,-1 0 0,1-1 0,0 1 0,-1 0 1,1-1-1,0 1 0,-1 0 0,1-1 0,0 1 1,0-1-1,0 0 0,0 1 0,0-1 0,0 1 0,-1-1 1,1 0-1,0 0 0,0 0 0,0 1 0,0-1 1,0 0-1,0 0 0,0 0 0,0-1 0,0 1 1,0 0-1,0 0 0,0 0 0,0-1 0,1 0 1,37-9 429,-19-2-227,-18 11-327,0-1 1,0 1-1,0-1 0,1 1 0,-1 0 0,0 0 0,0 0 1,1 0-1,-1 1 0,4-2 0,-5 3 94,0-1 0,0 1-1,-1 0 1,1-1 0,0 1 0,0 0-1,-1-1 1,1 1 0,0 0 0,-1 0-1,1 0 1,-1-1 0,1 1 0,-1 0 0,1 0-1,-1 0 1,0 0 0,1 0 0,-1 0-1,0 0 1,0 0 0,0 0 0,0 0-1,0 0 1,0 0 0,0 0 0,0 0-1,0 0 1,0 0 0,0 0 0,-1 1 0,9 26-1036,-1-21-2559,-1-20-3690,-3-4-2660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570"/>
    </inkml:context>
    <inkml:brush xml:id="br0">
      <inkml:brushProperty name="width" value="0.025" units="cm"/>
      <inkml:brushProperty name="height" value="0.025" units="cm"/>
    </inkml:brush>
  </inkml:definitions>
  <inkml:trace contextRef="#ctx0" brushRef="#br0">3 0 14125,'0'0'2691,"-2"60"-2563,19-44 0,7 1-1153,1 0-865,3-5-704,4-1-1570,2-4-2883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6.899"/>
    </inkml:context>
    <inkml:brush xml:id="br0">
      <inkml:brushProperty name="width" value="0.025" units="cm"/>
      <inkml:brushProperty name="height" value="0.025" units="cm"/>
    </inkml:brush>
  </inkml:definitions>
  <inkml:trace contextRef="#ctx0" brushRef="#br0">89 0 8648,'0'0'9593,"-10"10"-8472,-3 1-761,7-7-205,1 0 0,0 1 0,0 0 1,0 0-1,1 0 0,-1 0 1,-5 10-1,10-14-153,-1 0 0,1 0 0,-1-1 0,0 1 0,1 0 0,0 0 0,-1 0 0,1-1 0,-1 1 0,1 0 0,0 0 0,0 0 0,0 0 0,-1 0 0,1 0 0,0 0 0,0 0 0,0 0 0,0-1 0,0 1 0,1 0 0,-1 0 0,0 0 0,0 0 0,1 0 0,-1 0 0,0 0 0,1-1 0,-1 1 0,1 0 0,-1 0 0,1 0 0,-1-1 0,1 1 1,0 0-1,-1-1 0,1 1 0,0 0 0,1 0 0,42 13-678,-16-6-122,-24-6 756,0 0 0,0 0 0,0 0 0,0 1 0,0 0 0,0-1 0,-1 1 0,1 1 0,-1-1 0,0 0 0,0 1 0,5 7 0,-8-10 108,1 1 1,-1-1-1,1 1 1,-1 0 0,1-1-1,-1 1 1,0-1-1,0 1 1,0 0-1,0 0 1,0-1-1,0 1 1,0 0-1,-1-1 1,1 1 0,-1-1-1,1 1 1,-1 0-1,1-1 1,-1 1-1,0-1 1,0 1-1,0-1 1,0 0-1,0 1 1,0-1 0,0 0-1,0 0 1,-1 0-1,1 0 1,0 0-1,-1 0 1,1 0-1,-1 0 1,1 0-1,-4 1 1,-3 3 130,-1-1 0,0 1 0,0-1 0,0-1 0,-1 0 0,1 0 0,-1-1 0,0 0 0,-16 1 0,25-3-326,0 0 1,1 0-1,-1 0 1,0-1-1,0 1 1,1 0-1,-1 0 1,0-1-1,1 1 1,-1-1-1,0 1 0,1 0 1,-1-1-1,1 1 1,-1-1-1,0 1 1,1-1-1,-1 0 1,1 1-1,0-1 1,-1 1-1,1-1 1,-1 0-1,1 1 1,0-1-1,-1 0 0,1 0 1,0 1-1,0-1 1,0 0-1,0 0 1,0 1-1,0-1 1,0 0-1,0-1 1,2-31-6281,-2 30 5674,8-31-8357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7.244"/>
    </inkml:context>
    <inkml:brush xml:id="br0">
      <inkml:brushProperty name="width" value="0.025" units="cm"/>
      <inkml:brushProperty name="height" value="0.025" units="cm"/>
    </inkml:brush>
  </inkml:definitions>
  <inkml:trace contextRef="#ctx0" brushRef="#br0">1 0 11147,'0'0'11386,"0"13"-10692,2 50-181,14 89-1,-9-117-491,-5-19-16,0 0 1,2 0-1,0-1 1,1 1-1,0-1 1,9 16-1,-13-29-3,-1-1 0,1 0 1,0 1-1,0-1 0,0 0 0,0 0 0,0 0 1,0 0-1,0 0 0,0 0 0,0 0 0,1 0 0,-1 0 1,0 0-1,0 0 0,1-1 0,-1 1 0,1-1 1,-1 1-1,1-1 0,-1 1 0,0-1 0,1 0 1,2 0-1,-1 0 6,-1-1 1,0 1 0,0-1 0,1 0 0,-1 0-1,0 0 1,0 0 0,0-1 0,0 1-1,0 0 1,0-1 0,0 0 0,3-3-1,1-2 21,0-1 0,0 0 0,-1 0 0,0 0-1,0-1 1,5-13 0,-7 9-55,0-1-1,-1 1 1,0-1 0,-1 0 0,-2-27-1,1 16-167,-1 21-5,-1 10 77,0 12 42,3-12 82,1-1 0,0 1 0,0-1 0,0 0 0,1 0 0,0 0 0,0 0 0,0 0 0,1-1 0,-1 1 0,1-1 0,0 0 0,0 0 0,0-1 0,1 1 0,0-1 1,-1 0-1,1 0 0,8 3 0,-8-3 7,1 0 1,0-1-1,0 0 1,0 0 0,0 0-1,0-1 1,1 1 0,-1-2-1,0 1 1,1-1-1,-1 0 1,1 0 0,-1 0-1,0-1 1,1 0 0,-1-1-1,7-2 1,-5 1 23,5-2-131,-15 11-160,-11 27 148,15-19-1732,-2-14 1624,0 1-1,1-1 1,-1 1 0,0-1-1,1 1 1,-1-1 0,0 1-1,1-1 1,-1 0-1,1 1 1,-1-1 0,1 0-1,-1 1 1,1-1-1,-1 0 1,1 1 0,-1-1-1,1 0 1,-1 0 0,1 0-1,-1 0 1,1 1-1,0-1 1,-1 0 0,1 0-1,-1 0 1,1 0 0,-1 0-1,1 0 1,0-1-1,-1 1 1,1 0 0,-1 0-1,1 0 1,-1 0 0,1-1-1,-1 1 1,1 0-1,-1 0 1,1-1 0,-1 1-1,1-1 1,-1 1-1,1 0 1,-1-1 0,0 1-1,1-1 1,-1 1 0,0-1-1,1 1 1,-1-1-1,0 1 1,1-1 0,-1 0-1,8-18-6955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7.697"/>
    </inkml:context>
    <inkml:brush xml:id="br0">
      <inkml:brushProperty name="width" value="0.025" units="cm"/>
      <inkml:brushProperty name="height" value="0.025" units="cm"/>
    </inkml:brush>
  </inkml:definitions>
  <inkml:trace contextRef="#ctx0" brushRef="#br0">0 0 10410,'0'0'272,"3"12"70,0-2-321,0-1 1,1 1 0,-1-1-1,2 0 1,0 0 0,0 0-1,0 0 1,1-1 0,0 0-1,1 0 1,0-1 0,0 0-1,0 0 1,1-1 0,0 1-1,13 6 1,-13-9 4,0-1 0,1 0 0,-1 0-1,0-1 1,1 0 0,12 1 0,-19-2 24,0-1-1,1 0 1,-1 1-1,0-1 1,0 0 0,0 0-1,1 0 1,-1-1-1,0 1 1,0 0 0,0-1-1,0 1 1,0-1 0,0 0-1,0 0 1,0 0-1,0 0 1,0 0 0,0 0-1,0 0 1,-1-1-1,1 1 1,0-1 0,-1 1-1,1-1 1,-1 0 0,0 1-1,0-1 1,1 0-1,0-3 1,-4 13 181,0 0-1,1 1 1,0-1-1,1 1 1,-1 0-1,2-1 1,-1 1-1,1-1 1,3 12-1,27 75 532,-23-75-775,-1 1 1,-1 0-1,7 35 0,-12-48 28,-1-1-1,1 1 1,-2-1 0,1 1-1,-1 0 1,0-1-1,-1 1 1,1-1 0,-1 0-1,-1 1 1,0-1-1,0 0 1,0 0 0,-7 9-1,-30 39 190,37-52-94,0 1 0,-1-1 0,1 0 0,-1 0 0,1 0 0,-1 0 0,0-1 0,0 1 0,0-1 0,0 0 0,0-1 0,-6 3 0,9-4-67,0 0 0,1 0 1,-1 0-1,0 0 1,0 0-1,1 0 0,-1 0 1,0 0-1,0 0 1,1-1-1,-1 1 0,0 0 1,1 0-1,-1-1 1,0 1-1,1 0 0,-1-1 1,1 1-1,-1-1 1,0 1-1,1-1 0,-1 1 1,1-1-1,0 1 1,-1-1-1,1 0 0,-1 1 1,1-1-1,0 0 1,-1 1-1,1-1 0,0 0 1,0 1-1,-1-1 1,1 0-1,0 1 0,0-1 1,0-1-1,-1-34 69,1 26-53,1-4-303,0-1-1,1 0 1,1 1 0,0 0 0,1 0 0,0 0-1,1 0 1,0 0 0,2 1 0,-1 0-1,2 0 1,13-18 0,10-7 23,1 1 0,53-46 0,-31 30 471,-49 49-129,0-1-1,-1-1 0,0 1 0,0-1 0,0 0 1,0 0-1,-1 0 0,0 0 0,0 0 0,2-9 0,-5 13-29,0 1 0,1-1 0,-1 0 0,0 1 0,0-1 0,0 0 0,0 1 0,0-1 0,-1 0 0,1 1 0,0-1 0,-1 1 0,1-1 0,-1 0 0,0 1 0,1-1 0,-1 1 0,-1-2 0,0 1-22,0 0-1,0 1 1,0-1 0,0 1-1,0 0 1,0-1 0,0 1-1,0 0 1,-1 0-1,1 1 1,0-1 0,-1 0-1,1 1 1,-1-1-1,1 1 1,-4 0 0,2-1-13,-1 1 1,1 0 0,-1 0 0,0 0-1,1 1 1,-1-1 0,1 1-1,-1 0 1,1 0 0,0 1 0,-1-1-1,1 1 1,0 0 0,0 0 0,0 0-1,0 1 1,1 0 0,-1-1-1,1 1 1,-1 0 0,1 1 0,0-1-1,0 1 1,0-1 0,1 1-1,-1 0 1,1 0 0,0 0 0,0 0-1,0 0 1,1 1 0,0-1 0,-1 0-1,1 1 1,1-1 0,-1 1-1,1-1 1,0 1 0,0 8 0,1-10-90,0 0 0,1 0 1,-1 0-1,1-1 0,-1 1 1,1 0-1,0-1 0,0 1 1,0-1-1,0 1 0,0-1 1,1 0-1,-1 0 1,1 0-1,0 0 0,-1 0 1,1-1-1,0 1 0,0-1 1,0 0-1,0 0 0,0 0 1,0 0-1,0 0 1,1-1-1,4 1 0,14 2-1204,0 0 0,34-2-1,-50-1 819,51-2-4738,2-11-3539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8.045"/>
    </inkml:context>
    <inkml:brush xml:id="br0">
      <inkml:brushProperty name="width" value="0.025" units="cm"/>
      <inkml:brushProperty name="height" value="0.025" units="cm"/>
    </inkml:brush>
  </inkml:definitions>
  <inkml:trace contextRef="#ctx0" brushRef="#br0">56 1 13613,'0'0'9817,"-5"11"-10030,-11 36-278,16-45 422,0 0 1,0 0 0,0 1 0,0-1 0,1 0 0,-1 0 0,0 1-1,1-1 1,-1 0 0,1 0 0,0 0 0,0 0 0,0 0 0,0 0 0,0 0-1,0 0 1,3 2 0,29 28-1050,-17-18 783,-14-11 394,1-1 0,-2 1 0,1 0 0,0 0 1,0 0-1,-1 0 0,0 0 0,0 0 0,1 0 1,-2 0-1,1 0 0,0 0 0,-1 1 0,1-1 1,-1 0-1,0 1 0,0-1 0,0 0 0,-1 1 1,1-1-1,-1 0 0,0 0 0,0 0 0,0 1 1,0-1-1,0 0 0,-1 0 0,-2 4 0,1-3 72,0 1-1,0-1 1,0 0-1,-1 0 1,1 0-1,-1 0 1,0-1-1,0 1 1,0-1-1,0 0 1,-1 0-1,1-1 1,-1 1-1,0-1 1,1 0-1,-1 0 1,0-1-1,-7 2 1,11-3-266,-11 0-1262,7-8-3488,4-12-5701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8.519"/>
    </inkml:context>
    <inkml:brush xml:id="br0">
      <inkml:brushProperty name="width" value="0.025" units="cm"/>
      <inkml:brushProperty name="height" value="0.025" units="cm"/>
    </inkml:brush>
  </inkml:definitions>
  <inkml:trace contextRef="#ctx0" brushRef="#br0">30 13 11339,'0'0'7457,"0"11"-6944,-13 97 1017,6-65-1239,2 0 0,1 84-1,4-126-266,0 1 0,0-1 0,1 1 0,-1-1 0,1 1 0,-1-1 0,1 1 0,-1-1 0,1 0 0,0 0 0,-1 1 0,1-1 0,0 0 0,0 0 0,0 0 0,0 0 0,0 0 0,0 0 0,1 0 0,-1 0 0,0 0 0,0 0 0,1-1 0,-1 1 0,0 0 0,1-1 0,-1 1 0,1-1 0,-1 0 0,1 1 0,-1-1 0,1 0 0,-1 0 0,1 0 0,-1 0 0,1 0 0,-1 0 0,0-1 0,1 1 0,-1 0 0,1-1 0,1 0 0,6-1 275,0-1 1,0 0 0,0 0-1,-1-1 1,14-8 0,66-49 1514,152-138 0,-163 131-2560,-62 53-312,-28 11-11726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0.204"/>
    </inkml:context>
    <inkml:brush xml:id="br0">
      <inkml:brushProperty name="width" value="0.025" units="cm"/>
      <inkml:brushProperty name="height" value="0.025" units="cm"/>
    </inkml:brush>
  </inkml:definitions>
  <inkml:trace contextRef="#ctx0" brushRef="#br0">350 0 8872,'0'0'19464,"-8"0"-19208,-3 1-226,1 0 0,0 1 0,-1 0 0,1 1 0,0 0 0,0 0 0,1 1 0,-1 0 0,-13 9 0,6-3 151,0 1-1,1 1 0,0 0 0,-22 23 1,36-33-173,0-1 1,1 1 0,-1 0 0,0 0 0,1 0 0,-1 0 0,1 0 0,0 1 0,0-1 0,0 0 0,0 1 0,0-1-1,0 0 1,0 1 0,1-1 0,-1 1 0,1-1 0,0 1 0,0 3 0,1-4-13,-1-1 1,1 1-1,0 0 1,0-1-1,0 1 0,0-1 1,0 1-1,1-1 1,-1 1-1,0-1 1,1 0-1,-1 0 0,1 1 1,-1-1-1,1 0 1,0 0-1,-1-1 1,1 1-1,0 0 0,0-1 1,-1 1-1,1-1 1,0 1-1,0-1 1,3 0-1,110 18-196,-77-14 66,-1 2 0,0 1 0,0 2 0,-1 1 0,38 17 0,-70-25 86,0 0-1,0 0 0,-1 0 0,1 0 0,-1 1 1,0-1-1,1 1 0,-1 0 0,0 0 0,-1 0 1,1 0-1,0 1 0,3 6 0,-5-8 68,-1 0-1,0-1 1,1 1-1,-1 0 1,0 0-1,0 0 1,0 0-1,0-1 1,0 1 0,0 0-1,0 0 1,-1 0-1,1 0 1,-1-1-1,1 1 1,-1 0-1,0-1 1,0 1-1,1 0 1,-1-1-1,0 1 1,-1-1-1,1 1 1,0-1-1,0 0 1,-1 1-1,1-1 1,0 0-1,-1 0 1,0 0-1,1 0 1,-1 0-1,-1 0 1,-19 12 408,-1-1 1,0-1-1,-1-1 0,-43 12 1,13-9 476,-62 8 0,88-17-904,0-1 0,-1-1 0,1-1 0,-55-7 0,69 2-2868,14 3 2751,0 1 1,0 0-1,-1 0 0,1 0 1,0 0-1,0 0 0,0-1 0,0 1 1,-1 0-1,1 0 0,0 0 1,0-1-1,0 1 0,0 0 1,0 0-1,0 0 0,0-1 1,0 1-1,0 0 0,0 0 1,0-1-1,0 1 0,0 0 0,0 0 1,0-1-1,0 1 0,0 0 1,0 0-1,0 0 0,0-1 1,0 1-1,0 0 0,0 0 1,0-1-1,0 1 0,0 0 1,1 0-1,-1 0 0,0 0 1,0-1-1,0 1 0,0 0 0,1 0 1,-1 0-1,0 0 0,0-1 1,0 1-1,1 0 0,-1 0 1,0 0-1,0 0 0,0 0 1,1 0-1,-1 0 0,0 0 1,0 0-1,1 0 0,12-7-9209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069"/>
    </inkml:context>
    <inkml:brush xml:id="br0">
      <inkml:brushProperty name="width" value="0.025" units="cm"/>
      <inkml:brushProperty name="height" value="0.025" units="cm"/>
    </inkml:brush>
  </inkml:definitions>
  <inkml:trace contextRef="#ctx0" brushRef="#br0">0 45 13325,'0'0'5290,"6"9"-4794,-3-5-482,-1 1-48,1 0-1,0 0 1,1 0-1,-1 0 0,1-1 1,0 0-1,0 1 1,0-1-1,0 0 0,1-1 1,0 1-1,0-1 1,0 0-1,0 0 0,0-1 1,0 0-1,1 1 0,0-2 1,-1 1-1,1-1 1,6 1-1,7-2 163,0-1 0,0 0 0,0-2 1,-1 0-1,1-1 0,-1-1 0,0-1 0,0-1 0,0 0 0,-1-1 0,29-19 1,-45 27-107,1-1 1,-1 0 0,0 0-1,0 0 1,0 0 0,0 0-1,1 0 1,-1 0 0,0 0-1,-1 0 1,1 0 0,0 0-1,0-1 1,0 1 0,-1 0-1,1-1 1,0-2 0,-1 4 13,0-1 0,0 0 1,0 1-1,-1-1 1,1 0-1,0 1 1,0-1-1,-1 0 0,1 1 1,-1-1-1,1 1 1,0-1-1,-1 1 0,1-1 1,-1 1-1,1-1 1,-1 1-1,1-1 0,-1 1 1,0-1-1,1 1 1,-1 0-1,0-1 1,1 1-1,-2 0 0,-4-2 80,0 0 0,0 0 1,0 1-1,0 0 0,0 0 0,-7 1 0,-2-1-105,0 2 0,0 0 0,-23 4 0,35-4 5,-1 0 0,1-1 0,0 1-1,0 0 1,0 0 0,0 1-1,0-1 1,0 1 0,0 0-1,0-1 1,0 1 0,1 0 0,-1 1-1,1-1 1,0 0 0,-1 1-1,1-1 1,0 1 0,1 0-1,-1 0 1,0 0 0,-1 4 0,3-6-15,-1-1 0,1 1 0,0-1 0,0 1 0,0 0 1,0-1-1,0 1 0,0-1 0,0 1 0,0-1 0,0 1 1,0-1-1,0 1 0,0 0 0,1-1 0,-1 1 0,0-1 1,0 1-1,0-1 0,1 1 0,-1-1 0,0 1 0,1-1 0,-1 0 1,0 1-1,1-1 0,-1 1 0,1-1 0,-1 0 0,1 1 1,0-1-1,22 6 84,32-8 130,-51 2-195,26-5 15,0-1-1,-1-2 0,0-1 1,29-13-1,37-11 2,-93 33-40,-1-1 0,1 0 0,0 1 0,-1-1 0,1 1 0,0 0 0,0-1 0,-1 1 0,1 0 0,0 0 0,0 0 0,-1 0 0,1 1 0,0-1 0,3 1 0,-4 0 0,0 0 0,-1 1 0,1-1 0,0 0 0,0 1 0,0-1 0,-1 0 0,1 1 0,-1-1 0,1 1 0,-1-1 0,0 1 0,1-1 0,-1 3 0,2 3 11,-2-5 6,1-1-1,-1 1 1,1-1-1,-1 0 1,1 1 0,0-1-1,-1 0 1,1 0 0,0 1-1,0-1 1,0 0-1,0 0 1,0 0 0,0 0-1,0 0 1,0 0 0,1 0-1,-1-1 1,0 1-1,1 0 1,1 0 0,1 0 38,0 0 0,0 0 0,0 0 0,0-1 0,0 0 0,0 0 0,0 0 1,5-1-1,10-2-74,-1-1 0,32-11-1,-38 11-409,-10 4 321,36-14-4374,-14 0-2687,-10 5 526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400"/>
    </inkml:context>
    <inkml:brush xml:id="br0">
      <inkml:brushProperty name="width" value="0.025" units="cm"/>
      <inkml:brushProperty name="height" value="0.025" units="cm"/>
    </inkml:brush>
  </inkml:definitions>
  <inkml:trace contextRef="#ctx0" brushRef="#br0">8 21 10570,'0'0'5637,"9"-4"-3736,32-11-1202,-39 15-672,0-1 0,0 1 0,0-1 0,0 1 0,1 0-1,-1 0 1,0 0 0,0 0 0,0 1 0,0-1 0,0 0 0,0 1 0,0-1 0,0 1-1,0 0 1,-1 0 0,1 0 0,0 0 0,0 0 0,-1 0 0,1 0 0,0 0 0,-1 1-1,1-1 1,-1 1 0,0-1 0,1 1 0,-1-1 0,0 1 0,0 0 0,0 0-1,1 3 1,0-1-29,0 0-1,0 0 0,-1 0 0,0 0 1,0 0-1,0 1 0,0-1 0,-1 0 1,1 1-1,-1-1 0,0 0 0,-1 0 1,0 7-1,-3-3 90,0-1 1,0 1-1,0-1 0,-1 0 1,-1-1-1,1 1 0,-1-1 1,0 0-1,0-1 0,-13 10 1,-29 30 323,48-44-413,-1 0 0,0 0 0,0 0 1,0 0-1,1 0 0,-1 0 0,0 1 1,1-1-1,-1 0 0,1 0 0,-1 0 0,1 0 1,0 1-1,0-1 0,-1 0 0,1 1 0,0-1 1,0 0-1,0 0 0,0 1 0,1-1 0,-1 0 1,0 0-1,0 1 0,1-1 0,0 1 0,0 0 32,0 0 0,1-1-1,0 1 1,-1-1 0,1 1-1,0-1 1,-1 1 0,1-1-1,0 0 1,0 0 0,0 0-1,0 0 1,4 0 0,7 3 201,0-1-1,1-1 1,21 2 0,-33-4-219,16 1-122,127 4 848,-133-6-1332,1 1 0,-1-2 0,0 0 0,1 0 0,-1-1 0,0-1-1,0 0 1,22-11 0,-19 1-4450,-13-2-3423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49.774"/>
    </inkml:context>
    <inkml:brush xml:id="br0">
      <inkml:brushProperty name="width" value="0.025" units="cm"/>
      <inkml:brushProperty name="height" value="0.025" units="cm"/>
    </inkml:brush>
  </inkml:definitions>
  <inkml:trace contextRef="#ctx0" brushRef="#br0">1 24 3651,'0'0'12364,"71"8"-9801,-35-8-1250,6-2-641,1-4-543,-2 1-226,3 0-1920,-3-2-2436,-1 1-3234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118"/>
    </inkml:context>
    <inkml:brush xml:id="br0">
      <inkml:brushProperty name="width" value="0.025" units="cm"/>
      <inkml:brushProperty name="height" value="0.025" units="cm"/>
    </inkml:brush>
  </inkml:definitions>
  <inkml:trace contextRef="#ctx0" brushRef="#br0">1 164 12396,'0'0'9566,"10"0"-8605,2 0-744,0-1-1,0-1 1,1 0 0,-1 0 0,0-2-1,-1 1 1,24-11 0,-31 12-156,1 0 0,-1 0 1,1-1-1,-1 1 0,0-1 1,0 0-1,0 0 0,0-1 1,0 1-1,-1-1 0,0 0 1,0 0-1,0 0 0,0 0 1,0-1-1,-1 1 0,0-1 1,0 1-1,0-1 0,0 0 1,-1 0-1,0 0 0,0 0 1,0-7-1,-1 11-68,0-1-1,0 1 1,0-1 0,0 1-1,-1 0 1,1-1 0,0 1-1,-1 0 1,1-1 0,-1 1-1,1 0 1,-1-1 0,0 1-1,0 0 1,0 0 0,1 0-1,-1 0 1,0 0 0,0 0-1,-1 0 1,1 0 0,0 0-1,0 0 1,0 1-1,0-1 1,-1 0 0,1 1-1,0-1 1,-1 1 0,1-1-1,0 1 1,-1 0 0,1 0-1,-1 0 1,1-1 0,0 1-1,-1 1 1,1-1 0,-3 0-1,0 0-11,0 1 0,0-1 0,0 1 0,0 0 0,0 0 0,0 1 0,0-1 0,0 1 0,1 0 0,-1-1 0,1 2 0,-1-1 0,-2 3 0,-1 2 15,0 1 0,1 0 0,0 0 0,1 0 0,0 1 0,0-1 0,1 1 0,0 1 0,0-1 0,1 0 0,1 1 0,-1 0 0,2-1 1,-1 1-1,1 0 0,1 0 0,-1 0 0,4 19 0,-3-26-117,1 0 1,0 0-1,0 0 0,0-1 1,0 1-1,0 0 1,1-1-1,-1 1 0,1-1 1,-1 1-1,1-1 1,0 0-1,0 0 0,0 0 1,0 0-1,1 0 1,-1 0-1,0 0 0,1-1 1,0 1-1,-1-1 0,1 0 1,0 0-1,-1 0 1,4 1-1,2 0-838,0-1 1,0 1-1,1-2 0,-1 1 1,0-1-1,1 0 1,15-3-1,16-7-4534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466"/>
    </inkml:context>
    <inkml:brush xml:id="br0">
      <inkml:brushProperty name="width" value="0.025" units="cm"/>
      <inkml:brushProperty name="height" value="0.025" units="cm"/>
    </inkml:brush>
  </inkml:definitions>
  <inkml:trace contextRef="#ctx0" brushRef="#br0">69 0 14734,'0'0'1756,"-7"13"38,-3 2-1342,2 1 0,0 0 0,1 0 0,1 1 0,0 0 0,1 0 0,1 0 0,-4 34 0,9-22-291,1 0 0,1 0 0,1-1 0,13 45 0,6 36-1319,30-298 267,-36 125 892,-11 35 171,2-1-1,2 1 1,0 0 0,24-44-1,-32 69-145,1 1-1,0 0 0,0 0 0,0 0 0,0 0 0,0 0 0,1 1 0,-1 0 0,1-1 0,-1 1 1,1 0-1,0 1 0,0-1 0,0 1 0,0 0 0,0 0 0,0 0 0,0 0 0,1 1 0,-1 0 0,0-1 1,0 1-1,0 1 0,1-1 0,-1 1 0,7 2 0,-3-2-25,0 1 0,-1 0 0,0 1 0,1 0 0,-1 0 0,0 1 0,0 0 0,-1 0 0,1 0 0,-1 1 0,0 0 0,0 0 0,8 9 0,-13-13 2,0 0-1,-1 0 0,1 1 1,0-1-1,0 0 0,-1 0 0,1 1 1,0-1-1,-1 0 0,1 1 1,-1-1-1,0 0 0,1 1 1,-1-1-1,0 1 0,0-1 0,0 1 1,0-1-1,0 0 0,0 1 1,-1-1-1,1 1 0,0-1 1,-2 3-1,1-2 17,0 0 1,-1 0-1,0 0 1,0 0-1,1 0 1,-1 0-1,0 0 0,-1-1 1,1 1-1,0-1 1,0 1-1,-4 1 1,-9 3 93,0-1 1,0 0-1,-25 4 0,34-8-108,-23 5 177,-1-1 0,1-1-1,-1-2 1,1 0 0,-42-5-1,71 3-220,0 0 0,0 0 0,1 0 0,-1-1 0,0 1 0,0 0 0,0 0 0,0 0-1,0 0 1,1 0 0,-1 0 0,0-1 0,0 1 0,0 0 0,0 0 0,0 0 0,0 0 0,0-1 0,0 1 0,1 0 0,-1 0-1,0 0 1,0-1 0,0 1 0,0 0 0,0 0 0,0 0 0,0-1 0,0 1 0,0 0 0,0 0 0,0 0 0,-1-1 0,1 1-1,0 0 1,0 0 0,0 0 0,0 0 0,0-1 0,0 1 0,0 0 0,0 0 0,0 0 0,-1 0 0,1 0 0,0-1 0,0 1-1,0 0 1,0 0 0,-1 0 0,1 0 0,0 0 0,0 0 0,0 0 0,0 0 0,-1-1 0,1 1 0,0 0 0,-1 0-1,18-8-2567,54-11-4294,-26 7 2017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0.844"/>
    </inkml:context>
    <inkml:brush xml:id="br0">
      <inkml:brushProperty name="width" value="0.025" units="cm"/>
      <inkml:brushProperty name="height" value="0.025" units="cm"/>
    </inkml:brush>
  </inkml:definitions>
  <inkml:trace contextRef="#ctx0" brushRef="#br0">229 11 13453,'0'0'4158,"-12"-3"-2994,4 1-963,6 1-149,-1 0-1,0 0 0,0 1 0,1-1 1,-1 1-1,0-1 0,0 1 1,0 0-1,1 0 0,-1 0 0,0 0 1,0 0-1,0 1 0,0 0 0,1-1 1,-1 1-1,0 0 0,1 0 0,-1 0 1,1 1-1,-1-1 0,1 1 1,-1-1-1,1 1 0,0 0 0,-3 3 1,-4 7 42,1 1 1,1 0-1,0 1 1,1 0 0,0 0-1,1 0 1,0 1-1,2 0 1,0-1-1,0 1 1,1 1 0,1-1-1,1 0 1,1 18-1,0-21-126,0 1 0,1-1 1,0 0-1,1-1 0,0 1 0,1 0 0,0-1 0,1 0 0,1 0 0,-1 0 0,2 0 0,-1-1 0,2 0 0,-1-1 0,1 0 0,1 0 0,17 15 0,-25-23-73,0 0-1,0 0 1,0 0 0,0-1-1,0 1 1,1 0 0,-1-1-1,0 1 1,0-1 0,0 1-1,1-1 1,-1 0-1,0 1 1,0-1 0,1 0-1,-1 0 1,0 0 0,1 0-1,-1 0 1,0 0 0,2 0-1,-2-1 29,0 1 1,-1-1-1,1 0 0,0 1 0,-1-1 1,1 0-1,0 0 0,-1 1 0,1-1 1,-1 0-1,1 0 0,-1 0 0,1 0 1,-1 0-1,0 0 0,0 0 0,1 1 1,-1-1-1,0 0 0,0 0 0,0-2 0,0-3-164,0 0 0,0 0 0,-1 0 0,1 0-1,-1 0 1,-1 0 0,-3-11 0,-8-11-99,-1 1 0,-30-43 1,-44-49 3409,48 67-242,39 52-2785,1-1 0,-1 1 0,1 0 0,-1-1 0,1 1 0,0 0 0,-1-1 0,1 1 0,-1-1-1,1 1 1,0-1 0,-1 1 0,1-1 0,0 1 0,0-1 0,0 1 0,-1-1 0,1 1 0,0-1 0,0 1 0,0-1 0,0 0 0,0 1 0,0-1 0,0 1 0,0-1-1,0 1 1,0-1 0,0 0 0,0 1 0,0-1 0,0 1 0,1-1 0,-1 1 0,0-1 0,0 1 0,1-1 0,-1 1 0,0-1 0,1 1 0,-1-1 0,1 1 0,-1 0 0,0-1-1,1 1 1,-1-1 0,1 1 0,-1 0 0,1 0 0,-1-1 0,1 1 0,-1 0 0,1 0 0,-1 0 0,1-1 0,0 1 0,-1 0 0,1 0 0,-1 0 0,1 0 0,-1 0-1,1 0 1,0 0 0,-1 0 0,1 0 0,-1 0 0,1 1 0,52 5-144,-42-4 389,136 28 496,-4 0-2264,-49-18-5041,-47-11-2437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1.204"/>
    </inkml:context>
    <inkml:brush xml:id="br0">
      <inkml:brushProperty name="width" value="0.025" units="cm"/>
      <inkml:brushProperty name="height" value="0.025" units="cm"/>
    </inkml:brush>
  </inkml:definitions>
  <inkml:trace contextRef="#ctx0" brushRef="#br0">148 647 9865,'-33'18'813,"21"-13"-446,0 1 0,1 1 0,0 0 0,0 0 0,1 1 0,0 0 0,0 1 0,-11 13 0,20-21-304,0-1 0,1 1 0,-1 0 0,1-1 0,-1 1 0,1 0 0,0-1 0,-1 1 0,1 0 0,0 0 0,-1-1 0,1 1 0,0 0 0,0 0 0,0 0 0,0 0 0,0-1 0,-1 1 0,2 0 0,-1 0 0,0 0 0,0 0 0,0-1 0,0 1 0,0 0 0,1 0 0,-1 0 0,0-1 0,1 1 0,-1 0 0,1 0 0,-1-1 0,1 1 0,-1 0 1,1-1-1,-1 1 0,1-1 0,0 1 0,-1-1 0,1 1 0,0-1 0,-1 1 0,1-1 0,1 1 0,37 9 1388,9-6-402,1-2 0,0-2 0,62-8 0,145-34 139,-177 28-892,1991-425 387,-1922 405-619,-53 13-235,668-139 853,-567 129-2630,375-11 1,-539 42-2158,-27 1-2691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5:59.685"/>
    </inkml:context>
    <inkml:brush xml:id="br0">
      <inkml:brushProperty name="width" value="0.025" units="cm"/>
      <inkml:brushProperty name="height" value="0.025" units="cm"/>
    </inkml:brush>
  </inkml:definitions>
  <inkml:trace contextRef="#ctx0" brushRef="#br0">1 358 8360,'0'0'32,"4"-8"-1030,11-14 766,1 2 1,1 0 0,33-31-1,-43 45 738,1 0-1,0 0 0,0 0 1,13-6-1,-12 9 25,-1 1-1,0 1 1,1 0-1,-1 0 1,1 0 0,0 1-1,-1 0 1,11 2-1,15 0-106,64-8-92,161-31 0,-127 15-187,1047-107 1522,725 128-1383,-557 84-240,130 4 159,-105-88 1218,129-120-363,-1434 109-720,-105 3 1227,34 9-1964,-21 0 227,17-3-5420,8-8 1696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2.300"/>
    </inkml:context>
    <inkml:brush xml:id="br0">
      <inkml:brushProperty name="width" value="0.025" units="cm"/>
      <inkml:brushProperty name="height" value="0.025" units="cm"/>
    </inkml:brush>
  </inkml:definitions>
  <inkml:trace contextRef="#ctx0" brushRef="#br0">357 186 7687,'-10'-4'1815,"2"1"-1318,-47-21 1842,52 23-2069,1 0 1,0-1 0,-1 1 0,1 0 0,0-1 0,0 0 0,0 1 0,0-1 0,0 0 0,1 0 0,-1 0 0,0 0 0,1 0 0,-1 0 0,1-1 0,0 1 0,0 0 0,0-1 0,0 1 0,-1-5 0,2 6-225,1 0 1,-1 1 0,0-1-1,0 0 1,0 1 0,1-1-1,-1 1 1,0-1 0,1 0 0,-1 1-1,0-1 1,1 1 0,-1-1-1,1 1 1,-1-1 0,1 1-1,-1 0 1,1-1 0,-1 1-1,1-1 1,0 1 0,-1 0-1,1 0 1,-1-1 0,1 1-1,0 0 1,-1 0 0,1 0-1,0 0 1,-1 0 0,1 0-1,1 0 1,27-1-166,-20 1 203,297 15-236,-1-1-550,111-18 571,429-60 0,-835 63 132,31-4 20,-1-2 0,44-13 0,-63 8 61,-24 7 58,-14 1 34,-63 0-129,-159 13 0,-84 33 55,176-21-104,-1413 248 95,1726-286-924,861-123-784,8 63 453,-967 75 1137,-8 0 3,84 7 0,-133 0-56,-22 2 42,-25 3 92,-822 73 1229,544-64-1028,-478 59 134,731-61-591,247-13 25,281-31 1,-319 15-16,221-16-147,1081-93 470,-1419 115 65,-31 6-191,0 0 0,0 0 0,0 0 0,0 0 0,0 0 0,0 0 1,0 0-1,0 0 0,0 0 0,0 0 0,-1 0 0,1 0 0,0 0 0,0 0 0,0-1 0,0 1 0,0 0 1,0 0-1,0 0 0,0 0 0,0 0 0,0 0 0,0 0 0,0 0 0,0 0 0,0 0 0,0 0 0,0 0 0,0-1 1,0 1-1,0 0 0,0 0 0,0 0 0,0 0 0,0 0 0,0 0 0,0 0 0,0 0 0,0 0 0,0 0 0,0-1 1,0 1-1,0 0 0,0 0 0,0 0 0,0 0 0,0 0 0,0 0 0,0 0 0,0 0 0,0 0 0,0 0 1,0 0-1,1 0 0,-1 0 0,0 0 0,0 0 0,0-1 0,0 1 0,0 0 0,0 0 0,0 0 0,0 0 0,0 0 1,-20-3 353,-475-3-9,360 8-310,-594 40 96,0 36-396,154-14-3529,335-42-1011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4.804"/>
    </inkml:context>
    <inkml:brush xml:id="br0">
      <inkml:brushProperty name="width" value="0.025" units="cm"/>
      <inkml:brushProperty name="height" value="0.025" units="cm"/>
    </inkml:brush>
  </inkml:definitions>
  <inkml:trace contextRef="#ctx0" brushRef="#br0">53 88 12364,'-9'2'752,"-27"5"103,28-3 898,21 0-806,20 0 431,479-9 2865,249-61-4963,-734 63 280,41-7-1108,-65 10 1102,0-1 0,0 0 0,-1 0-1,1 0 1,0 0 0,-1-1-1,1 1 1,-1-1 0,1 0 0,3-3-1,-4-3-3978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4:07.924"/>
    </inkml:context>
    <inkml:brush xml:id="br0">
      <inkml:brushProperty name="width" value="0.025" units="cm"/>
      <inkml:brushProperty name="height" value="0.025" units="cm"/>
    </inkml:brush>
  </inkml:definitions>
  <inkml:trace contextRef="#ctx0" brushRef="#br0">0 436 15855,'0'0'48,"6"-10"-336,3-2 286,1 0 1,0 0-1,1 1 0,0 0 1,1 1-1,0 1 1,0 0-1,1 0 0,24-11 1,3-1-41,2 2-1,0 2 1,0 2 0,2 2 0,-1 1-1,2 3 1,0 1 0,0 2 0,0 3 0,46 1-1,91 3 24,675-30 214,30-47-493,-645 69 191,408 40 0,-285 14 96,535 44 609,-152-89 306,-1-32-165,11 0-471,1249-75-81,11 23-155,-895 118 86,-1000-27 11,1247 55 735,-1062-64-1738,-180 0-4739,-113 0-184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5.133"/>
    </inkml:context>
    <inkml:brush xml:id="br0">
      <inkml:brushProperty name="width" value="0.025" units="cm"/>
      <inkml:brushProperty name="height" value="0.025" units="cm"/>
    </inkml:brush>
  </inkml:definitions>
  <inkml:trace contextRef="#ctx0" brushRef="#br0">553 20 10378,'-85'-8'1743,"9"1"836,-1 2 1,-77 6-1,153 0-2567,0-1 1,0 0-1,1 1 0,-1-1 1,0 1-1,0-1 0,1 1 1,-1-1-1,1 1 0,-1-1 1,0 1-1,1 0 1,-1-1-1,1 1 0,-1 0 1,1-1-1,-1 1 0,1 0 1,0 0-1,-1 0 1,1-1-1,0 1 0,0 0 1,0 0-1,0 0 0,-1 0 1,1 0-1,-3 35 7,2-11 86,-4-10-114,0-1 0,-1 1 0,-1-1 1,0-1-1,0 1 0,-2-1 1,1-1-1,-16 17 0,8-9-24,-23 40 0,38-58 18,-1-1-1,1 1 0,0 0 0,1 0 0,-1 0 1,0 0-1,1 0 0,-1 0 0,1 0 1,-1 0-1,1 0 0,0 0 0,0 0 0,0 0 1,0 0-1,0 0 0,1 0 0,-1 0 0,0 0 1,1 0-1,0 0 0,0 2 0,1-1-6,0-1-1,0 0 1,0 0-1,0 0 1,0 0-1,0 0 1,0 0-1,1-1 1,-1 1-1,1-1 1,-1 0-1,1 0 1,0 1-1,3-1 1,12 4-10,0-1 0,1-1 0,0-1 0,19 0 0,-22-1 140,621 7 287,-372-11-2728,-133 3-2616,-9 1-3208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6.787"/>
    </inkml:context>
    <inkml:brush xml:id="br0">
      <inkml:brushProperty name="width" value="0.025" units="cm"/>
      <inkml:brushProperty name="height" value="0.025" units="cm"/>
    </inkml:brush>
  </inkml:definitions>
  <inkml:trace contextRef="#ctx0" brushRef="#br0">46 147 11627,'4'-12'1714,"0"1"-1276,1-6 979,0 1 0,2-1 1,0 1-1,1 0 0,14-21 0,-22 37-1354,0-1 1,0 1-1,0 0 0,1 0 0,-1-1 0,0 1 0,0 0 0,0 0 0,0 0 0,0-1 0,1 1 0,-1 0 0,0 0 0,0 0 0,0-1 0,1 1 0,-1 0 0,0 0 0,0 0 0,1 0 0,-1 0 0,0 0 0,0-1 0,1 1 0,-1 0 1,0 0-1,0 0 0,1 0 0,-1 0 0,0 0 0,1 0 0,-1 0 0,0 0 0,0 0 0,1 0 0,-1 0 0,0 0 0,0 1 0,1-1 0,-1 0 0,0 0 0,0 0 0,1 0 0,-1 1 0,5 15 880,-5 33-977,0-39 426,-3 27-245,-1 0 1,-2 0 0,-2 0 0,-1-1-1,-26 63 1,17-47 170,-20 87-1,38-139-309,0 1-1,-1 0 0,1 0 1,0 0-1,0-1 1,0 1-1,-1 0 1,1 0-1,0 0 1,0 0-1,0-1 0,0 1 1,1 0-1,-1 0 1,0 0-1,0-1 1,0 1-1,1 0 0,-1 0 1,0 0-1,1-1 1,-1 1-1,1 0 1,-1-1-1,1 1 1,-1 0-1,1-1 0,-1 1 1,1-1-1,0 1 1,-1-1-1,1 1 1,0-1-1,0 1 0,2 0 3,-1-1 0,1 0 0,-1 0 0,0 0 0,1 0 0,-1-1 0,1 1 0,-1-1-1,0 1 1,1-1 0,3-2 0,64-35 129,-69 37-128,48-35 37,-1-2 0,-2-2 0,74-84 0,-110 115-298,-4 11 70,-7 24-14,-16 36 124,14-55 69,0 0 0,0 0 0,1 1 0,0-1 0,0 1 0,1-1 1,-1 1-1,2 0 0,-1 0 0,1 0 0,1 7 0,0-14-2,0 0 0,0 0-1,-1-1 1,1 1 0,0 0 0,0-1-1,0 1 1,0-1 0,0 1 0,0-1-1,0 0 1,0 1 0,0-1 0,1 0-1,-1 0 1,0 0 0,0 1 0,0-1-1,0 0 1,0-1 0,0 1-1,0 0 1,1 0 0,0-1 0,29-6 20,-12-2-341,0-1 0,-1-1 0,-1-1 0,0 0-1,-1-1 1,0-1 0,0 0 0,-2-1 0,0-1 0,-1 0 0,0-1 0,-1 0 0,14-29-1,-33 58 158,-25 51 897,30-58-602,0 0 1,1-1 0,-1 1 0,1 0-1,0-1 1,0 1 0,0 0 0,1 0-1,0 0 1,0 0 0,0 0 0,1 0 0,0 5-1,1-8-84,-1 0 0,1-1 0,-1 1 0,1-1 0,0 1 0,-1-1 0,1 0 0,0 1 0,0-1 0,0 0 0,0 0 0,0 0 0,1-1 0,-1 1 0,0-1 0,0 1 0,0-1 0,1 1 0,-1-1 0,0 0 0,1 0 0,-1 0 0,4-1 0,57-7 972,-47 4-974,0-2 0,-1 0 1,0 0-1,0-1 0,-1-1 0,0-1 1,0 0-1,-1-1 0,0 0 1,-1-1-1,0 0 0,13-17 0,-79 138-1579,46-91 1892,0 0 0,2 0 0,0 1 0,1 0 0,-4 31 0,1 100 119,7-99-457,-9 70-1,7-108 117,0-1 0,0 1 0,-2-1 0,0 0 0,-8 16 0,12-26-74,0-1-1,0 1 1,-1 0 0,1-1-1,-1 1 1,0-1 0,0 1-1,1-1 1,-2 0 0,1 0-1,0 0 1,0 0-1,-1 0 1,1 0 0,-1 0-1,1-1 1,-1 1 0,0-1-1,0 0 1,1 0 0,-1 0-1,0 0 1,0-1-1,0 1 1,0-1 0,0 0-1,0 1 1,0-1 0,0-1-1,-4 1 1,3-2-32,0 0 0,0 0 0,0 0 1,0-1-1,1 1 0,0-1 0,-1 0 0,1 0 0,0 0 1,0 0-1,0-1 0,1 1 0,-1-1 0,1 0 0,-3-6 0,-26-67 15,28 68-38,-4-9-81,0-1-1,2 0 0,0-1 0,1 1 0,1-1 0,1 0 0,1 0 0,1 0 0,2-22 0,-1 38-61,1-1-1,-1 1 1,1 0-1,0 0 1,0 0-1,0 0 1,1 0-1,0 0 1,-1 0-1,1 1 1,0-1-1,1 1 1,-1 0 0,1 0-1,-1 0 1,1 1-1,0-1 1,0 1-1,4-2 1,13-6-1981,0 2 1,38-11 0,-18 6-2379,20-8-3237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7.259"/>
    </inkml:context>
    <inkml:brush xml:id="br0">
      <inkml:brushProperty name="width" value="0.025" units="cm"/>
      <inkml:brushProperty name="height" value="0.025" units="cm"/>
    </inkml:brush>
  </inkml:definitions>
  <inkml:trace contextRef="#ctx0" brushRef="#br0">203 0 14189,'0'0'5013,"-9"10"-2669,-6 8-1578,1 0 1,1 1 0,0 0 0,2 1-1,0 1 1,1 0 0,-7 23 0,-1 20 97,2 0 0,-8 73 0,-3 135-2,23-222-863,4-18 388,10-72 621,-4 11-849,33-156-52,-22 95-861,3 1-1,41-110 0,-58 192 659,-1 1-1,2-1 0,-1 1 0,1 0 1,0 0-1,0 1 0,1-1 1,-1 1-1,1 0 0,0 0 0,1 0 1,-1 1-1,1-1 0,0 2 1,10-6-1,-12 7 76,-1 1-1,1 0 1,0 0-1,-1 0 1,1 0 0,0 1-1,0 0 1,0-1-1,0 1 1,-1 1 0,1-1-1,0 0 1,0 1 0,0 0-1,-1 0 1,1 0-1,0 0 1,-1 1 0,1 0-1,-1-1 1,0 1 0,1 0-1,-1 1 1,0-1-1,0 1 1,0-1 0,-1 1-1,1 0 1,2 3-1,-3-4 19,0 0 0,0 1 0,-1-1 0,1 0 0,0 1 0,-1-1 0,0 1 0,0 0 0,0-1 0,0 1 0,0 0 0,0 0 1,-1 0-1,1-1 0,-1 1 0,0 0 0,0 0 0,0 0 0,0 0 0,-1 4 0,0-3 54,0 0 0,-1 0 0,0 0 0,0-1 0,0 1 1,0-1-1,-1 1 0,1-1 0,-1 0 0,0 1 0,0-1 1,-5 4-1,0-1 93,0 0 1,-1-1 0,1 0 0,-1 0-1,0-1 1,-1 0 0,1-1-1,0 0 1,-1 0 0,-18 2 0,25-5-216,0 1 0,0-2 0,0 1 0,0 0 0,0 0 0,0-1 0,1 0 0,-1 1 0,0-1 0,0 0 0,1-1 0,-1 1 0,1 0 0,-1-1 0,1 1 0,-1-1 0,1 0 1,0 0-1,-2-2 0,3 3-167,0 0 0,1 0 1,-1 0-1,0 0 0,1-1 1,-1 1-1,1 0 0,-1 0 1,1 0-1,0-1 0,0 1 1,-1 0-1,1-1 0,0 1 1,0 0-1,0-1 0,1-1 1,-1 1-407,1 0 0,0-1 0,0 1 0,0 0 0,0 0 0,0 0 0,0 0 0,0 0 0,1 1 0,-1-1 0,1 0 0,-1 0 0,3-1 0,19-14-9349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7.637"/>
    </inkml:context>
    <inkml:brush xml:id="br0">
      <inkml:brushProperty name="width" value="0.025" units="cm"/>
      <inkml:brushProperty name="height" value="0.025" units="cm"/>
    </inkml:brush>
  </inkml:definitions>
  <inkml:trace contextRef="#ctx0" brushRef="#br0">202 0 17745,'-9'0'1868,"0"1"-1565,1 0-1,-1 0 0,1 1 1,-1 0-1,1 1 1,0 0-1,0 0 0,0 0 1,0 1-1,0 1 1,1-1-1,0 1 0,0 0 1,0 1-1,0 0 1,-6 8-1,8-10-138,0 1 0,1 0 0,-1 0 0,1 0 0,0 1 0,0-1 0,1 1 0,0 0 0,0 0 0,0 0 0,1 1 0,0-1 0,0 1 0,1-1 0,-1 1 0,1 0 0,1-1-1,0 1 1,-1 0 0,2 8 0,0-13-132,0 0-1,0-1 1,0 1-1,0-1 1,1 1-1,-1-1 1,0 1-1,1-1 1,-1 0-1,0 0 1,1 1-1,0-1 1,-1 0-1,1-1 1,0 1-1,-1 0 1,1 0-1,0-1 1,0 1-1,0-1 1,0 1-1,-1-1 1,1 0-1,0 0 1,0 0-1,0 0 1,3 0-1,1 0 133,1 0 0,-1 0 0,0-1 0,1 0 0,-1 0 0,0-1 0,7-2 0,-5 0-114,-1 0 0,1-1 0,-2 0 0,1 0 0,0 0 0,-1-1 0,0 0 0,0 0 0,-1 0 0,1-1 0,-2 0 0,1 0 0,-1-1 0,0 1 0,0-1 0,-1 0 0,0 1 0,0-2 0,-1 1 0,0 0 0,-1 0 0,1-1 0,-2 1 0,1-11 0,-1 18-56,0 0 1,0 0-1,0-1 1,-1 1-1,1 0 1,0 0-1,0 0 1,-1 0-1,1 0 1,-1 0-1,1 0 1,-1 0-1,1 0 1,-1 0-1,0 0 1,1 0-1,-1 0 1,0 0 0,0 1-1,0-1 1,0 0-1,1 1 1,-1-1-1,0 0 1,0 1-1,0-1 1,0 1-1,-1-1 1,1 1-1,0 0 1,0-1-1,0 1 1,0 0-1,0 0 1,0 0-1,0 0 1,-1 0-1,1 0 1,0 0-1,0 0 1,-2 1-1,1-1-4,1 1 0,-1-1 0,0 1 0,1-1 0,-1 1 0,1 0 0,-1 0 0,0-1 0,1 1 0,0 0 0,-1 1-1,1-1 1,0 0 0,-1 0 0,1 0 0,0 1 0,0-1 0,0 1 0,0-1 0,0 1 0,0-1 0,1 1 0,-1 0-1,0-1 1,1 1 0,-1 0 0,1 3 0,-1-4-31,1 1-1,1 0 1,-1-1 0,0 1 0,0 0-1,1-1 1,-1 1 0,0-1-1,1 1 1,0 0 0,-1-1-1,1 0 1,0 1 0,0-1-1,0 1 1,0-1 0,0 0 0,0 0-1,0 1 1,0-1 0,1 0-1,-1 0 1,0 0 0,1 0-1,-1 0 1,1-1 0,-1 1-1,1 0 1,-1-1 0,3 1-1,-1 0-635,0 0 0,0-1 0,0 1 0,-1-1 0,1 0 0,0 0 0,0 0-1,0 0 1,0-1 0,0 1 0,4-2 0,17-9-11244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8.682"/>
    </inkml:context>
    <inkml:brush xml:id="br0">
      <inkml:brushProperty name="width" value="0.025" units="cm"/>
      <inkml:brushProperty name="height" value="0.025" units="cm"/>
    </inkml:brush>
  </inkml:definitions>
  <inkml:trace contextRef="#ctx0" brushRef="#br0">155 1 16303,'0'0'5494,"-5"14"-4987,-137 501 5237,134-460-5214,9-55-515,-1 0 0,0 0 0,0 0 0,0 0 0,0-1 0,0 1 0,0 0 0,0 0 0,0 0 0,0 0 0,1 0 0,-1 0 0,0 0 0,0 0 0,0 0 0,0 0 0,0 0 0,0 0 0,0 0 0,0 0 0,1 0 0,-1 0 0,0 0 0,0 0 0,0 0 0,0 1 0,0-1 0,0 0 0,0 0 0,0 0 0,0 0 0,1 0 0,-1 0 0,0 0 1,0 0-1,0 0 0,0 0 0,0 0 0,0 0 0,0 1 0,0-1 0,0 0 0,0 0 0,0 0 0,0 0 0,0 0 0,0 0 0,0 0 0,0 0 0,0 1 0,11-31 461,6-34-375,13-104 1,-18 93-801,-12 75 681,-1-1-1,1 0 1,0 1 0,0-1 0,0 0-1,0 0 1,0 1 0,0-1 0,1 0-1,-1 1 1,0-1 0,0 0 0,0 1-1,1-1 1,-1 0 0,0 1 0,0-1 0,1 0-1,-1 1 1,1-1 0,-1 1 0,1-1-1,-1 1 1,1-1 0,-1 1 0,1-1-1,-1 1 1,1-1 0,-1 1 0,1 0 0,0-1-1,-1 1 1,1 0 0,0 0 0,-1-1-1,1 1 1,0 0 0,-1 0 0,1 0-1,0 0 1,0 0 0,-1 0 0,1 0-1,0 0 1,-1 0 0,1 0 0,0 0 0,0 1-1,-1-1 1,1 0 0,-1 0 0,1 1-1,0-1 1,-1 0 0,1 1 0,0-1-1,0 1 1,39 39-197,-20-18 233,-13-17 41,0 0 0,0-1-1,1 0 1,-1 0 0,1-1 0,0 0-1,0 0 1,0-1 0,0 0-1,0 0 1,1-1 0,-1 0 0,1 0-1,-1-1 1,0 0 0,1 0 0,-1-1-1,1-1 1,-1 1 0,0-1-1,0-1 1,0 1 0,0-1 0,0-1-1,-1 1 1,1-1 0,-1-1-1,0 1 1,0-1 0,-1-1 0,1 1-1,-1-1 1,0 0 0,-1 0 0,1-1-1,-1 0 1,-1 0 0,1 0-1,-1 0 1,0-1 0,-1 0 0,0 1-1,0-1 1,2-13 0,-3 14-85,-2 1 1,1-1-1,0 1 1,-1-1 0,0 1-1,-1-1 1,0 1-1,-1-9 1,1 14-3,1-1-1,-1 1 1,0-1 0,0 1-1,1-1 1,-1 1 0,0-1-1,0 1 1,-1 0 0,1-1 0,0 1-1,0 0 1,-1 0 0,1 0-1,0 0 1,-1 0 0,1 0-1,-1 0 1,1 1 0,-1-1 0,0 1-1,1-1 1,-1 1 0,0-1-1,1 1 1,-1 0 0,0 0 0,1 0-1,-1 0 1,0 0 0,1 0-1,-1 0 1,0 0 0,1 1-1,-1-1 1,-2 2 0,-3 0-5,0 1 0,0 0-1,0 0 1,0 1 0,1 0 0,0 0 0,-1 1-1,1 0 1,1 0 0,-1 0 0,1 1 0,0-1 0,0 1-1,-5 10 1,-3 3 40,1 1 0,0 1 0,-11 31 0,18-38 12,0-1-1,1 1 1,1 1 0,0-1-1,0 0 1,1 23 0,1-33-17,1-1 1,0 1 0,0-1 0,1 1 0,-1-1 0,1 1-1,0-1 1,0 1 0,0-1 0,0 1 0,0-1 0,1 0 0,0 0-1,0 0 1,-1 0 0,2 0 0,-1 0 0,0 0 0,0-1 0,1 1-1,0-1 1,-1 1 0,1-1 0,0 0 0,0 0 0,0-1 0,1 1-1,-1-1 1,0 1 0,7 1 0,0-1-10,1 0 1,0-1-1,0 0 0,-1-1 0,1 0 1,0 0-1,19-4 0,-1-3-329,42-15-1,-51 15 220,-13 5 147,0 0-1,0 1 0,0 0 0,0 1 0,0-1 0,10 2 0,-13-1 17,0 1 1,1-1-1,-1 0 0,0 0 0,1 0 0,-1-1 1,0 0-1,1 0 0,-1 0 0,0 0 1,0 0-1,0-1 0,0 0 0,0 0 0,0 0 1,0 0-1,4-5 0,-2 2 17,-1-1 0,0 1 1,0-1-1,0 0 0,-1-1 0,0 1 0,0-1 1,-1 0-1,1 0 0,-2 0 0,1 0 0,-1-1 0,0 1 1,0-1-1,-1 1 0,0-1 0,0-8 0,-1 16-61,0-1-1,0 1 1,0 0 0,0-1-1,0 1 1,0 0 0,0-1-1,0 1 1,0 0 0,0-1-1,0 1 1,0 0 0,0-1-1,0 1 1,0 0-1,-1-1 1,1 1 0,0 0-1,0-1 1,0 1 0,0 0-1,-1-1 1,1 1 0,0 0-1,0 0 1,-1-1 0,1 1-1,0 0 1,0 0-1,-1 0 1,1-1 0,0 1-1,-1 0 1,1 0 0,0 0-1,-1-1 1,-12 8-40,-9 18 10,17-16 101,0 1 1,1 0 0,0-1-1,1 2 1,0-1-1,0 0 1,1 1 0,1-1-1,0 1 1,0-1-1,1 1 1,0-1 0,3 17-1,-2-24-68,0 0-1,0-1 0,0 1 1,0 0-1,1-1 1,0 1-1,-1-1 0,1 0 1,0 1-1,0-1 0,0 0 1,0 0-1,0 0 1,1 0-1,-1-1 0,1 1 1,-1-1-1,1 1 1,-1-1-1,1 0 0,0 0 1,0 0-1,0 0 1,0 0-1,-1-1 0,1 1 1,6-1-1,-4 0-84,1 1 0,0-1 0,-1 0 0,1-1 0,0 0 0,-1 1 0,1-2-1,-1 1 1,1-1 0,-1 0 0,0 0 0,0 0 0,10-6 0,-6 0-596,0 0 0,-1-1-1,0 0 1,0 0 0,-1-1 0,0 0 0,10-21 0,-4 4-2552,-1 0 1,8-31-1,2-20-5879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9.186"/>
    </inkml:context>
    <inkml:brush xml:id="br0">
      <inkml:brushProperty name="width" value="0.025" units="cm"/>
      <inkml:brushProperty name="height" value="0.025" units="cm"/>
    </inkml:brush>
  </inkml:definitions>
  <inkml:trace contextRef="#ctx0" brushRef="#br0">38 1 7111,'0'0'7986,"-5"12"-4650,-2 8-2081,0 0-1,2 0 1,0 1 0,-4 41-1,17 350 2702,4-370-3470,-1-31-108,-11-12-358,1 1-1,0-1 0,-1 1 0,1-1 0,0 1 0,-1-1 0,1 1 1,0-1-1,-1 1 0,1-1 0,-1 0 0,1 1 0,-1-1 0,0 0 0,1 1 1,-1-1-1,0 0 0,1 0 0,-1 0 0,0 1 0,0-1 0,0 0 1,1-1-1,3-22 89,-1 0 1,-1 0-1,-1 0 1,-1 0-1,-6-44 1,4 54-133,1 0-1,-2-1 1,0 1-1,-1 0 1,0 0 0,-8-16-1,10 40-274,7 13 251,0-14 63,1-1 0,0 0-1,1-1 1,0 1 0,0-1 0,0 0-1,1-1 1,0 0 0,0 0 0,1-1-1,0 0 1,-1 0 0,2-1 0,-1 0 0,0-1-1,1 0 1,0-1 0,0 0 0,0 0-1,11 0 1,-8-1 21,1 0-1,-1-1 1,0 0-1,0-1 1,1-1-1,-1 0 1,0-1 0,0 0-1,-1-1 1,1 0-1,-1-1 1,0-1 0,0 0-1,19-13 1,-23 14-17,-1 0 0,-1-1 0,1 0 0,-1 0 0,0 0 0,0-1 0,-1 1 0,0-2 0,0 1 0,-1 0 0,1-1 0,-2 0 0,1 0 0,-1 0 0,3-12 0,-6 20-20,0 0 0,0-1-1,0 1 1,0 0 0,0 0 0,0-1 0,0 1-1,-1 0 1,1-1 0,0 1 0,0 0 0,0 0 0,0-1-1,0 1 1,0 0 0,-1 0 0,1 0 0,0-1 0,0 1-1,0 0 1,-1 0 0,1 0 0,0-1 0,0 1-1,-1 0 1,1 0 0,0 0 0,0 0 0,-1 0 0,1 0-1,0 0 1,0-1 0,-1 1 0,1 0 0,0 0-1,0 0 1,-1 0 0,1 0 0,0 0 0,-1 0 0,1 0-1,0 1 1,0-1 0,-1 0 0,1 0 0,0 0-1,0 0 1,-1 0 0,1 0 0,0 0 0,0 1 0,-1-1-1,1 0 1,0 0 0,0 0 0,0 1 0,-1-1-1,1 0 1,0 1 0,-19 10-94,10-3 188,0 2-1,0-1 1,0 1 0,2 1-1,-1 0 1,1 0-1,1 0 1,0 1-1,0-1 1,1 2-1,1-1 1,0 0-1,1 1 1,0 0-1,1 0 1,0 0-1,1 20 1,0-31-156,1-1 0,0 0 0,0 1 0,0-1 1,0 1-1,0-1 0,0 1 0,1-1 0,-1 1 0,0-1 0,1 0 0,-1 1 1,1-1-1,0 1 0,-1-1 0,1 0 0,0 0 0,0 1 0,0-1 0,0 0 1,0 0-1,0 0 0,0 0 0,0 0 0,0 0 0,0 0 0,0-1 0,1 1 1,-1 0-1,0-1 0,1 1 0,-1-1 0,1 1 0,1-1 0,-2 0-105,1 0-1,0 0 0,0 0 1,-1-1-1,1 1 0,0-1 0,0 1 1,-1-1-1,1 0 0,-1 0 1,1 0-1,0 1 0,-1-2 1,0 1-1,1 0 0,-1 0 1,0 0-1,1-1 0,-1 1 1,0 0-1,0-1 0,0 1 1,0-1-1,0 0 0,-1 1 1,1-1-1,0-2 0,10-33-6429,-5-10-3262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49.582"/>
    </inkml:context>
    <inkml:brush xml:id="br0">
      <inkml:brushProperty name="width" value="0.025" units="cm"/>
      <inkml:brushProperty name="height" value="0.025" units="cm"/>
    </inkml:brush>
  </inkml:definitions>
  <inkml:trace contextRef="#ctx0" brushRef="#br0">1 1 11339,'0'0'795,"7"8"-21,5 5-712,1-2-1,1 1 0,0-2 1,1 1-1,0-2 1,0 0-1,1-1 0,0-1 1,29 10-1,-4-8-717,15 6 1851,-56-15-1057,0 0-1,1 0 0,-1 1 0,0-1 0,0 0 1,1 1-1,-1-1 0,0 0 0,0 1 0,0-1 1,1 0-1,-1 1 0,0-1 0,0 0 0,0 1 1,0-1-1,0 0 0,0 1 0,0-1 0,0 1 1,0-1-1,0 0 0,0 1 0,0-1 1,0 0-1,0 1 0,0-1 0,0 1 0,0-1 1,-1 0-1,1 1 0,0-1 0,0 0 0,0 1 1,-1-1-1,1 0 0,0 0 0,0 1 1,-1-1-1,1 0 0,0 0 0,-1 1 0,1-1 1,0 0-1,-1 0 0,1 0 0,0 1 0,-1-1 1,1 0-1,0 0 0,-1 0 0,1 0 0,-1 0 1,-25 16 1584,22-14-1143,-3 2-164,-63 43 2782,67-45-3142,-1 1 0,1-1-1,0 1 1,0 0 0,0 0-1,1 0 1,-1 0 0,1 1-1,0-1 1,0 1 0,0-1-1,0 1 1,0 0 0,1 0-1,0 0 1,0 0 0,-1 5-1,2-8-80,1 0 0,-1 0 0,1 1 0,-1-1 1,1 0-1,0 0 0,-1 1 0,1-1 0,0 0 0,0 0 0,0 0 0,0 0 0,0 0 0,0 0 0,0 0 0,0-1 0,1 1 0,-1 0 1,0-1-1,0 1 0,1 0 0,-1-1 0,0 0 0,1 1 0,-1-1 0,0 0 0,1 0 0,1 1 0,51 4-917,-40-4 578,17 1 106,-1 1 1,1 2-1,-1 1 1,37 12 0,-66-18 278,0 0 1,1 1 0,-1-1-1,0 0 1,0 1-1,0-1 1,0 1 0,0 0-1,0-1 1,0 1 0,-1 0-1,1-1 1,0 1-1,0 0 1,0 0 0,-1 0-1,1-1 1,0 1-1,-1 0 1,2 2 0,-3-3 20,1 1 0,0 0-1,0-1 1,0 1 0,-1-1 0,1 1 0,0 0 0,-1-1 0,1 1 0,0-1 0,-1 1 0,1-1-1,-1 1 1,1-1 0,-1 1 0,1-1 0,-1 0 0,1 1 0,-1-1 0,1 1 0,-1-1 0,1 0-1,-2 1 1,-44 12 1662,43-13-1763,-9 2 358,-1 0 0,0-1 1,0-1-1,-22-2 1,33 2-510,0-1 1,0 1 0,0-1 0,0 1 0,-1-1 0,1 0 0,0 0-1,0 0 1,1 0 0,-1 0 0,0-1 0,0 1 0,0 0 0,-2-4 0,3 3-314,0 1 1,0-1 0,0 0 0,1 0 0,-1 1 0,1-1 0,-1 0 0,1 0 0,0 0 0,-1 0 0,1 0 0,0 0 0,0 0-1,0 0 1,1 0 0,-1 0 0,0 1 0,1-1 0,-1 0 0,2-2 0,10-22-11093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080"/>
    </inkml:context>
    <inkml:brush xml:id="br0">
      <inkml:brushProperty name="width" value="0.025" units="cm"/>
      <inkml:brushProperty name="height" value="0.025" units="cm"/>
    </inkml:brush>
  </inkml:definitions>
  <inkml:trace contextRef="#ctx0" brushRef="#br0">147 136 19506,'0'0'6145,"-13"6"-4704,-3 2-832,1 0 0,1 1 0,-1 0-1,-13 12 1,25-18-539,-1 0-1,1 0 0,-1 0 1,1 0-1,0 0 0,0 1 1,0 0-1,1-1 0,-1 1 1,1 0-1,0 0 1,0 0-1,0 1 0,1-1 1,-1 0-1,1 1 0,0-1 1,0 1-1,1-1 0,-1 1 1,1-1-1,0 1 0,0 0 1,2 5-1,-1-8-66,0 1-1,0-1 1,1 1-1,-1-1 1,1 0-1,-1 0 0,1 0 1,0 0-1,0 0 1,0 0-1,0 0 1,1 0-1,-1-1 1,0 1-1,1-1 1,-1 0-1,1 0 1,-1 0-1,1 0 1,-1 0-1,1 0 1,0-1-1,0 1 1,-1-1-1,1 0 0,3 1 1,5-1 12,0 0-1,-1 0 1,1-1 0,0 0-1,16-4 1,-10 0 6,0-1 0,-1-1 0,0-1 0,0 0 0,-1-1 0,0-1-1,-1 0 1,21-19 0,-7 3-10,-1-2-1,45-58 0,-68 80-27,1 1-1,-1-1 1,1-1 0,-2 1 0,1-1-1,-1 1 1,0-1 0,0 0 0,-1 0-1,0 0 1,0-1 0,1-8 0,-3 16 13,0 0 1,0 0 0,0-1-1,0 1 1,0 0 0,0-1-1,0 1 1,0 0 0,0-1 0,0 1-1,-1 0 1,1 0 0,0-1-1,0 1 1,0 0 0,0-1-1,0 1 1,0 0 0,-1 0 0,1-1-1,0 1 1,0 0 0,-1 0-1,1 0 1,0-1 0,0 1-1,0 0 1,-1 0 0,1 0-1,0 0 1,-1 0 0,1-1 0,0 1-1,0 0 1,-1 0 0,1 0-1,0 0 1,-1 0 0,-15 5-101,-11 14-48,18-10 178,0 1 1,0 0-1,1 0 0,0 1 0,1 0 0,0 0 1,1 1-1,1 0 0,0 0 0,0 0 0,1 1 0,0 0 1,1 0-1,1-1 0,0 2 0,1-1 0,0 0 1,1 0-1,1 0 0,3 21 0,-3-29-22,0 0 0,1-1 0,-1 1 0,1 0 0,1-1 0,-1 1 0,0-1 0,1 0 0,0 0 0,0 0 0,0 0 0,1 0 0,-1-1 0,1 1 0,8 4 0,-4-3 8,0 0 0,0-1 0,1-1-1,-1 1 1,1-1 0,0-1 0,-1 0 0,14 2 0,-6-2 9,-1-1 0,1-1 1,0 0-1,0-1 0,0 0 1,-1-2-1,1 0 1,-1 0-1,30-12 0,-25 6-11,0-2 0,-1 0 0,-1-1 0,0-1 0,19-17 0,-30 24-14,0 0 0,-1-1 0,0 0 0,0-1 0,0 1 0,-1-1 0,0 0 0,0-1 0,-1 1 0,0-1 0,-1 1 0,0-1 0,0 0 0,2-13 0,-5 20 1,0 1-1,0 0 0,0 0 0,0-1 0,0 1 0,0 0 0,0 0 0,0-1 0,0 1 0,-1 0 0,1 0 0,-1-1 0,1 1 0,-1 0 0,1 0 0,-1 0 0,1 0 0,-1 0 0,0 0 0,0 0 0,0 0 0,1 0 0,-1 0 0,0 0 0,0 1 0,-2-3 0,0 2-10,0 0 0,0 0-1,0 0 1,0 1 0,0-1-1,-1 1 1,1-1 0,0 1-1,0 0 1,-6 1 0,0 0-5,1 0 1,-1 0 0,1 2-1,-1-1 1,1 1 0,0 0 0,-12 6-1,14-4 45,-1 0-1,0 0 0,1 1 1,0 0-1,0 0 0,1 1 0,0 0 1,0 0-1,0 0 0,1 0 1,0 1-1,1-1 0,-4 11 1,5-13-28,1 0 1,-1-1-1,1 1 1,1 0-1,-1 0 1,1 0 0,-1 0-1,2 0 1,-1 0-1,0 0 1,1 0 0,0 0-1,0 0 1,0 0-1,1 0 1,0-1 0,0 1-1,0-1 1,0 1-1,1-1 1,0 0 0,0 0-1,5 7 1,0-4-197,0 0 1,0-1-1,0 0 0,1 0 1,0-1-1,0 0 1,0-1-1,1 0 1,17 6-1,56 5-3933,7-10-3920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440"/>
    </inkml:context>
    <inkml:brush xml:id="br0">
      <inkml:brushProperty name="width" value="0.025" units="cm"/>
      <inkml:brushProperty name="height" value="0.025" units="cm"/>
    </inkml:brush>
  </inkml:definitions>
  <inkml:trace contextRef="#ctx0" brushRef="#br0">38 1 12300,'0'0'13965,"23"67"-12748,-23-20-288,0 11-321,0 0-223,-6 1-257,2-4-64,0-6-448,1-7-1570,1-8-1313,-10-12-1121,-3-7-1218,0-12-2337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0.802"/>
    </inkml:context>
    <inkml:brush xml:id="br0">
      <inkml:brushProperty name="width" value="0.025" units="cm"/>
      <inkml:brushProperty name="height" value="0.025" units="cm"/>
    </inkml:brush>
  </inkml:definitions>
  <inkml:trace contextRef="#ctx0" brushRef="#br0">22 230 13773,'-4'-14'2648,"1"6"-2184,-10-47 2617,12 52-2815,1-1 1,-1 1-1,1-1 1,0 1 0,1-1-1,-1 1 1,0-1-1,1 1 1,0 0 0,0-1-1,0 1 1,0 0-1,1-1 1,-1 1 0,1 0-1,2-4 1,4-1 52,-1 1 0,1 0 1,1 1-1,-1 0 0,1 0 1,0 1-1,0 0 0,0 0 1,1 1-1,0 1 0,19-6 1,-1 3-44,0 1 1,1 1-1,31-1 1,-28 4-200,0 2-1,0 1 1,0 1 0,46 11-1,-65-11-150,1 1-1,-2 0 0,1 1 1,-1 0-1,1 1 0,-1 0 1,-1 1-1,1 1 0,-1 0 1,-1 0-1,0 1 0,0 0 1,11 14-1,-18-20 50,-1 0 1,0 0 0,1 0-1,-1 1 1,-1-1-1,1 0 1,0 1-1,-1 0 1,0-1-1,0 1 1,0 0 0,0 0-1,0-1 1,-1 1-1,0 0 1,0 0-1,0 0 1,0 0 0,-2 5-1,1-4 45,-1 0-1,0 0 1,-1 0 0,1 0-1,-1 0 1,0-1 0,0 0-1,-1 1 1,1-1 0,-1 0-1,0-1 1,-6 6-1,-7 3 108,0-1-1,-1 0 1,0-2-1,-1 0 0,0-1 1,-21 6-1,30-10-254,-1-1 0,0 0 0,-1-1 0,1 0 0,-16 0-1,28-2 41,-1 0-1,0 0 1,0 0-1,0 0 1,0 0-1,0 0 0,1 0 1,-1-1-1,0 1 1,0 0-1,0 0 1,0 0-1,0 0 0,0 0 1,0-1-1,0 1 1,0 0-1,1 0 1,-1 0-1,0 0 1,0-1-1,0 1 0,0 0 1,0 0-1,0 0 1,0 0-1,0-1 1,0 1-1,0 0 0,0 0 1,0 0-1,-1 0 1,1-1-1,0 1 1,0 0-1,0 0 0,0 0 1,0 0-1,0 0 1,0-1-1,0 1 1,0 0-1,0 0 0,-1 0 1,1 0-1,0 0 1,0 0-1,0-1 1,0 1-1,0 0 0,-1 0 1,1 0-1,0 0 1,0 0-1,0 0 1,0 0-1,-1 0 1,1 0-1,0 0 0,0 0 1,0 0-1,-1 0 1,14-9-3910,13-1-2445,9 1-1837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9:52.422"/>
    </inkml:context>
    <inkml:brush xml:id="br0">
      <inkml:brushProperty name="width" value="0.025" units="cm"/>
      <inkml:brushProperty name="height" value="0.025" units="cm"/>
    </inkml:brush>
  </inkml:definitions>
  <inkml:trace contextRef="#ctx0" brushRef="#br0">5141 941 9993,'0'0'1111,"-7"-8"-529,-28-29-80,-42-56-1,51 58-608,-2 2 1,-1 1-1,-2 1 0,0 2 0,-2 1 0,-2 2 0,0 1 0,-65-35 0,-14 4-389,-202-72 0,-225-25 1965,-15 47-605,359 77-588,0 9 0,-2 8-1,-356 25 1,418 1-237,1 6 1,0 6-1,2 6 0,2 6 0,1 5 0,-167 81 1,203-76-47,2 5-1,-131 98 1,167-106 3,2 2 0,3 3 0,1 1-1,-71 97 1,102-119-47,2 1-1,1 1 1,2 0-1,1 1 1,1 1-1,2 0 1,1 0-1,1 1 1,3 1 0,0-1-1,3 1 1,0 0-1,2 0 1,2 0-1,2 0 1,0 0-1,3 0 1,0-1 0,3 0-1,1 0 1,27 61-1,-1-20-8,4-1-1,2-3 1,4-1-1,3-2 0,3-3 1,2-2-1,3-2 1,3-3-1,3-3 1,74 52-1,-17-26 95,4-4 0,3-6 0,3-6 0,269 93 0,-80-59 303,4-14 1,4-15 0,627 53-1,-22-114-28,-735-23-95,-1-9 0,328-82 0,-445 83-186,0-3 0,-2-3 0,-1-4 1,-2-3-1,-1-3 0,80-56 0,-121 71 68,-1-1 0,-1-1 1,-1-2-1,-2-1 0,-1-1 0,-1-1 0,-1-2 0,-2 0 0,-1-1 0,-1-2 0,-2 0 0,-2 0 0,-1-2 0,19-74 0,-26 71-11,-1 0 1,-2-1-1,-3 1 0,0-1 0,-3 0 0,-1 0 0,-3 1 0,-1-1 0,-18-65 0,10 62-42,-3 1 0,-1 0 0,-1 2 0,-3 0 0,-2 1 1,-1 1-1,-2 2 0,-41-45 0,6 18-43,-3 3 1,-3 3-1,-2 3 0,-3 3 0,-1 3 1,-3 4-1,-125-54 0,53 38-738,-3 7-1,-1 6 0,-207-35 1,156 50-1563,-331-9 0,299 38-2909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1.231"/>
    </inkml:context>
    <inkml:brush xml:id="br0">
      <inkml:brushProperty name="width" value="0.025" units="cm"/>
      <inkml:brushProperty name="height" value="0.025" units="cm"/>
    </inkml:brush>
  </inkml:definitions>
  <inkml:trace contextRef="#ctx0" brushRef="#br0">1 35 3587,'6'9'3556,"-1"-3"-2816,-1 0 0,0 1 0,-1-1 0,1 1 0,-1 0 0,-1 0 0,1 0 1,-1 0-1,-1 0 0,1 1 0,-1-1 0,0 1 0,-1-1 0,0 1 0,0-1 0,0 0 0,-1 1 0,0-1 1,-1 1-1,0-1 0,-3 10 0,2-11-73,2-2-131,0 0 0,-1 0-1,0-1 1,0 1 0,0 0 0,0-1 0,0 1-1,-1-1 1,0 0 0,-4 4 0,12-29 974,2-12-1588,-1-1-1,3-62 0,-10 26-3742,4 78 3502,0-1-1,0 0 1,0 0-1,1 0 1,0 0-1,0 0 1,1-1-1,-1 0 1,1 0 0,0 0-1,1 0 1,-1-1-1,1 0 1,7 4-1,1 1-888,0-2-1,0 0 1,1 0-1,0-1 0,17 3 1,-16-5 224,1-1 1,0-1-1,0 0 1,-1-2-1,31-1 1,-42 0 1053,-1 0 0,1 1 1,-1-1-1,1-1 0,-1 1 0,0-1 1,1 0-1,-1 0 0,0 0 0,0 0 0,5-5 1,-7 6 195,0-1 1,-1 0-1,1 0 1,-1 0 0,1 0-1,-1 0 1,0-1-1,0 1 1,0 0-1,0 0 1,0-1 0,-1 1-1,1 0 1,-1-1-1,1 1 1,-1-1-1,0 1 1,0-1 0,0 1-1,0-1 1,-1 1-1,0-5 1,0 5-93,0 0 0,0 0 0,1 0 1,-1 0-1,-1 0 0,1 0 0,0 0 0,0 0 0,-1 0 1,1 1-1,-1-1 0,1 1 0,-1-1 0,0 1 0,0 0 1,1-1-1,-1 1 0,0 0 0,0 0 0,0 0 0,0 1 1,0-1-1,-1 0 0,1 1 0,0-1 0,0 1 0,0 0 1,-1 0-1,1 0 0,0 0 0,0 0 0,0 0 0,-1 1 1,1-1-1,-4 2 0,-1-1 41,0 0-1,0 1 1,1 0 0,-1 1 0,1-1-1,-1 1 1,1 0 0,0 1 0,0-1-1,-6 6 1,7-4-24,0 0-1,1 0 1,0 0-1,0 0 0,0 1 1,1 0-1,0-1 1,0 1-1,0 1 1,1-1-1,0 0 1,0 1-1,1-1 1,-1 1-1,2-1 1,-1 1-1,1-1 1,-1 1-1,2 0 1,-1-1-1,3 12 1,-2-16-175,1 1 0,-1-1 0,1 1 0,0-1 0,0 1 0,0-1 0,0 0 0,0 0 1,1 0-1,-1 0 0,1 0 0,-1-1 0,1 1 0,-1-1 0,1 1 0,0-1 0,0 0 0,0 0 1,0-1-1,0 1 0,0 0 0,0-1 0,4 1 0,7 0 43,-1 0 1,1-1-1,-1 0 1,14-3-1,-19 1-97,1 0 1,-1 0-1,0-1 0,0 0 1,0-1-1,-1 0 0,1 0 1,-1-1-1,0 1 0,0-2 1,0 1-1,-1-1 0,0 0 0,11-13 1,-13 14-273,-1 0 0,0 0 1,0-1-1,0 1 0,0-1 1,-1 0-1,0 1 0,0-1 1,2-10-1,-4 11-205,1 1-1,-1 0 1,0-1 0,-1 1-1,1 0 1,-1-1 0,1 1-1,-1 0 1,0 0 0,-1 0-1,1 0 1,-1 0 0,0 0-1,-4-6 1,4 7-278,-1 0 0,1 0 0,-1 1 0,0-1 0,0 1 0,0 0 0,0 0 0,0 0 0,-1 0-1,-6-2 1,10 4 728,-1-1 0,0 1 0,1 0 0,-1-1 0,0 1 0,0 0-1,0-1 1,1 1 0,-1 0 0,0 0 0,0 0 0,0 0 0,0 0 0,0 0-1,1 0 1,-1 0 0,0 0 0,0 0 0,0 0 0,0 0 0,1 1-1,-1-1 1,0 0 0,0 0 0,0 1 0,1-1 0,-1 1 0,0-1-1,1 1 1,-1-1 0,0 1 0,1-1 0,-1 1 0,1 0 0,-1-1-1,1 1 1,-1 0 0,1 0 0,-1-1 0,1 1 0,0 0 0,-1 0-1,1-1 1,0 1 0,0 0 0,-1 0 0,1 0 0,0 1 0,0 18-1030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1.892"/>
    </inkml:context>
    <inkml:brush xml:id="br0">
      <inkml:brushProperty name="width" value="0.025" units="cm"/>
      <inkml:brushProperty name="height" value="0.025" units="cm"/>
    </inkml:brush>
  </inkml:definitions>
  <inkml:trace contextRef="#ctx0" brushRef="#br0">184 244 7399,'6'-9'5520,"-1"1"-4662,0 1 0,-1-1 0,0 0-1,0 0 1,0-1 0,2-10 0,-5 17-754,-1-1 0,1 1 0,-1 0 0,0 0 0,1 0 0,-1-1 0,0 1 0,0 0 0,-1 0 0,1 0 0,0-1 1,-1 1-1,1 0 0,-1 0 0,0 0 0,0 0 0,1 0 0,-1 0 0,-1 0 0,1 0 0,0 0 0,0 0 0,-1 1 0,1-1 0,-1 0 0,0 1 0,1-1 0,-1 1 0,0 0 0,0 0 0,0 0 0,0-1 0,0 2 0,0-1 0,0 0 0,-3-1 1,-1 1 22,0-1 0,0 1 0,0 0 0,0 0 0,0 1 0,0-1 1,-1 1-1,1 1 0,0-1 0,0 1 0,0 0 0,0 1 0,0-1 0,0 1 1,1 0-1,-1 1 0,0-1 0,1 1 0,0 0 0,-1 1 0,1-1 1,1 1-1,-1 0 0,0 0 0,1 1 0,0-1 0,0 1 0,0 0 1,1 0-1,0 0 0,0 1 0,0-1 0,0 1 0,1-1 0,0 1 1,0 0-1,-1 9 0,3-13-120,-1 0 0,1 0-1,0 0 1,0 1 0,0-1 0,0 0 0,0 0 0,1 0 0,-1 1 0,1-1 0,-1 0 0,1 0 0,0 0-1,0 0 1,0 0 0,0 0 0,0 0 0,0 0 0,1 0 0,-1-1 0,1 1 0,1 1 0,1 0 22,-1-1 1,1 0-1,0 1 1,-1-2-1,1 1 1,0 0-1,0-1 1,1 0-1,-1 0 1,0 0-1,5 0 1,2 0 67,1-1 1,-1 0 0,1 0 0,-1-1 0,0-1 0,0 0-1,1 0 1,12-6 0,-7 0-55,-1 0 0,0-1 1,0 0-1,-1-2 0,-1 0 0,0 0 0,14-16 0,-20 19-123,0 0 0,-1 0-1,0-1 1,-1 0 0,0-1-1,0 1 1,-1-1-1,0 0 1,-1-1 0,0 1-1,-1-1 1,4-19 0,-6 29 40,-1 0 0,0 0 0,1-1 0,-1 1 0,0 0 0,0 0 0,0-1 0,0 1 0,0 0 0,0-1 1,-1 1-1,1 0 0,0 0 0,-1-1 0,1 1 0,-1 0 0,1 0 0,-1 0 0,0 0 0,1 0 0,-2-2 0,1 3 31,0 0 0,1 0 1,-1-1-1,0 1 0,0 0 0,0 0 0,0 0 0,1 0 0,-1 0 0,0 0 1,0 0-1,0 1 0,0-1 0,0 0 0,1 0 0,-1 1 0,0-1 0,0 0 1,1 1-1,-1-1 0,0 1 0,-1 0 0,-3 3 64,0 0 0,0 0-1,1 0 1,-1 1 0,1-1 0,-7 12-1,6-8 122,1 1 0,0 0 0,0 0-1,1 0 1,0 1 0,0-1 0,1 1-1,0 0 1,1-1 0,0 1 0,1 0 0,0 0-1,1 0 1,1 12 0,0-17-118,-1 0-1,1 0 1,0 1 0,0-1 0,0-1 0,1 1-1,-1 0 1,1-1 0,1 1 0,-1-1 0,0 0-1,1 0 1,0 0 0,0 0 0,0-1 0,1 0-1,-1 0 1,1 0 0,-1 0 0,1 0 0,0-1-1,0 0 1,0 0 0,0-1 0,1 1 0,-1-1-1,6 0 1,2 1 19,0-1 1,0 0-1,0-2 0,1 1 0,-1-1 0,-1-1 0,1 0 1,0-1-1,0-1 0,-1 0 0,22-10 0,-28 11-126,0 0 0,0 0 0,0-1-1,0 0 1,-1 0 0,0 0 0,0 0 0,0-1-1,0 0 1,-1 0 0,1-1 0,-1 1 0,-1-1-1,1 0 1,-1 0 0,0 0 0,0 0-1,-1 0 1,0-1 0,0 1 0,-1-1 0,1 1-1,-1-1 1,0-9 0,-1 16 23,0-1 0,0 0 0,0 1-1,0-1 1,0 1 0,0-1 0,0 0 0,0 1 0,0-1 0,0 1 0,0-1 0,0 1-1,0-1 1,-1 0 0,1 1 0,0-1 0,0 1 0,-1-1 0,1 1 0,0-1 0,-1 1 0,1-1-1,-1 1 1,1 0 0,-1-1 0,1 1 0,0-1 0,-1 1 0,1 0 0,-1-1 0,0 1 0,-18 7-306,15-5 323,1 1 1,-1 0-1,1 0 1,-1 1-1,1-1 1,1 1-1,-1-1 1,-3 6-1,4-4 62,0 0 0,0 0 0,1 0 1,-1 0-1,1 0 0,0 0 0,1 0 0,-1 1 0,1-1 1,0 0-1,0 0 0,1 1 0,0-1 0,0 0 0,2 9 1,-1-11-12,0 0 0,0 0 0,0 0 0,0-1 0,1 1 0,-1-1 0,1 1 0,-1-1 0,1 0 0,0 0 0,0 0 0,0 0 0,0-1 0,0 1 0,0-1 0,1 0-1,-1 0 1,0 0 0,1 0 0,-1 0 0,0-1 0,1 0 0,-1 1 0,6-2 0,2 2-26,0-1-1,0 0 1,0-1 0,-1 0-1,1-1 1,0 0-1,-1-1 1,1 0-1,-1-1 1,0 0-1,0 0 1,0-1-1,-1-1 1,0 1-1,0-2 1,0 1-1,-1-1 1,1 0-1,-2-1 1,9-9-1,-10 3-592,-20 34 257,12-15 323,0 0 0,0 0-1,1 0 1,-1 0 0,1 0 0,0 0-1,1 0 1,-1 0 0,1 0 0,0 0-1,0 0 1,0 1 0,1-1-1,0 0 1,0 0 0,0 0 0,1 0-1,0 0 1,0-1 0,0 1-1,0 0 1,4 5 0,-1-5-127,-1 0 0,1-1 0,1 1 0,-1-1 0,0 0 0,1 0 0,0-1 0,0 0 0,0 0 0,0 0 0,1-1 0,-1 1 1,1-2-1,-1 1 0,1-1 0,8 1 0,4 0-1402,-1 0 0,0-2 1,1 0-1,20-3 0,18-12-6759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2.274"/>
    </inkml:context>
    <inkml:brush xml:id="br0">
      <inkml:brushProperty name="width" value="0.025" units="cm"/>
      <inkml:brushProperty name="height" value="0.025" units="cm"/>
    </inkml:brush>
  </inkml:definitions>
  <inkml:trace contextRef="#ctx0" brushRef="#br0">14 1 11243,'0'0'15161,"4"11"-14040,0 13-658,0 0 1,-2 1 0,0-1 0,-2 1 0,0-1-1,-2 0 1,-5 26 0,4-30-207,-12 97 637,14-102-852,0-1 0,1 1 0,1-1 1,0 1-1,6 25 0,-7-38-38,1 0 1,0 0 0,-1 0-1,1 0 1,0 0-1,0 0 1,0 0 0,0-1-1,0 1 1,1 0-1,-1 0 1,1-1 0,-1 1-1,1-1 1,-1 1-1,1-1 1,0 0 0,0 0-1,-1 0 1,1 0-1,0 0 1,4 1 0,-2-1-3,-1 0 1,1-1 0,0 0 0,0 0-1,0 0 1,-1 0 0,1-1 0,0 1-1,0-1 1,-1 0 0,8-3 0,0-1-13,1 0 1,-1-1 0,0-1 0,-1 0 0,1 0 0,14-14 0,-5-1-1093,-1 1 0,24-39 0,-19 23-4493,-3 0-5150,-16 26 3282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2.860"/>
    </inkml:context>
    <inkml:brush xml:id="br0">
      <inkml:brushProperty name="width" value="0.025" units="cm"/>
      <inkml:brushProperty name="height" value="0.025" units="cm"/>
    </inkml:brush>
  </inkml:definitions>
  <inkml:trace contextRef="#ctx0" brushRef="#br0">9 265 4388,'-2'14'3085,"0"-3"-1891,0 1 1,0-1-1,1 22 0,1-31-1168,0-1 0,0 1-1,0 0 1,1 0 0,-1 0 0,0-1-1,1 1 1,-1 0 0,1-1-1,0 1 1,-1 0 0,1-1 0,0 1-1,0-1 1,0 1 0,0-1 0,0 1-1,1-1 1,-1 0 0,0 0 0,0 1-1,1-1 1,-1 0 0,1 0 0,-1 0-1,1-1 1,0 1 0,-1 0 0,1-1-1,0 1 1,2 0 0,5-1 207,0 1 1,1-2 0,-1 1-1,1-2 1,-1 1-1,0-1 1,0 0 0,0-1-1,0 0 1,0-1 0,-1 0-1,1 0 1,-1-1-1,0 0 1,0 0 0,-1-1-1,1 0 1,-1 0-1,-1-1 1,7-7 0,0 0-244,-1-1-1,0 0 1,-1 0 0,-1-1 0,0 0 0,-1-1 0,-1 0 0,-1-1-1,7-21 1,-12 29-536,1 1 0,-1 0 0,-1-1 0,0 0 0,0 1 0,-1-1-1,0 0 1,0 1 0,-4-16 0,4 24 590,0 0 0,-1 1 0,1-1 1,-1 0-1,1 0 0,-1 0 0,1 0 0,-1 0 0,0 0 0,1 1 1,-1-1-1,0 0 0,0 1 0,0-1 0,0 0 0,1 1 0,-1-1 1,0 1-1,0-1 0,0 1 0,0 0 0,0-1 0,0 1 0,0 0 1,0 0-1,0 0 0,-1 0 0,1 0 0,0 0 0,0 0 0,0 0 0,0 0 1,0 0-1,0 0 0,0 1 0,0-1 0,0 0 0,0 1 0,0-1 1,0 1-1,0-1 0,1 1 0,-1 0 0,0-1 0,0 1 0,0 0 1,0 1-1,-5 2 255,1 0 0,0 0 0,0 1 0,0-1 0,1 1 0,-6 8 0,-2 10 501,0 0 0,1 1 0,2 0 0,0 1 0,2 0 0,0 0 0,2 1 0,1 0 0,1 0 0,1 0 0,1 0 0,2 0 0,4 36 0,-3-52-672,1-1-1,-1 0 1,1 0-1,1 0 1,0 0-1,5 8 1,-8-15-109,0 1 0,0-1 0,1 0 0,0 1 0,-1-1 0,1 0 0,0 0 0,0 0 0,0 0-1,0 0 1,0-1 0,0 1 0,1-1 0,-1 1 0,0-1 0,1 0 0,-1 0 0,1 0 0,0 0 0,-1-1 0,1 1 0,0-1 0,-1 1 0,7-1 0,-8 0 1,1-1 0,0 0 0,-1 0 0,1 0 0,-1 0 1,1 0-1,-1 0 0,1 0 0,-1 0 0,0-1 0,1 1 0,-1 0 1,0-1-1,0 1 0,0-1 0,0 1 0,0-1 0,-1 0 0,1 1 1,0-1-1,-1 0 0,1 0 0,-1 1 0,1-5 0,6-50 232,-7 51-239,2-22-157,-2 0-1,-1 0 0,0 0 0,-2 1 0,-2-1 1,0 1-1,-14-40 0,11 52 154,3 20 70,6 27 73,2-24-137,1-1 1,-1 0-1,1 0 0,1 0 0,0 0 1,0-1-1,0 0 0,1 0 0,0 0 1,1 0-1,-1-1 0,1 0 1,0-1-1,1 0 0,-1 0 0,1 0 1,0-1-1,0 0 0,0 0 0,17 4 1,-14-5-125,-1 0 0,0 0 0,1-1 0,0 0 0,0-1 0,-1 0 1,1 0-1,0-2 0,0 1 0,0-1 0,0-1 0,-1 0 1,1 0-1,-1-1 0,1-1 0,-1 1 0,10-7 0,-9 4-108,-1-1-1,-1-1 1,1 0-1,-1 0 0,9-12 1,-14 16 264,0 0 0,-1-1 0,0 1 0,0-1 0,-1 0 1,1 0-1,-1 0 0,0 0 0,0 0 0,-1 0 0,1 0 0,-1-1 0,0-9 0,-1 14-10,0 1 0,0 0 0,0 0-1,0-1 1,0 1 0,0 0 0,0 0 0,0-1-1,0 1 1,0 0 0,0 0 0,-1 0 0,1-1-1,0 1 1,0 0 0,0 0 0,0 0-1,-1-1 1,1 1 0,0 0 0,0 0 0,0 0-1,-1 0 1,1 0 0,0 0 0,0-1-1,-1 1 1,1 0 0,0 0 0,0 0 0,-1 0-1,1 0 1,0 0 0,0 0 0,-1 0 0,1 0-1,0 0 1,0 0 0,-1 0 0,1 0-1,0 0 1,0 0 0,-1 0 0,1 1 0,0-1-1,0 0 1,0 0 0,-1 0 0,1 0 0,0 0-1,0 1 1,0-1 0,-1 0 0,1 0-1,0 0 1,0 1 0,-14 9 397,7-1-261,0 1 1,0 0 0,2 1 0,-1-1 0,1 1-1,0 0 1,1 1 0,1-1 0,0 1-1,0-1 1,1 1 0,1 0 0,0 0-1,0 0 1,1 0 0,1 0 0,0-1-1,1 1 1,3 15 0,-4-24-248,0 0 0,0-1-1,0 1 1,0 0 0,1-1 0,-1 1 0,1-1 0,0 1-1,0-1 1,0 0 0,0 1 0,0-1 0,0 0-1,0 0 1,1-1 0,-1 1 0,1 0 0,-1-1-1,1 0 1,0 1 0,0-1 0,-1 0 0,1 0 0,0-1-1,0 1 1,0-1 0,0 1 0,0-1 0,0 0-1,0 0 1,0 0 0,0-1 0,6 0 0,-3-1-253,0 0 0,0-1 0,-1 1 0,1-1 1,0 0-1,-1-1 0,0 1 0,1-1 0,-1 0 1,-1 0-1,1-1 0,-1 1 0,0-1 0,0 0 0,4-6 1,17-37-6742,0-9-3705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242"/>
    </inkml:context>
    <inkml:brush xml:id="br0">
      <inkml:brushProperty name="width" value="0.025" units="cm"/>
      <inkml:brushProperty name="height" value="0.025" units="cm"/>
    </inkml:brush>
  </inkml:definitions>
  <inkml:trace contextRef="#ctx0" brushRef="#br0">110 1 3299,'0'0'13085,"-10"7"-7523,-1 3-4584,0 0 1,0 0-1,1 1 1,0 0-1,1 1 0,-14 22 1,21-29-811,0-1 0,0 0-1,0 0 1,1 1 0,-1-1 0,1 1 0,0 0 0,0-1 0,1 1 0,-1 0-1,1-1 1,1 9 0,0-10-187,0 1 0,0-1 0,0 0 1,0 1-1,1-1 0,0 0 0,-1 0 0,1 0 0,0 0 0,0-1 0,1 1 1,-1 0-1,1-1 0,-1 0 0,1 1 0,0-1 0,0 0 0,0-1 0,6 4 1,7 2-86,0 0 0,1-1 0,0 0 0,0-2 0,1 0-1,-1-1 1,30 2 0,129-8-2593,-138 2 2511,-38 1 232,1 0-1,-1 0 1,1 0-1,-1 0 1,0 1-1,1-1 1,-1 0-1,0 0 1,1 0-1,-1 1 1,0-1-1,1 0 1,-1 1-1,0-1 1,0 0-1,1 1 1,-1-1-1,0 0 1,0 1-1,0-1 1,0 0-1,1 1 1,-1-1-1,0 1 1,0-1-1,0 0 1,0 1-1,0-1 1,0 1-1,0-1 1,0 1-1,0-1 1,0 0-1,0 1 1,0-1-1,0 1 1,-1-1-1,1 0 1,0 1-1,0-1 1,0 0-1,0 1 1,-1-1-1,1 0 1,0 1-1,0-1 1,-1 1-1,-12 26 902,9-21-491,3-4-427,0-1-1,0 1 0,0 0 0,0-1 1,1 1-1,-1 0 0,0 0 0,1 0 1,-1-1-1,1 1 0,-1 0 0,1 0 1,0 0-1,0 0 0,0 0 0,0 0 1,0-1-1,1 1 0,-1 0 0,0 0 1,1 0-1,-1 0 0,1-1 0,0 1 1,0 0-1,0 0 0,0-1 0,0 1 1,0-1-1,0 1 0,0-1 0,0 1 1,1-1-1,-1 0 0,1 1 0,-1-1 1,1 0-1,-1 0 0,1 0 0,0 0 1,-1-1-1,1 1 0,0 0 0,0-1 1,0 1-1,-1-1 0,5 1 0,9 1 160,0-1 0,0 0 0,0-1 0,28-3 0,-25 0-833,-1 0-1,0 0 1,28-11 0,-25 6-1213,0-1 1,0-1 0,0-1 0,32-23 0,-23 9-7896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602"/>
    </inkml:context>
    <inkml:brush xml:id="br0">
      <inkml:brushProperty name="width" value="0.025" units="cm"/>
      <inkml:brushProperty name="height" value="0.025" units="cm"/>
    </inkml:brush>
  </inkml:definitions>
  <inkml:trace contextRef="#ctx0" brushRef="#br0">0 0 20692,'0'0'11018,"8"12"-19730,0 2-4100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3.947"/>
    </inkml:context>
    <inkml:brush xml:id="br0">
      <inkml:brushProperty name="width" value="0.025" units="cm"/>
      <inkml:brushProperty name="height" value="0.025" units="cm"/>
    </inkml:brush>
  </inkml:definitions>
  <inkml:trace contextRef="#ctx0" brushRef="#br0">43 79 16015,'0'0'8136,"21"-63"-4645,-19 48-1441,-2 14-1185,0 2-865,0 23-288,-7 9 192,-5 12-833,-3 8-1730,2 1-2370,-6 6-4484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4.341"/>
    </inkml:context>
    <inkml:brush xml:id="br0">
      <inkml:brushProperty name="width" value="0.025" units="cm"/>
      <inkml:brushProperty name="height" value="0.025" units="cm"/>
    </inkml:brush>
  </inkml:definitions>
  <inkml:trace contextRef="#ctx0" brushRef="#br0">0 1 12556,'0'0'13335,"9"9"-11861,-6-7-1387,2 3 49,0 0-1,0 0 0,0 1 1,-1-1-1,1 1 0,-1 0 1,-1 1-1,1-1 0,-1 1 1,0-1-1,-1 1 0,4 12 1,14 120 229,3 225 1,-22-327-329,-4 216-1456,-7-146-9152,7-80-1910</inkml:trace>
  <inkml:trace contextRef="#ctx0" brushRef="#br0" timeOffset="1">108 1277 22133,'0'0'8552,"49"34"-8520,-34-31-705,-8-3-2209,-1 0-3332,-6-9-8264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6:54.924"/>
    </inkml:context>
    <inkml:brush xml:id="br0">
      <inkml:brushProperty name="width" value="0.025" units="cm"/>
      <inkml:brushProperty name="height" value="0.025" units="cm"/>
    </inkml:brush>
  </inkml:definitions>
  <inkml:trace contextRef="#ctx0" brushRef="#br0">1 440 14542,'0'0'3069,"17"-7"-1755,24-7-982,1 2 0,1 2 0,0 2 0,58-4 1,201-1 586,-214 11-836,2157-84 510,-1286 25-196,392-22 1881,-3 32 295,-861 46-2506,599-22-1101,-1073 26 818,158-12-3181,-62-6-3832,-54 3-1633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7:58.503"/>
    </inkml:context>
    <inkml:brush xml:id="br0">
      <inkml:brushProperty name="width" value="0.025" units="cm"/>
      <inkml:brushProperty name="height" value="0.025" units="cm"/>
    </inkml:brush>
  </inkml:definitions>
  <inkml:trace contextRef="#ctx0" brushRef="#br0">286 11 4965,'-12'-1'3480,"2"0"-3177,-27-4 608,-52 1 1,80 4-839,0 0 0,0 1 0,0 0 0,0 0 0,0 1 0,0 0 0,0 0 0,1 1 0,-1 0 0,1 1 0,-1 0 0,-12 8 0,20-10-78,0 0 0,-1 0 0,1 0 0,0-1 0,0 1 0,1 0 0,-1 0 0,0 1 0,1-1 0,-1 0 0,1 0-1,-1 0 1,1 0 0,0 0 0,0 1 0,0-1 0,0 0 0,1 0 0,-1 0 0,0 0 0,1 0 0,0 0 0,-1 1 0,1-1 0,0-1 0,0 1 0,0 0 0,0 0-1,1 0 1,-1 0 0,3 2 0,3 6-13,0 0 1,1 0-1,1-1 0,11 11 0,-8-11 7,1 0 0,0-1-1,1-1 1,-1 0 0,1 0 0,1-2-1,-1 1 1,1-2 0,22 4 0,20 2 205,66 1 0,-106-10-181,136 4 202,1-7 0,245-34 1,1175-88 397,-888 154-399,-128 46-185,64 7 100,3-42 92,-440-41-138,291-38 0,-403 27-86,228-28 136,-215 31 151,128 7 1,-197 3-258,0 1-1,0 0 1,0 2 0,-1 0-1,0 0 1,0 2 0,-1 0-1,29 18 1,-10-6-43,-5-7-902,-8-10-1420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5.352"/>
    </inkml:context>
    <inkml:brush xml:id="br0">
      <inkml:brushProperty name="width" value="0.025" units="cm"/>
      <inkml:brushProperty name="height" value="0.025" units="cm"/>
    </inkml:brush>
  </inkml:definitions>
  <inkml:trace contextRef="#ctx0" brushRef="#br0">81 0 11851,'0'0'502,"-11"14"240,-33 44 208,41-54-835,0 0-1,0 1 1,1-1-1,-1 1 1,1 0-1,0 0 1,1-1-1,-1 1 1,1 0-1,0 1 1,0-1-1,1 0 1,-1 0-1,1 0 0,0 0 1,0 1-1,1-1 1,0 0-1,0 0 1,0 0-1,0 0 1,1 0-1,0 0 1,0 0-1,0-1 1,0 1-1,1-1 1,0 1-1,0-1 1,0 0-1,1 0 1,-1-1-1,6 5 1,5 5 19,1-1 1,0-1 0,1-1-1,0 0 1,1-1 0,0-1 0,22 8-1,-3-5-107,-1-1 0,1-2 0,0-1 0,0-2 0,1-2 0,0-1 0,0-2 0,67-8 0,16-11 4,155-46 0,-177 40-21,503-92 138,-445 100-166,300 6 0,-409 13-60,-1 2-1,0 3 1,0 1-1,62 20 1,-80-18 125,-1 1 1,0 1 0,0 1 0,-1 2-1,-1 0 1,0 2 0,43 39 0,-27-18 474,1-2 1,70 45-1,-86-66-280,0 0-1,2-2 0,-1-1 0,1-1 1,1-2-1,39 9 0,-6-8 171,1-3-1,-1-2 1,87-4-1,187-37-167,45-49-1520,-188 38-256,-186 45 1495,45-6-680,-50 9 691,0-1 0,1 0-1,-1 1 1,-1-1 0,1 1 0,0-1 0,0 1 0,0 0 0,0 0-1,0 0 1,0 0 0,-1 0 0,1 0 0,0 0 0,-1 1 0,1-1-1,-1 1 1,0-1 0,1 1 0,-1-1 0,1 3 0,2 1 37,-1-1 1,1 0-1,0 0 0,0 0 1,0 0-1,1-1 1,-1 0-1,1 0 0,0 0 1,0 0-1,0-1 1,0 0-1,0 0 0,0 0 1,1-1-1,10 2 1,10 1 165,-1-2 0,39-1 1,-33-1-7,105 3 181,232 36 0,-173-10 204,1-8 1,1-8-1,0-9 0,319-35 0,-418 21-738,234-32 558,-254 29-1644,-1-4 1,86-30 0,-78 12-4509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38:06.605"/>
    </inkml:context>
    <inkml:brush xml:id="br0">
      <inkml:brushProperty name="width" value="0.025" units="cm"/>
      <inkml:brushProperty name="height" value="0.025" units="cm"/>
    </inkml:brush>
  </inkml:definitions>
  <inkml:trace contextRef="#ctx0" brushRef="#br0">18105 703 11627,'-224'-108'-1175,"12"4"1539,73 52-847,-2 6 1,-2 6-1,-230-34 1,-452-10 1739,-1355 2-221,-512 96-2483,3-5 2141,1270-66 902,532 13-843,-984 10-1730,996 98-28,5 68 815,634-93 258,-589 138-36,672-131 7,2 6 0,2 8-1,-176 97 1,242-111 148,2 5-1,-103 82 0,152-106-141,2 1 1,1 1-1,1 2 0,2 0 0,1 2 1,1 1-1,2 1 0,-18 40 1,17-24-58,3 1 0,1 1 0,3 0 0,3 2 0,2 0 1,-5 61-1,13-76-173,2 0 1,2 0-1,1 0 1,2-1 0,2 1-1,1-1 1,3-1-1,0 1 1,23 49-1,-5-28 130,3-1 0,2-1-1,3-2 1,2-1-1,3-2 1,2-2 0,51 47-1,-32-42 65,3-3 0,2-2 0,2-4 0,2-2 0,92 41 0,27 1-76,4-9 1,2-8 0,4-9 0,324 55 0,281-11-2051,4-37 66,-796-67 2017,1654 89 484,2-49 2074,213-43 80,-3-96-1439,-865 9-1105,750-57 8,-1516 129-49,1672-148 29,-1424 98 412,890-240 0,-787 101 189,-495 161-315,-1-4 1,-3-4-1,143-102 0,-213 132-220,0-1 0,-2-1-1,0-2 1,-2 0 0,-1-2-1,32-49 1,-43 56-79,-2 0 0,0-2 0,-2 1 0,0-1 0,-2-1-1,-1 0 1,0 0 0,-2 0 0,-1-1 0,1-37 0,-6 28-44,-1 1 0,-2-1 0,-1 0 0,-1 1 0,-3 0 0,0 1 0,-2-1 0,-2 2 0,-1 0 1,-1 0-1,-2 2 0,-1 0 0,-36-46 0,2 13 19,-3 2 0,-2 3 0,-3 3 0,-120-86 0,64 62 83,-4 6-1,-3 5 1,-187-75-1,81 57-117,-272-63 1,-466-34-1890,315 117-3769,331 45 430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0:49.214"/>
    </inkml:context>
    <inkml:brush xml:id="br0">
      <inkml:brushProperty name="width" value="0.025" units="cm"/>
      <inkml:brushProperty name="height" value="0.025" units="cm"/>
    </inkml:brush>
  </inkml:definitions>
  <inkml:trace contextRef="#ctx0" brushRef="#br0">2770 117 6470,'-364'72'1182,"5"16"-1,-687 267 1,943-313-930,2 4-1,-177 111 1,235-127-187,2 1-1,1 1 0,2 3 1,1 1-1,2 1 0,2 3 1,1 0-1,-39 67 0,48-64-123,1 1 0,3 1-1,1 1 1,3 0 0,1 1-1,3 1 1,1 0 0,3 1-1,2-1 1,2 1 0,2 0-1,2 0 1,2 0 0,3 0-1,2-1 1,15 54-1,2-4-101,5-1 0,4-2 0,4-1-1,53 94 1,-69-149 113,2 0-1,2-2 1,1 0-1,2-2 1,2-1-1,0-2 1,3-1-1,0-1 1,2-2-1,1-2 1,57 31-1,-7-16 274,1-4 0,122 34 0,193 29 311,-291-74-481,749 149 307,15-84-255,308-114-320,1-81 18,-840 71 102,1780-155 181,5 56-16,487 4 670,-5-76 64,-1328 37-420,-995 111-297,-3-12-1,385-146 0,-567 173-114,126-69-1,-197 91 83,0-1-1,-1-1 0,-1-2 1,-1-2-1,-1 0 0,-2-2 1,36-43-1,-52 54 22,-1 0 0,0-1 0,-1 0 0,-1-1 0,0 0 0,-1 0 0,-2-1 0,1 0 0,-2 0 1,-1 0-1,0 0 0,-1-1 0,-2 1 0,0-1 0,0 1 0,-2 0 0,0-1 0,-2 1 0,0 0 0,-12-32 0,2 13 12,-2 1-1,-2 0 1,-1 2-1,-2 0 1,-1 1-1,-2 1 1,-1 2 0,-1 0-1,-34-29 1,-1 7-44,-2 2 0,-3 4 0,-1 2 0,-3 3-1,-119-53 1,-2 17-49,-204-54 0,-138-10 74,-1085-144 0,-576 118-28,625 135-1311,3 140-596,188 120-2363,913-133 769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5:50.490"/>
    </inkml:context>
    <inkml:brush xml:id="br0">
      <inkml:brushProperty name="width" value="0.025" units="cm"/>
      <inkml:brushProperty name="height" value="0.025" units="cm"/>
    </inkml:brush>
  </inkml:definitions>
  <inkml:trace contextRef="#ctx0" brushRef="#br0">3451 454 3748,'-62'-13'-682,"27"8"1272,0-3 0,0 0 0,1-3 0,1 0 0,0-3 0,-58-31 0,40 12-574,-121-72 1221,145 91-942,0 2 0,-1 1 0,-1 1 0,-53-11 0,-2 10 580,-132-1 0,143 11-414,1-4 1,-140-25-1,161 17-274,-17-5 1,-1 3 0,0 3 0,-71-3 0,91 15-105,-1 2 0,1 2-1,0 2 1,-91 24-1,67-8-36,1 4 0,-100 51-1,-205 128 69,281-145 195,-155 130-1,228-169-427,0 0-1,2 2 0,1 1 0,1 0 1,1 2-1,1 0 0,1 1 0,2 0 0,1 1 1,1 1-1,1 0 0,1 1 0,2 0 1,1 0-1,-5 47 0,12-68 116,0-1 0,0 0-1,0 0 1,1 0 0,0 0 0,0 0-1,1-1 1,0 1 0,1 0 0,0-1-1,0 1 1,0-1 0,1 0 0,5 8 0,-2-6-6,0-1 0,1 0 0,0 0 1,0-1-1,1 1 0,0-2 1,0 1-1,0-1 0,12 5 1,18 5 3,0-2 1,1-1 0,0-2-1,56 7 1,-81-15 21,325 72 84,-287-59-94,-1 2-1,0 3 1,-2 1 0,63 38-1,84 77-12,-138-92 9,2-3 0,2-2 0,126 58-1,-130-78 36,0-2-1,1-3 0,1-2 1,0-4-1,108 5 0,313-29 415,-408 10-436,285-10 155,644 55 1,-983-38-168,851 75 6,3-71-47,-413-61 64,-1-32-5,125-20 118,-434 87-85,281-53-185,-389 62 62,0-2 0,-1-2 0,-1-2 0,0-1 0,-2-2 0,0-2 0,58-44-1,-84 56 72,0-1 0,-1-1-1,-1 0 1,0 0 0,0-1-1,-2-1 1,13-21 0,-18 29 19,-1 0 1,-1 0-1,1 0 0,-1-1 1,0 1-1,-1 0 1,1-1-1,-1 1 1,-1-1-1,1 1 1,-1-1-1,0 1 1,-1-1-1,1 0 1,-1 1-1,0-1 1,-1 1-1,0 0 1,0-1-1,0 1 1,-1 0-1,-3-6 1,-5-4 104,-1 0 1,-1 0 0,0 1-1,-1 1 1,-1 0-1,0 1 1,-23-15 0,-128-72 664,127 77-679,-136-69-209,-3 8 0,-3 7 1,-4 8-1,-3 9 0,-2 7 0,-316-44 0,20 39-39,-70-9 27,200 15 50,-444-5 0,396 63 358,-705 101 0,862-66-296,-241 33 6,371-63-17,1-5 1,-145-10-1,177-7-172,0-4 0,-145-45 0,127 31-1731,-117-19 1,102 35-1758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03.293"/>
    </inkml:context>
    <inkml:brush xml:id="br0">
      <inkml:brushProperty name="width" value="0.025" units="cm"/>
      <inkml:brushProperty name="height" value="0.025" units="cm"/>
    </inkml:brush>
  </inkml:definitions>
  <inkml:trace contextRef="#ctx0" brushRef="#br0">2177 6 12204,'-632'21'2624,"172"-13"-2942,328-3 80,23-2 56,-1 4 0,-139 28 0,218-28 171,0 1 1,1 1-1,0 2 0,0 1 0,1 1 1,1 1-1,0 2 0,1 0 0,1 2 1,1 1-1,0 2 0,-33 34 0,49-45 20,0 0-1,1 1 0,0 0 1,1 0-1,0 1 1,1 0-1,0 0 1,1 0-1,0 1 0,1 0 1,0 0-1,1 0 1,1 0-1,0 0 0,1 1 1,0-1-1,1 1 1,1-1-1,0 1 1,0-1-1,2 0 0,-1 0 1,2 0-1,0 0 1,7 17-1,11 14-12,2-1-1,1-2 1,2 0 0,2-2-1,2 0 1,1-3-1,2 0 1,51 40 0,-51-49-28,1-3 1,1-1 0,1-1 0,1-2-1,0-2 1,2-1 0,0-2-1,0-2 1,77 14 0,-29-17 18,0-3 0,1-4 0,-1-5 0,1-3-1,-1-3 1,160-39 0,502-188 46,-708 220-30,432-163 85,-15-28-211,-434 193 154,-2 3 92,-1-1 0,-1-1 0,0-2 0,-1 1 0,33-31 0,-51 42-86,-1 0 0,1 1 1,-1-1-1,0 0 0,0 0 1,0 0-1,0 1 0,0-1 1,0 0-1,0-1 0,-1 1 1,1 0-1,-1 0 0,1 0 1,-1 0-1,0 0 0,0 0 1,0-1-1,0 1 0,0 0 1,-1 0-1,1 0 0,-1 0 1,1 0-1,-1 0 1,0 0-1,0 0 0,0 0 1,0 0-1,0 0 0,0 0 1,0 0-1,0 1 0,-1-1 1,1 0-1,-1 1 0,-3-3 1,-6-6 100,-1 0 1,-1 1 0,0 0 0,-16-8-1,19 11-190,-65-34-21,-1 3 0,-156-51-1,-176-12-805,265 78 174,-177-4 1,-148 23-4085,290 7 27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44.893"/>
    </inkml:context>
    <inkml:brush xml:id="br0">
      <inkml:brushProperty name="width" value="0.025" units="cm"/>
      <inkml:brushProperty name="height" value="0.025" units="cm"/>
    </inkml:brush>
  </inkml:definitions>
  <inkml:trace contextRef="#ctx0" brushRef="#br0">5316 425 12172,'-16'0'-588,"-12"0"407,-40 1 245,0-3 0,-94-15 0,25-11-204,-1 7 0,-1 5 0,-146 3-1,110 14 51,-307-6 788,332-3 71,-179-33 0,118 1-528,-192-32-99,-5 35-60,276 38-111,-1 6 1,2 5-1,-201 46 0,162-15-14,2 7-1,-190 85 0,296-107 70,0 2 0,2 2 0,-98 72 0,129-81-12,1 1-1,1 1 0,1 2 1,1 0-1,2 2 1,0 1-1,2 0 0,-25 51 1,28-44-27,1 1 0,3 0 1,1 1-1,2 0 1,1 1-1,-7 76 1,15-95-26,1-1 1,2 1 0,0 0 0,1-1 0,1 1-1,1-1 1,0 0 0,2 0 0,0 0-1,2-1 1,0 0 0,1 0 0,1-1 0,0 0-1,19 23 1,-6-15-29,2-1-1,0-2 1,2 0-1,0-1 1,1-2-1,2-1 0,0-1 1,0-2-1,37 14 1,12 1-33,2-4 1,133 26-1,-17-19 94,351 15 1,206-45 70,-651-6-69,1496-95 51,-804-28 174,-656 92-60,-1-7 0,-3-5 0,210-101 0,-298 122-7,0-3 0,-2-1-1,-2-3 1,-1-1 0,-1-2 0,45-48 0,-66 60-77,-2 0 1,0-1-1,-1-1 0,-2-1 1,0 0-1,-2-1 1,-1-1-1,0 0 1,-3 0-1,0-1 0,-1 0 1,6-57-1,-11 47-31,-2 1-1,-1 0 1,-3 0-1,0-1 1,-3 2-1,-1-1 1,-1 1-1,-2 0 1,-2 0-1,-1 1 1,-24-44-1,21 51-29,0 1 0,-2 1 0,-1 0 0,-1 2 0,-1 0 0,-1 1 0,-1 1 0,-1 1 0,-1 2 0,-1 0 0,0 1 0,-1 2 0,-49-22 0,31 21-102,-1 2 0,-1 2 0,0 2 0,-1 2 0,1 3-1,-2 1 1,-51 2 0,9 6-1389,0 4 0,-164 33-1,9 17-3986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48.819"/>
    </inkml:context>
    <inkml:brush xml:id="br0">
      <inkml:brushProperty name="width" value="0.025" units="cm"/>
      <inkml:brushProperty name="height" value="0.025" units="cm"/>
    </inkml:brush>
  </inkml:definitions>
  <inkml:trace contextRef="#ctx0" brushRef="#br0">1 157 8456,'0'0'2610,"14"1"-2529,795-19 284,-369-2-154,1170 7 531,-882 12-128,-54 0-457,994-16 188,584-7-249,-2194 24-96,665-26 16,-237 4 705,-458 23-673,21-3-801,-50-2-1927,-14-6-3192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1:56.793"/>
    </inkml:context>
    <inkml:brush xml:id="br0">
      <inkml:brushProperty name="width" value="0.025" units="cm"/>
      <inkml:brushProperty name="height" value="0.025" units="cm"/>
    </inkml:brush>
  </inkml:definitions>
  <inkml:trace contextRef="#ctx0" brushRef="#br0">87 231 3716,'0'0'6678,"-8"-8"-6465,-23-27 38,29 33-217,0 0-1,1-1 0,-1 1 0,1-1 0,0 1 1,-1-1-1,1 1 0,0-1 0,0 1 1,1-1-1,-1 0 0,1 0 0,-1 1 1,1-1-1,0-5 0,0 7-65,0-1 0,0 0 0,0 1 0,0-1 0,0 0 0,-1 1 0,1-1 0,0 0 1,-1 1-1,1-1 0,-1 1 0,0-1 0,1 1 0,-1-1 0,0 1 0,0 0 0,0-1 0,0 1 0,0 0 0,0 0 0,-1-1 0,-1 0 0,2 1 28,-1 0 0,1 0 0,0 1 0,0-1 0,0 0 0,0 0 0,0 0 0,0 0-1,1 0 1,-1 0 0,0 0 0,0-1 0,1 1 0,-1 0 0,1 0 0,-2-2 0,3 2 0,-1 1 0,0-1 1,0 0-1,0 1 1,0-1-1,0 1 1,1-1-1,-1 1 1,0-1-1,1 1 0,-1-1 1,0 1-1,1-1 1,-1 1-1,0 0 1,1-1-1,-1 1 0,1-1 1,-1 1-1,1 0 1,-1 0-1,1-1 1,-1 1-1,1 0 1,-1 0-1,2-1 0,51-9 106,-29 7 304,64-18-228,-44 9-57,1 2 0,0 2 0,81-3 0,189 28-62,-232-18-90,0 4 0,-1 3 0,0 4 0,87 22 0,-10 5 91,312 33 1,168-36 6,-579-32-68,534 10-106,-423-10 128,811-19 134,-613-8-156,267-23 8,-317 15 59,439-30 215,80 55-232,-541 10-61,468 52 18,-324-12 9,644-24 26,-712-20 14,-241 2 6,1960-27 113,-329 25-149,-1194 12-23,771-36 83,1187 24 1,-2427 8-104,1328 52-3066,-1449-58-167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16.272"/>
    </inkml:context>
    <inkml:brush xml:id="br0">
      <inkml:brushProperty name="width" value="0.025" units="cm"/>
      <inkml:brushProperty name="height" value="0.025" units="cm"/>
    </inkml:brush>
  </inkml:definitions>
  <inkml:trace contextRef="#ctx0" brushRef="#br0">162 0 10730,'0'0'5077,"-1"9"-4767,-81 695 2439,63-572-2602,10-85 124,-4 92 0,13-137-346,1-6-117,4-28 387,74-460 1307,-43-5-845,-55 559-266,-8 60-691,2 1 217,-28 155 48,45-217 44,2 0 0,4 97 0,2-157-11,0-1 1,0 0-1,0 0 0,0 1 1,0-1-1,0 0 0,0 1 1,0-1-1,0 0 1,0 1-1,0-1 0,0 0 1,0 1-1,0-1 0,0 0 1,0 1-1,0-1 1,0 0-1,0 1 0,0-1 1,1 0-1,-1 1 1,0-1-1,0 0 0,0 0 1,0 1-1,1-1 0,-1 0 1,0 0-1,0 1 1,1-1-1,-1 0 0,0 0 1,0 0-1,1 1 0,-1-1 1,0 0-1,1 0 1,-1 0-1,0 0 0,1 0 1,-1 0-1,0 0 0,1 0 1,-1 0-1,0 0 1,1 0-1,-1 0 0,0 0 1,1 0-1,-1 0 1,0 0-1,1 0 0,-1 0 1,0 0-1,1 0 0,-1 0 1,0-1-1,0 1 1,1 0-1,-1 0 0,0 0 1,0-1-1,1 1 0,-1 0 1,0 0-1,0-1 1,1 1-1,-1-1 0,17-20-7,-3-5 214,-2 0-1,0-1 1,-2 0-1,-1-1 1,6-29-1,-6 7 13,-1 0 1,1-53-1,-8 5-25,-4 80-98,-5 23-157,-7 31-272,-68 378-3985,63-298 1529,0 1-2077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18.330"/>
    </inkml:context>
    <inkml:brush xml:id="br0">
      <inkml:brushProperty name="width" value="0.025" units="cm"/>
      <inkml:brushProperty name="height" value="0.025" units="cm"/>
    </inkml:brush>
  </inkml:definitions>
  <inkml:trace contextRef="#ctx0" brushRef="#br0">193 1 8456,'0'0'7404,"-3"8"-6779,-27 95 108,-30 210 1,19 120-434,39-399-65,3-76 481,0-11-450,4-57 714,25-145 0,-13 146-513,2-149-1,-19 272-482,-2 1 0,0-1 0,-5 16-1,-1 12 34,-40 194-343,-12 93-58,60-329 381,0 0-1,0 0 1,-1 0 0,1 1-1,0-1 1,0 0-1,0 0 1,0 0-1,0 1 1,-1-1-1,1 0 1,0 0-1,0 1 1,0-1-1,0 0 1,0 0-1,0 1 1,0-1-1,0 0 1,0 0-1,0 1 1,0-1-1,0 0 1,0 0-1,0 1 1,0-1-1,0 0 1,0 0-1,0 1 1,1-1-1,-1 0 1,0 0-1,0 1 1,0-1-1,0 0 1,0 0-1,1 0 1,-1 1-1,0-1 1,0 0 0,0 0-1,1 0 1,-1 0-1,0 0 1,0 1-1,0-1 1,1 0-1,-1 0 1,0 0-1,0 0 1,1 0-1,-1 0 1,0 0-1,1 0 1,11-15-128,14-32 144,11-33 261,-4-2 0,-4-1 0,-3-1 0,-4-1 0,21-170 0,-84 367-1208,-60 227-334,67-165-1801,27-119-912,1 67-1,6-79-2168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3.710"/>
    </inkml:context>
    <inkml:brush xml:id="br0">
      <inkml:brushProperty name="width" value="0.025" units="cm"/>
      <inkml:brushProperty name="height" value="0.025" units="cm"/>
    </inkml:brush>
  </inkml:definitions>
  <inkml:trace contextRef="#ctx0" brushRef="#br0">149 1 5669,'0'0'11232,"0"11"-11098,-2 43-71,-2 0 0,-24 105 0,-45 113-183,38-150 371,29-82-272,5-22-3732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034"/>
    </inkml:context>
    <inkml:brush xml:id="br0">
      <inkml:brushProperty name="width" value="0.025" units="cm"/>
      <inkml:brushProperty name="height" value="0.025" units="cm"/>
    </inkml:brush>
  </inkml:definitions>
  <inkml:trace contextRef="#ctx0" brushRef="#br0">32 0 16367,'0'0'8841,"15"80"-8136,-15-38-449,2 2-160,2-2-64,-3 3-288,3-2-1026,-4-3-960,0-7-608,-11-7-97,-8-10-673,-9-9-3843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6.676"/>
    </inkml:context>
    <inkml:brush xml:id="br0">
      <inkml:brushProperty name="width" value="0.025" units="cm"/>
      <inkml:brushProperty name="height" value="0.025" units="cm"/>
    </inkml:brush>
  </inkml:definitions>
  <inkml:trace contextRef="#ctx0" brushRef="#br0">69 137 2114,'0'-135'10143,"0"134"-9529,0 12-443,11 283 507,-25 54-477,4-124 681,8-264-635,-7-43-1,-3-35-183,19-211 61,-1 109 248,-6 388-981,-31 237 1,16-294 373,62-328 1774,-24 125-1119,-4 3-198,24-90-161,-35 165-529,-4 27-206,-2 33-468,-2-45 1109,-1 76-1392,-5 15-1677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29.976"/>
    </inkml:context>
    <inkml:brush xml:id="br0">
      <inkml:brushProperty name="width" value="0.025" units="cm"/>
      <inkml:brushProperty name="height" value="0.025" units="cm"/>
    </inkml:brush>
  </inkml:definitions>
  <inkml:trace contextRef="#ctx0" brushRef="#br0">156 90 10474,'0'0'1153,"1"-9"379,2-40 417,-13 93-141,1-14-1759,-14 81 155,-14 64-186,-13 179 1,49-325-144,2-26-84,1-17 190,75-564-34,-72 534-105,-4 31 176,1-1-1,0 1 1,0 0 0,7-20-1,-10 38-2,0 0 0,1 0 0,-1 0-1,1 0 1,0 0 0,0 0 0,1 9-1,0 20 39,-14 39-98,-3-1 0,-4 0 0,-31 76 0,30-88 151,13-34 108,21-60 143,4-11-26,31-87 725,34-150 0,-56 186-1524,-27 127-25,2-4 425,-13 54-1432,-38 143-1,8-55-5037,34-128 1365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31.281"/>
    </inkml:context>
    <inkml:brush xml:id="br0">
      <inkml:brushProperty name="width" value="0.025" units="cm"/>
      <inkml:brushProperty name="height" value="0.025" units="cm"/>
    </inkml:brush>
  </inkml:definitions>
  <inkml:trace contextRef="#ctx0" brushRef="#br0">12 0 12780,'0'0'5782,"0"15"-5692,1 203 189,-8 530 2010,5-702-2412,-1 132 153,4-146-2375,10 50 0,-4-51-1696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43.012"/>
    </inkml:context>
    <inkml:brush xml:id="br0">
      <inkml:brushProperty name="width" value="0.025" units="cm"/>
      <inkml:brushProperty name="height" value="0.025" units="cm"/>
    </inkml:brush>
  </inkml:definitions>
  <inkml:trace contextRef="#ctx0" brushRef="#br0">2153 298 13261,'-30'-27'-205,"-1"2"0,-1 0 0,-2 3 0,0 0 0,-1 3 0,-2 0 0,1 3 0,-2 1 0,0 1 0,-1 3 0,-79-14 0,75 19 144,1 3 0,-1 1 0,0 1 0,1 3 0,-1 2 0,1 1 0,-1 3 0,2 1-1,-1 2 1,2 2 0,-49 21 0,14 4 355,2 2 1,2 4-1,2 3 0,2 3 0,-109 105 1,111-89-82,3 4-1,3 2 1,3 2 0,3 3 0,-42 85 0,62-98 114,3 2 0,3 1 0,-27 107 0,44-133-260,2-1 0,1 1-1,3 1 1,1-1 0,2 1-1,2-1 1,10 65 0,-7-84-55,1-1 0,2 0 0,0-1 1,1 1-1,1-1 0,0-1 0,2 0 0,1 0 0,0-1 1,1-1-1,1 0 0,0-1 0,1 0 0,1-1 1,1-1-1,26 19 0,-14-15 17,1-1 1,1-2-1,0-1 1,1-1-1,0-1 1,1-2-1,0-2 1,0-1-1,64 6 1,-7-10 88,0-3 1,0-5 0,0-3 0,-1-4-1,-1-4 1,0-4 0,93-34 0,-43 3-47,-2-5 0,-4-7 0,201-126 0,-202 102 65,233-203 0,-283 213-80,-3-3 0,-4-3 0,99-144 0,-148 189-59,-1-1 0,-3 0 0,-1-2 0,-2 0 0,22-75 1,-36 97-52,0 0 0,-1-1 1,-1 1-1,-1-1 1,-1 0-1,-3-31 0,1 37-29,-1 0-1,0 1 1,-1-1 0,-1 1-1,0 0 1,-1 0-1,0 1 1,0 0-1,-2 0 1,-10-14-1,1 6-102,0 1 0,-1 1 0,-1 1-1,0 1 1,-1 1 0,-37-22 0,22 18-27,-1 2 0,-1 1 0,-63-18 1,20 14 66,-1 4 0,0 4 1,-124-3-1,54 12-15,-218 25 0,269-9 149,0 4 0,1 5 1,-104 37-1,201-58 6,-85 34-59,81-32-20,-1 0 0,1 1 0,0-1 1,0 2-1,1-1 0,-1 1 0,1-1 0,0 1 0,-7 10 0,12-15 25,-1 1 0,1-1 0,-1 1 0,1-1 0,-1 1 0,1-1 0,-1 1-1,1-1 1,0 1 0,0 0 0,-1-1 0,1 1 0,0 0 0,0-1 0,-1 1 0,1 0 0,0-1-1,0 1 1,0 0 0,0 0 0,0-1 0,0 1 0,0 0 0,1-1 0,-1 1 0,0 0-1,0-1 1,0 1 0,1 0 0,-1-1 0,0 1 0,1 0 0,-1-1 0,0 1 0,1-1 0,-1 1-1,1-1 1,-1 1 0,1-1 0,-1 1 0,2 0 0,4 1-734,1 0 0,-1 0 1,1-1-1,-1 0 0,11 1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2:43.748"/>
    </inkml:context>
    <inkml:brush xml:id="br0">
      <inkml:brushProperty name="width" value="0.025" units="cm"/>
      <inkml:brushProperty name="height" value="0.025" units="cm"/>
    </inkml:brush>
  </inkml:definitions>
  <inkml:trace contextRef="#ctx0" brushRef="#br0">1926 10 12300,'-45'-3'-10,"-59"-3"-6,-145 8 0,215 1 14,0 2 0,0 1 0,0 1 0,1 2 0,0 2 0,1 0 1,0 3-1,-38 21 0,14 1-15,1 3 1,2 2-1,2 2 0,1 3 1,-60 72-1,-193 279-59,219-276 6,4 4 1,6 3 0,6 3-1,-69 186 1,121-272 52,2 1 0,2 1 0,2 0 0,3 1 0,1 0 0,1 55 0,5-80 38,1 1-1,2-1 1,0 0 0,2 0 0,0 0-1,1 0 1,2-1 0,0 0-1,2-1 1,0 0 0,1 0 0,1-1-1,1 0 1,24 27 0,-9-18 58,1-2-1,1-2 1,1 0 0,2-2 0,0-1-1,1-2 1,1-1 0,1-2-1,1-2 1,48 15 0,-10-10 120,1-2 1,0-4-1,2-3 1,101 1-1,-117-12-6,0-2 0,-1-4 1,0-2-1,0-2 0,-1-3 0,62-23 0,-47 9 269,-1-4 0,-1-3 0,-2-3 0,79-55 1,-50 19-109,-4-4 1,-3-4-1,-4-4 1,-3-3-1,-5-5 1,78-114 0,-113 141-329,-3-2 1,53-113 0,-79 143-88,-2 0 0,-2-2 0,-1 0 0,-2 0 0,-2-1 0,5-73 0,-12 94-50,-2 1 1,0 0 0,-1-1 0,-1 1 0,-1 0 0,0 0-1,-1 0 1,-2 1 0,-12-28 0,7 24-116,0 1 0,-2 1 0,0 1 0,-1 0 0,-1 0 0,-1 2 0,-26-22 0,-4 3 33,-2 2 0,-1 3 0,-1 1-1,-1 3 1,-2 2 0,0 3 0,-94-26 0,5 13 245,-276-31 0,-359 34-5,451 41-3308,314-8 832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5.806"/>
    </inkml:context>
    <inkml:brush xml:id="br0">
      <inkml:brushProperty name="width" value="0.025" units="cm"/>
      <inkml:brushProperty name="height" value="0.025" units="cm"/>
    </inkml:brush>
  </inkml:definitions>
  <inkml:trace contextRef="#ctx0" brushRef="#br0">831 278 6534,'6'-14'945,"-2"6"-774,7-15 736,-1-2 1,-2 1-1,0-1 1,-1-1-1,-1 1 1,2-35 0,-8 59-886,0-1 0,0 0 0,0 0 1,-1 0-1,1 0 0,-1 0 0,1 0 1,-1 1-1,0-1 0,0 0 0,0 1 1,0-1-1,0 0 0,0 1 1,0-1-1,0 1 0,-1 0 0,1-1 1,0 1-1,-1 0 0,1 0 0,-1 0 1,0 0-1,1 0 0,-1 0 0,0 0 1,1 0-1,-1 1 0,0-1 1,0 1-1,-3-1 0,-7-1 75,0 0 0,0 1-1,-25 1 1,22 1-81,-22 1 26,-1 1-1,1 2 1,0 2 0,0 1-1,-57 22 1,41-10 54,0 4 1,2 1-1,-50 33 1,75-41 108,0 1 1,1 1 0,1 1 0,-29 32 0,45-43-167,0 0 1,0 1-1,1 1 0,0-1 1,1 1-1,0 0 0,1 1 1,0-1-1,1 1 0,0 0 1,1 0-1,0 0 0,-2 21 1,5-28-58,0 1 1,0 0 0,1-1-1,-1 1 1,1 0 0,0-1 0,1 1-1,0-1 1,-1 0 0,2 1-1,-1-1 1,0 0 0,1 0-1,0 0 1,0-1 0,7 8-1,-3-5-54,1 0 0,-1-1 0,1 0 0,1-1 0,-1 1 0,1-1 0,0-1 0,17 7 0,5-2-103,-1-1 0,1-2 1,1 0-1,-1-3 0,35 1 1,-24-4 176,-1-1 1,1-2 0,67-14 0,-83 11 202,1-2 0,-1 0 0,-1-2 0,0 0 0,0-2 0,37-24 0,-53 30-154,-1-1 1,1 0-1,-2 0 0,1 0 1,-1-1-1,0 0 0,0-1 0,-1 1 1,9-19-1,-13 23-55,0 0 1,0 0-1,-1-1 0,1 1 0,-1 0 1,0-1-1,0 1 0,-1-1 1,0 0-1,1 1 0,-1-1 0,-1 1 1,1-1-1,-1 0 0,0 1 1,0-1-1,0 1 0,0 0 1,-1-1-1,0 1 0,0 0 0,0 0 1,0 0-1,-1 0 0,-3-4 1,-4-3-104,-1 0 0,0 1 0,-1 0 0,0 1 0,0 1 1,-1 0-1,0 0 0,-1 1 0,1 1 0,-1 0 0,-19-4 0,8 3-638,-1 1 0,0 1-1,0 1 1,-1 1-1,-40 2 1,47 2-3403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6.676"/>
    </inkml:context>
    <inkml:brush xml:id="br0">
      <inkml:brushProperty name="width" value="0.025" units="cm"/>
      <inkml:brushProperty name="height" value="0.025" units="cm"/>
    </inkml:brush>
  </inkml:definitions>
  <inkml:trace contextRef="#ctx0" brushRef="#br0">884 46 12748,'-13'-8'-171,"1"2"175,0 0 0,-1 1-1,1 1 1,-1 0 0,0 0-1,0 2 1,0-1 0,0 2-1,-1-1 1,1 2 0,0 0-1,-1 1 1,1 0 0,0 1-1,-15 3 1,-11 6 156,1 1-1,0 2 1,1 1 0,-37 21 0,8 2 617,-74 55 1,112-72-449,0 1 0,1 1 0,-47 52 0,68-68-322,0 1-1,0-1 1,1 1 0,0 0 0,0 0-1,1 1 1,0-1 0,0 1 0,1 0-1,0 0 1,1 0 0,0 1 0,0-1-1,1 0 1,0 1 0,1-1 0,0 1-1,0-1 1,1 1 0,2 10 0,0-13-67,0 1 1,0-1 0,1 0 0,0 0 0,1-1-1,-1 1 1,1-1 0,0 0 0,1 0 0,-1 0 0,1-1-1,0 0 1,1 0 0,-1-1 0,1 1 0,0-1-1,10 3 1,4 3-88,0-2 1,1 0-1,0-2 0,43 7 1,-21-8 347,1-2 1,-1-2 0,1-2 0,-1-2-1,1-2 1,-1-1 0,0-3 0,-1-2 0,0-1-1,-1-3 1,0-1 0,-2-2 0,0-1 0,63-43-1,-89 53-154,-1-1-1,0-1 0,-1 1 0,0-2 1,-1 0-1,14-19 0,-23 29-72,0 0 0,-1 0 0,1-1 0,-1 1 0,1-1 0,-1 1 0,0-1 0,0 0 0,0 1 0,0-1 0,0 0 0,-1 0 0,1 0-1,-1 1 1,0-1 0,0 0 0,0 0 0,0 0 0,-1 0 0,1 0 0,-1 1 0,1-1 0,-1 0 0,0 0 0,0 1 0,0-1 0,-1 1 0,1-1 0,-1 1-1,1-1 1,-1 1 0,0 0 0,0 0 0,0-1 0,0 1 0,0 1 0,0-1 0,0 0 0,-1 1 0,1-1 0,-1 1 0,1-1 0,-1 1 0,-3-1 0,-14-7-211,-1 2 1,0 0 0,-1 0 0,1 2 0,-1 1 0,-31-2 0,-140 2-3045,129 4 52,42 0-5435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29.415"/>
    </inkml:context>
    <inkml:brush xml:id="br0">
      <inkml:brushProperty name="width" value="0.025" units="cm"/>
      <inkml:brushProperty name="height" value="0.025" units="cm"/>
    </inkml:brush>
  </inkml:definitions>
  <inkml:trace contextRef="#ctx0" brushRef="#br0">1042 23 15631,'-17'-4'-267,"-22"-3"312,0 1 0,0 3 0,-1 1 0,0 2 0,1 1 0,-42 8 0,48-2-3,1 1 0,0 1 0,1 2 0,0 1 0,0 1 0,1 2 0,1 1 0,1 1 0,0 1 0,-35 32-1,34-23 131,1 2-1,1 0 0,1 2 0,2 1 0,1 1 0,2 1 0,1 1 1,-20 49-1,18-30-77,1 1 1,-22 103 0,37-131-312,2 0 0,1 1 0,1 0 0,1 0 0,2 0 0,0-1 0,12 56 0,-10-73 161,0 1 0,1-1 1,0 0-1,1-1 1,0 1-1,1-1 0,0 0 1,0 0-1,1 0 1,0-1-1,0 0 0,1 0 1,0-1-1,1 0 1,-1-1-1,1 0 0,1 0 1,-1-1-1,1 0 1,0 0-1,0-1 0,0-1 1,17 4-1,2-1 56,0-1-1,1-1 0,-1-1 1,1-2-1,-1-2 0,1 0 0,47-9 1,-28 0 57,-1-3-1,0-1 1,-1-3 0,47-23 0,172-108 1287,-181 92-260,136-118 0,-173 131-658,-2-3-1,-3-2 1,70-99-1,-100 128-408,-1 0-1,-1-1 1,-1-1-1,-1 0 0,-1 0 1,6-26-1,-12 41-80,0 0 0,-1 0-1,0 0 1,-1 0 0,1 0-1,-1-1 1,0 1 0,-1 0-1,1 0 1,-1 0-1,0 0 1,-1 0 0,0 0-1,0 0 1,0 0 0,0 1-1,-1-1 1,0 1 0,0-1-1,-1 1 1,1 0 0,-1 0-1,0 1 1,-1-1-1,1 1 1,-1 0 0,-5-3-1,-9-5-338,-2 1 0,1 2 0,-1 0 1,-1 1-1,-24-5 0,-38-16-842,51 11-495,15-3-2013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0.693"/>
    </inkml:context>
    <inkml:brush xml:id="br0">
      <inkml:brushProperty name="width" value="0.025" units="cm"/>
      <inkml:brushProperty name="height" value="0.025" units="cm"/>
    </inkml:brush>
  </inkml:definitions>
  <inkml:trace contextRef="#ctx0" brushRef="#br0">755 56 6534,'-22'-10'713,"-1"1"0,0 0 1,0 2-1,0 1 0,-44-6 0,53 10-538,-1 2 1,1-1-1,0 2 1,0 0-1,0 1 1,0 0-1,0 1 1,0 1-1,0 0 1,1 1-1,-17 8 1,3 2-11,1 1 0,0 1 0,1 2 1,1 0-1,1 2 0,0 1 0,2 0 0,1 2 0,0 0 1,2 1-1,-28 52 0,30-47-283,2 0 1,2 2-1,1-1 1,1 1-1,1 1 0,2 0 1,2 0-1,1 0 1,1 0-1,4 64 1,0-83-21,1-1-1,0 0 1,1 0 0,0 0 0,1 0 0,1 0 0,0-1 0,1 0 0,0 0 0,1 0 0,10 14 0,-11-19 56,0 0-1,0-1 1,1 1 0,-1-1-1,2 0 1,-1-1 0,1 0-1,-1 0 1,1-1-1,1 1 1,-1-2 0,1 1-1,-1-1 1,1-1 0,0 0-1,0 0 1,13 1 0,-3-3 106,0 0 0,1-2 1,-1 0-1,-1-2 0,1 0 1,0 0-1,-1-2 0,0 0 1,0-2-1,-1 0 0,0 0 1,0-2-1,-1 0 0,23-18 1,6-9 664,-3-1 1,0-2-1,57-73 1,-77 86-293,-1-2 1,-2 0-1,20-39 1,-32 55-335,-2 1 1,1-2 0,-2 1-1,0-1 1,0 1-1,-1-1 1,-1 0 0,0 0-1,-1 0 1,-2-27 0,1 35-60,-1 0 1,-1 0 0,1 0-1,-1 0 1,0 0 0,0 1 0,-1-1-1,0 1 1,0-1 0,0 1-1,0 0 1,-1 0 0,0 0-1,0 1 1,-6-6 0,2 3 2,-1 1 0,0 0 1,0 1-1,0 0 0,0 0 1,-1 1-1,0 0 0,-14-3 1,2 2-357,0 1 1,0 1-1,0 1 0,0 1 1,0 1-1,0 1 0,-42 6 1,25 3-2086,11-4-2184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2.114"/>
    </inkml:context>
    <inkml:brush xml:id="br0">
      <inkml:brushProperty name="width" value="0.025" units="cm"/>
      <inkml:brushProperty name="height" value="0.025" units="cm"/>
    </inkml:brush>
  </inkml:definitions>
  <inkml:trace contextRef="#ctx0" brushRef="#br0">1015 109 8936,'-9'-9'1794,"-5"-2"-1494,1 1-1,-2 0 1,1 1-1,-1 0 1,0 2-1,-1 0 1,0 0-1,0 1 0,-31-6 1,21 7-137,1 2 0,-1 1 0,0 1 0,0 1 0,0 1 1,1 1-1,-1 2 0,1 0 0,-1 2 0,1 0 0,1 2 0,-1 1 0,1 1 0,1 1 0,0 1 0,1 1 0,0 1 1,1 1-1,-21 18 0,9-3-16,2 1 0,2 1 1,0 1-1,2 2 1,2 0-1,-28 53 0,39-61-510,1 1-1,1 0 0,1 0 1,1 1-1,2 1 0,1-1 1,2 1-1,0 1 0,0 57 1,5-78 265,1-1 0,0 1 1,1-1-1,0 1 1,0-1-1,1 0 0,0 0 1,0 0-1,1 0 0,0-1 1,1 1-1,0-1 1,1 0-1,-1 0 0,1-1 1,1 0-1,-1 0 1,1 0-1,0-1 0,1 0 1,0 0-1,0-1 0,0 0 1,0-1-1,1 1 1,0-2-1,17 6 0,3 0 61,-1-2 0,1-2 1,0 0-1,0-2 0,0-1 0,0-2 0,0 0 0,38-6 0,-21-1 207,0-3 0,0-1 0,-1-2 0,63-28 0,-33 6 646,-2-5 0,-1-2 0,-2-3 0,-2-4 0,-2-2 0,109-111 0,-156 141-749,0 0 1,-1-1-1,15-27 0,-28 43-88,-1-1 0,-1 0 1,1 1-1,-1-2 0,0 1 0,-1 0 0,0-1 1,0 1-1,-1-1 0,1 1 0,-2-1 0,1 0 1,-1 0-1,0 1 0,-3-15 0,2 18-19,0 1 1,-1-1-1,0 1 0,0-1 0,0 1 0,0 0 1,-1 0-1,1 0 0,-1 0 0,0 0 1,1 0-1,-1 1 0,-1 0 0,1-1 0,0 1 1,-1 0-1,1 0 0,-1 1 0,1-1 1,-1 1-1,0 0 0,1 0 0,-9-1 0,-8-2-552,-1 2 0,1 0-1,-25 1 1,38 1 377,-52 0-1851,5 0-1303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392"/>
    </inkml:context>
    <inkml:brush xml:id="br0">
      <inkml:brushProperty name="width" value="0.025" units="cm"/>
      <inkml:brushProperty name="height" value="0.025" units="cm"/>
    </inkml:brush>
  </inkml:definitions>
  <inkml:trace contextRef="#ctx0" brushRef="#br0">24 191 8360,'-4'-10'3465,"1"4"-3346,0-1 524,0 0-1,0 0 1,1 0-1,0 0 1,-1-10-1,3 15-458,0-1-1,0 1 0,0 0 1,0-1-1,0 1 0,0 0 1,1-1-1,-1 1 0,1 0 0,0 0 1,0-1-1,-1 1 0,1 0 1,1 0-1,-1 0 0,0 0 1,0 0-1,1 0 0,-1 1 0,1-1 1,0 0-1,0 1 0,-1-1 1,4-1-1,12-7 250,1 1 0,0 0 0,1 2 0,-1 0 1,2 1-1,-1 1 0,1 0 0,27-2 0,-18 4-396,0 2 0,1 0 1,-1 2-1,1 1 0,30 7 0,-47-6-39,0 0 0,0 1 0,0 0 0,-1 1 0,0 1 0,0 0 0,-1 1 0,1 0 0,-1 0 0,-1 1 0,1 1 0,9 10 0,-16-14 64,1 0-1,-1 0 1,-1 0-1,1 1 1,-1-1-1,0 1 0,0 0 1,0 0-1,-1 0 1,0 0-1,0 0 1,-1 0-1,0 1 1,0-1-1,0 1 1,-1-1-1,0 1 1,0-1-1,-1 1 0,0-1 1,0 0-1,0 1 1,-1-1-1,1 0 1,-2 0-1,-4 11 1,-1-3 222,-1 0 0,0-1 1,-1 0-1,-1-1 1,0 0-1,0 0 0,-1-1 1,-1-1-1,0 0 1,-23 14-1,6-7 136,0-1-1,0-2 1,-2-1-1,-36 11 1,51-20-328,1 0 0,-1-1 0,0 0 0,-31 0 0,43-3-179,0-1 1,0 1-1,0-1 0,0 0 1,1 0-1,-1 0 0,0-1 1,1 0-1,-7-3 0,8 4-101,1-1-1,0 0 1,0 1 0,0-1-1,0 0 1,1 0-1,-1 0 1,0 0 0,1 0-1,0 0 1,-1 0 0,1-1-1,0 1 1,0 0-1,0-1 1,0 1 0,1-1-1,-1 1 1,0-4-1,1 5-30,0-1 0,0 1-1,0-1 1,0 0 0,1 1-1,-1-1 1,0 1 0,1-1-1,-1 0 1,1 1 0,-1-1-1,1 1 1,0 0 0,0-1-1,0 1 1,0-1 0,0 1-1,0 0 1,0 0 0,0 0-1,0 0 1,0-1 0,1 2-1,-1-1 1,3-2 0,41-16-6353,-36 16 5089,28-9-5542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3.180"/>
    </inkml:context>
    <inkml:brush xml:id="br0">
      <inkml:brushProperty name="width" value="0.025" units="cm"/>
      <inkml:brushProperty name="height" value="0.025" units="cm"/>
    </inkml:brush>
  </inkml:definitions>
  <inkml:trace contextRef="#ctx0" brushRef="#br0">982 433 6694,'3'-12'251,"3"-12"164,30-127 2772,-32 133-2661,-2 0 1,0 0-1,-2 1 1,1-1-1,-2 0 1,-6-35-1,6 49-424,0 0-1,-1 0 1,1 0-1,-1 0 1,0 0 0,0 0-1,0 1 1,0-1-1,-1 1 1,0-1 0,0 1-1,0 0 1,0 0-1,0 0 1,0 1-1,-6-4 1,3 2-30,-1 1 1,0 0-1,0 0 1,0 1-1,-1 0 1,1 0-1,-1 0 1,-12 0-1,-1 2-56,1 0-1,-1 1 0,0 1 1,1 1-1,-41 11 1,15 2-29,0 2-1,1 1 1,1 3 0,-43 28 0,22-7 118,-109 93 0,144-109-50,1 1-1,2 1 1,-42 58-1,59-72-58,0 1 0,1 0-1,0 0 1,2 1 0,0 0-1,1 0 1,0 1 0,2-1-1,0 1 1,-3 30 0,7-42-8,0 1 1,0 0-1,1 0 1,0 0 0,0 0-1,0-1 1,1 1-1,0 0 1,0-1-1,1 1 1,0-1 0,0 0-1,0 0 1,1 0-1,5 6 1,-3-5-2,2 0-1,-1 0 1,1 0 0,0-1 0,0 0 0,0 0 0,1-1-1,0-1 1,13 6 0,8 0-8,0-1-1,1-2 1,0-1 0,0-1-1,52 1 1,-15-5 179,0-4 1,0-2-1,0-4 0,-1-2 1,-1-4-1,111-38 1,-101 24 288,-1-3 1,-2-4 0,-2-2 0,-1-4 0,82-65-1,-140 98-373,15-11 65,-2-2 1,26-27-1,-46 44-146,0 0-1,-1 0 0,1-1 1,-1 0-1,-1 0 1,1 0-1,-1 0 0,0 0 1,0-1-1,-1 1 1,1-1-1,-2 0 1,1 0-1,-1 0 0,0 0 1,0-8-1,-2 11-55,0-1 1,0 1-1,-1 0 0,1-1 0,-1 1 0,0 0 0,0 0 0,-1 0 0,1 1 1,-1-1-1,1 1 0,-1-1 0,-1 1 0,1 0 0,0 0 0,-1 0 0,1 0 0,-1 1 1,0-1-1,0 1 0,0 0 0,-8-3 0,-9-3-272,0 1 0,0 1 0,-29-5 0,-1 3-1377,-77-1 1,90 8 164,-17-3-2463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3:35.037"/>
    </inkml:context>
    <inkml:brush xml:id="br0">
      <inkml:brushProperty name="width" value="0.025" units="cm"/>
      <inkml:brushProperty name="height" value="0.025" units="cm"/>
    </inkml:brush>
  </inkml:definitions>
  <inkml:trace contextRef="#ctx0" brushRef="#br0">1025 421 8520,'2'-223'5397,"-2"220"-5337,-1-1 1,1 0-1,0 0 0,-1 0 1,0 0-1,0 1 0,0-1 0,0 0 1,-1 1-1,1-1 0,-1 1 1,0-1-1,0 1 0,0 0 1,-1 0-1,1 0 0,-1 0 0,0 0 1,1 1-1,-1-1 0,0 1 1,-1-1-1,1 1 0,0 0 0,-1 1 1,1-1-1,-1 0 0,1 1 1,-1 0-1,-5-1 0,-9-2 45,-1 1-1,0 0 1,0 2-1,-35 1 1,26 2-94,0 1-1,0 2 1,0 1 0,1 1 0,0 1-1,0 2 1,1 1 0,-39 21 0,1 5 79,2 3 1,-62 50-1,88-61 38,1 1 0,1 2 0,2 1 0,-39 50 0,61-70-101,1 1 0,0 0 0,1 1 0,0-1 0,1 2 0,1-1 0,0 1 0,1 0 0,1 0 1,0 0-1,1 1 0,1-1 0,1 1 0,0-1 0,3 24 0,-1-33-63,1 0-1,0 0 1,0 0-1,0 0 1,1 0-1,0-1 0,1 1 1,-1-1-1,1 0 1,1 0-1,-1 0 1,1-1-1,0 1 1,0-1-1,0-1 1,1 1-1,0-1 1,0 1-1,0-2 1,0 1-1,1-1 1,-1 0-1,1 0 1,0 0-1,7 0 1,15 5-107,-1-1 1,1-2 0,0-1 0,54 1 0,-42-6 180,0-2 1,-1-2-1,1-1 1,-1-2-1,0-2 1,-1-1 0,0-2-1,-1-2 1,71-39-1,-64 28 222,-1-3 0,-1-1 0,-2-2 1,-1-1-1,-2-3 0,-1-1 0,45-59 0,-68 77-290,-1 0-1,-1-1 1,-1 0-1,-1-1 1,-1 0 0,0-1-1,-2 0 1,0 0-1,6-46 1,-11 59-51,-1-1 0,-1 0 0,0 1 0,0-1 0,-1 0 0,0 1 1,-1-1-1,0 0 0,0 1 0,-1 0 0,0-1 0,-1 1 0,0 1 0,0-1 0,-1 0 1,0 1-1,-1 0 0,0 0 0,0 1 0,0 0 0,-1 0 0,0 0 0,-1 1 0,1 0 1,-17-10-1,0 4-1677,0 1-1,-37-11 1,11 6-4087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8.054"/>
    </inkml:context>
    <inkml:brush xml:id="br0">
      <inkml:brushProperty name="width" value="0.025" units="cm"/>
      <inkml:brushProperty name="height" value="0.025" units="cm"/>
    </inkml:brush>
  </inkml:definitions>
  <inkml:trace contextRef="#ctx0" brushRef="#br0">1 1 8584,'0'0'20371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121"/>
    </inkml:context>
    <inkml:brush xml:id="br0">
      <inkml:brushProperty name="width" value="0.025" units="cm"/>
      <inkml:brushProperty name="height" value="0.025" units="cm"/>
    </inkml:brush>
  </inkml:definitions>
  <inkml:trace contextRef="#ctx0" brushRef="#br0">53 369 13261,'0'0'4639,"-8"5"-2173,-36 21 780,57-50-833,200-209-285,-82 95-1950,-131 138-188,1-1 0,-1 1 0,0 0 0,0 0 0,0-1 0,0 1 0,0 0 0,1 0 0,-1-1 0,0 1 1,0 0-1,0 0 0,1 0 0,-1 0 0,0-1 0,0 1 0,1 0 0,-1 0 0,0 0 0,1 0 0,-1 0 0,0 0 0,0 0 0,1 0 0,-1-1 1,0 1-1,1 0 0,-1 0 0,0 0 0,0 1 0,1-1 0,-1 0 0,0 0 0,1 0 0,-1 0 0,0 0 0,0 0 0,1 0 0,-1 0 0,0 0 1,0 1-1,1-1 0,-1 0 0,0 0 0,0 0 0,0 1 0,1-1 0,-1 0 0,0 0 0,0 1 0,0-1 0,0 0 0,1 0 0,-1 1 0,0-1 1,0 0-1,0 0 0,0 1 0,0-1 0,0 0 0,0 1 0,4 32-62,-8 42 301,-21 61 85,16-95-1424,1 1 0,-4 80 0,12-119 626,0 0 0,0 0 0,0 1 0,0-1 0,1 0 0,-1 0 0,1 0 0,0 0 1,0 0-1,0 0 0,0 0 0,1 0 0,1 4 0,9 6-5009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465"/>
    </inkml:context>
    <inkml:brush xml:id="br0">
      <inkml:brushProperty name="width" value="0.025" units="cm"/>
      <inkml:brushProperty name="height" value="0.025" units="cm"/>
    </inkml:brush>
  </inkml:definitions>
  <inkml:trace contextRef="#ctx0" brushRef="#br0">53 0 12011,'0'0'8552,"-20"54"-5829,4-36-897,5-3-961,5-3-545,6-6-352,6-6-449,9 0-896,8-6-577,1-12-2178,-1-5-2306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4.854"/>
    </inkml:context>
    <inkml:brush xml:id="br0">
      <inkml:brushProperty name="width" value="0.025" units="cm"/>
      <inkml:brushProperty name="height" value="0.025" units="cm"/>
    </inkml:brush>
  </inkml:definitions>
  <inkml:trace contextRef="#ctx0" brushRef="#br0">173 123 6278,'5'-10'6769,"-3"6"-6005,21-42 3026,-22 43-3519,1 1 0,-1-1-1,0 0 1,0 0 0,-1 0-1,1 0 1,-1 0-1,1 0 1,-1 0 0,0 0-1,0 0 1,0 0 0,-1 0-1,1 0 1,-1 0 0,-1-5-1,1 8-232,1-1 0,-1 0-1,0 1 1,0-1 0,0 0-1,1 1 1,-1-1 0,0 1 0,0 0-1,0-1 1,0 1 0,0 0-1,0-1 1,0 1 0,0 0-1,0 0 1,0 0 0,0 0-1,0 0 1,0 0 0,0 0 0,0 0-1,0 1 1,0-1 0,0 0-1,0 0 1,0 1 0,-1 0-1,-27 13 29,17-5-27,1 1 1,0 1-1,1 0 0,0 0 1,1 1-1,0 0 1,1 1-1,-13 25 1,13-19 41,-1 1 0,2 0 1,1 0-1,0 0 1,-4 37-1,9-49-81,0 1-1,1-1 1,-1 1-1,2-1 1,-1 1-1,1-1 1,1 0-1,-1 1 1,1-1-1,6 13 1,-7-17 2,1-1 1,0-1 0,1 1 0,-1 0-1,0 0 1,1-1 0,-1 1-1,1-1 1,0 0 0,0 0-1,0 0 1,0 0 0,0 0-1,0-1 1,1 1 0,-1-1-1,0 0 1,1 0 0,-1 0-1,1-1 1,-1 1 0,1-1-1,0 0 1,-1 0 0,1 0-1,-1 0 1,6-1 0,-1-1 135,0 0 0,0 0 1,-1-1-1,1 0 1,-1 0-1,1 0 0,-1-1 1,0-1-1,-1 1 0,1-1 1,-1 0-1,0 0 1,0-1-1,0 0 0,-1 0 1,0 0-1,8-13 1,-3 4 141,-1 0 0,0-2 0,-1 1 0,-1-1 0,0 0 1,8-34-1,-14 43-254,1 0-1,-1 0 1,0 0 0,-1 0 0,0 0 0,0 0-1,-1 0 1,0 0 0,0 0 0,-1 0 0,-2-8-1,2 12-87,1 1-1,-1-1 1,0 1-1,0 0 1,-1 0-1,1 0 0,-1 0 1,1 0-1,-1 1 1,0-1-1,0 1 1,0-1-1,0 1 0,0 0 1,-1 0-1,1 1 1,-1-1-1,1 1 1,-1 0-1,1 0 1,-1 0-1,0 0 0,0 0 1,-6 1-1,6-1-217,-1 0 0,1 1 0,-1 0 0,1 0 0,-1 1 0,1-1-1,-1 1 1,1 0 0,-1 0 0,-7 3 0,11-3-65,-1 0 0,0 0 0,0 1 0,1-1 0,-1 1 0,1-1 0,-1 1 0,1 0 0,0 0 1,-1-1-1,1 1 0,0 0 0,0 0 0,0 0 0,1 0 0,-1 0 0,0 0 0,1 0 0,-1 1 0,1-1 0,0 0 0,0 0 0,0 4 0,-1 16-3691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202"/>
    </inkml:context>
    <inkml:brush xml:id="br0">
      <inkml:brushProperty name="width" value="0.025" units="cm"/>
      <inkml:brushProperty name="height" value="0.025" units="cm"/>
    </inkml:brush>
  </inkml:definitions>
  <inkml:trace contextRef="#ctx0" brushRef="#br0">145 1 11851,'0'0'8958,"1"12"-8120,-2 3-639,-1 0-1,0 0 1,-2 0-1,1 0 1,-2-1 0,0 1-1,0-1 1,-2 0-1,-7 14 1,9-18-31,-58 127 1668,57-120-1751,0 1 0,1-1 0,1 1 1,1 0-1,0 0 0,0 21 0,3-37-85,0 0 0,0 0 0,1 0 0,-1 0-1,1-1 1,-1 1 0,1 0 0,-1 0 0,1 0 0,0-1 0,0 1 0,0 0 0,0-1 0,0 1 0,0 0 0,1-1 0,-1 0 0,0 1-1,1-1 1,-1 0 0,1 0 0,-1 0 0,1 0 0,0 0 0,-1 0 0,1 0 0,0 0 0,0-1 0,0 1 0,0-1 0,-1 1 0,1-1-1,0 0 1,0 0 0,0 0 0,0 0 0,0 0 0,0 0 0,0 0 0,3-1 0,3 0-31,1 0 0,-1-1 0,0 0-1,1 0 1,-1-1 0,0 0 0,0-1 0,9-4 0,51-45-3326,-27 11-1913,-11 3-1931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534"/>
    </inkml:context>
    <inkml:brush xml:id="br0">
      <inkml:brushProperty name="width" value="0.025" units="cm"/>
      <inkml:brushProperty name="height" value="0.025" units="cm"/>
    </inkml:brush>
  </inkml:definitions>
  <inkml:trace contextRef="#ctx0" brushRef="#br0">165 1 11659,'0'0'9177,"-2"10"-7987,-10 42 387,-2-1 0,-37 87 1,-15 47-699,61-162-852,0 1-1,1 0 1,1-1 0,1 28-1,2-50-22,0 0 0,0-1 0,0 1 0,0 0 0,0-1 0,0 1 0,0 0-1,0-1 1,0 1 0,1 0 0,-1-1 0,0 1 0,0-1 0,1 1 0,-1 0 0,1-1 0,-1 1 0,0-1-1,1 1 1,-1-1 0,1 1 0,-1-1 0,1 0 0,-1 1 0,1-1 0,0 0 0,-1 1 0,1-1-1,-1 0 1,1 1 0,0-1 0,-1 0 0,1 0 0,0 0 0,-1 0 0,1 0 0,0 0 0,-1 0-1,1 0 1,0 0 0,-1 0 0,1 0 0,0 0 0,-1 0 0,1-1 0,0 1 0,-1 0 0,1 0-1,-1-1 1,1 1 0,0 0 0,0-1 0,34-21 595,2-14 209,-1-1-1,59-83 1,42-97-321,-126 198-754,17-32-94,-20 18-3672,-12 39-1506,-10 9 1636,4-4 240,-9 16-4452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5.946"/>
    </inkml:context>
    <inkml:brush xml:id="br0">
      <inkml:brushProperty name="width" value="0.025" units="cm"/>
      <inkml:brushProperty name="height" value="0.025" units="cm"/>
    </inkml:brush>
  </inkml:definitions>
  <inkml:trace contextRef="#ctx0" brushRef="#br0">1 146 5605,'0'0'17211,"12"5"-15412,-3-1-1676,0-1 0,1 0 0,-1 0-1,1-1 1,0 0 0,0-1 0,-1 0 0,1 0-1,18-2 1,-24 0-124,0 0-1,0 1 1,0 0-1,0 0 1,0 0-1,0 0 1,-1 1-1,1-1 1,0 1-1,0 0 1,7 3-1,-10-2 8,1-1-1,-1 1 1,1 0-1,-1 0 0,1 0 1,-1-1-1,0 1 1,0 0-1,0 1 1,0-1-1,-1 0 0,1 0 1,0 0-1,-1 0 1,0 1-1,1-1 0,-1 0 1,0 1-1,0-1 1,0 0-1,-1 3 1,1-3 6,0-1 0,0 1 0,0-1 0,0 1 0,0-1 0,0 1 0,0-1 0,1 1 0,-1-1 0,1 0 0,-1 1 0,1-1 0,-1 1 0,1-1 0,0 0 0,0 1 0,0-1 0,0 0 0,1 2 0,-1-3 3,0 0 1,0 0-1,0 0 1,-1 0-1,1 0 0,0 0 1,0-1-1,0 1 1,0 0-1,-1 0 0,1 0 1,0-1-1,0 1 1,0-1-1,-1 1 0,1 0 1,0-1-1,0 0 1,-1 1-1,1-1 0,0 1 1,-1-1-1,1 0 1,-1 1-1,1-1 0,-1 0 1,1 1-1,-1-1 1,0 0-1,1 0 0,-1 0 1,0 1-1,1-1 1,-1-2-1,8-15 119,0-1 0,-1 0 0,-1-1 0,-1 0 0,-1 0 0,0 0 0,-2 0 0,0 0 0,-2-35 0,0 55-135,0 0 0,0 0 1,0 1-1,-1-1 0,1 0 0,0 0 1,0 0-1,0 0 0,0 0 0,0 0 0,-1 0 1,1 0-1,0 0 0,0 0 0,0 0 1,0 0-1,0 0 0,-1 0 0,1 0 0,0 0 1,0 0-1,0 0 0,0 0 0,-1 0 1,1 0-1,0 0 0,0-1 0,0 1 1,0 0-1,0 0 0,0 0 0,-1 0 0,1 0 1,0 0-1,0 0 0,0 0 0,0-1 1,0 1-1,0 0 0,0 0 0,0 0 1,0 0-1,0 0 0,0-1 0,-1 1 0,1 0 1,0 0-1,0 0 0,0 0 0,0 0 1,0-1-1,0 1 0,0 0 0,0 0 1,0 0-1,-5 15-116,5-12 114,-1 1 1,2-1 0,-1 1 0,0-1-1,1 0 1,-1 1 0,1-1-1,0 0 1,0 1 0,0-1-1,1 0 1,-1 0 0,1 0-1,-1 0 1,1 0 0,0-1 0,0 1-1,3 2 1,-1-2 5,-1-1-1,1 0 1,-1 0 0,1-1 0,0 1-1,0-1 1,0 1 0,0-1 0,0 0-1,0-1 1,0 1 0,0-1 0,0 0-1,0 0 1,5 0 0,-2-2 23,0 1 0,-1-1 1,1 0-1,-1 0 0,0-1 1,1 0-1,-1 0 0,-1 0 1,1-1-1,0 0 0,-1 0 0,0 0 1,0-1-1,0 0 0,5-6 1,19-16 59,-39 65 389,0-6-75,1 1 1,2 0-1,1 0 1,1 1-1,1 63 0,3-96-411,1 1 0,0-1 1,0 1-1,0 0 0,0-1 0,1 1 0,-1-1 0,0 0 0,1 1 0,-1-1 0,1 1 0,-1-1 0,1 1 1,0-1-1,-1 0 0,1 0 0,0 1 0,0-1 0,0 0 0,0 0 0,0 0 0,0 0 0,2 2 0,-2-3-44,0 0-1,0 0 1,0 0-1,0 0 1,0-1-1,0 1 0,0 0 1,0 0-1,1-1 1,-2 1-1,1 0 1,0-1-1,0 1 0,0-1 1,0 1-1,0-1 1,0 0-1,0 1 1,-1-1-1,1 0 0,0 1 1,0-1-1,-1 0 1,1 0-1,-1 0 0,1 0 1,-1 0-1,1 0 1,-1 0-1,1 0 1,-1 0-1,0 0 0,1-1 1,3-11-1378,0 0 0,-1 0 0,0 0 0,-1 0 0,0-1 0,-1 1 1,-2-21-1,2 19-199,-1-53-6434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6.386"/>
    </inkml:context>
    <inkml:brush xml:id="br0">
      <inkml:brushProperty name="width" value="0.025" units="cm"/>
      <inkml:brushProperty name="height" value="0.025" units="cm"/>
    </inkml:brush>
  </inkml:definitions>
  <inkml:trace contextRef="#ctx0" brushRef="#br0">0 0 13196,'0'0'5424,"2"10"-4660,-2-5-730,0-3-28,0 1-1,0 0 0,0-1 0,1 1 1,-1 0-1,1-1 0,-1 1 0,1-1 1,0 1-1,0-1 0,0 0 0,1 1 1,-1-1-1,0 0 0,1 0 0,-1 0 1,1 0-1,0 0 0,0 0 0,0 0 1,0 0-1,0-1 0,0 1 0,0-1 1,1 0-1,-1 1 0,0-1 0,1 0 1,-1 0-1,5 0 0,34 5-1256,-31-5-563,1-1 1,0 0 0,-1-1-1,1 0 1,-1-1 0,19-5-1,-2-3 1799,-2-4 4692,-41 28 4594,0 7-4155,10-13-4899,1 0 0,0 1-1,1 0 1,0 0-1,1 0 1,0 0 0,0 1-1,1-1 1,0 1-1,0-1 1,1 17-1,1-25-220,0 0-1,1 0 0,-1 0 1,0 0-1,1 0 0,-1-1 1,1 1-1,-1 0 0,1 0 1,0 0-1,-1-1 0,1 1 1,0 0-1,0-1 1,-1 1-1,1-1 0,0 1 1,0-1-1,0 1 0,0-1 1,-1 1-1,1-1 0,0 0 1,0 0-1,0 1 0,0-1 1,0 0-1,0 0 0,2 0 1,36 0-201,-28 0 128,157-12-1690,-167 12 1768,0 0 1,0 0-1,0 0 1,1 0-1,-1 0 0,0 0 1,0 0-1,0 0 1,0 1-1,0-1 1,0 0-1,0 1 1,1-1-1,-1 1 1,0 0-1,-1-1 0,1 1 1,0 0-1,0-1 1,0 1-1,0 0 1,0 0-1,-1 0 1,1 0-1,0 0 0,0 1 1,0 0 43,-1 1 1,1-1-1,-1 0 0,0 1 1,1-1-1,-1 0 0,0 1 1,0-1-1,-1 1 0,1-1 1,0 0-1,-2 3 0,-2 8 370,0 0 0,-2 0 0,-8 17 0,13-28-344,-8 14 477,1 2-198,-1 0 0,0-1 0,-2 0 0,0 0 0,-1-2 0,-1 1 0,-26 24-1,37-38-422,0-1 0,0 0-1,0 0 1,0 0 0,0 0-1,0 0 1,0 0 0,0-1-1,-1 1 1,1-1 0,0 1-1,0-1 1,-1 0 0,1 0-1,0 0 1,-5-1 0,4 0-311,1 1 0,-1-1 0,0 0 1,1 0-1,-1 0 0,1-1 0,-1 1 1,1-1-1,0 1 0,0-1 0,-1 0 0,1 0 1,-2-3-1,-21-28-6054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6.596"/>
    </inkml:context>
    <inkml:brush xml:id="br0">
      <inkml:brushProperty name="width" value="0.025" units="cm"/>
      <inkml:brushProperty name="height" value="0.025" units="cm"/>
    </inkml:brush>
  </inkml:definitions>
  <inkml:trace contextRef="#ctx0" brushRef="#br0">290 58 13068,'0'0'2926,"-9"-3"-209,0 0-2487,-1 1 0,1 0 0,-1 0 1,0 1-1,0 1 0,0 0 0,1 0 0,-1 0 0,0 1 0,0 1 1,1 0-1,-1 0 0,1 1 0,-1 0 0,1 1 0,0 0 0,-9 5 1,6-1-213,-1 1 1,2 1 0,-18 17 0,25-23-23,1 0 0,-1 0 0,1 1 0,0-1 0,1 1 1,-1 0-1,1-1 0,0 1 0,0 0 0,0 0 0,1 1 1,-1-1-1,0 8 0,2-12-11,0 0-1,0-1 1,0 1 0,0 0-1,0-1 1,0 1 0,1 0-1,-1-1 1,0 1 0,0-1 0,0 1-1,1 0 1,-1-1 0,0 1-1,1-1 1,-1 1 0,1-1-1,-1 1 1,0-1 0,1 1-1,-1-1 1,1 1 0,-1-1 0,1 0-1,0 1 1,-1-1 0,1 0-1,0 1 1,25 2-399,27-14 114,-30 0 261,-1-2 1,-1 0 0,0 0-1,-1-2 1,0-1 0,-2 0-1,0-2 1,0 0 0,-2-1-1,22-31 1,-36 41 134,-15 18 31,-19 22 72,24-20-146,1 0 0,0 1 0,1-1 0,0 1 1,1 1-1,0-1 0,1 1 0,-5 23 1,8-28-43,0 1 0,0 0 0,1 0 0,0-1 0,1 1 0,-1 0 1,2-1-1,-1 1 0,1-1 0,1 1 0,-1-1 0,1 0 0,1 0 0,6 12 0,0-5-8,-1 1 0,-1 0-1,0 0 1,-1 1-1,8 30 1,-13-41-4,-1 0 0,0 0 0,-1 0 0,0 0 0,1 0 0,-2 0 0,1 0 0,-1 0 0,0 0 0,0 0 0,-1 0 0,1 0 0,-1-1 0,-1 1 0,1 0 0,-1-1 0,0 0 0,0 1 0,0-1 0,-8 7 0,6-6 46,0-1-1,-1 1 0,0-1 1,0-1-1,0 1 1,-1-1-1,0 0 1,0-1-1,0 1 1,-8 2-1,12-5-17,-1 0-1,1-1 1,0 1-1,0-1 1,0 1-1,0-1 1,-1 0 0,1 0-1,0 0 1,0-1-1,0 1 1,0-1 0,-1 1-1,1-1 1,0 0-1,0-1 1,0 1-1,1 0 1,-1-1 0,0 1-1,0-1 1,1 0-1,-1 0 1,1 0-1,0-1 1,-4-3 0,1 1-94,1 0 1,0-1 0,1 0 0,-1 0 0,1 0 0,0 0-1,1 0 1,-1 0 0,1-1 0,1 1 0,-1-1-1,1 1 1,0-1 0,0 0 0,1 0 0,0 1 0,0-1-1,1 0 1,0 0 0,0 1 0,2-9 0,1 5 23,0-1 0,1 1 0,0 0 0,1 1 1,0-1-1,0 1 0,1 0 0,0 1 0,1 0 0,0 0 1,17-14-1,95-60-76,-93 66 434,0-1-1,-2-1 1,0-1-1,-1-1 0,-1-1 1,0-1-1,21-29 1,-27 28-271,-14 18-718,-16 21 641,13-16 34,-6 11-540,5-10 180,1 0 0,0 0 0,-1 0-1,1 0 1,-1 0 0,1-1 0,-1 1 0,1 0-1,-1 0 1,1 0 0,-1 0 0,0-1 0,0 1 0,1 0-1,-1-1 1,0 1 0,-2 0 0,-7 2-5268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6.860"/>
    </inkml:context>
    <inkml:brush xml:id="br0">
      <inkml:brushProperty name="width" value="0.025" units="cm"/>
      <inkml:brushProperty name="height" value="0.025" units="cm"/>
    </inkml:brush>
  </inkml:definitions>
  <inkml:trace contextRef="#ctx0" brushRef="#br0">244 1 18481,'0'0'4244,"-10"11"-2717,0 3-1135,0 0 0,0 0-1,2 1 1,0 0 0,0 1-1,2 0 1,-10 32 0,12-29-175,0 1 0,1 0-1,1 1 1,1-1 0,1 0 0,1 1 0,0-1-1,2 0 1,0 0 0,1 0 0,1 0 0,15 36 0,-15-42-290,-4-11-87,-1-1 0,1 1 1,0-1-1,0 1 1,0-1-1,0 1 0,0-1 1,0 0-1,1 1 0,-1-1 1,1 0-1,0 0 0,-1 0 1,1 0-1,0 0 1,3 2-1,-6-16-3908,-36-57-5538,-9 4 3440,-7 4 5211,-2 3 6986,36 38-1874,22 15 916,12 3-3304,23 1-1450,-33 1 292,177 7 585,-90-3-2983,-1-2-4615,-51-2-778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7.044"/>
    </inkml:context>
    <inkml:brush xml:id="br0">
      <inkml:brushProperty name="width" value="0.025" units="cm"/>
      <inkml:brushProperty name="height" value="0.025" units="cm"/>
    </inkml:brush>
  </inkml:definitions>
  <inkml:trace contextRef="#ctx0" brushRef="#br0">0 56 833,'0'0'24850,"10"1"-25843,30 2 390,-37-4 544,0 0 0,1 0 0,-1 0-1,0-1 1,0 1 0,0-1 0,0 0 0,-1 1 0,1-1 0,0 0 0,-1-1 0,1 1 0,-1 0 0,0-1 0,0 1 0,0-1-1,0 0 1,0 0 0,0 0 0,-1 0 0,1 0 0,0-4 0,2 0-45,-5 10 75,0-1 0,1 0 0,-1 0 1,1 1-1,0-1 0,0 0 0,0 1 0,0-1 0,0 0 0,0 1 1,1-1-1,-1 0 0,1 0 0,-1 1 0,1-1 0,0 0 0,0 0 1,0 0-1,0 0 0,0 0 0,1 0 0,-1 0 0,0 0 0,1-1 1,0 1-1,-1 0 0,1-1 0,0 1 0,3 1 0,-3-2-402,0 0 0,0 1 0,0-1 0,0 0 0,0 0 0,0-1 0,0 1-1,1 0 1,-1-1 0,0 1 0,1-1 0,2 0 0,19 0-7619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7.757"/>
    </inkml:context>
    <inkml:brush xml:id="br0">
      <inkml:brushProperty name="width" value="0.025" units="cm"/>
      <inkml:brushProperty name="height" value="0.025" units="cm"/>
    </inkml:brush>
  </inkml:definitions>
  <inkml:trace contextRef="#ctx0" brushRef="#br0">0 321 12876,'0'0'6652,"11"0"-5456,6-1-862,0-1 0,-1-1 0,1-1 0,0 0 1,-1-1-1,0-1 0,0 0 0,-1-1 0,0-1 1,16-11-1,-7 4 150,-1-1 0,-1-1 1,0-2-1,-1 0 0,31-37 1,-47 49-329,-1 1 1,1-1-1,-1 0 1,-1-1-1,0 1 1,3-9-1,-5 14-132,0 1 1,-1 0-1,1-1 0,-1 1 0,1-1 0,-1 1 1,0-1-1,1 1 0,-1-1 0,0 1 0,0-1 1,0 1-1,0-1 0,0 0 0,-1 1 0,1-1 1,0 1-1,-1 0 0,1-1 0,-1 1 0,0-1 1,1 1-1,-1 0 0,0-1 0,0 1 0,0 0 1,0 0-1,0-1 0,0 1 0,0 0 0,0 0 1,0 0-1,-1 1 0,1-1 0,0 0 0,0 0 1,-1 1-1,-1-2 0,-5 1-13,-1-1 0,1 2 0,-1-1 0,1 1 0,-1 0 0,1 1 0,-1 0 1,1 0-1,-1 1 0,1 0 0,0 0 0,0 1 0,0 0 0,0 1 0,0 0 0,1 0 0,0 0 0,0 1 0,0 0 0,-7 7 0,-5 4-9,1 2-1,1 0 0,0 0 1,2 2-1,-23 35 0,28-40 4,1 1-1,1 0 0,1 1 1,0-1-1,1 1 0,1 1 0,1-1 1,0 1-1,-1 24 0,4-36-34,1 0 0,0 1-1,1-1 1,-1 0 0,1 0-1,1 0 1,-1 0 0,1 0-1,0 0 1,0 0 0,1-1 0,-1 1-1,2-1 1,-1 1 0,0-1-1,1 0 1,0 0 0,0-1-1,0 1 1,1-1 0,-1 0-1,1 0 1,0 0 0,1-1-1,-1 0 1,0 0 0,1 0-1,0 0 1,-1-1 0,7 1-1,4 2-639,-1-1 0,0-1 0,1-1-1,21 1 1,29-6-5262,-17-10-2551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4:08.217"/>
    </inkml:context>
    <inkml:brush xml:id="br0">
      <inkml:brushProperty name="width" value="0.025" units="cm"/>
      <inkml:brushProperty name="height" value="0.025" units="cm"/>
    </inkml:brush>
  </inkml:definitions>
  <inkml:trace contextRef="#ctx0" brushRef="#br0">47 142 11627,'-7'3'2290,"-2"-1"-2343,-19 6 5890,25-4-2851,20-2-1992,969-13 915,-3-74-2075,-545 42 735,-158 28-530,-161 10-4253,-107 3-2961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4.805"/>
    </inkml:context>
    <inkml:brush xml:id="br0">
      <inkml:brushProperty name="width" value="0.025" units="cm"/>
      <inkml:brushProperty name="height" value="0.025" units="cm"/>
    </inkml:brush>
  </inkml:definitions>
  <inkml:trace contextRef="#ctx0" brushRef="#br0">156 176 1057,'0'0'9177,"-10"-2"-5782,7 2-3412,-45-13 3714,46 13-3546,0-1 1,0 0-1,0 0 1,0 0-1,0 0 1,1 0-1,-1 0 0,0-1 1,1 1-1,-1-1 1,1 1-1,-1-1 1,1 1-1,0-1 1,0 0-1,0 1 1,0-1-1,0 0 1,0 0-1,0 0 0,1 0 1,-1 0-1,1 0 1,-1 0-1,1-3 1,0 0-109,0 0 1,1 1-1,0-1 1,0 0-1,0 1 1,0-1-1,1 1 1,0-1-1,0 1 1,0 0 0,0 0-1,1 0 1,-1 0-1,1 0 1,0 0-1,1 1 1,-1 0-1,0-1 1,1 1-1,0 0 1,0 1-1,0-1 1,0 1-1,0 0 1,5-2-1,-1 0-29,1 1 0,0 0-1,0 0 1,0 1-1,1 0 1,-1 1-1,0 0 1,1 1-1,-1-1 1,0 2 0,1-1-1,10 3 1,-18-2-17,0-1 0,0 0 0,0 1 1,0-1-1,0 1 0,0 0 0,0 0 0,0 0 1,0 0-1,0 0 0,0 0 0,-1 0 0,1 0 1,0 1-1,-1-1 0,1 1 0,-1-1 1,0 1-1,1 0 0,-1 0 0,0-1 0,1 4 1,-1-2 5,0 0 1,-1 0 0,1 1 0,-1-1-1,0 0 1,0 0 0,-1 0 0,1 0 0,0 0-1,-1 0 1,0 0 0,0 0 0,-2 5 0,-4 7 55,0-1 1,-1 0 0,-1 0 0,-16 19 0,-54 54 316,-10 12-102,78-85-271,1 0 0,0 1 0,1 0-1,0 1 1,-7 19 0,15-33-12,0 0 1,0 0-1,0 0 0,1 1 0,-1-1 1,0 0-1,1 1 0,-1-1 0,1 0 1,0 1-1,0-1 0,0 0 0,0 1 1,0-1-1,1 1 0,-1-1 0,1 0 1,-1 0-1,1 1 0,0-1 0,0 0 1,0 0-1,0 0 0,0 0 0,0 0 0,1 0 1,-1 0-1,1 0 0,0 0 0,-1-1 1,1 1-1,0-1 0,0 1 0,0-1 1,0 0-1,0 1 0,0-1 0,0 0 1,4 1-1,8 2-13,1-1 1,-1 0-1,1-1 1,-1-1-1,21 0 1,-16 0 52,9 0-233,74 4-3293,-34 0-5183,-41-4 457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182"/>
    </inkml:context>
    <inkml:brush xml:id="br0">
      <inkml:brushProperty name="width" value="0.025" units="cm"/>
      <inkml:brushProperty name="height" value="0.025" units="cm"/>
    </inkml:brush>
  </inkml:definitions>
  <inkml:trace contextRef="#ctx0" brushRef="#br0">1 1 17136,'0'0'6214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637"/>
    </inkml:context>
    <inkml:brush xml:id="br0">
      <inkml:brushProperty name="width" value="0.025" units="cm"/>
      <inkml:brushProperty name="height" value="0.025" units="cm"/>
    </inkml:brush>
  </inkml:definitions>
  <inkml:trace contextRef="#ctx0" brushRef="#br0">227 161 8232,'0'0'2108,"1"-10"444,1-1-1979,-1 4-15,0-1 0,0 1 0,-1 0 0,0 0 0,-1-9 0,1 14-458,0 0 0,-1 0 0,1 1 0,-1-1 0,1 0 0,-1 0 0,0 1 0,0-1 0,1 1 0,-1-1 0,0 1 0,-1-1 1,1 1-1,0-1 0,0 1 0,-1 0 0,1 0 0,0-1 0,-1 1 0,1 0 0,-1 0 0,0 1 0,1-1 0,-1 0 0,0 0 0,1 1 0,-1-1 1,-2 1-1,-1-1-73,-1 0 0,1 0 0,0 1 0,-1 0 0,1 0-1,-1 1 1,1-1 0,0 1 0,-1 0 0,1 1 0,0-1 0,0 1 0,0 0 0,0 0 0,0 1 0,-4 2 0,1 1-6,1-1 1,0 1-1,1 0 0,-1 1 0,1-1 1,0 1-1,1 0 0,0 1 0,-6 10 0,6-8-11,0 0-1,0 1 0,1-1 0,0 1 0,1 0 0,0 1 0,0-1 0,2 0 1,-1 1-1,1-1 0,1 1 0,0-1 0,1 1 0,0-1 0,5 20 0,-5-27-13,1-1 0,0 1 0,0 0 0,0-1 0,0 1 0,1-1-1,-1 0 1,1 0 0,0 0 0,0 0 0,0 0 0,0-1-1,0 1 1,1-1 0,-1 0 0,1 0 0,0 0 0,-1 0 0,1-1-1,0 1 1,0-1 0,0 0 0,0 0 0,0-1 0,0 1-1,0-1 1,0 0 0,1 0 0,-1 0 0,6-2 0,2 1 48,0-1-1,0 0 1,-1-1 0,1-1 0,-1 0 0,0 0 0,0-1-1,0 0 1,14-10 0,-7 1 141,-1 0 0,0-2 0,-1 1-1,-1-2 1,0 0 0,12-20 0,-21 29-6,0 0-1,-1-1 1,0 1-1,-1-1 1,0-1-1,0 1 1,-1 0-1,0-1 1,-1 0 0,0 1-1,0-1 1,-1 0-1,-1 0 1,1 0-1,-2 0 1,0-11-1,-1 18-152,1-1-1,-1 1 0,0 0 0,0 0 0,0 0 0,0 0 0,0 1 0,0-1 0,-1 0 1,1 1-1,-1 0 0,0-1 0,0 1 0,0 0 0,0 1 0,0-1 0,0 0 0,-1 1 0,1 0 1,0 0-1,-1 0 0,1 0 0,-1 0 0,1 1 0,-6-1 0,0 0-62,1 0-1,0 1 1,-1 0-1,1 0 1,-1 1-1,1 0 1,0 0-1,0 1 1,0 0-1,-10 4 1,16-6-77,1 1 0,-1-1 0,0 1 0,1 0 0,-1-1 0,0 1 0,1 0 0,-1 0 0,1 0 0,-1 1 0,1-1 0,0 0 0,0 0 1,-1 1-1,1-1 0,0 1 0,0-1 0,0 1 0,0-1 0,1 1 0,-1 0 0,0-1 0,1 1 0,-1 0 0,1 0 0,-1-1 0,1 1 0,0 0 0,0 0 0,0 0 0,0-1 1,0 1-1,0 0 0,1 3 0,1-3-379,-1 1 0,1 0 1,0-1-1,0 0 0,0 1 1,0-1-1,0 0 1,0 0-1,0 0 0,1 0 1,-1-1-1,1 1 0,-1 0 1,1-1-1,0 0 0,0 0 1,-1 0-1,1 0 0,0 0 1,5 0-1,21 3-7701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5.981"/>
    </inkml:context>
    <inkml:brush xml:id="br0">
      <inkml:brushProperty name="width" value="0.025" units="cm"/>
      <inkml:brushProperty name="height" value="0.025" units="cm"/>
    </inkml:brush>
  </inkml:definitions>
  <inkml:trace contextRef="#ctx0" brushRef="#br0">144 0 10154,'0'0'8989,"-7"9"-8145,-9 11-698,1 1 0,0 1-1,2 0 1,1 1 0,0 1 0,2 0 0,1 0-1,1 1 1,0 0 0,2 1 0,2-1 0,0 1-1,1 0 1,2 0 0,2 42 0,-1-65-164,1-1 0,-1 1 0,0-1 0,1 1 0,0-1 0,-1 1 0,1-1 0,0 0 0,0 1 0,1-1 0,-1 0 0,0 0 0,1 0 0,-1 0 1,1 0-1,0 0 0,0 0 0,-1-1 0,1 1 0,0 0 0,1-1 0,3 2 0,-2-1-48,0-1 0,0 0 0,0 0-1,1-1 1,-1 1 0,0-1 0,0 0 0,1 0 0,-1 0 0,0-1 0,1 1 0,4-3 0,5 0-700,-1-2 0,0 0 0,0 0 0,0-1 0,0-1 0,-1 0 1,13-10-1,5-11-4343,-3 0-3646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6.378"/>
    </inkml:context>
    <inkml:brush xml:id="br0">
      <inkml:brushProperty name="width" value="0.025" units="cm"/>
      <inkml:brushProperty name="height" value="0.025" units="cm"/>
    </inkml:brush>
  </inkml:definitions>
  <inkml:trace contextRef="#ctx0" brushRef="#br0">123 25 6406,'0'0'15898,"-6"14"-15407,-66 155 35,62-144-479,2 1 1,0 0 0,2 1-1,1-1 1,-2 41-1,7-66-45,0-1 0,-1 1 0,1 0 0,0 0 0,0-1 0,0 1 0,1 0 0,-1 0 0,0-1 0,0 1 0,0 0 0,0 0 0,1-1 0,-1 1 0,0 0-1,1-1 1,-1 1 0,1 0 0,-1-1 0,0 1 0,1-1 0,0 1 0,-1-1 0,1 1 0,-1-1 0,1 1 0,-1-1 0,1 1 0,0-1 0,0 1 0,1-1 11,0 0 0,-1 0 0,1 0-1,0 0 1,0 0 0,-1-1 0,1 1 0,0 0 0,-1-1 0,1 1 0,0-1 0,2-1 0,48-33 568,-49 33-520,246-214 3355,-92 61-4334,-143 144-1321,-14 18-3448,-10 12-394,3-7 5487,-15 16-4157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6.882"/>
    </inkml:context>
    <inkml:brush xml:id="br0">
      <inkml:brushProperty name="width" value="0.025" units="cm"/>
      <inkml:brushProperty name="height" value="0.025" units="cm"/>
    </inkml:brush>
  </inkml:definitions>
  <inkml:trace contextRef="#ctx0" brushRef="#br0">0 139 6854,'0'0'10496,"11"-1"-8179,11-4-890,-1-1 1,41-16 0,-18 6-918,-41 14-508,0 1 0,0 0 0,0 0 0,0 0-1,0 0 1,0 1 0,0-1 0,0 1-1,0 0 1,0 0 0,0 0 0,6 1 0,-8 0-4,0 0 0,0 0 1,0 0-1,0 0 0,0 0 1,0 0-1,0 1 0,0-1 1,-1 0-1,1 0 0,0 1 1,-1-1-1,1 0 1,-1 1-1,0-1 0,1 1 1,-1-1-1,0 0 0,0 1 1,0-1-1,0 1 0,0-1 1,0 1-1,0-1 0,0 0 1,-1 3-1,-1 8 137,2 11 48,0-23-179,1 1 1,-1-1-1,1 1 1,0-1 0,-1 1-1,1-1 1,0 0-1,-1 1 1,1-1 0,0 0-1,-1 0 1,1 1 0,0-1-1,0 0 1,-1 0-1,1 0 1,0 0 0,-1 0-1,1 0 1,0 0 0,0 0-1,-1 0 1,1 0-1,0-1 1,0 1 0,-1 0-1,1 0 1,0-1-1,-1 1 1,1 0 0,0-1-1,0 0 1,15-7 0,0 0 1,-1-2-1,0 1 0,-1-2 1,24-21-1,-22 18-42,0 0-1,1 2 1,30-18-1,-43 28 28,-1 1 0,1 0 0,-1 0 0,1 1 0,0-1-1,-1 1 1,1 0 0,0 0 0,0 0 0,5 1-1,-8-1 10,1 0-1,-1 0 0,0 0 0,1 0 1,-1 1-1,0-1 0,0 0 0,0 1 0,1-1 1,-1 1-1,0-1 0,0 1 0,0-1 0,0 1 1,0 0-1,0 0 0,0-1 0,0 1 1,0 0-1,0 0 0,0 0 0,-1 0 0,1 0 1,0 0-1,-1 0 0,1 0 0,0 1 1,-1-1-1,1 2 0,-2 3-11,1 1 1,-1-1-1,-1 0 0,1 0 1,-1 0-1,-1 0 0,-4 11 1,4-12-109,0 1 0,1 0 0,0-1 1,0 1-1,1 0 0,-1 0 0,0 11 0,3-18-313,1 1-1,-1-1 1,0 1-1,0-1 1,0 0-1,0 0 0,0 1 1,0-1-1,0 0 1,0 0-1,0 0 1,0 0-1,-1 0 1,2-3-1,5-18-5640,0-10-4890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7.311"/>
    </inkml:context>
    <inkml:brush xml:id="br0">
      <inkml:brushProperty name="width" value="0.025" units="cm"/>
      <inkml:brushProperty name="height" value="0.025" units="cm"/>
    </inkml:brush>
  </inkml:definitions>
  <inkml:trace contextRef="#ctx0" brushRef="#br0">1 1 13164,'0'0'10063,"1"8"-9465,0-3-625,1 0-1,-1-1 1,1 1-1,0 0 1,0-1-1,1 1 1,-1-1 0,1 0-1,0 1 1,0-1-1,0-1 1,1 1-1,-1 0 1,1-1-1,0 0 1,0 0-1,0 0 1,0 0 0,1-1-1,4 3 1,9 3-2243,1-1 1,-1 0 0,1-2 0,0 0-1,0-1 1,31 3 0,-42-6 1653,-8-1 745,1 0 0,-1 0 0,0 0 0,1 0 0,-1 1 0,1-1 0,-1 0 0,0 0 1,1 1-1,-1-1 0,0 0 0,1 1 0,-1-1 0,0 0 0,1 1 0,-1-1 0,0 0 0,0 1 1,1-1-1,-1 1 0,0-1 0,0 1 0,0-1 0,0 0 0,0 1 0,0-1 0,1 1 0,-1-1 1,0 1-1,0-1 0,0 1 0,0-1 0,-1 1 0,1-1 0,0 1 0,0-1 0,0 0 0,0 1 1,0-1-1,-1 1 0,1-1 0,0 0 0,0 1 0,-1-1 0,1 1 0,0-1 0,0 0 0,-1 1 0,1-1 1,0 0-1,-1 1 0,1-1 0,-1 0 0,-16 20 2915,9-13-2295,1 0 0,0 1 0,1-1 0,-10 17 1,13-21-711,1 1-1,1-1 1,-1 1 0,1 0 0,-1 0-1,1-1 1,0 1 0,0 0 0,1 0 0,-1 0-1,1 0 1,0 0 0,0 1 0,0-1 0,1 4-1,0-5-42,0-1 0,1 1-1,-1-1 1,1 0 0,-1 1-1,1-1 1,0 0 0,0 0-1,0 0 1,0 0 0,0-1-1,0 1 1,1-1 0,-1 1-1,1-1 1,3 2 0,-4-2 25,1 0 0,-1 0 1,0 0-1,0 0 0,1 1 0,-1-1 1,0 1-1,0 0 0,0-1 1,-1 1-1,1 0 0,0 0 1,-1 0-1,1 0 0,-1 0 1,0 0-1,1 1 0,-1-1 0,0 0 1,0 1-1,-1-1 0,2 5 1,-3-6 128,1 1 0,-1-1 0,0 1 0,0-1 0,1 1 0,-1-1 0,0 0 0,0 0 0,0 0 0,0 1 0,-1-1 0,1 0 0,0 0 0,0 0 0,-1-1 1,1 1-1,0 0 0,-1 0 0,1-1 0,-1 1 0,1-1 0,-1 1 0,1-1 0,-1 0 0,0 1 0,1-1 0,-1 0 0,1 0 0,-1 0 0,0 0 0,-1-1 0,-4 2 15,-1-1-1,1-1 0,0 1 1,-1-1-1,1 0 1,-8-3-1,12 3-232,-1-1 0,1 0 0,0 1-1,-1-1 1,1 0 0,0-1 0,0 1 0,1-1-1,-1 1 1,0-1 0,1 0 0,-4-6 0,3 4-671,0 0 0,0 0 1,1 0-1,0-1 0,0 1 1,1-1-1,-3-10 0,3-18-6030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318"/>
    </inkml:context>
    <inkml:brush xml:id="br0">
      <inkml:brushProperty name="width" value="0.025" units="cm"/>
      <inkml:brushProperty name="height" value="0.025" units="cm"/>
    </inkml:brush>
  </inkml:definitions>
  <inkml:trace contextRef="#ctx0" brushRef="#br0">1 379 16656,'0'0'5829,"8"2"-3608,1-2-1925,-1 0 0,1 0 0,-1-1 0,0 0-1,1-1 1,-1 0 0,0 0 0,0-1 0,0 0 0,0 0 0,-1-1 0,1 0-1,-1 0 1,0-1 0,9-7 0,10-8 142,-1-1 0,44-47 0,-60 58-412,0 1-1,-1-1 0,-1-1 1,0 1-1,0-1 0,-1-1 0,0 1 1,-1-1-1,0 0 0,-1 0 0,0 0 1,-1-1-1,0 1 0,1-26 0,-4 37-48,0 0-1,1 0 1,-1 0-1,0 0 0,0 0 1,0 0-1,0 0 1,0 0-1,0 0 1,0 0-1,0 0 0,0 0 1,0 0-1,-1 0 1,1 0-1,0 0 0,-1 1 1,1-1-1,-1 0 1,1 0-1,-1 0 0,1 0 1,-1 0-1,0 1 1,1-1-1,-1 0 0,0 1 1,0-1-1,0 0 1,1 1-1,-1-1 0,0 1 1,0-1-1,0 1 1,0 0-1,0-1 0,0 1 1,0 0-1,0-1 1,0 1-1,0 0 0,0 0 1,0 0-1,0 0 1,0 0-1,0 0 0,0 0 1,0 1-1,0-1 1,0 0-1,0 0 1,0 1-1,0-1 0,1 1 1,-1-1-1,0 1 1,0-1-1,0 1 0,0-1 1,1 1-1,-2 1 1,-6 3-19,1 0 0,1 0 0,-1 1 0,1-1 1,-12 14-1,-3 11 95,1 1 1,-32 63 0,45-79 4,1 1 0,0 0 0,2 0 0,-1 0 0,2 0 0,0 1 0,1-1 0,0 30 0,3-42-77,-1 0-1,1 0 1,0 0-1,0-1 1,0 1 0,1 0-1,-1 0 1,1-1-1,0 1 1,0-1 0,0 1-1,1-1 1,-1 0-1,1 0 1,-1 0-1,1 0 1,0-1 0,0 1-1,1-1 1,-1 0-1,0 0 1,1 0-1,-1 0 1,1 0 0,0-1-1,6 2 1,-1 0-602,1 0 1,0-1-1,0 0 1,10 0 0,37-3-6698,-16-8-598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7.689"/>
    </inkml:context>
    <inkml:brush xml:id="br0">
      <inkml:brushProperty name="width" value="0.025" units="cm"/>
      <inkml:brushProperty name="height" value="0.025" units="cm"/>
    </inkml:brush>
  </inkml:definitions>
  <inkml:trace contextRef="#ctx0" brushRef="#br0">101 57 10250,'0'0'9224,"11"5"-8385,2 0-640,1-1 1,-1 0 0,1 0 0,-1-2 0,1 0-1,21 1 1,-19-3-179,1-1-1,-1 0 0,30-8 1,-42 8-20,1 0 1,-1 0 0,0 0 0,0-1 0,1 0-1,-1 0 1,0 0 0,-1 0 0,1 0 0,0-1-1,-1 0 1,1 0 0,-1 0 0,0 0 0,0 0-1,0-1 1,-1 1 0,1-1 0,2-5 0,-5 8 1,1 0-1,-1 1 1,0-1 0,0 0 0,0 1 0,0-1 0,0 1-1,0-1 1,-1 0 0,1 1 0,0-1 0,0 0 0,0 1 0,0-1-1,-1 1 1,1-1 0,0 1 0,-1-1 0,1 1 0,0-1 0,-1 1-1,1-1 1,-1 1 0,1-1 0,0 1 0,-1-1 0,1 1 0,-1 0-1,0-1 1,1 1 0,-1 0 0,1 0 0,-1-1 0,1 1 0,-1 0-1,0 0 1,1 0 0,-1 0 0,1 0 0,-1-1 0,0 1-1,-1 1 1,-33-4-88,31 3 64,-19 0 21,0 2 1,0 0 0,-1 2 0,2 0 0,-31 10 0,37-9 185,1 1 0,1 0 0,-1 1 1,1 1-1,0 0 0,1 1 1,0 0-1,-21 19 0,32-25-110,-1-1-1,1 1 0,0 0 0,0 0 1,0 0-1,0 0 0,0 0 1,0 0-1,1 0 0,0 1 0,0-1 1,0 1-1,0-1 0,0 1 1,0 4-1,1-6-59,0 0 1,1 1-1,-1-1 1,0 0-1,1 0 1,-1 0-1,1 0 1,0 0-1,0 0 1,0 0-1,0 0 1,0 0-1,0 0 1,0-1-1,1 1 1,-1 0-1,1-1 1,-1 1-1,1-1 1,-1 0-1,1 1 1,0-1-1,0 0 1,0 0-1,2 1 1,11 4 47,0-1 0,1 0 0,-1-1 0,1-1 0,0 0 0,-1-2 0,26 1 0,-4-2-94,1-2 0,39-8 0,-61 7-323,0 0 1,0-1 0,0-1-1,18-8 1,-27 9-749,1 0 1,-1 0-1,0-1 1,0 0-1,11-10 0,6-17-9869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9.407"/>
    </inkml:context>
    <inkml:brush xml:id="br0">
      <inkml:brushProperty name="width" value="0.025" units="cm"/>
      <inkml:brushProperty name="height" value="0.025" units="cm"/>
    </inkml:brush>
  </inkml:definitions>
  <inkml:trace contextRef="#ctx0" brushRef="#br0">1 8 12075,'0'0'8649,"77"20"-7304,-20-20-705,9 0-447,2-3-129,-1-1-32,-3 0-32,-3 1-609,-14 2-800,-6-2-1314,-14-2-1697,-7 0-2114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6:59.771"/>
    </inkml:context>
    <inkml:brush xml:id="br0">
      <inkml:brushProperty name="width" value="0.025" units="cm"/>
      <inkml:brushProperty name="height" value="0.025" units="cm"/>
    </inkml:brush>
  </inkml:definitions>
  <inkml:trace contextRef="#ctx0" brushRef="#br0">146 0 10154,'0'0'10185,"10"7"-8914,-5-4-1199,0 0 1,0 0-1,0 1 0,0 0 1,-1 0-1,0 0 0,0 0 1,0 0-1,0 1 0,-1 0 1,1 0-1,-1 0 1,-1 0-1,1 1 0,-1-1 1,0 1-1,0-1 0,0 1 1,-1 0-1,0-1 0,0 1 1,0 0-1,-1 0 1,0 0-1,0 0 0,-2 10 1,-1-6 21,0 0 0,-1-1 1,0 0-1,0 1 0,-1-2 1,-1 1-1,0 0 1,-13 14-1,-66 61 533,51-52-641,13-14-396,1 0-2111,9-5-4659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2.487"/>
    </inkml:context>
    <inkml:brush xml:id="br0">
      <inkml:brushProperty name="width" value="0.025" units="cm"/>
      <inkml:brushProperty name="height" value="0.025" units="cm"/>
    </inkml:brush>
  </inkml:definitions>
  <inkml:trace contextRef="#ctx0" brushRef="#br0">61 186 14958,'0'0'9134,"-2"12"-8536,-13 51 352,2-13-705,2 1-1,3-1 0,-3 59 0,11-108-241,0-1 0,0 0-1,0 1 1,-1-1 0,1 0-1,0 0 1,0 1 0,0-1-1,0 0 1,0 1 0,0-1-1,0 0 1,0 0 0,0 1 0,1-1-1,-1 0 1,0 1 0,0-1-1,0 0 1,0 0 0,0 1-1,0-1 1,1 0 0,-1 0-1,0 1 1,0-1 0,0 0 0,0 0-1,1 0 1,-1 0 0,0 1-1,0-1 1,1 0 0,-1 0-1,0 0 1,0 0 0,1 0-1,-1 1 1,1-1 0,9-8 142,9-17 136,-10 6-232,0 0 0,-1-1 0,-1 0 0,-1 0 0,0-1 0,4-40 0,-3-126 199,-7 157-241,-5 5-28,5 25 19,0-1 1,0 1 0,-1 0 0,1 0-1,0 0 1,0-1 0,-1 1-1,1 0 1,0 0 0,0 0 0,-1 0-1,1 0 1,0 0 0,-1 0 0,1 0-1,0 0 1,-1 0 0,1 0 0,0 0-1,0 0 1,-1 0 0,1 0-1,0 0 1,-1 0 0,1 0 0,0 0-1,-1 0 1,1 0 0,0 1 0,0-1-1,-1 0 1,1 0 0,0 0 0,0 0-1,-1 1 1,1-1 0,0 0-1,0 1 1,-3 1-7,1 1-1,0 0 0,-1 0 1,2 0-1,-1 1 1,0-1-1,1 0 0,-1 1 1,1-1-1,-1 5 0,0-3 25,1 1-1,0-1 1,0 0-1,1 1 0,0-1 1,0 1-1,0-1 0,0 1 1,3 9-1,-3-13-9,1 0 0,0 0-1,0 0 1,0 0 0,0-1 0,1 1-1,-1 0 1,0-1 0,1 1 0,-1-1 0,1 1-1,0-1 1,-1 0 0,1 0 0,0 0-1,0 0 1,-1 0 0,1 0 0,0 0-1,0 0 1,0-1 0,0 1 0,0-1-1,0 1 1,1-1 0,-1 0 0,4 0-1,3-1 89,1 1-1,0-2 0,-1 1 1,1-1-1,-1-1 0,1 0 1,-1 0-1,0-1 0,0 0 1,0 0-1,-1-1 0,0-1 1,0 1-1,0-1 0,12-12 1,-10 8-45,1 0 0,-2-1 0,1 0 0,-1-1 0,-1 1 1,0-2-1,-1 1 0,0-1 0,-1-1 0,5-14 0,-38 112-133,16-54 48,1 1 0,1 1 0,2-1 0,1 1 0,2 0 0,-1 36 0,5-64-91,1 0 0,-1 0-1,1 0 1,0 0 0,0 1 0,0-1 0,0 0 0,1 0-1,-1-1 1,1 1 0,0 0 0,1-1 0,2 5 0,-3-6-60,-1 0 0,1-1 0,0 1 0,0 0 0,0-1 0,0 1 0,0-1 0,0 0 0,0 0 0,1 0 0,-1 0 0,0 0 0,1 0 0,-1-1 0,1 1 0,-1-1 0,0 0 0,1 1 1,-1-1-1,1 0 0,-1 0 0,1-1 0,3 0 0,12-5-6422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2.852"/>
    </inkml:context>
    <inkml:brush xml:id="br0">
      <inkml:brushProperty name="width" value="0.025" units="cm"/>
      <inkml:brushProperty name="height" value="0.025" units="cm"/>
    </inkml:brush>
  </inkml:definitions>
  <inkml:trace contextRef="#ctx0" brushRef="#br0">116 1 18642,'0'0'9753,"-10"1"-9369,6-1-365,-1 1 0,1-1 0,-1 1 0,1 1 1,-1-1-1,1 0 0,0 1 0,0 0 0,0 0 0,0 0 0,0 1 0,0-1 0,0 1 0,1 0 0,-1 0 0,1 0 0,0 1 0,0-1 0,0 1 1,1 0-1,-1-1 0,1 1 0,0 0 0,0 1 0,0-1 0,0 0 0,-1 7 0,1-5 21,0 0 0,1 1 0,-1-1 0,1 1 0,0-1 1,1 1-1,0-1 0,0 1 0,1 7 0,-1-13-37,1 1-1,-1 0 1,1-1 0,-1 1-1,1-1 1,0 0-1,-1 1 1,1-1 0,0 0-1,0 1 1,0-1 0,0 0-1,0 0 1,1 0 0,-1 0-1,0 0 1,0 0 0,1 0-1,-1 0 1,1 0 0,-1-1-1,1 1 1,-1 0 0,1-1-1,-1 1 1,1-1 0,-1 0-1,1 0 1,-1 1 0,1-1-1,0 0 1,-1 0 0,1-1-1,-1 1 1,1 0 0,0 0-1,-1-1 1,1 1 0,-1-1-1,1 1 1,1-2 0,3-1 8,1 0 0,-1 0 0,1-1 0,-1 0 0,-1 0 0,1 0 0,0-1 0,-1 0 0,0 0 0,0-1 0,-1 1 0,1-1 0,3-7 0,0 1 0,-1 0 1,0 0 0,-1-1-1,0 0 1,7-26 0,-14 30-75,-8 18 3,-9 23 7,14-23 68,1 0 0,1 0 0,-1 0 1,2 0-1,-1 0 0,1 1 0,1-1 1,0 0-1,1 12 0,-1-17-201,1 0-1,0 0 0,0 0 1,0 0-1,0 0 0,1 0 1,-1 0-1,1-1 1,0 1-1,4 4 0,-5-6-250,1 0-1,0 0 0,0 0 0,1 0 1,-1 0-1,0-1 0,1 1 0,-1-1 0,1 0 1,-1 1-1,1-1 0,0 0 0,-1-1 1,1 1-1,0 0 0,3 0 0,24 0-8722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3.421"/>
    </inkml:context>
    <inkml:brush xml:id="br0">
      <inkml:brushProperty name="width" value="0.025" units="cm"/>
      <inkml:brushProperty name="height" value="0.025" units="cm"/>
    </inkml:brush>
  </inkml:definitions>
  <inkml:trace contextRef="#ctx0" brushRef="#br0">137 27 16944,'0'0'12129,"-9"-7"-11761,9 7-365,-3-3 3,1 1 0,-1 0 0,0 0-1,0 1 1,0-1 0,0 0 0,0 1 0,-1 0 0,1 0 0,-6-1-1,7 2-6,0 0-1,-1 0 1,1 1-1,0 0 1,0-1-1,-1 1 1,1 0-1,0 0 1,0 0-1,0 0 1,0 0-1,0 1 1,0-1-1,0 1 0,1-1 1,-1 1-1,0 0 1,1 0-1,-1-1 1,1 1-1,0 0 1,-2 3-1,-3 4 27,1-1 1,0 1-1,1 0 0,-1 0 1,2 1-1,-1-1 0,1 1 0,1 0 1,0 0-1,0 0 0,1 0 0,0 0 1,1 0-1,1 11 0,0-19-25,0 0-1,0 0 1,0 0-1,1 0 1,-1 0-1,1 0 1,-1-1-1,1 1 1,0 0-1,0-1 1,0 0-1,0 1 1,0-1-1,0 0 1,0 0-1,0 0 1,0 0-1,0 0 1,1-1-1,-1 1 1,0 0-1,1-1 1,-1 0-1,0 0 1,1 0-1,-1 0 1,1 0-1,3-1 1,6 1-174,-1-1 1,1-1 0,-1 0 0,19-6-1,-12 2-923,0-1 0,-1-1 0,23-14 0,15-20-6846,-28 12 944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065"/>
    </inkml:context>
    <inkml:brush xml:id="br0">
      <inkml:brushProperty name="width" value="0.025" units="cm"/>
      <inkml:brushProperty name="height" value="0.025" units="cm"/>
    </inkml:brush>
  </inkml:definitions>
  <inkml:trace contextRef="#ctx0" brushRef="#br0">76 92 15054,'0'0'2856,"-7"8"-80,-4 5-1550,1 1 0,0 0 0,-10 20-1,18-30-1066,-1 1-1,1-1 0,0 1 1,0 0-1,0 0 0,1 0 1,0 0-1,0 0 0,0 0 1,1 0-1,-1 0 0,1 0 1,0 0-1,1 0 0,-1 0 1,1 0-1,0 0 0,2 7 1,-1-10-153,0-1 1,-1 1 0,1 0 0,1-1 0,-1 0-1,0 1 1,0-1 0,0 0 0,1 0-1,-1 0 1,1 0 0,-1 0 0,0-1 0,1 1-1,-1-1 1,1 0 0,0 0 0,-1 0-1,5 0 1,51-4-495,-23-6-659,-28 7 756,0 1 0,0 0 1,1 0-1,-1 1 1,12-2-1,-18 6 401,1 0 0,-1-1-1,0 1 1,0 0 0,-1-1-1,1 1 1,-1 0 0,1 0-1,-1-1 1,0 5 0,1 1 230,-1-7-223,0 1 0,0 0 0,1-1 0,-1 1 1,0-1-1,1 1 0,-1-1 0,1 1 0,-1-1 0,1 0 0,0 1 0,0-1 0,0 0 1,0 1-1,0-1 0,0 0 0,0 0 0,0 0 0,0 0 0,0 0 0,1 0 0,-1 0 0,0 0 1,1 0-1,-1-1 0,1 1 0,-1 0 0,1-1 0,-1 0 0,1 1 0,-1-1 0,1 0 0,-1 1 1,1-1-1,-1 0 0,1 0 0,0-1 0,-1 1 0,1 0 0,-1 0 0,1-1 0,-1 1 0,1-1 1,-1 1-1,3-2 0,4-2-7,0 1-1,-1-2 1,1 1 0,-1-1 0,0 0-1,0-1 1,6-6 0,5-9-45,-2-1 1,0 0 0,-2-1-1,0 0 1,-2-1-1,0-1 1,-2 0 0,14-51-1,-18 42 27,-18 48 444,-19 52 572,25-43-418,0 0-1,1 0 0,-3 47 1,8-59-544,0-1 0,0 1 1,1 0-1,0-1 1,1 1-1,0-1 1,1 1-1,0-1 1,1 0-1,0 0 1,6 10-1,-5-9-70,-4-9-22,1 1 0,-1-1 0,0 1 0,1-1 0,-1 1 1,1-1-1,0 0 0,-1 0 0,1 0 0,0 0 0,1 0 0,-1 0 1,0 0-1,0-1 0,5 3 0,-7-5-14,1 1-1,-1-1 1,1 0-1,-1 0 1,0 1-1,1-1 1,-1 0 0,0 0-1,0 1 1,1-1-1,-1 0 1,0 0 0,0 0-1,0 0 1,0 1-1,0-1 1,0 0-1,0 0 1,0 0 0,-1 1-1,1-1 1,0 0-1,0 0 1,-1 0-1,-5-24-409,-2 9 318,0 0-1,-1 1 0,-1 0 0,0 0 1,-24-24-1,-24-35 851,58 74-638,-1-1 1,1 1-1,-1-1 1,1 1-1,0-1 1,-1 1-1,1 0 1,0-1-1,-1 1 1,1-1 0,0 1-1,0-1 1,0 0-1,-1 1 1,1-1-1,0 1 1,0-1-1,0 1 1,0-1-1,0 1 1,0-1 0,0 1-1,0-1 1,0 0-1,0 1 1,1-1-1,-1 1 1,0-1-1,0 1 1,0-1-1,1 1 1,-1-1-1,0 1 1,0-1 0,1 1-1,-1-1 1,1 1-1,-1 0 1,1-1-1,27-2 415,39 17-976,-64-13 561,83 17-4929,-26-15-7649,-37-3 2866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442"/>
    </inkml:context>
    <inkml:brush xml:id="br0">
      <inkml:brushProperty name="width" value="0.025" units="cm"/>
      <inkml:brushProperty name="height" value="0.025" units="cm"/>
    </inkml:brush>
  </inkml:definitions>
  <inkml:trace contextRef="#ctx0" brushRef="#br0">52 1 15599,'0'0'3993,"-5"9"-715,0 0-2816,-1 2 253,0-1-1,1 1 0,0 0 1,1 0-1,0 0 0,0 1 1,2 0-1,-3 16 0,5-27-710,0 0-1,1 1 1,-1-1-1,1 0 0,-1 0 1,1 1-1,-1-1 0,1 0 1,-1 0-1,1 0 0,0 0 1,0 1-1,0-1 0,0 0 1,0-1-1,0 1 0,0 0 1,0 0-1,0 0 1,0-1-1,0 1 0,0 0 1,1-1-1,-1 1 0,0-1 1,0 1-1,1-1 0,-1 0 1,0 0-1,1 1 0,-1-1 1,0 0-1,1 0 1,-1 0-1,1 0 0,1-1 1,2 1-20,0-1 1,0 1 0,0-1 0,0 0 0,0 0 0,0 0 0,0-1 0,-1 0 0,7-3 0,1-4-196,-1-1-1,0 0 1,0-1 0,-1 0 0,13-18 0,14-16-1373,-37 58 1730,-8 10 418,3-10-201,0 0 0,1 0 0,1 0 0,-1 0-1,2 1 1,-2 25 0,4-36-373,0 0-1,0 0 1,0 0-1,0 0 1,1 0-1,-1 0 1,1 0-1,0 0 1,0-1-1,0 1 1,0 0-1,0-1 0,0 1 1,1 0-1,-1-1 1,1 0-1,0 1 1,0-1-1,0 0 1,0 0-1,0 0 1,0 0-1,1 0 1,-1-1-1,1 1 1,-1 0-1,1-1 1,-1 0-1,1 0 1,0 0-1,0 0 1,0 0-1,-1-1 1,1 1-1,0-1 1,0 1-1,0-1 1,4-1-1,31-4-3024,-35 4 2375,0 0 0,0-1 1,0 1-1,0-1 0,0 0 0,-1 0 1,1 0-1,-1 0 0,1 0 0,2-4 1,15-21-7658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4.783"/>
    </inkml:context>
    <inkml:brush xml:id="br0">
      <inkml:brushProperty name="width" value="0.025" units="cm"/>
      <inkml:brushProperty name="height" value="0.025" units="cm"/>
    </inkml:brush>
  </inkml:definitions>
  <inkml:trace contextRef="#ctx0" brushRef="#br0">15 0 16207,'0'0'8702,"0"11"-7442,-11 148 2231,10-152-3453,0-1 0,0 1 0,0 0 0,1-1 1,0 1-1,1 0 0,-1 0 0,1-1 0,1 1 0,2 9 0,-3-14-53,1 1 1,0 0-1,0-1 0,0 0 0,0 1 0,1-1 0,-1 0 0,1 0 1,-1 0-1,1-1 0,-1 1 0,1 0 0,0-1 0,0 0 1,0 0-1,0 0 0,0 0 0,0 0 0,0 0 0,0-1 0,0 0 1,1 1-1,-1-1 0,4-1 0,42 1-880,-35-1 463,1 0 0,0 2 1,-1 0-1,17 3 1,-30-4 434,-1 0 1,1 0 0,0 0 0,0 0-1,0 0 1,0 0 0,0 1 0,-1-1-1,1 0 1,0 1 0,0-1 0,0 0 0,-1 1-1,1-1 1,0 1 0,-1-1 0,1 1-1,0-1 1,-1 1 0,1 0 0,0-1-1,-1 1 1,1 0 0,-1-1 0,0 1-1,1 0 1,-1 0 0,1 0 0,-1-1 0,0 2-1,0 0 96,-1-1 0,1 1-1,-1-1 1,0 0-1,1 1 1,-1-1 0,0 0-1,0 0 1,0 0-1,0 0 1,0 0 0,0 0-1,0 0 1,-1 0 0,-1 1-1,-51 27 2702,43-26-2653,1 0 0,-1 0 0,1-1 0,-1 0-1,0-1 1,0 0 0,0-1 0,0 0 0,-15-3 0,24 2-329,0 1 1,1-1 0,-1 0-1,0 0 1,1 0 0,-1 0 0,1 0-1,-1 0 1,1-1 0,-1 1 0,1 0-1,0-1 1,-2-2 0,-2-9-3768,13 2-3668,7 5 730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5.385"/>
    </inkml:context>
    <inkml:brush xml:id="br0">
      <inkml:brushProperty name="width" value="0.025" units="cm"/>
      <inkml:brushProperty name="height" value="0.025" units="cm"/>
    </inkml:brush>
  </inkml:definitions>
  <inkml:trace contextRef="#ctx0" brushRef="#br0">0 142 12043,'0'0'7853,"11"2"-4580,-2 0-2868,1 0 1,-1-1 0,1 0-1,0 0 1,-1-1 0,1 0 0,-1-1-1,1 0 1,-1-1 0,1 0-1,-1 0 1,0-1 0,0 0 0,0-1-1,14-7 1,-18 8-314,1 0 1,-1 0-1,0-1 0,0 0 0,-1 0 1,1 0-1,-1 0 0,0-1 1,0 0-1,0 0 0,-1 0 0,0 0 1,0 0-1,0-1 0,0 0 1,-1 1-1,0-1 0,0 0 0,-1 0 1,2-11-1,-3 17-90,0-1 0,-1 1 0,1-1 0,0 1 0,0-1 0,0 1 0,-1-1 0,1 1 0,0-1 0,-1 1 0,1-1 0,0 1 0,-1-1 0,1 1 0,-1 0 0,1-1 0,0 1 0,-1 0 0,1-1 0,-1 1 0,1 0 0,-1-1 0,1 1 0,-1 0 0,0 0 0,1 0 0,-1 0 0,1-1 0,-1 1 0,1 0 0,-1 0 0,0 0 0,1 0-1,-1 0 1,1 0 0,-1 0 0,1 1 0,-1-1 0,1 0 0,-1 0 0,0 0 0,0 1 0,-26 11-157,18-5 179,2 1 0,-1 0-1,1 1 1,0 0 0,1 0-1,0 0 1,0 1 0,1 0-1,1 0 1,-1 0 0,2 0-1,-1 1 1,-2 17-1,6-27-19,0 0 0,0 0 0,0 1 0,0-1 0,0 0 0,0 0 0,1 0 0,-1 0 0,0 0 0,1 0 0,-1 0 0,0 0 0,1 0 0,0 0 0,-1 0-1,1 0 1,-1 0 0,1 0 0,0 0 0,0 0 0,0-1 0,-1 1 0,1 0 0,0-1 0,0 1 0,0 0 0,0-1 0,2 1 0,1 0-13,0 0 1,-1 0-1,1 0 1,1 0 0,-1-1-1,0 0 1,0 0 0,5 0-1,7-2-274,0-1 0,-1 0-1,21-7 1,-32 9 190,2-2-49,0 1-1,1 0 1,0 0-1,-1 1 1,1 0-1,0 0 0,10 0 1,6 44 2016,-20-41-1839,-1 0 0,1-1 1,0 0-1,0 1 1,0-1-1,0 0 0,0 0 1,0 0-1,0-1 1,0 1-1,0-1 0,0 0 1,0 0-1,0 0 0,0 0 1,0 0-1,0-1 1,0 1-1,0-1 0,0 0 1,0 0-1,0 0 1,0 0-1,0 0 0,0-1 1,-1 1-1,4-3 0,2-1-60,0 0 0,-1 0 0,1-1 0,-1 0 0,0 0 0,-1-1 0,12-13 0,16 57-546,-30-35 192,0-1 0,0 0 1,0 0-1,0-1 0,1 1 1,-1-1-1,0 0 0,0 0 1,0 0-1,0 0 0,7-2 1,-3 0-1558,-1 0 0,1 0 0,-1 0 0,0-1 0,10-6 0,0 0-4016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7.636"/>
    </inkml:context>
    <inkml:brush xml:id="br0">
      <inkml:brushProperty name="width" value="0.025" units="cm"/>
      <inkml:brushProperty name="height" value="0.025" units="cm"/>
    </inkml:brush>
  </inkml:definitions>
  <inkml:trace contextRef="#ctx0" brushRef="#br0">46 0 14894,'0'0'6598,"-38"52"-3555,35-32-865,-1 0-1089,4-4-608,7-3-385,10-3-128,4-8-2402,3-2-3332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5.732"/>
    </inkml:context>
    <inkml:brush xml:id="br0">
      <inkml:brushProperty name="width" value="0.025" units="cm"/>
      <inkml:brushProperty name="height" value="0.025" units="cm"/>
    </inkml:brush>
  </inkml:definitions>
  <inkml:trace contextRef="#ctx0" brushRef="#br0">1 0 5926,'0'0'6117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6.188"/>
    </inkml:context>
    <inkml:brush xml:id="br0">
      <inkml:brushProperty name="width" value="0.025" units="cm"/>
      <inkml:brushProperty name="height" value="0.025" units="cm"/>
    </inkml:brush>
  </inkml:definitions>
  <inkml:trace contextRef="#ctx0" brushRef="#br0">77 215 6822,'0'0'20596,"-8"0"-19037,5 0-1493,0 0 1,1 0-1,-1 0 0,0 0 1,1 1-1,-1-1 1,0 1-1,1-1 1,-1 1-1,1 0 0,-1 0 1,1 0-1,0 0 1,-1 1-1,1-1 0,0 0 1,0 1-1,0 0 1,0-1-1,0 1 1,0 0-1,0 0 0,0 0 1,1 1-1,-1-1 1,1 0-1,0 0 1,0 1-1,0-1 0,0 1 1,0-1-1,0 1 1,1 0-1,-1-1 0,1 1 1,-1-1-1,1 1 1,0 0-1,0-1 1,0 1-1,1 0 0,0 2 1,0-4-75,-1 0-1,1 0 1,0 0 0,0 0-1,0 0 1,0 0 0,0 0-1,0-1 1,0 1 0,0 0 0,1-1-1,-1 1 1,0-1 0,0 1-1,1-1 1,-1 0 0,0 1 0,0-1-1,1 0 1,-1 0 0,0 0-1,1 0 1,-1 0 0,0 0 0,0 0-1,1-1 1,-1 1 0,0 0-1,2-1 1,40-9-523,49-53-2981,-88 108 5140,-4-44-1577,0 1-1,1-1 1,-1 1-1,1-1 1,0 1 0,-1-1-1,1 1 1,0-1 0,0 0-1,0 1 1,0-1 0,0 0-1,0 0 1,0 0-1,0 0 1,0 0 0,0 0-1,1 0 1,-1 0 0,0 0-1,1-1 1,-1 1 0,1 0-1,-1-1 1,1 0-1,-1 1 1,1-1 0,-1 0-1,1 1 1,-1-1 0,1 0-1,0 0 1,-1 0 0,1-1-1,1 1 1,4 0-10,-1 0 0,1-1 0,0 0 0,0 0 0,-1 0 0,1-1 0,8-3 0,-2-2 2,1-1 0,-1 0 1,-1-1-1,1-1 0,-2 0 0,1 0 0,-1-1 0,11-16 0,-3 2-190,-1-1 0,29-55 0,-44 75 39,-1 4 44,0-1-1,-1 1 0,1-1 1,-1 0-1,0 1 0,0-1 1,0 0-1,0 0 0,0 0 1,0 0-1,-1 0 1,0 0-1,1 0 0,-1 0 1,0 0-1,-1-5 0,-1 8 57,1 0-1,0 1 1,-1-1-1,1 0 0,-1 1 1,1-1-1,0 1 1,-1-1-1,1 1 0,0 0 1,0 0-1,0-1 1,-1 1-1,1 0 0,0 0 1,0 0-1,-1 2 1,-6 5 104,1 1 1,0 0 0,0 1-1,1-1 1,0 1 0,0 1-1,1-1 1,1 1 0,0 0-1,0 0 1,1 0-1,0 0 1,1 1 0,1-1-1,0 1 1,0 0 0,1-1-1,2 17 1,-1-25-100,0-1 0,0 1 1,1 0-1,-1-1 0,1 1 0,0-1 1,0 1-1,0-1 0,0 0 0,0 0 0,0 0 1,1 0-1,-1 0 0,1 0 0,-1-1 1,1 1-1,-1-1 0,1 0 0,0 0 0,0 0 1,0 0-1,0 0 0,0 0 0,0-1 1,0 0-1,0 1 0,0-1 0,0 0 0,3-1 1,3 1-50,-1 0 1,1-1-1,0 0 1,0 0-1,-1-1 1,1 0-1,-1-1 1,0 0 0,8-4-1,1-5 38,-13 9 47,0 0-1,0 0 1,0 0-1,1 0 0,-1 1 1,1 0-1,5-2 1,-3 36 698,-5-29-708,0 1 0,0-1 0,1 0 0,-1 0 0,1 0 0,0 0 0,0 0 0,0 0 0,0-1 0,0 0 0,1 1 0,-1-1 0,1 0 0,-1-1 0,1 1 0,0-1 0,0 1 0,0-1 0,-1 0 0,1-1 0,0 1 0,7-1 0,14 2-157,-1-1 0,38-3 0,-44 1-142,24-4-570,-36 3 809,1 1 1,0 0-1,0 0 0,-1 1 0,1 0 0,0 0 0,0 0 0,0 1 0,0 0 0,-1 0 0,1 1 1,0 0-1,-1 0 0,11 6 0,-10-4-73,-4-1-63,1-1 0,-1 1 1,1-1-1,0 0 0,0 0 0,0 0 0,0-1 0,5 2 0,-22-20-22392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6.554"/>
    </inkml:context>
    <inkml:brush xml:id="br0">
      <inkml:brushProperty name="width" value="0.025" units="cm"/>
      <inkml:brushProperty name="height" value="0.025" units="cm"/>
    </inkml:brush>
  </inkml:definitions>
  <inkml:trace contextRef="#ctx0" brushRef="#br0">4 68 19987,'0'0'6374,"-3"-48"-4644,21 35-1282,11 6-288,10 7-160,10 0 0,6 5-1890,9 6-3331,-4 1-7719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7.149"/>
    </inkml:context>
    <inkml:brush xml:id="br0">
      <inkml:brushProperty name="width" value="0.025" units="cm"/>
      <inkml:brushProperty name="height" value="0.025" units="cm"/>
    </inkml:brush>
  </inkml:definitions>
  <inkml:trace contextRef="#ctx0" brushRef="#br0">0 41 11883,'0'0'9497,"11"-7"-7660,36-23-471,-46 30-1346,1-1-1,-1 1 1,0-1 0,0 1-1,0-1 1,1 1-1,-1 0 1,0 0-1,0-1 1,1 1 0,-1 0-1,0 0 1,1 0-1,-1 0 1,0 1-1,0-1 1,1 0 0,-1 0-1,0 1 1,0-1-1,1 1 1,-1-1 0,0 1-1,0-1 1,0 1-1,0 0 1,0 0-1,0 0 1,0-1 0,0 1-1,0 0 1,0 0-1,-1 0 1,1 0-1,0 0 1,-1 1 0,1-1-1,0 0 1,-1 0-1,1 0 1,-1 0 0,0 1-1,1-1 1,-1 0-1,0 1 1,0 1-1,2 8 79,0-1 0,-1 1 0,1 19 0,-2-30-91,-2 142 505,2-142-509,-1 1 0,1 0 0,0 0 0,0 0 0,0-1 0,1 1 0,-1 0-1,0 0 1,0 0 0,0-1 0,1 1 0,-1 0 0,0 0 0,1-1 0,-1 1-1,0 0 1,1-1 0,-1 1 0,1 0 0,-1-1 0,1 1 0,0-1 0,-1 1 0,1-1-1,-1 1 1,1-1 0,0 1 0,0-1 0,-1 0 0,2 1 0,1 0 6,-1-1 1,0 0 0,0 0 0,1 0 0,-1 0-1,0-1 1,1 1 0,-1 0 0,0-1 0,0 0-1,3 0 1,2-2 7,1-1-1,-1 1 0,0-1 0,0-1 0,11-7 1,-10 3-4,0 0 0,0 0 0,-1-1 1,0 0-1,-1 0 0,8-16 0,-11 19-94,0 0-1,0 0 0,-1 0 1,1 0-1,-2 0 1,1-1-1,-1 1 1,0-1-1,-1 1 1,0-1-1,-1-11 0,1 18 58,-1 0-1,1-1 1,0 1-1,-1 0 0,1 0 1,-1 0-1,0 0 0,1 0 1,-1 0-1,0 0 0,0 0 1,1 0-1,-1 0 1,0 0-1,0 1 0,0-1 1,0 0-1,0 0 0,0 1 1,0-1-1,-1 1 0,1-1 1,0 1-1,0 0 1,0-1-1,0 1 0,-1 0 1,1 0-1,0 0 0,0 0 1,-1 0-1,1 0 0,0 0 1,0 0-1,-2 1 1,1-1-39,0 0 0,1 0 1,-1 1-1,0-1 0,1 1 1,-1 0-1,1-1 0,-1 1 1,1 0-1,-1 0 0,1 0 1,-1 0-1,1 0 0,0 0 1,0 0-1,-1 1 0,1-1 1,0 0-1,0 1 1,0-1-1,0 1 0,1-1 1,-1 1-1,0-1 0,1 1 1,-2 2-1,2-1-201,0 0-1,0 0 1,0-1-1,1 1 1,-1 0-1,0 0 1,1-1-1,0 1 1,0 0-1,0 0 1,0-1-1,0 1 1,0-1-1,1 1 1,-1-1-1,1 0 1,0 0-1,0 0 1,-1 1-1,1-2 1,1 1-1,-1 0 1,0 0 0,0-1-1,1 1 1,-1-1-1,1 1 1,-1-1-1,1 0 1,-1 0-1,1-1 1,0 1-1,0 0 1,5 0-1,27 5-5276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7.539"/>
    </inkml:context>
    <inkml:brush xml:id="br0">
      <inkml:brushProperty name="width" value="0.025" units="cm"/>
      <inkml:brushProperty name="height" value="0.025" units="cm"/>
    </inkml:brush>
  </inkml:definitions>
  <inkml:trace contextRef="#ctx0" brushRef="#br0">68 0 10826,'0'0'10261,"-10"8"-8836,-29 26-122,38-32-1200,-1 0 1,0 0-1,1 0 1,-1 0-1,1 0 1,-1 0-1,1 0 1,0 0 0,0 1-1,0-1 1,0 0-1,0 1 1,1-1-1,-2 5 1,3-6-72,-1 0 0,0 0 0,0 0 0,0 0 0,1 0 0,-1 0 1,0 0-1,1 0 0,-1 0 0,1 0 0,-1-1 0,1 1 0,-1 0 0,1 0 0,0 0 0,0-1 0,-1 1 1,1 0-1,0 0 0,0-1 0,0 1 0,-1-1 0,3 1 0,1 1 7,1 0-1,0-1 1,0 0-1,0 0 1,-1 0 0,1 0-1,0-1 1,0 0-1,0 0 1,0 0 0,7-2-1,3-2 11,0 0-1,0-2 1,-1 1-1,16-11 1,-18 10-155,0 0 1,0 1-1,1 0 0,-1 1 1,1 0-1,22-3 1,-34 7 97,0-1-1,0 1 1,0 0 0,0 0 0,0 1 0,0-1 0,1 0 0,-1 0 0,0 0 0,0 1 0,0-1-1,0 1 1,0-1 0,0 1 0,0-1 0,0 1 0,0-1 0,0 1 0,0 0 0,-1-1 0,1 1-1,0 0 1,0 0 0,-1 0 0,1 0 0,0 0 0,-1 0 0,1 0 0,-1 0 0,1 0-1,-1 0 1,0 0 0,1 0 0,-1 0 0,0 0 0,0 2 0,-1 54 451,0-52-294,1 0 0,-1 1 0,1-1 0,0 1 0,0-1 0,1 1 0,-1-1 0,3 7 0,-3-12-136,1 1 0,0-1 1,0 1-1,-1-1 0,1 1 0,0-1 1,0 1-1,0-1 0,-1 0 1,1 1-1,0-1 0,0 0 0,0 0 1,0 1-1,0-1 0,0 0 1,-1 0-1,1 0 0,0 0 0,0 0 1,0-1-1,0 1 0,0 0 1,0 0-1,0 0 0,-1-1 0,1 1 1,0-1-1,1 0 0,24-12 144,-14 5-232,49-31-1130,-57 37 447,1 0 0,-1 0 0,1 1-1,-1 0 1,1 0 0,-1 0 0,10 0-1,-13 1 322,-1 0 214,1-1 0,-1 1-1,0 0 1,1 0 0,-1 0 0,0 0 0,0 0 0,1 0-1,-1 0 1,0 1 0,1-1 0,-1 0 0,0 0 0,1 0 0,-1 0-1,0 0 1,1 0 0,-1 0 0,0 1 0,0-1 0,1 0-1,-1 0 1,0 0 0,0 1 0,1-1 0,-1 0 0,0 0 0,0 1-1,0-1 1,0 0 0,1 1 0,-1-1 0,0 0 0,0 1 0,4 7-9157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8.691"/>
    </inkml:context>
    <inkml:brush xml:id="br0">
      <inkml:brushProperty name="width" value="0.025" units="cm"/>
      <inkml:brushProperty name="height" value="0.025" units="cm"/>
    </inkml:brush>
  </inkml:definitions>
  <inkml:trace contextRef="#ctx0" brushRef="#br0">1 28 545,'21'-12'8808,"-3"1"-6278,-12 7-448,0 3-64,-6 2-1634,-4 7-351,-4 1-2404,3-2-3010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9.533"/>
    </inkml:context>
    <inkml:brush xml:id="br0">
      <inkml:brushProperty name="width" value="0.025" units="cm"/>
      <inkml:brushProperty name="height" value="0.025" units="cm"/>
    </inkml:brush>
  </inkml:definitions>
  <inkml:trace contextRef="#ctx0" brushRef="#br0">176 58 7271,'0'0'6278,"3"-9"-3262,2 1-2156,-4 5-531,1 0 1,0 0 0,-1 0-1,0 0 1,0 0-1,0 0 1,0 0 0,0 0-1,0 0 1,-1-1 0,0-2-1,-16 37 2701,7-16-2798,-22 45 1095,-13 24 209,-36 98 0,80-181-1535,-3 6 15,0 1 1,1 1 0,-1-1-1,2 0 1,-1 0 0,0 11-1,3-19-10,-1 1 0,0 0 0,1-1 1,-1 1-1,0-1 0,1 1 0,-1-1 0,0 0 0,1 1 0,-1-1 0,1 1 0,-1-1 0,1 0 0,-1 1 0,1-1 0,-1 0 1,1 0-1,-1 1 0,1-1 0,0 0 0,-1 0 0,1 0 0,-1 0 0,1 0 0,0 0 0,-1 0 0,1 0 0,-1 0 0,1 0 0,0 0 1,-1 0-1,1 0 0,-1 0 0,1 0 0,-1-1 0,1 1 0,-1 0 0,1 0 0,0-1 0,26-10 333,-3-8 162,0-2-1,-1-1 1,-2-1 0,21-27-1,12-12-141,-2 4-205,-23 24-173,1 1-1,59-47 1,-69 69-1316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09.864"/>
    </inkml:context>
    <inkml:brush xml:id="br0">
      <inkml:brushProperty name="width" value="0.025" units="cm"/>
      <inkml:brushProperty name="height" value="0.025" units="cm"/>
    </inkml:brush>
  </inkml:definitions>
  <inkml:trace contextRef="#ctx0" brushRef="#br0">10 1 15855,'0'0'11755,"-9"56"-10922,18-36-417,6 3-288,2 1-31,2 4-65,2-1-897,0 0-1441,-4-2-1186,-4-7-2529,0-9-3653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0.465"/>
    </inkml:context>
    <inkml:brush xml:id="br0">
      <inkml:brushProperty name="width" value="0.025" units="cm"/>
      <inkml:brushProperty name="height" value="0.025" units="cm"/>
    </inkml:brush>
  </inkml:definitions>
  <inkml:trace contextRef="#ctx0" brushRef="#br0">70 1 14638,'0'0'7580,"1"11"-6336,0 13-646,-1 0 0,-2-1 0,0 1 0,-2-1 0,0 1 0,-12 34-1,10-39-294,-2 1-56,1 0-1,1 1 1,1-1-1,1 1 1,1 0 0,-1 39-1,4-59-245,0 0 0,0 0 1,0-1-1,0 1 0,0 0 0,0 0 0,1 0 1,-1 0-1,0-1 0,0 1 0,1 0 0,-1 0 1,1 0-1,-1-1 0,1 1 0,-1 0 0,1-1 0,-1 1 1,1 0-1,-1-1 0,1 1 0,0-1 0,-1 1 1,1-1-1,0 1 0,0-1 0,-1 1 0,2-1 1,0 0 2,0 1 1,0-1 0,-1 0 0,1-1 0,0 1 0,0 0-1,-1 0 1,1-1 0,0 1 0,0-1 0,-1 1 0,4-3-1,42-29-58,30-52-288,-77 84 333,0-1-1,0 1 1,1 0 0,-1 0-1,0-1 1,0 1-1,0 0 1,0 0 0,1 0-1,-1 0 1,0-1-1,0 1 1,1 0 0,-1 0-1,0 0 1,0 0-1,1 0 1,-1 0 0,0-1-1,0 1 1,1 0-1,-1 0 1,0 0 0,1 0-1,-1 0 1,0 0-1,0 0 1,1 0 0,-1 0-1,0 1 1,1-1 0,-1 0-1,0 0 1,0 0-1,1 0 1,-1 0 0,0 0-1,0 0 1,1 1-1,-1-1 1,0 0 0,0 0-1,0 0 1,1 1-1,-1-1 1,0 0 0,0 0-1,0 0 1,0 1-1,0-1 1,1 0 0,-1 1-1,4 23-77,-7 29 74,2-48-481,-4 32-157,6-20-3164,8-9-5783,4-8 1463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1.003"/>
    </inkml:context>
    <inkml:brush xml:id="br0">
      <inkml:brushProperty name="width" value="0.025" units="cm"/>
      <inkml:brushProperty name="height" value="0.025" units="cm"/>
    </inkml:brush>
  </inkml:definitions>
  <inkml:trace contextRef="#ctx0" brushRef="#br0">68 26 6118,'0'0'20312,"-10"3"-19356,6-2-903,2 0 1,-1-1 0,1 1 0,-1-1 1,0 1-1,1 0 0,-1 0 0,1 1 0,0-1 1,-1 0-1,1 1 0,0-1 0,0 1 1,0 0-1,0 0 0,0-1 0,0 1 1,0 1-1,1-1 0,-1 0 0,1 0 1,-1 1-1,1-1 0,0 1 0,0-1 1,0 1-1,0-1 0,1 1 0,-1-1 1,1 1-1,-1 0 0,1 3 0,0-5-51,1 0 1,-1 0-1,1 0 0,-1 0 0,1-1 1,-1 1-1,1 0 0,-1 0 0,1 0 0,0 0 1,-1-1-1,1 1 0,0 0 0,0-1 0,-1 1 1,1 0-1,0-1 0,0 1 0,0-1 0,0 0 1,0 1-1,0-1 0,0 0 0,0 1 1,0-1-1,0 0 0,0 0 0,0 0 0,0 0 1,0 0-1,0 0 0,0 0 0,0 0 0,0 0 1,0-1-1,2 1 0,41-9 70,14-18-92,10-5-170,-63 30 177,1 1-1,-1-1 0,0 1 1,0 0-1,1 0 1,-1 1-1,1-1 0,-1 1 1,0 1-1,10 0 0,-14 0 15,0 0 0,0 0 0,1 0 0,-1 0 0,0 0 0,0 0 0,-1 0 0,1 0 0,0 1 0,0-1 0,0 0 0,-1 1 0,1-1 0,-1 0 0,1 1 0,-1-1 0,1 1 0,-1-1 0,0 0 0,0 1 0,0-1 0,0 1 0,0-1 0,0 1 0,0-1-1,-1 3 1,1-2 18,0 0-1,0 0 0,0 0 0,0 0 0,0 0 0,0 0 1,1 0-1,-1 0 0,1 0 0,-1 0 0,1 0 1,0 0-1,0 0 0,0 0 0,0 0 0,2 2 0,0-2-4,-1-1-1,1 0 1,-1 0-1,1 0 1,0 0-1,-1-1 1,1 1-1,0-1 0,0 0 1,-1 0-1,1 0 1,0 0-1,0 0 1,-1 0-1,1-1 0,0 1 1,0-1-1,-1 0 1,1 0-1,-1 0 1,6-3-1,55-35-13,-47 27-31,-3 3 0,-10 6 15,0 0 0,1 0 1,0 0-1,-1 1 0,1 0 0,0-1 1,0 2-1,0-1 0,1 0 0,4-1 1,-2 41 590,-4-37-568,-1 0 0,1 0 0,-1-1 0,1 1 0,0-1 0,-1 1 0,1-1 0,0 0 0,0 0-1,-1 0 1,1 0 0,0-1 0,-1 1 0,1-1 0,0 1 0,4-3 0,46-22-27,-29 13-86,-17 9 72,-3 1 11,1-1 0,-1 1 0,0 0 0,1 1 0,0-1-1,-1 1 1,1 0 0,0 0 0,0 1 0,0-1 0,0 1 0,6 1-1,-9 3 24,-1 0 0,0 0-1,-1 0 1,1 0-1,-1 1 1,0-1-1,0 0 1,0 1-1,-1 7 1,0-8 26,0 5-689,-3 27 2159,8-24-3754,8-15-5285,0-11-668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050"/>
    </inkml:context>
    <inkml:brush xml:id="br0">
      <inkml:brushProperty name="width" value="0.025" units="cm"/>
      <inkml:brushProperty name="height" value="0.025" units="cm"/>
    </inkml:brush>
  </inkml:definitions>
  <inkml:trace contextRef="#ctx0" brushRef="#br0">59 46 8968,'0'0'5697,"1"-10"-2500,0-6-2773,-1-4 3811,-6 52-1922,-15 84-689,9-57-323,3 1-1,-2 81 0,10-138-1285,1 0 0,0 0 0,0 0-1,0 0 1,0 0 0,0 0-1,1 0 1,-1 0 0,1 0 0,0 0-1,0 0 1,0 0 0,0 0-1,1-1 1,-1 1 0,1 0-1,-1-1 1,1 1 0,0-1 0,0 0-1,0 0 1,0 1 0,1-1-1,-1-1 1,0 1 0,1 0 0,0-1-1,-1 1 1,1-1 0,0 0-1,0 1 1,0-1 0,0-1 0,-1 1-1,1 0 1,0-1 0,1 0-1,-1 1 1,0-1 0,5-1 0,3 2-2,0-2 1,-1 1-1,1-1 1,0-1-1,0 0 1,-1 0-1,0-1 1,1-1-1,14-6 1,3-5-89,49-34-1,5-3-1013,-82 52 1071,0 0 1,0 0 0,1 0 0,-1 0 0,0 0 0,1 0-1,-1 0 1,0 0 0,0 0 0,1 0 0,-1 0 0,0 0 0,1 0-1,-1 0 1,0 1 0,0-1 0,1 0 0,-1 0 0,0 0-1,0 0 1,1 1 0,-1-1 0,0 0 0,0 0 0,0 0-1,1 1 1,-1-1 0,0 0 0,0 0 0,0 1 0,0-1 0,0 0-1,1 0 1,-1 1 0,0-1 0,0 0 0,0 1 0,0-1-1,0 0 1,0 1 0,0-1 0,0 0 0,0 0 0,0 1 0,0-1-1,0 0 1,0 1 0,-1-1 0,1 0 0,0 0 0,0 1-1,0-1 1,0 0 0,0 0 0,-1 1 0,1-1 0,0 0-1,0 0 1,-1 1 0,-4 20-32,-9 3 67,11-20-9,0 1-1,0 0 0,0 0 1,1 0-1,0 0 0,0 0 1,0 1-1,1-1 0,-2 11 1,4-15-111,0-1 0,0 1 0,0 0 0,0-1 0,0 1 1,0-1-1,0 1 0,0-1 0,1 0 0,-1 1 0,0-1 0,0 0 1,0 0-1,1 0 0,-1 0 0,0 0 0,0 0 0,1 0 0,-1 0 1,0 0-1,0-1 0,0 1 0,0 0 0,2-2 0,3 0-1036,0 0 0,0-1-1,-1 0 1,1 0 0,-1 0 0,0-1-1,0 1 1,6-7 0,20-18-8994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1.671"/>
    </inkml:context>
    <inkml:brush xml:id="br0">
      <inkml:brushProperty name="width" value="0.025" units="cm"/>
      <inkml:brushProperty name="height" value="0.025" units="cm"/>
    </inkml:brush>
  </inkml:definitions>
  <inkml:trace contextRef="#ctx0" brushRef="#br0">0 116 5669,'0'0'20980,"9"0"-19581,9 0-762,-2 1-418,0 0 0,0-2 0,0 0 0,0-1 0,16-4-1,-29 6-199,1-1-1,-1 0 0,0 0 0,1-1 0,-1 1 0,0-1 0,0 1 0,0-1 0,0 0 0,-1 0 0,1-1 0,0 1 0,-1 0 0,1-1 0,-1 0 0,0 1 0,0-1 0,0 0 0,0 0 0,-1 0 0,1 0 0,-1-1 0,0 1 0,0 0 0,0-1 0,0 1 0,0 0 0,-1-1 0,1 1 0,-1-7 0,0 9-17,0 0 0,0 0 0,0 0 0,0 0 0,0 0 0,0 0 0,-1 1-1,1-1 1,0 0 0,0 0 0,-1 0 0,1 0 0,-1 0 0,1 0 0,-1 0 0,1 1 0,-1-1 0,1 0 0,-1 0 0,0 1 0,1-1 0,-1 0 0,0 1 0,0-1-1,1 0 1,-1 1 0,0-1 0,-1 0 0,-1 1-10,1-1 0,0 1-1,-1 0 1,1 0 0,-1 0 0,1 0-1,0 0 1,-1 0 0,1 1 0,0-1-1,-4 2 1,-1 0-11,0 0 0,0 1-1,0 0 1,1 1 0,-1-1 0,1 1 0,-7 5-1,8-3 62,0-1 0,0 1 0,0 0-1,1 0 1,-1 0 0,2 0 0,-1 1-1,1 0 1,0 0 0,0 0-1,0 0 1,1 0 0,1 1 0,-1-1-1,1 0 1,0 1 0,1-1 0,0 13-1,0-19-35,1 1 0,-1 0 0,1-1-1,-1 1 1,1-1 0,0 1-1,0 0 1,-1-1 0,1 0 0,0 1-1,1-1 1,-1 1 0,0-1-1,0 0 1,0 0 0,1 0 0,-1 0-1,1 0 1,-1 0 0,3 1-1,0 0 6,1-1 0,-1 1-1,1-1 1,-1 0 0,1 0-1,-1-1 1,9 1 0,-3-1-16,0-1-1,0 0 1,-1-1 0,1 1 0,0-2 0,17-6 0,22-23-262,-42 26 161,1 1 1,0-1-1,0 1 0,0 1 1,1-1-1,8-2 1,-15 9 80,-1 1 1,1-1-1,-1 1 1,0-1-1,0 1 1,0-1-1,-1 1 1,1 0-1,-1-1 1,1 1-1,-1 0 1,0-1-1,0 1 1,0 0-1,-1 3 1,4 16 203,-3-20-166,1 0 1,0 0-1,0 0 0,0 0 0,0 0 1,0 0-1,0-1 0,0 1 0,1-1 1,-1 1-1,1-1 0,-1 1 0,1-1 1,-1 0-1,1 1 0,0-1 1,0 0-1,-1 0 0,1-1 0,0 1 1,0 0-1,0 0 0,0-1 0,0 1 1,0-1-1,0 0 0,0 0 1,0 0-1,0 0 0,1 0 0,-1 0 1,0 0-1,0-1 0,0 1 0,3-2 1,4 0 12,0-1 0,-1 0 1,1 0-1,-1-1 1,0 0-1,14-9 0,-4-2-163,-1 0 0,-1-1 1,0-1-1,-1-1 0,22-34 0,-42 61 305,1 0-1,-1 1 1,2-1 0,-1 1 0,1 0 0,1 0 0,0 0-1,0 0 1,1 1 0,0-1 0,1 11 0,1-19-152,0 0 1,0 1 0,-1-1 0,1 0-1,1 0 1,-1 0 0,0 0 0,0 0-1,1 0 1,-1 0 0,1 0 0,0 0-1,-1-1 1,1 1 0,0-1 0,0 1-1,0-1 1,0 0 0,0 0 0,1 0-1,-1 0 1,0 0 0,0 0 0,1-1-1,-1 1 1,0-1 0,1 1 0,-1-1-1,0 0 1,1 0 0,-1 0 0,3-1-1,5 2-67,0-2-1,-1 1 0,1-1 0,-1-1 0,1 0 0,16-5 0,-19 4-391,-1 1 0,0-1 0,0 0-1,0-1 1,9-6 0,-14 8-241,1 0-1,0 1 1,-1-1 0,1 0 0,-1 0-1,0 0 1,1 0 0,-1 0 0,0 0-1,0-1 1,0 1 0,0-2 0,3-12-9346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2.074"/>
    </inkml:context>
    <inkml:brush xml:id="br0">
      <inkml:brushProperty name="width" value="0.025" units="cm"/>
      <inkml:brushProperty name="height" value="0.025" units="cm"/>
    </inkml:brush>
  </inkml:definitions>
  <inkml:trace contextRef="#ctx0" brushRef="#br0">0 0 22645,'0'0'10122,"11"50"-36931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2.754"/>
    </inkml:context>
    <inkml:brush xml:id="br0">
      <inkml:brushProperty name="width" value="0.025" units="cm"/>
      <inkml:brushProperty name="height" value="0.025" units="cm"/>
    </inkml:brush>
  </inkml:definitions>
  <inkml:trace contextRef="#ctx0" brushRef="#br0">38 0 15983,'0'0'6390,"-3"10"-4954,-23 95 1079,23-91-2273,1 1 0,0 0-1,1-1 1,1 1 0,0 0-1,3 17 1,-3-31-238,0 1 1,1-1 0,-1 0-1,1 0 1,-1 1 0,1-1-1,-1 0 1,1 0-1,0 0 1,-1 0 0,1 0-1,0 0 1,0 0 0,0 0-1,0 0 1,0 0 0,0 0-1,0-1 1,0 1-1,0 0 1,0-1 0,1 1-1,-1-1 1,2 1 0,1 0 5,-1 0 0,1-1 0,0 1 0,0-1 0,-1 0 0,1-1 0,0 1 0,6-2 0,1-1 19,0 0 0,0-1 1,-1 0-1,21-11 0,42-40 19,-52 38-93,40-26-1,-59 42 32,-1 0 0,0 1-1,1-1 1,-1 0-1,0 1 1,1-1 0,-1 1-1,1-1 1,-1 1-1,1 0 1,-1 0 0,1-1-1,-1 1 1,1 0-1,1 1 1,-2-1 12,-1 0 1,1 0-1,0 1 1,-1-1-1,1 0 0,-1 1 1,1-1-1,0 1 0,-1-1 1,1 1-1,-1-1 0,1 1 1,-1-1-1,0 1 0,1 0 1,-1-1-1,1 1 1,-1 0-1,0-1 0,0 1 1,1 0-1,-1 0 0,1 6 74,0 0-1,-1 0 1,1-1-1,-2 1 1,0 11 0,-1 3 327,2-18-336,0 0 0,0 0 0,0 0 0,0 0 0,0 0 0,1-1 0,-1 1 0,1 0 0,0 0 0,0-1 0,0 1 0,0 0 0,0-1 0,0 1 1,1-1-1,2 4 0,-2-5-54,0 0 0,0 0 0,0 0 0,0 0 0,1 0 0,-1-1 0,0 1 1,0-1-1,0 0 0,1 1 0,-1-1 0,0 0 0,1 0 0,-1-1 0,0 1 0,0 0 1,1-1-1,-1 1 0,0-1 0,0 0 0,0 0 0,2-1 0,6-2 12,-1-1-1,0 0 1,0 0-1,-1-1 0,16-13 1,-18 13-123,1 0 0,-1 1 0,1 0 0,0 1 0,1-1 0,-1 1 0,1 0 0,0 1 0,13-4 0,-20 7 96,-1 0 0,0 0 0,1 0 0,-1 0-1,0 0 1,1 0 0,-1 0 0,0 0 0,0 0-1,1 0 1,-1 0 0,0 0 0,1 0 0,-1 0-1,0 0 1,0 0 0,1 1 0,-1-1-1,0 0 1,0 0 0,1 0 0,-1 1 0,0-1-1,0 0 1,0 0 0,1 0 0,-1 1 0,0-1-1,0 0 1,0 0 0,0 1 0,0-1 0,1 0-1,-1 1 1,0-1 0,0 0 0,0 0 0,0 1-1,0 0 1,-2 18-781,-14 16-6287,3-25-666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3.103"/>
    </inkml:context>
    <inkml:brush xml:id="br0">
      <inkml:brushProperty name="width" value="0.025" units="cm"/>
      <inkml:brushProperty name="height" value="0.025" units="cm"/>
    </inkml:brush>
  </inkml:definitions>
  <inkml:trace contextRef="#ctx0" brushRef="#br0">23 1 19250,'0'0'3620,"-22"57"-3684,22-46-2435,11-6-4708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3.685"/>
    </inkml:context>
    <inkml:brush xml:id="br0">
      <inkml:brushProperty name="width" value="0.025" units="cm"/>
      <inkml:brushProperty name="height" value="0.025" units="cm"/>
    </inkml:brush>
  </inkml:definitions>
  <inkml:trace contextRef="#ctx0" brushRef="#br0">133 4 13869,'0'0'11285,"3"-3"-11535,-103 224 8113,93-201-7863,0 0 0,1 0 0,1 1 0,1-1 0,1 1 0,1 0 0,1 24 0,1-45-30,0 0-1,0 0 1,0 0-1,0 0 1,1 1 0,-1-1-1,0 0 1,0 0-1,1 0 1,-1 0 0,0 0-1,0 0 1,0 1-1,1-1 1,-1 0-1,0 0 1,0 0 0,1 0-1,-1 0 1,0 0-1,0 0 1,1 0 0,-1 0-1,0 0 1,0 0-1,1 0 1,-1 0 0,0 0-1,0-1 1,1 1-1,-1 0 1,0 0 0,0 0-1,0 0 1,1 0-1,-1 0 1,0-1 0,0 1-1,0 0 1,1 0-1,-1 0 1,0-1-1,0 1 1,0 0 0,0 0-1,0 0 1,0-1-1,1 1 1,-1 0 0,0-1-1,11-9-3073,8-25-7664,-8 13 503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4.413"/>
    </inkml:context>
    <inkml:brush xml:id="br0">
      <inkml:brushProperty name="width" value="0.025" units="cm"/>
      <inkml:brushProperty name="height" value="0.025" units="cm"/>
    </inkml:brush>
  </inkml:definitions>
  <inkml:trace contextRef="#ctx0" brushRef="#br0">1 27 10154,'0'0'21988,"3"3"-21934,0 1-35,0 1-1,-1-1 1,1 1 0,-1-1 0,0 1 0,-1 0 0,1 0 0,-1-1-1,0 1 1,0 0 0,0 0 0,-1 0 0,1 1 0,-1-1-1,-1 0 1,0 5 0,4-14-14,-1 0 0,1 0 0,1 1 0,-1-1 0,0 1 0,8-6 0,-2 0-125,4-5-44,-7 6 42,1 1 0,0-1 1,0 1-1,0 1 0,1-1 1,0 1-1,12-6 1,-20 11 121,1 1 0,-1 0 0,1 0 1,-1 0-1,1 0 0,-1 0 0,1 0 0,-1 0 1,1 0-1,-1 0 0,1 0 0,-1 0 1,0 0-1,1 0 0,-1 1 0,1-1 0,-1 0 1,1 0-1,-1 0 0,0 1 0,1-1 1,-1 0-1,1 0 0,-1 1 0,0-1 1,1 0-1,-1 1 0,0-1 0,0 0 0,1 1 1,-1-1-1,0 1 0,0-1 0,1 0 1,-1 1-1,0-1 0,0 2 0,4 25 21,-11 27 24,7-53-64,-13 34 1178,13-35-1167,0 0 1,0 0-1,0-1 1,0 1-1,-1 0 0,1 0 1,0 0-1,0 0 0,0 0 1,0 0-1,0 0 0,0 0 1,0 0-1,0 0 1,0 0-1,0 0 0,0 0 1,0 0-1,0 0 0,-1 0 1,1 0-1,0 0 1,0 0-1,0 0 0,0 0 1,0 0-1,0 0 0,0 0 1,0 0-1,0 0 1,0 0-1,0 0 0,0 0 1,0 0-1,-1 0 0,1 0 1,0 0-1,0 0 1,0 0-1,0 1 0,0-1 1,3-25-6226,-1 19-1038,2-2-5583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5.187"/>
    </inkml:context>
    <inkml:brush xml:id="br0">
      <inkml:brushProperty name="width" value="0.025" units="cm"/>
      <inkml:brushProperty name="height" value="0.025" units="cm"/>
    </inkml:brush>
  </inkml:definitions>
  <inkml:trace contextRef="#ctx0" brushRef="#br0">4 170 13837,'-3'-4'9003,"9"-6"-6329,11-8-1549,-5 8-805,-1 0 0,1 1 0,1 0 1,0 1-1,0 1 0,0 0 1,1 1-1,0 0 0,0 1 1,1 1-1,-1 0 0,1 1 0,30-2 1,-43 5-321,0 0 1,0 0 0,0 0 0,0 0-1,0 1 1,-1-1 0,1 1 0,0 0-1,0-1 1,0 1 0,-1 0-1,1 0 1,0 0 0,-1 0 0,1 0-1,-1 0 1,1 1 0,-1-1-1,0 1 1,1-1 0,-1 1 0,0-1-1,0 1 1,0-1 0,0 1-1,0 0 1,-1 0 0,1-1 0,0 1-1,-1 0 1,1 0 0,-1 0-1,0 0 1,0 0 0,0 0 0,0 0-1,0-1 1,0 1 0,0 0-1,0 0 1,-1 2 0,-1 7 14,1-1 1,-1 1-1,-1-1 1,0 0 0,-1 0-1,-4 11 1,4-14 37,1-3 52,1 0-1,1 0 1,-1 0 0,0 0 0,1 0 0,0 0-1,-1 5 1,2-8-36,3-4-46,1 0-1,-1-1 0,0 1 0,-1-1 0,1 1 0,0-1 0,-1 0 0,0 0 1,0 0-1,0-1 0,2-7 0,-1 5 6,4-8-12,0-1 0,0 0 0,-2-1 0,0 1 0,0-1 0,-2 0 0,0 0 0,0-21 0,-4 46-184,0-7 132,1 0 1,0 1-1,-1-1 0,1 0 1,0 0-1,0 0 0,0 1 1,0-1-1,0 0 1,0 0-1,0 1 0,0-1 1,1 0-1,-1 0 1,0 0-1,1 0 0,-1 1 1,1-1-1,0 0 1,-1 0-1,1 0 0,0 0 1,-1 0-1,1 0 0,1 1 1,2 2-467,0-1 0,1 0 0,-1 1 0,1-1 0,-1-1 1,1 1-1,0-1 0,0 1 0,0-2 0,0 1 0,8 1 0,-5-1-1218,0-1 0,0 0 0,0 0 0,0-1-1,0 0 1,0-1 0,9-1 0,4-5-3720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5.644"/>
    </inkml:context>
    <inkml:brush xml:id="br0">
      <inkml:brushProperty name="width" value="0.025" units="cm"/>
      <inkml:brushProperty name="height" value="0.025" units="cm"/>
    </inkml:brush>
  </inkml:definitions>
  <inkml:trace contextRef="#ctx0" brushRef="#br0">117 0 5093,'0'0'20152,"-10"1"-19479,6 0-608,0-1 1,0 1-1,0-1 0,0 1 1,0 0-1,0 1 1,0-1-1,0 1 0,1 0 1,-1-1-1,1 2 1,-1-1-1,1 0 0,0 1 1,0-1-1,0 1 1,0 0-1,0 0 0,1 0 1,-1 1-1,1-1 1,0 0-1,0 1 0,0 0 1,0-1-1,1 1 1,-2 5-1,1-4 93,-1 1-35,0 0-1,1 1 1,0-1-1,0 1 1,0-1-1,1 1 1,0 0-1,0-1 1,0 1-1,1 0 1,0 0-1,2 8 1,-1-14-110,0 1 1,0-1-1,0 0 0,0 0 1,0 0-1,0 0 1,0-1-1,0 1 0,0 0 1,1 0-1,-1-1 1,0 1-1,1-1 0,-1 1 1,0-1-1,1 1 1,-1-1-1,0 0 0,1 0 1,-1 0-1,1 0 1,-1 0-1,1 0 0,2 0 1,36-8 377,-29 3-351,0-1 0,-1 0 0,0-1 0,-1 0 0,1 0 0,12-13 0,48-56 83,-63 68-78,-10 20 353,0 0-1,1 0 0,0 0 0,1 24 0,1-35-395,0-1-1,0 1 1,0-1 0,0 1-1,0-1 1,0 0-1,0 1 1,0-1 0,1 1-1,-1-1 1,0 1-1,0-1 1,1 1 0,-1-1-1,0 0 1,1 1-1,-1-1 1,0 0 0,1 1-1,-1-1 1,0 0-1,1 0 1,-1 1 0,1-1-1,-1 0 1,1 0-1,-1 1 1,0-1 0,1 0-1,-1 0 1,1 0-1,0 0 1,23 0 31,20-14-12,3-21-198,-37 27 105,0 0-1,1 0 1,0 1-1,20-10 1,-31 50-211,-9 1 270,6-29 38,1 1 0,0-1 0,1 1 0,-1-1 0,1 1 0,0-1 0,0 1 0,1 0-1,0-1 1,0 1 0,0 0 0,1-1 0,2 11 0,-2-15-70,1-1 0,0 1-1,0-1 1,0 0 0,0 1 0,-1-1 0,1 0-1,0 0 1,0 0 0,0 0 0,0-1-1,0 1 1,0 0 0,-1-1 0,1 1-1,0-1 1,0 0 0,2-1 0,15-17-2998,7-8-3427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6.022"/>
    </inkml:context>
    <inkml:brush xml:id="br0">
      <inkml:brushProperty name="width" value="0.025" units="cm"/>
      <inkml:brushProperty name="height" value="0.025" units="cm"/>
    </inkml:brush>
  </inkml:definitions>
  <inkml:trace contextRef="#ctx0" brushRef="#br0">0 0 16912,'0'0'14286,"53"24"-13870,-4-24-224,9 0-96,3 0-64,-5 0-608,1-5-1602,-10-3-2883,-11 2-3876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16.369"/>
    </inkml:context>
    <inkml:brush xml:id="br0">
      <inkml:brushProperty name="width" value="0.025" units="cm"/>
      <inkml:brushProperty name="height" value="0.025" units="cm"/>
    </inkml:brush>
  </inkml:definitions>
  <inkml:trace contextRef="#ctx0" brushRef="#br0">8 0 18257,'0'0'1853,"11"2"821,8 0-1335,132 24 2873,-137-23-4235,0 1 0,0 0 0,-1 1 0,1 0 0,-1 1 0,0 1 0,-1 0 0,20 15 0,-30-20-6,0 1 1,0-1 0,0 0-1,0 0 1,-1 1-1,1-1 1,-1 1-1,0 0 1,0-1-1,0 1 1,0 0-1,0 0 1,-1-1 0,1 1-1,-1 0 1,0 0-1,1 0 1,-1 0-1,-1 0 1,1 0-1,0-1 1,-1 1 0,1 0-1,-1 0 1,0 0-1,0-1 1,0 1-1,0 0 1,-2 2-1,-5 9 43,0-1-1,0 0 1,-1-1-1,-11 12 1,19-23-13,-162 183-41,88-110-4441,28-32-4312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8.675"/>
    </inkml:context>
    <inkml:brush xml:id="br0">
      <inkml:brushProperty name="width" value="0.025" units="cm"/>
      <inkml:brushProperty name="height" value="0.025" units="cm"/>
    </inkml:brush>
  </inkml:definitions>
  <inkml:trace contextRef="#ctx0" brushRef="#br0">100 220 11243,'-7'8'3683,"-15"14"-2001,-44 49 8002,65-71-9646,1 1 1,0-1 0,-1 0 0,1 0 0,0 1 0,0-1-1,-1 0 1,1 1 0,0-1 0,0 0 0,-1 1 0,1-1-1,0 0 1,0 1 0,0-1 0,0 1 0,0-1 0,0 0 0,-1 1-1,1-1 1,0 1 0,0-1 0,0 0 0,0 1 0,1-1-1,-1 1 1,0-1 0,0 1 0,0-1 0,0 0 0,0 1-1,1 0 1,12-1 239,18-11-247,-14 0-194,-14 7-194,1 1-1,-1 1 1,1-1 0,0 1-1,0-1 1,0 1-1,1 0 1,-1 0-1,1 1 1,-1 0 0,9-2-1,-12 4 217,1 1 1,-1 0-1,0 0 0,0 0 0,0-1 0,0 1 1,0 0-1,0 0 0,0 0 0,-1 1 0,1-1 1,-1 0-1,0 0 0,0 0 0,1 0 1,-1 0-1,-1 3 0,5 18 673,-3-21-397,0 0 0,0 0 0,0 0-1,0 0 1,1 0 0,-1-1-1,1 1 1,-1-1 0,1 1 0,-1-1-1,1 1 1,0-1 0,-1 0 0,1 0-1,0 1 1,0-1 0,0-1 0,0 1-1,0 0 1,0 0 0,4 0 0,-2-1 79,0 0 0,0 0 0,0 0 0,0-1 1,0 1-1,0-1 0,0 0 0,0 0 1,0-1-1,6-2 0,4-3 171,0-1-1,0-1 1,-1 0 0,20-19-1,-18 14-288,0-1 0,-1 0 0,-1-1 0,-1-1 0,0 0 0,10-20 0,-17 27-150,0 0 1,-1 1-1,0-2 0,-1 1 1,0 0-1,0-1 0,-1 1 1,-1-1-1,0 0 0,0 1 0,-1-1 1,0 0-1,-3-16 0,3 26 42,0 1 1,-1-1-1,1 1 0,0-1 0,0 1 0,0-1 0,-1 0 0,1 1 0,0-1 0,0 1 0,-1 0 0,1-1 1,0 1-1,-1-1 0,1 1 0,-1-1 0,1 1 0,-1 0 0,1-1 0,0 1 0,-1 0 0,1-1 1,-1 1-1,1 0 0,-1 0 0,0 0 0,1 0 0,-1-1 0,1 1 0,-1 0 0,1 0 0,-1 0 0,0 0 1,1 0-1,-1 0 0,1 0 0,-1 0 0,1 0 0,-1 1 0,1-1 0,-1 0 0,1 0 0,-1 0 0,0 1 1,1-1-1,0 0 0,-1 1 0,1-1 0,-1 0 0,1 1 0,-1-1 0,1 0 0,0 1 0,-1-1 0,1 1 1,0-1-1,-1 1 0,1-1 0,0 1 0,-24 28-261,18-17 340,1 0 0,1 0 0,0 0 0,1 0 0,0 1 0,1-1 0,0 1 0,1 0 0,0 0 0,1-1 0,1 1 0,3 18 0,-3-21-37,1 0 0,0 0 1,1 0-1,0 0 0,1-1 0,0 1 1,0-1-1,1 0 0,0 0 1,1 0-1,-1-1 0,2 0 1,-1 0-1,1-1 0,16 14 1,-13-17-277,-13-15-149,-17-16-555,-10-1 0,5 5 556,-32-37 1,52 54 394,0 0 0,0 0 0,1-1 0,0 1 0,0-1 0,1 0 0,0 0 0,0 0 0,1-1 0,0 1 0,0-1 0,-1-8 0,3 15 22,1 0 0,-1-1-1,0 1 1,1 0 0,-1 0 0,1 0 0,-1 0 0,1-1 0,0 1 0,-1 0 0,1 0 0,0 0 0,0 0 0,0 1 0,-1-1 0,1 0 0,0 0 0,0 0 0,0 1 0,1-1 0,-1 0 0,0 1 0,0-1 0,0 1 0,0-1 0,0 1-1,1 0 1,-1 0 0,0-1 0,0 1 0,1 0 0,-1 0 0,0 0 0,0 0 0,1 1 0,1-1 0,56 5-74,-54-4 64,95 21-710,4 0-5786,-65-18-943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4.399"/>
    </inkml:context>
    <inkml:brush xml:id="br0">
      <inkml:brushProperty name="width" value="0.025" units="cm"/>
      <inkml:brushProperty name="height" value="0.025" units="cm"/>
    </inkml:brush>
  </inkml:definitions>
  <inkml:trace contextRef="#ctx0" brushRef="#br0">64 0 16752,'0'0'7447,"-2"13"-6956,-1 4-371,-18 86 173,4 0 0,-4 137-1,21-198-1430,0-23-8539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4.744"/>
    </inkml:context>
    <inkml:brush xml:id="br0">
      <inkml:brushProperty name="width" value="0.025" units="cm"/>
      <inkml:brushProperty name="height" value="0.025" units="cm"/>
    </inkml:brush>
  </inkml:definitions>
  <inkml:trace contextRef="#ctx0" brushRef="#br0">0 12 10346,'0'0'15054,"63"20"-13901,-35-15-384,4-3-321,4-2-256,3 0-95,3 0-97,1-7 64,2-1-1057,-3-1-1762,-6-5-3747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135"/>
    </inkml:context>
    <inkml:brush xml:id="br0">
      <inkml:brushProperty name="width" value="0.025" units="cm"/>
      <inkml:brushProperty name="height" value="0.025" units="cm"/>
    </inkml:brush>
  </inkml:definitions>
  <inkml:trace contextRef="#ctx0" brushRef="#br0">4 1 11499,'0'0'3368,"0"11"-581,1 124 3105,-3 11-4104,-1 51-1530,9-145 60,-2-28-2932,-3 0-8019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482"/>
    </inkml:context>
    <inkml:brush xml:id="br0">
      <inkml:brushProperty name="width" value="0.025" units="cm"/>
      <inkml:brushProperty name="height" value="0.025" units="cm"/>
    </inkml:brush>
  </inkml:definitions>
  <inkml:trace contextRef="#ctx0" brushRef="#br0">0 506 5669,'0'0'20324,"6"-3"-19225,44-13-280,49-21-354,-88 32-502,-1 0 1,0-1 0,0 0 0,-1-1-1,0 0 1,0 0 0,10-10-1,-18 14-260,1 1 1,0-1-1,-1 1 0,1-1 0,-1 0 0,0 0 0,0 1 1,0-1-1,0 0 0,0 0 0,-1 0 0,1-6 0,-2-37-8328,0 45 8334,-3-30-7588</inkml:trace>
  <inkml:trace contextRef="#ctx0" brushRef="#br0" timeOffset="1">13 0 13164,'0'0'15183,"76"9"-14254,-41-9-481,7 0-320,-4 0-96,-3 0 0,-1 0-1057,-7 6-1665,-7 2-1730,-12 0-3908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5.984"/>
    </inkml:context>
    <inkml:brush xml:id="br0">
      <inkml:brushProperty name="width" value="0.025" units="cm"/>
      <inkml:brushProperty name="height" value="0.025" units="cm"/>
    </inkml:brush>
  </inkml:definitions>
  <inkml:trace contextRef="#ctx0" brushRef="#br0">21 0 4805,'-3'10'9982,"-2"7"-7667,1-1 0,1 1 0,-2 29 0,4-39-2155,1 0 0,0-1 0,1 1 0,-1-1 0,1 0 0,1 1 0,-1-1-1,1 0 1,0 1 0,1-1 0,-1 0 0,1-1 0,1 1 0,6 10 0,-8-14-122,-1 0-1,1 0 1,-1 0-1,1-1 0,-1 1 1,1-1-1,0 1 0,0-1 1,0 0-1,0 0 1,0 1-1,0-1 0,0-1 1,0 1-1,1 0 0,-1 0 1,0-1-1,0 1 1,1-1-1,-1 0 0,4 0 1,-4 0 43,1-1 0,-1 0 0,0 0 0,0 0 0,0 0 0,0-1 0,0 1 0,0 0 0,0-1 1,0 1-1,0-1 0,-1 0 0,1 0 0,-1 1 0,1-1 0,-1 0 0,0 0 0,1-1 0,-1 1 0,1-4 0,3-7 120,-1 1 0,0-1-1,0 0 1,1-20 0,-4 29-201,0-1 0,-1 0 0,1 0 0,-1 0 0,-1 0 0,1 0 0,0 1 0,-1-1 0,0 0 0,0 0 0,-1 1 0,1-1 0,-1 0 0,0 1 0,-3-5 0,5 8-31,0 0 0,-1 0 0,1 1 0,-1-1 0,0 0 0,1 0 0,-1 0 0,1 1 0,-1-1 0,0 0 0,0 1 0,1-1 0,-1 0 0,0 1 0,0-1 0,0 1 0,0 0 0,1-1 0,-1 1 0,0-1 0,0 1 0,0 0 0,0 0 0,0 0 0,0 0 0,0 0 0,0 0 0,0 0 0,0 0 0,0 0 0,0 0 0,0 0 0,0 0 0,0 1 0,0-1 0,0 0 0,0 1 0,0-1 0,1 1 0,-1-1 0,0 1 0,0-1 0,0 1 0,1 0 0,-1-1 0,0 1 0,1 0 0,-1 0 0,1-1 0,-2 3 0,0 0-175,0 1-1,0 0 1,1 0-1,-1 1 1,1-1-1,0 0 0,0 0 1,0 1-1,0 7 1,1-10-13,0 0 0,0 0 1,1 0-1,-1 0 0,0 1 0,1-1 1,0 0-1,-1 0 0,1 0 0,0-1 0,0 1 1,0 0-1,0 0 0,0 0 0,1-1 1,-1 1-1,1 0 0,-1-1 0,1 1 1,-1-1-1,1 0 0,2 2 0,1 0-390,0-1-1,0 0 0,0 0 1,0 0-1,0-1 0,1 1 1,-1-1-1,10 0 0,-4 0-165,1-1 0,-1 0 0,0-1 0,1 0 0,-1-1 0,0 0 0,0-1 0,14-5 0,-8-1 517,-3 4 11931,-14 14-5801,-3 5-5601,3-14-241,-2 3 166,1 1 0,0-1 0,0 1 1,0 0-1,1-1 0,-1 1 0,1-1 0,0 7 0,0-9-181,1 0-1,0 0 1,-1 0 0,1-1-1,-1 1 1,1 0-1,0 0 1,0 0 0,0-1-1,-1 1 1,1 0-1,0 0 1,0-1-1,0 1 1,0-1 0,0 1-1,0-1 1,0 0-1,0 1 1,0-1 0,0 0-1,0 0 1,0 1-1,1-1 1,-1 0-1,0 0 1,0 0 0,0 0-1,0-1 1,2 1-1,6-1 10,0-1 0,0 1 0,0-1 0,-1-1 0,1 0 0,-1 0 0,16-9 0,-18 9-81,1-1 1,0 1-1,0 0 1,0 0 0,1 1-1,-1 0 1,0 0-1,1 1 1,0 0-1,-1 0 1,16 1 0,-23 0 59,1 1-1,0 0 1,-1 0 0,1-1 0,-1 1 0,1 0 0,-1 0 0,1 0 0,-1-1 0,1 1-1,-1 0 1,0 0 0,1 0 0,-1 0 0,0 0 0,0 0 0,0 0 0,0 0 0,0 0-1,0 0 1,0 0 0,0 1 0,-1 31 709,1-25-380,0-7-282,0 1 0,0-1-1,0 0 1,0 0 0,0 0 0,0 0 0,0 1-1,1-1 1,-1 0 0,0 0 0,1 0 0,-1 0-1,1 0 1,-1 0 0,1 0 0,-1 0 0,1 0-1,0 0 1,0 0 0,-1 0 0,1 0 0,0-1-1,0 1 1,0 0 0,0-1 0,0 1 0,1 0-1,0 0-135,0-1 0,0 0-1,-1 0 1,1 0 0,0 0 0,0 0-1,0 0 1,0 0 0,-1-1-1,1 1 1,0-1 0,0 1-1,-1-1 1,1 0 0,0 0-1,-1 0 1,1 1 0,2-4-1,29-27-8913,-21 10-2179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6.347"/>
    </inkml:context>
    <inkml:brush xml:id="br0">
      <inkml:brushProperty name="width" value="0.025" units="cm"/>
      <inkml:brushProperty name="height" value="0.025" units="cm"/>
    </inkml:brush>
  </inkml:definitions>
  <inkml:trace contextRef="#ctx0" brushRef="#br0">147 1 17905,'0'0'2530,"-3"13"-223,-46 161 2862,-13 55-1871,52-182-3070,2 1-1,-3 95 1,9-103-288,1 33 18,1-68-245,0 0-1,1 1 0,0-1 0,0 0 0,0 0 1,1 0-1,-1 1 0,1-2 0,0 1 0,4 5 0,-6-9 55,0-1 0,0 1 0,1-1 0,-1 1-1,1-1 1,-1 1 0,0-1 0,1 0-1,-1 1 1,1-1 0,-1 0 0,1 1 0,-1-1-1,1 0 1,0 1 0,-1-1 0,1 0-1,-1 0 1,1 0 0,-1 0 0,1 0 0,0 1-1,-1-1 1,1 0 0,-1 0 0,1 0-1,0-1 1,-1 1 0,1 0 0,-1 0 0,2 0-1,8-7-6674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6.737"/>
    </inkml:context>
    <inkml:brush xml:id="br0">
      <inkml:brushProperty name="width" value="0.025" units="cm"/>
      <inkml:brushProperty name="height" value="0.025" units="cm"/>
    </inkml:brush>
  </inkml:definitions>
  <inkml:trace contextRef="#ctx0" brushRef="#br0">123 1 15439,'0'0'7367,"-5"11"-4901,-73 188 3292,68-168-5583,2 0-1,1 1 1,1 0-1,-2 65 0,10-42-1239,10 59 0,-11-88-2226,-2-21-1012,-10-4-10860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068"/>
    </inkml:context>
    <inkml:brush xml:id="br0">
      <inkml:brushProperty name="width" value="0.025" units="cm"/>
      <inkml:brushProperty name="height" value="0.025" units="cm"/>
    </inkml:brush>
  </inkml:definitions>
  <inkml:trace contextRef="#ctx0" brushRef="#br0">1 309 9257,'0'0'18209,"13"-5"-16575,29-12-361,66-15 0,-86 27-1139,0-1-1,0-1 1,-1-1-1,35-19 1,-48 22-363,-1 1 0,0-2 0,0 1 0,0-1 0,-1 0 0,9-11 1,-11 13-339,-1-1 0,0 0 0,0 0 1,-1 0-1,1 0 0,-1-1 0,0 1 1,-1-1-1,1 1 0,-1-1 0,1-5 1,-1-30-7271,-1-2-3497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400"/>
    </inkml:context>
    <inkml:brush xml:id="br0">
      <inkml:brushProperty name="width" value="0.025" units="cm"/>
      <inkml:brushProperty name="height" value="0.025" units="cm"/>
    </inkml:brush>
  </inkml:definitions>
  <inkml:trace contextRef="#ctx0" brushRef="#br0">1 1 15150,'0'0'12396,"54"10"-10762,-14-10-609,7 0-577,-2 0-384,8 0-32,-2 1-128,-8 6-1089,-7 1-2210,-8 3-2403,-12 0-3683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7.732"/>
    </inkml:context>
    <inkml:brush xml:id="br0">
      <inkml:brushProperty name="width" value="0.025" units="cm"/>
      <inkml:brushProperty name="height" value="0.025" units="cm"/>
    </inkml:brush>
  </inkml:definitions>
  <inkml:trace contextRef="#ctx0" brushRef="#br0">35 1 13389,'-4'9'4334,"-3"13"-1837,1-1-1,0 1 0,-2 25 0,5 8-971,3-31-1432,2 0 0,0 0 0,2 0 0,6 24-1,-10-48-74,0 0 0,0 0 0,0 0-1,0-1 1,0 1 0,0 0 0,0 0 0,0 0-1,0 0 1,0 0 0,0 0 0,0 0-1,0 0 1,0 0 0,1 0 0,-1 0-1,0-1 1,0 1 0,0 0 0,0 0 0,0 0-1,0 0 1,0 0 0,0 0 0,0 0-1,0 0 1,0 0 0,1 0 0,-1 0-1,0 0 1,0 0 0,0 0 0,0 0 0,0 0-1,0 0 1,0 0 0,0 0 0,0 0-1,1 0 1,-1 0 0,0 0 0,0 0-1,0 0 1,0 0 0,0 0 0,0 0-1,0 0 1,0 0 0,0 0 0,0 0 0,0 1-1,1-1 1,-1 0 0,0 0 0,4-17 474,3-22-125,-4-109-165,-3 98-196,0 50-16,0-1 0,0 1 0,0 0 0,0-1 0,0 1 0,1-1-1,-1 1 1,0 0 0,0-1 0,1 1 0,-1 0 0,0-1 0,1 1 0,-1 0 0,0-1 0,1 1 0,-1 0-1,0 0 1,1 0 0,-1-1 0,1 1 0,-1 0 0,0 0 0,1 0 0,-1 0 0,1 0 0,-1-1 0,1 1-1,-1 0 1,0 0 0,1 0 0,-1 0 0,1 0 0,-1 1 0,1-1 0,-1 0 0,0 0 0,1 0 0,-1 0-1,1 0 1,-1 1 0,0-1 0,1 0 0,-1 0 0,1 0 0,-1 1 0,32 13-438,-19-7-226,0-3-728,1 0-1,-1-1 1,21 2 0,43-1-10061,-50-4 4955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401"/>
    </inkml:context>
    <inkml:brush xml:id="br0">
      <inkml:brushProperty name="width" value="0.025" units="cm"/>
      <inkml:brushProperty name="height" value="0.025" units="cm"/>
    </inkml:brush>
  </inkml:definitions>
  <inkml:trace contextRef="#ctx0" brushRef="#br0">14 1 8040,'0'0'9966,"0"14"-8983,-12 382 8722,11-390-9598,1 0 0,0 1 1,0-1-1,0 0 0,1 0 0,0 0 1,0 0-1,3 10 0,-3-14-92,1 0 0,-1-1 1,0 1-1,1-1 0,-1 1 0,1-1 0,-1 0 0,1 0 0,0 0 1,0 0-1,-1 0 0,1 0 0,0 0 0,0 0 0,0-1 1,0 1-1,0-1 0,0 1 0,0-1 0,0 0 0,0 0 1,0 0-1,0 0 0,0 0 0,0-1 0,0 1 0,0 0 1,0-1-1,4-1 0,6-2 22,0 0 0,0-1 0,0 0 0,-1-1 0,0 0 0,0-1 0,0 0 0,18-17 0,-18 15-169,-1 0-1,1 1 1,1 0-1,-1 1 1,1 1 0,0 0-1,20-7 1,-31 13 104,0 0 0,1 0-1,-1 0 1,0 0 0,0 0 0,0 0 0,0 1 0,0-1 0,0 0 0,0 1 0,0-1-1,0 1 1,0-1 0,0 1 0,0-1 0,0 1 0,0 0 0,0-1 0,-1 1 0,1 0-1,0 0 1,-1-1 0,1 1 0,0 0 0,-1 0 0,1 0 0,-1 0 0,1 0-1,-1 0 1,1 0 0,-1 0 0,0 0 0,0 0 0,1 0 0,-1 0 0,0 1 0,0-1-1,0 0 1,0 0 0,0 0 0,-1 1 0,0 55 178,1-51-187,-12 36 959,8-30 768,15-30-1040,1-5-959,-1 0 0,-1-1 0,-1 0 0,-2-1 1,0 0-1,4-33 0,-10 57 99,-1 0 0,0 0 1,0 1-1,1-1 0,-1 0 0,1 0 1,-1 0-1,1 0 0,-1 1 1,1-1-1,-1 0 0,1 1 0,0-1 1,-1 0-1,1 1 0,0-1 0,0 1 1,0-1-1,-1 1 0,1-1 1,0 1-1,0-1 0,0 1 0,0 0 1,0 0-1,0-1 0,-1 1 0,1 0 1,0 0-1,0 0 0,0 0 0,0 0 1,0 0-1,0 0 0,0 0 1,0 1-1,0-1 0,0 0 0,0 1 1,48 16-6734,-29-9 3324,10 0-2110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139"/>
    </inkml:context>
    <inkml:brush xml:id="br0">
      <inkml:brushProperty name="width" value="0.025" units="cm"/>
      <inkml:brushProperty name="height" value="0.025" units="cm"/>
    </inkml:brush>
  </inkml:definitions>
  <inkml:trace contextRef="#ctx0" brushRef="#br0">140 250 9513,'0'0'9753,"-9"2"-7975,-2 1-1417,0 1 0,0 0 0,0 0 0,1 1 0,0 1 0,-14 9 0,21-13-256,0 0 0,0 0 0,0 0 0,0 0 0,1 1 0,-1-1 0,1 1 1,-1 0-1,1 0 0,0 0 0,0 0 0,0 0 0,1 1 0,-1-1 0,1 0 0,0 1 0,0-1 0,0 1 0,0-1 0,0 1 0,1 0 0,0-1 0,0 1 0,0-1 0,0 1 0,0 0 0,1-1 0,1 7 0,-1-9-76,-1 0 0,1 0 0,0 0 0,0 0 0,0 0 0,0 0 0,1 0 0,-1 0 0,0 0-1,0-1 1,0 1 0,1 0 0,-1-1 0,0 1 0,1-1 0,-1 0 0,1 1 0,-1-1 0,0 0 0,1 0 0,-1 0 0,1 0-1,-1 0 1,3 0 0,38-6 257,-30 1-278,-1 0 1,0 0-1,-1-1 0,1-1 0,-1 0 0,0 0 0,-1-1 1,0 0-1,0 0 0,-1-1 0,0-1 0,0 1 1,-1-1-1,7-13 0,-43 63 115,20-26-2,2 1 0,0 0 0,0 0 0,2 0 1,0 1-1,0 0 0,2 0 0,0 0 0,-1 21 1,4-36-132,0 0 0,0-1 1,-1 1-1,1 0 1,0-1-1,0 1 0,0 0 1,1-1-1,-1 1 1,0 0-1,0-1 1,0 1-1,0 0 0,1-1 1,-1 1-1,0-1 1,0 1-1,1 0 0,-1-1 1,1 1-1,-1-1 1,0 1-1,1-1 1,-1 1-1,1-1 0,-1 1 1,1-1-1,-1 0 1,2 1-1,17-8-912,15-26-1888,-13-3-735,-1 0 0,-2-1 1,-2-1-1,22-73 0,-18 48-3539</inkml:trace>
  <inkml:trace contextRef="#ctx0" brushRef="#br0" timeOffset="1">376 1 1185,'0'0'23243,"-1"11"-21807,-27 184 2967,6-59-4028,15-97-341,4-28 55,1 1 0,0-1 0,1 0 0,0 1 0,0-1 0,3 22 0,-1-32-64,-1-1 1,0 0-1,1 1 1,-1-1-1,0 1 1,1-1-1,-1 0 1,1 1-1,-1-1 1,1 0-1,-1 1 1,1-1-1,-1 0 1,1 0-1,-1 1 1,1-1-1,-1 0 1,1 0-1,-1 0 1,1 0-1,-1 0 1,1 0-1,-1 0 1,1 0-1,0 0 1,-1 0-1,1 0 1,-1 0-1,1 0 1,-1 0-1,1 0 1,-1-1-1,1 1 1,-1 0-1,1 0 1,-1-1-1,1 1 1,-1 0-1,1-1 1,21-12 342,-5-3-352,-1 0 1,0-2-1,-1 1 1,-1-2-1,14-22 0,54-107-29,-54 94 8,-18 31-95,-8 19-51,-1 0-1,1-1 0,0 1 0,1 0 1,-1 0-1,1 0 0,3-4 1,-13 23-13938,3-7 10091,-7 10-5013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471"/>
    </inkml:context>
    <inkml:brush xml:id="br0">
      <inkml:brushProperty name="width" value="0.025" units="cm"/>
      <inkml:brushProperty name="height" value="0.025" units="cm"/>
    </inkml:brush>
  </inkml:definitions>
  <inkml:trace contextRef="#ctx0" brushRef="#br0">20 0 12107,'0'0'4517,"-8"50"-1,3-24-865,1 1-544,2-2-1089,2-3-672,0-1-738,7-3-448,5-4-128,5-5-384,0-7-1634,1-2-3972,-1-17-11306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8.815"/>
    </inkml:context>
    <inkml:brush xml:id="br0">
      <inkml:brushProperty name="width" value="0.025" units="cm"/>
      <inkml:brushProperty name="height" value="0.025" units="cm"/>
    </inkml:brush>
  </inkml:definitions>
  <inkml:trace contextRef="#ctx0" brushRef="#br0">0 53 10570,'0'0'21749,"49"-21"-21749,-21 17-129,-1 1-928,1-2-1249,0 1-2210,-7-3-3107,-4-1-8264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187"/>
    </inkml:context>
    <inkml:brush xml:id="br0">
      <inkml:brushProperty name="width" value="0.025" units="cm"/>
      <inkml:brushProperty name="height" value="0.025" units="cm"/>
    </inkml:brush>
  </inkml:definitions>
  <inkml:trace contextRef="#ctx0" brushRef="#br0">62 0 16944,'0'0'6951,"-6"14"-5654,-6 23-540,2 1 0,1 1 0,2 0 0,-2 53 0,5-57-509,2-22-134,1 1-1,0-1 1,0 1 0,1 0-1,1 0 1,0-1-1,1 1 1,4 13-1,-5-25-60,0 0 1,0-1-1,0 1 0,0-1 0,0 0 0,1 1 0,-1-1 0,0 0 1,1 0-1,-1 0 0,1 0 0,-1 0 0,1 0 0,-1 0 0,1 0 1,0 0-1,-1-1 0,1 1 0,0-1 0,0 0 0,-1 1 1,1-1-1,0 0 0,0 0 0,0 0 0,-1 0 0,1 0 0,0 0 1,0-1-1,0 1 0,2-2 0,3 1 59,0-1-1,0-1 1,0 1 0,-1-1-1,1-1 1,9-5 0,9-10-108,0 0 0,-1-1 0,-2-1 0,0-2 0,-1 0 1,-1-1-1,-1-1 0,19-35 0,-38 60-32,0 0 0,0 0 0,0 0-1,0 0 1,0 0 0,-1 0 0,1 0 0,0 0 0,0 0 0,0 0-1,0 0 1,0 0 0,0 0 0,0 0 0,0 0 0,0 0 0,-1 0-1,1 0 1,0 0 0,0 0 0,0 0 0,0 0 0,0-1 0,0 1 0,0 0-1,0 0 1,0 0 0,0 0 0,0 0 0,0 0 0,0 0 0,0 0-1,0-1 1,-1 1 0,1 0 0,0 0 0,0 0 0,0 0 0,0 0-1,0 0 1,0 0 0,0 0 0,0-1 0,1 1 0,-1 0 0,0 0-1,0 0 1,0 0 0,0 0 0,0 0 0,0 0 0,0 0 0,0-1-1,0 1 1,0 0 0,0 0 0,0 0 0,0 0 0,0 0 0,0 0-1,1 0 1,-1 0 0,0 0 0,0 0 0,-12 7-4336,-15 15-5223,3 5 2433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584"/>
    </inkml:context>
    <inkml:brush xml:id="br0">
      <inkml:brushProperty name="width" value="0.025" units="cm"/>
      <inkml:brushProperty name="height" value="0.025" units="cm"/>
    </inkml:brush>
  </inkml:definitions>
  <inkml:trace contextRef="#ctx0" brushRef="#br0">0 101 4132,'0'0'13965,"12"1"-11968,-6 0-1723,1 0 89,1-1-1,0 0 0,0 0 0,-1 0 0,1-1 0,0 0 0,-1-1 1,13-3-1,-18 4-238,8-3 339,0 0 1,1 1-1,-1 0 0,1 1 0,0 0 0,0 0 1,-1 1-1,1 1 0,13 0 0,-23 0-421,1 1 0,-1 0 0,1-1 0,-1 1 0,1 0 0,-1 0 0,1 0 0,-1 0 0,0 0 0,1 0 0,-1 0 0,0 1 0,0-1 0,0 0 0,0 1 0,0-1 0,0 1 0,0-1 0,0 2 0,0-1-16,-1-1 0,1 0-1,0 1 1,-1-1 0,1 0 0,0 0 0,0 1-1,0-1 1,0 0 0,0 0 0,0 0 0,0 0-1,0 0 1,0-1 0,1 1 0,-1 0 0,0 0 0,0-1-1,1 1 1,-1-1 0,1 1 0,-1-1 0,0 0-1,1 1 1,2-1 0,-2 0 18,1 0 1,-1-1-1,0 1 1,1 0-1,-1-1 0,0 0 1,0 1-1,1-1 0,-1 0 1,0 0-1,0 0 1,0-1-1,0 1 0,0 0 1,0-1-1,0 0 1,-1 1-1,1-1 0,0 0 1,-1 0-1,0 0 0,1 0 1,-1 0-1,0 0 1,0 0-1,1-3 0,1-2-30,-1 0 0,0 0-1,0-1 1,-1 1 0,0-1 0,0 1-1,-1-10 1,0 16 13,26 4 47,-17 0-53,0-1-1,0 0 1,1-1-1,-1 0 0,0 0 1,1-1-1,-1 0 1,1-1-1,-1 0 0,0 0 1,1-1-1,-1-1 1,0 1-1,0-1 0,0-1 1,9-4-1,-21 47-340,0-22 404,0-7 102,0 0 1,2 1-1,-1-1 0,1 0 0,1 1 1,0 11-1,1-20-184,0-1 0,-1 0 0,1 0 0,0 0 0,0 0 0,0 0 0,0 0 1,0 0-1,0 0 0,0 0 0,0 0 0,0 0 0,1-1 0,-1 1 0,0 0 0,0-1 0,1 1 0,-1-1 0,0 1 0,1-1 0,-1 0 0,1 0 1,-1 1-1,0-1 0,1 0 0,-1 0 0,1 0 0,0-1 0,44-2-14,-38 2-34,0-1 0,-1 0 0,1 0 0,-1 0 0,0-1 0,0-1 0,13-7 0,-20 11-65,1-1 1,-1 0-1,1 0 1,-1 1-1,1-1 1,-1 0-1,0 0 1,1 0-1,-1 0 0,0 1 1,0-1-1,0 0 1,0 0-1,0 0 1,0 0-1,0 0 1,0 0-1,0 0 1,0 1-1,0-1 1,0 0-1,-1 0 1,1 0-1,0 0 1,-1 0-1,0-1 1,-14-28-4072,7 17 1098,-3-14-3530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49.931"/>
    </inkml:context>
    <inkml:brush xml:id="br0">
      <inkml:brushProperty name="width" value="0.025" units="cm"/>
      <inkml:brushProperty name="height" value="0.025" units="cm"/>
    </inkml:brush>
  </inkml:definitions>
  <inkml:trace contextRef="#ctx0" brushRef="#br0">0 1 16367,'0'0'13581,"42"52"-12972,-25-44-417,9-3-224,2-1-1345,4-3-2115,0-1-2049,-5 0-3523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7:50.311"/>
    </inkml:context>
    <inkml:brush xml:id="br0">
      <inkml:brushProperty name="width" value="0.025" units="cm"/>
      <inkml:brushProperty name="height" value="0.025" units="cm"/>
    </inkml:brush>
  </inkml:definitions>
  <inkml:trace contextRef="#ctx0" brushRef="#br0">223 0 8296,'0'0'9556,"-6"9"-6508,5-8-3002,-7 10 618,0 0 0,1 0 0,0 1 0,1 0 0,0 0 0,1 0-1,0 1 1,1 0 0,1 0 0,0 0 0,-2 17 0,7-3-656,1 0 1,1 0-1,11 40 1,-8-41-70,-2 1 1,0 0-1,1 41 0,-6-56 87,0 0-1,-1 0 1,0 0-1,-1 0 1,-1 0-1,0-1 0,0 1 1,-7 12-1,8-20 68,0 0 0,0 0-1,0 0 1,-1 0 0,0 0-1,0-1 1,0 1 0,0-1 0,-1 0-1,1 0 1,-1 0 0,0 0-1,0-1 1,0 0 0,0 0 0,0 0-1,0 0 1,0 0 0,-1-1-1,1 0 1,-1 0 0,1 0-1,-1 0 1,-5-1 0,8 1-48,-1-1 0,1-1 0,0 1 0,-1 0 1,1 0-1,0-1 0,-1 1 0,1-1 0,0 0 0,-1 0 0,1 0 1,0 0-1,0 0 0,0 0 0,0-1 0,0 1 0,0-1 0,1 1 0,-4-4 1,2 1-12,0-1 1,0 1-1,1-1 1,-1 1-1,1-1 1,0 0-1,0 0 1,-1-9-1,-1-6-157,2-1-1,0 1 0,2-31 0,0 51 121,0-11-65,1 0-1,0 0 1,0 0-1,2 0 1,-1 0-1,1 0 1,1 1-1,0-1 1,1 1-1,-1 0 1,2 0-1,0 1 0,0-1 1,0 1-1,1 1 1,1-1-1,-1 1 1,1 1-1,1-1 1,-1 1-1,1 1 1,17-10-1,15-5 28,0 3 0,2 1 0,0 2 0,61-13 0,19-8-3708,-50 9-4814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8.674"/>
    </inkml:context>
    <inkml:brush xml:id="br0">
      <inkml:brushProperty name="width" value="0.025" units="cm"/>
      <inkml:brushProperty name="height" value="0.025" units="cm"/>
    </inkml:brush>
  </inkml:definitions>
  <inkml:trace contextRef="#ctx0" brushRef="#br0">26 117 12684,'0'0'2797,"0"-10"177,-1-15-1708,-2-34 4876,-2 37-1318,-1 69-4324,-4 312-372,10-359-128,0 1 0,0 0 0,0-1-1,0 1 1,0-1 0,0 1 0,0 0 0,0-1 0,1 1 0,-1-1 0,0 1 0,0 0-1,1-1 1,-1 1 0,0-1 0,1 1 0,-1-1 0,0 1 0,1-1 0,-1 0-1,1 1 1,-1-1 0,1 1 0,-1-1 0,1 0 0,-1 1 0,1-1 0,-1 0-1,1 0 1,-1 1 0,1-1 0,0 0 0,25-2-8,-19 0 7,0-1 1,0 0-1,0 0 0,0 0 1,6-6-1,5-6 16,-2-1-1,0 0 1,0-2 0,-2 0 0,21-32-1,52-110 48,-52 91-25,-35 69-41,0 0 0,-1 0 0,1-1 0,0 1 0,0 0 0,0 0 0,0-1 0,0 1 0,0 0 0,0 0 0,0-1 0,1 1 0,-1 0 0,0 0 0,0-1 0,0 1 0,0 0 0,0 0 0,0 0 1,0-1-1,1 1 0,-1 0 0,0 0 0,0 0 0,0-1 0,0 1 0,1 0 0,-1 0 0,0 0 0,0 0 0,0-1 0,1 1 0,-1 0 0,0 0 0,0 0 0,1 0 0,-1 0 0,0 0 0,0 0 0,1 0 0,-1 0 0,0 0 0,0 0 0,1 0 0,-1 0 1,0 0-1,0 0 0,1 0 0,-1 0 0,0 0 0,0 0 0,1 0 0,-1 0 0,0 0 0,0 1 0,0-1 0,1 0 0,-1 0 0,0 0 0,0 0 0,0 1 0,1-1 0,-1 0 0,0 0 0,0 0 0,0 1 0,0-1 0,0 0 0,1 1 0,3 29-380,-5 44-203,-2-44 459,-14 51 0,10-57 80,2 0 0,1 0-1,-2 36 1,6-60 48,0 0 1,0 0-1,0 1 0,0-1 1,0 0-1,0 1 0,0-1 0,1 0 1,-1 0-1,0 1 0,0-1 0,0 0 1,0 0-1,0 1 0,1-1 0,-1 0 1,0 0-1,0 1 0,0-1 1,1 0-1,-1 0 0,0 0 0,0 0 1,1 1-1,-1-1 0,0 0 0,1 0 1,-1 0-1,0 0 0,0 0 0,1 0 1,-1 0-1,0 0 0,1 0 1,-1 0-1,0 0 0,0 0 0,1 0 1,-1 0-1,0 0 0,1 0 0,-1 0 1,0 0-1,1 0 0,-1 0 0,0 0 1,0-1-1,1 1 0,-1 0 1,0 0-1,0 0 0,1 0 0,-1-1 1,0 1-1,17-12 55,-1-4 75,-1-2 1,-1 0 0,0 0-1,20-40 1,36-88-3651,-67 138-1055,-2 2-2787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019"/>
    </inkml:context>
    <inkml:brush xml:id="br0">
      <inkml:brushProperty name="width" value="0.025" units="cm"/>
      <inkml:brushProperty name="height" value="0.025" units="cm"/>
    </inkml:brush>
  </inkml:definitions>
  <inkml:trace contextRef="#ctx0" brushRef="#br0">29 0 17200,'0'0'12086,"-2"9"-11803,-8 48-866,2 1-1,-1 60 0,9-118 435,1 1 0,-1 0-1,0 0 1,0 0-1,0-1 1,0 1 0,1 0-1,-1 0 1,0-1 0,1 1-1,-1 0 1,0-1-1,1 1 1,-1 0 0,1-1-1,-1 1 1,1-1 0,-1 1-1,1-1 1,0 1-1,-1-1 1,1 1 0,0-1-1,0 1 1,0-1-124,-1 0 0,1 1 0,0-1 0,-1 0 0,1 0 0,-1 0 0,1 0 0,-1 0 0,1 0 0,-1 0 0,1 0 0,0-1 0,-1 1 0,1 0 0,-1 0 0,1 0 0,-1-1 0,1 1 0,-1 0 0,1 0 0,-1-1 0,1 1 0,-1 0 0,1-1 0,6-11-5551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460"/>
    </inkml:context>
    <inkml:brush xml:id="br0">
      <inkml:brushProperty name="width" value="0.025" units="cm"/>
      <inkml:brushProperty name="height" value="0.025" units="cm"/>
    </inkml:brush>
  </inkml:definitions>
  <inkml:trace contextRef="#ctx0" brushRef="#br0">8 139 14990,'0'0'11643,"9"1"-11408,-4-1-179,4 1-53,0-1-1,0 0 0,0 0 1,16-3-1,-23 3-11,0-1-1,0 1 0,0-1 0,0 1 0,-1-1 1,1 1-1,0-1 0,0 0 0,-1 0 0,1 0 0,0 0 1,-1 0-1,1-1 0,-1 1 0,0 0 0,1-1 1,-1 1-1,0-1 0,0 1 0,0-1 0,0 1 1,0-1-1,0 0 0,0 0 0,0 1 0,-1-1 1,1 0-1,-1 0 0,1 0 0,-1 0 0,0-4 1,4-76 3297,-4 81-3287,0 1 1,-1-1-1,1 1 0,0-1 1,0 1-1,-1-1 0,1 1 1,0-1-1,0 1 0,-1-1 1,1 1-1,-1-1 0,1 1 1,0 0-1,-1-1 0,1 1 1,-1 0-1,1-1 0,-1 1 1,1 0-1,-1 0 0,1-1 1,-1 1-1,1 0 1,-1 0-1,1 0 0,-1 0 1,0 0-1,1 0 0,-1 0 1,1 0-1,-1 0 0,1 0 1,-1 0-1,0 0 0,1 0 1,-1 0-1,1 0 0,-1 0 1,1 1-1,-2-1 0,-23 13-116,15 2 91,1 2 0,0-1 0,2 1-1,0 1 1,0-1 0,2 1 0,-6 34 0,8-40 20,0 1 26,0-1 0,0 1 0,1 0 0,1 0-1,0 0 1,1 0 0,0 1 0,3 17 0,-2-30-15,0 1 0,0 0-1,0-1 1,0 1 0,0-1-1,0 1 1,0-1 0,0 1 0,1-1-1,-1 0 1,1 0 0,-1 1-1,1-1 1,-1 0 0,1 0-1,-1-1 1,1 1 0,0 0-1,0 0 1,-1-1 0,1 1 0,0-1-1,0 0 1,0 1 0,0-1-1,-1 0 1,1 0 0,0 0-1,0 0 1,0-1 0,0 1 0,0 0-1,-1-1 1,1 1 0,3-3-1,4 1 19,0-1 0,-1 0 0,1-1-1,-1 0 1,15-9 0,-15 6-388,0 1 0,0-1 0,-1-1 0,0 1 0,0-1 1,9-15-1,10-32-6594,-13 12-1713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29.735"/>
    </inkml:context>
    <inkml:brush xml:id="br0">
      <inkml:brushProperty name="width" value="0.025" units="cm"/>
      <inkml:brushProperty name="height" value="0.025" units="cm"/>
    </inkml:brush>
  </inkml:definitions>
  <inkml:trace contextRef="#ctx0" brushRef="#br0">165 0 9769,'-9'0'2899,"0"1"-2315,1 1 1,0-1-1,0 1 0,-1 1 0,1-1 1,1 1-1,-1 1 0,0 0 0,-12 8 1,15-9-254,0 0 0,1 1 1,0-1-1,-1 1 1,1 0-1,0 0 0,1 0 1,-1 1-1,1-1 1,0 1-1,0 0 1,0 0-1,1 0 0,0 0 1,0 1-1,0-1 1,0 1-1,0 5 0,2-10-312,0 0 0,-1 0 0,1 0 0,0 0 0,0 0 0,0 0 0,0 0 0,0 0 0,1 0 0,-1 0 0,0-1 0,0 1 0,0 0 0,1 0 0,-1 0 0,1 0 0,-1 0 0,1 0 0,-1 0 0,1-1 0,-1 1 0,1 0 0,0 0 0,-1-1 0,1 1 0,0 0 0,0-1 0,-1 1 0,1-1 0,1 2 0,1-2 29,0 1 0,-1-1-1,1 1 1,0-1 0,-1 0 0,1 0 0,0 0 0,0-1 0,-1 1 0,1 0 0,3-2 0,6-2 79,-1 0 0,0 0 0,0-1 0,17-10 1,-12 4-715,0-1 0,19-19 0,2-11-6082,-45 57-1628,-1 11 4963,3-5 4405,0 0 0,2 1 0,0 0 0,1 0 0,1 24 0,2-45-1169,0 1-1,0 0 1,0-1 0,1 1-1,-1-1 1,0 1-1,1-1 1,-1 1 0,1-1-1,-1 1 1,1-1-1,0 1 1,0-1 0,-1 1-1,1-1 1,0 0-1,0 0 1,1 1-1,-1-1 1,0 0 0,0 0-1,2 1 1,15 4-4525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29.821"/>
    </inkml:context>
    <inkml:brush xml:id="br0">
      <inkml:brushProperty name="width" value="0.025" units="cm"/>
      <inkml:brushProperty name="height" value="0.025" units="cm"/>
    </inkml:brush>
  </inkml:definitions>
  <inkml:trace contextRef="#ctx0" brushRef="#br0">1 1 15887,'0'0'8328,"58"18"-23575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0.294"/>
    </inkml:context>
    <inkml:brush xml:id="br0">
      <inkml:brushProperty name="width" value="0.025" units="cm"/>
      <inkml:brushProperty name="height" value="0.025" units="cm"/>
    </inkml:brush>
  </inkml:definitions>
  <inkml:trace contextRef="#ctx0" brushRef="#br0">123 167 12460,'0'0'8285,"-10"10"-6977,-3 4-920,1 1 0,0 0 0,1 1 0,0 0-1,1 1 1,1 0 0,1 0 0,-8 25 0,6 10 1240,10-51-1598,1-1 0,0 0-1,0 0 1,-1 0 0,1 0-1,0 0 1,0 1-1,0-2 1,-1 1 0,1 0-1,0 0 1,0 0 0,0 0-1,-1 0 1,1-1-1,0 1 1,0 0 0,-1-1-1,2 0 1,8-5 79,-1-1 0,0 0 0,0-1 0,-1 0 0,0 0 0,0-1 0,11-18 0,42-72-20,-8-7-64,-48 94-112,0 0 0,-1 0 1,0-1-1,-1 0 0,-1 0 1,2-23-1,-34 86-212,21-33 306,2 0 1,0 1-1,1 0 0,0 0 0,2 0 1,0 1-1,1 0 0,1-1 1,1 1-1,1 22 0,0-37-17,1-1 0,-1 1 1,1 0-1,-1-1 0,1 1 0,0-1 0,1 1 0,-1-1 0,0 1 1,1-1-1,0 0 0,0 0 0,0 0 0,0 0 0,1 0 1,-1 0-1,1 0 0,-1-1 0,1 1 0,0-1 0,0 0 1,0 0-1,4 2 0,5 1-28,-1 0 0,1-1 0,0 0 0,0-1 0,18 3 0,-25-4 47,1 0 0,-1 0 0,0 0 0,0 1 0,0 0 0,0 0 0,0 0 0,0 0 0,4 5 1,22 14 48,-31-22-15,-1-31 683,-1 19-634,-1 0-1,-1 1 1,-7-18 0,7 21-50,0-1-1,1 0 1,0 0-1,1 0 1,0 0-1,0 0 1,0-12-1,2 21-31,0-1-1,1 0 0,-1 0 0,1 0 1,-1 1-1,1-1 0,-1 0 1,1 1-1,-1-1 0,1 0 1,-1 1-1,1-1 0,0 1 1,0-1-1,-1 1 0,1-1 1,0 1-1,0-1 0,-1 1 1,1 0-1,0-1 0,0 1 1,0 0-1,-1 0 0,1 0 1,1 0-1,31-5 207,-23 4-187,50-7-768,-31 5-974,0-1-1,-1-2 1,32-9 0,-35 5-6721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1.746"/>
    </inkml:context>
    <inkml:brush xml:id="br0">
      <inkml:brushProperty name="width" value="0.025" units="cm"/>
      <inkml:brushProperty name="height" value="0.025" units="cm"/>
    </inkml:brush>
  </inkml:definitions>
  <inkml:trace contextRef="#ctx0" brushRef="#br0">15 42 14221,'6'-39'10390,"-6"37"-7685,1 4-707,-3 22-1625,-7 43-191,4-34 27,1 0 1,2 1-1,2 42 0,0-75-195,0 0 0,1 0-1,-1 0 1,0 0-1,0 0 1,0 0-1,1 0 1,-1 0 0,0 0-1,1 0 1,-1 0-1,1 0 1,-1 0 0,1 0-1,-1 0 1,1 0-1,0-1 1,-1 1 0,1 0-1,0-1 1,0 1-1,0 0 1,-1-1-1,1 1 1,0-1 0,0 1-1,0-1 1,0 1-1,0-1 1,0 0 0,0 0-1,0 1 1,0-1-1,0 0 1,0 0 0,0 0-1,0 0 1,0 0-1,0 0 1,0 0-1,0-1 1,0 1 0,2-1-1,0 0 58,1 0 0,0 0 0,0-1 0,-1 1 0,1-1-1,-1 0 1,1 0 0,-1 0 0,0-1 0,4-3 0,3-5 13,-1 0 0,0 0 1,-1-1-1,0-1 1,-1 1-1,0-1 0,5-14 1,2-13-179,9-45 1,-23 85 90,-4 17-177,1-8 160,0 0 0,1 0 0,0 1 0,1-1-1,0 0 1,1 1 0,0 11 0,1-20 20,-1 0 1,1 1-1,-1-1 0,1 0 1,-1 0-1,1 0 0,0 0 1,-1 0-1,1 0 0,0 0 1,0-1-1,0 1 1,0 0-1,0 0 0,0-1 1,0 1-1,0 0 0,0-1 1,0 1-1,0-1 0,0 0 1,1 1-1,-1-1 1,0 0-1,0 1 0,0-1 1,1 0-1,-1 0 0,0 0 1,0 0-1,0 0 0,1-1 1,-1 1-1,0 0 1,0 0-1,0-1 0,3 0 1,1 0 8,0-1 1,0 1-1,0-1 1,0 0 0,0 0-1,0-1 1,6-4 0,4-10 1,-13 14-64,0 0 1,0 0-1,0 0 1,1 0-1,-1 1 0,1-1 1,0 1-1,0-1 1,0 1-1,0 0 1,5-2-1,-8 41-182,-10 23 230,-1 6 0,12-67 5,-1 1 1,0 0-1,0 0 1,0 0-1,0 0 1,0 0-1,0-1 0,0 1 1,0 0-1,1 0 1,-1 0-1,0 0 1,0 0-1,0 0 1,0 0-1,0-1 1,1 1-1,-1 0 1,0 0-1,0 0 0,0 0 1,0 0-1,1 0 1,-1 0-1,0 0 1,0 0-1,0 0 1,0 0-1,1 0 1,-1 0-1,0 0 1,0 0-1,0 0 0,0 0 1,1 0-1,-1 0 1,0 0-1,0 1 1,0-1-1,0 0 1,0 0-1,1 0 1,-1 0-1,0 0 1,0 0-1,0 0 1,0 0-1,0 1 0,0-1 1,1 0-1,-1 0 1,0 0-1,0 0 1,0 1-1,0-1 1,0 0-1,0 0 1,0 0-1,0 0 1,0 1-1,0-1 0,0 0 1,0 0-1,0 0 1,8-10 1,-3 1-31,-1 0 1,-1-1-1,1 1 1,-1-1-1,-1 0 0,2-13 1,12-41-28,26 90-265,-36-25 323,-1 0 1,1-1-1,0 0 0,-1 0 0,1 0 0,-1 0 0,1-1 1,-1 0-1,1-1 0,-1 1 0,1-1 0,-1 0 1,0 0-1,0-1 0,0 1 0,0-1 0,0 0 0,-1-1 1,1 1-1,-1-1 0,0 0 0,0 0 0,0 0 0,-1 0 1,1-1-1,4-8 0,-15 57-200,3-27 396,0 1-1,2-1 1,0 1 0,0 19-1,2-36-192,1 0 0,-1 0 0,0 0 0,0-1 0,0 1-1,1 0 1,-1-1 0,0 1 0,1 0 0,-1-1 0,1 1 0,-1 0 0,1-1 0,-1 1-1,1-1 1,-1 1 0,1-1 0,-1 1 0,1-1 0,0 1 0,-1-1 0,1 0 0,0 1 0,0-1-1,-1 0 1,1 1 0,0-1 0,-1 0 0,1 0 0,0 0 0,0 0 0,0 0 0,-1 0-1,1 0 1,0 0 0,0 0 0,-1 0 0,1 0 0,0 0 0,0-1 0,-1 1 0,1 0 0,0-1-1,-1 1 1,1 0 0,1-2 0,35-16 96,57-79-448,-93 97 310,-1 27 69,0 36 774,0-63-805,0 1 0,1-1 0,-1 1 0,0-1 0,1 0 0,-1 1 0,0-1 0,1 0 0,-1 1 0,0-1 0,1 0 0,-1 1 0,1-1 0,-1 0 0,1 0 1,-1 0-1,1 0 0,-1 1 0,1-1 0,-1 0 0,1 0 0,-1 0 0,1 0 0,-1 0 0,1 0 0,-1 0 0,0 0 0,1 0 0,-1 0 0,1 0 0,-1-1 0,1 1 0,-1 0 0,1 0 0,-1 0 0,1-1 0,19-9-637,-15 3-301,1-1 0,-1 1 0,-1-1 0,1 0 0,-1-1 0,5-15 0,12-55-11343,-13 44 3178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2.516"/>
    </inkml:context>
    <inkml:brush xml:id="br0">
      <inkml:brushProperty name="width" value="0.025" units="cm"/>
      <inkml:brushProperty name="height" value="0.025" units="cm"/>
    </inkml:brush>
  </inkml:definitions>
  <inkml:trace contextRef="#ctx0" brushRef="#br0">1 0 12268,'0'0'15390,"4"9"-16612,17 25-995,8-12-7087,-16-5 7888,-6 9 3611,-4 32 4466,-2-45-6077,3 69 2299,0-9-1700,-6 74-1,2-144-1168,0 0 0,0-1 0,0 1 0,-1 0 0,1 0 0,-1 0 0,0-1 0,0 1 0,0 0 0,0-1 0,0 1 0,-1-1 0,1 1 0,-1-1 0,1 0 0,-1 0 0,0 1 1,-2 1-1,3-4-7,1 0 0,0 0 0,0 0 0,-1 0 0,1 0 0,0 0 0,-1 0 0,1-1 0,0 1 0,-1 0 0,1 0 0,0 0 0,0 0 1,-1 0-1,1-1 0,0 1 0,0 0 0,-1 0 0,1 0 0,0-1 0,0 1 0,0 0 0,-1 0 0,1 0 0,0-1 0,0 1 0,0 0 0,0-1 1,0 1-1,0 0 0,-1 0 0,1-1 0,0 1 0,0 0 0,0-1 0,0 1 0,0 0 0,0-1 0,0 1 0,0 0 0,0-1 0,0-15 43,0 15-33,2-28-48,1 0 0,1 1 0,2 0 0,1 0 1,1 1-1,1-1 0,2 2 0,1-1 0,0 2 1,2 0-1,1 0 0,32-39 0,-47 64 33,0 0-1,0 0 1,0 0-1,0 0 1,0-1 0,1 1-1,-1 0 1,0 0-1,0 0 1,0 0-1,0 0 1,0 0-1,0 0 1,0 0 0,1-1-1,-1 1 1,0 0-1,0 0 1,0 0-1,0 0 1,0 0 0,1 0-1,-1 0 1,0 0-1,0 0 1,0 0-1,0 0 1,0 0-1,1 0 1,-1 0 0,0 0-1,0 0 1,0 0-1,0 0 1,1 0-1,-1 0 1,0 0-1,0 0 1,0 0 0,0 0-1,0 1 1,0-1-1,1 0 1,-1 0-1,0 0 1,0 0-1,0 0 1,0 0 0,0 0-1,0 1 1,0-1-1,0 0 1,1 0-1,-1 0 1,0 0-1,0 0 1,0 1 0,0-1-1,0 0 1,0 0-1,0 0 1,0 0-1,0 1 1,4 18 230,-4-16-207,0 0 1,0 0-1,1 0 1,0 0-1,-1 0 1,1 0-1,0 0 1,0-1-1,1 1 1,-1 0-1,0 0 1,1-1-1,2 3 1,1 0-13,0-1 1,0 1-1,0-1 1,-1 2-1,1-1 1,-1 0-1,0 1 1,-1 0-1,1 0 1,-1 0-1,-1 0 1,1 0-1,2 11 1,4 16 158,6 51 0,-5-27-38,-8-47-5,10 54 777,-11-60-786,-1 0 0,0 1 0,0-1 1,0 0-1,0 1 0,0-1 0,-1 0 0,0 0 1,0 1-1,0-1 0,-3 6 0,4-9-112,-1 0 0,0 0 0,0 0-1,1 0 1,-1 0 0,0 0 0,0 0 0,0-1-1,0 1 1,0 0 0,0 0 0,0-1-1,0 1 1,0-1 0,0 1 0,0-1 0,-1 1-1,1-1 1,0 0 0,0 0 0,0 0 0,-1 1-1,1-1 1,0 0 0,0 0 0,0-1 0,-1 1-1,1 0 1,0 0 0,0-1 0,0 1 0,-1 0-1,1-1 1,0 1 0,0-1 0,0 1 0,0-1-1,0 0 1,0 0 0,0 1 0,0-1 0,0 0-1,0-1 1,-6-4 27,1 0 0,0 0 0,1 0 0,-9-13 0,5 6-28,1-1 0,1 0 0,0 0 0,1 0 0,0-1 0,-6-29 0,11 38-20,-1-1 0,1 0 0,1 0 0,-1 0 0,1 0 0,1 1 0,-1-1 0,1 0 0,0 0 0,1 0 0,-1 1 0,1-1 0,1 0 0,-1 1 0,1 0 0,0 0 0,1 0 0,4-7 0,38-40-3050,3-2-6125,-13 7-5397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4.801"/>
    </inkml:context>
    <inkml:brush xml:id="br0">
      <inkml:brushProperty name="width" value="0.025" units="cm"/>
      <inkml:brushProperty name="height" value="0.025" units="cm"/>
    </inkml:brush>
  </inkml:definitions>
  <inkml:trace contextRef="#ctx0" brushRef="#br0">27 1 12940,'0'0'12108,"-6"74"-12108,6-41-353,0 1-576,0-4-416,0 2-577,0-6-448,0-3-1153,-5-5-449,-10-5-3491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5.134"/>
    </inkml:context>
    <inkml:brush xml:id="br0">
      <inkml:brushProperty name="width" value="0.025" units="cm"/>
      <inkml:brushProperty name="height" value="0.025" units="cm"/>
    </inkml:brush>
  </inkml:definitions>
  <inkml:trace contextRef="#ctx0" brushRef="#br0">59 256 7399,'-7'-10'2173,"2"4"-2043,-2-3 857,0-1-1,1 1 1,0-1 0,-9-22-1,14 30-779,0-1-1,0 0 1,0 1-1,1-1 1,-1 0-1,1 0 1,0 1-1,-1-1 1,1 0-1,0 0 1,1 0-1,-1 0 1,0 1-1,1-1 1,0 0-1,-1 0 1,1 1-1,0-1 1,1 0-1,-1 1 1,0-1-1,1 1 1,-1 0-1,1-1 1,0 1-1,0 0 1,0 0-1,0 0 1,3-2-1,11-7-47,1 1-1,0 1 0,1 0 0,-1 1 0,2 1 0,-1 1 0,27-5 1,-9 4 113,0 1 0,74-1 0,-105 7-264,-1 0 0,1 0-1,0 1 1,0-1 0,-1 1-1,1 0 1,0 0 0,-1 1-1,1-1 1,-1 1 0,1 0-1,-1 0 1,0 0-1,6 5 1,-7-4 10,0 0 0,-1 0 0,1 1 0,-1-1 0,0 0 0,0 1 0,0 0 0,-1-1 0,1 1 0,-1 0-1,0 0 1,0 0 0,0 0 0,-1 0 0,1 0 0,-1 0 0,0 8 0,-1-1 312,-1 0-1,0 0 1,0 0 0,-1 0-1,-1 0 1,0 0 0,0-1-1,-1 0 1,0 0 0,-1 0-1,0 0 1,-14 16 0,10-14 10,0 0 1,-1-1-1,0 0 1,-1-1 0,-1 0-1,1-1 1,-2 0-1,-24 12 1,33-19-368,0 0 1,0 0-1,0-1 1,0 0-1,0 0 1,0 0-1,0 0 0,0-1 1,0 0-1,0 0 1,-6-1-1,9 0-211,-1 1 0,1-1 0,0 1-1,0-1 1,0 0 0,1 0 0,-1 0 0,0 0 0,0 0 0,0-1-1,1 1 1,-2-2 0,1 1-365,1 0-1,-1 1 1,1-1 0,0-1-1,0 1 1,0 0 0,0 0-1,0 0 1,0 0-1,0-1 1,1 1 0,-1-4-1,0-8-5417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5.715"/>
    </inkml:context>
    <inkml:brush xml:id="br0">
      <inkml:brushProperty name="width" value="0.025" units="cm"/>
      <inkml:brushProperty name="height" value="0.025" units="cm"/>
    </inkml:brush>
  </inkml:definitions>
  <inkml:trace contextRef="#ctx0" brushRef="#br0">0 200 13485,'0'0'7249,"10"-1"-4932,-5 1-2101,0-1-1,0 1 1,0-1-1,0 0 1,0-1-1,0 1 0,-1-1 1,1 0-1,0 0 1,-1-1-1,1 1 1,-1-1-1,0 0 1,0 0-1,0 0 1,0-1-1,-1 1 1,1-1-1,-1 0 1,0 0-1,3-6 1,0 2-128,-2-1 1,1 1-1,-1-1 1,-1 0-1,0 0 1,0 0-1,0 0 1,-1-1-1,-1 1 1,0-1-1,1-14 1,-2 23-85,0 1 0,0-1 0,-1 0 0,1 0 0,0 1 0,0-1 1,0 0-1,0 1 0,-1-1 0,1 0 0,0 1 0,-1-1 0,1 0 0,0 1 0,-1-1 0,1 1 0,-1-1 1,1 0-1,-1 1 0,1-1 0,-1 1 0,1 0 0,-1-1 0,0 1 0,1-1 0,-1 1 0,0 0 0,1-1 1,-1 1-1,0 0 0,1 0 0,-1 0 0,0 0 0,1-1 0,-1 1 0,0 0 0,0 0 0,1 0 0,-1 0 0,0 1 1,0-1-1,1 0 0,-2 0 0,-1 1-11,0-1 0,0 1-1,0 0 1,1 0 0,-1 0 0,0 1 0,0-1 0,1 0 0,-1 1 0,-3 3-1,-2 4-4,1 0 0,-1 1-1,1 0 1,1 1 0,0 0-1,1 0 1,0 0 0,0 0-1,1 1 1,1 0 0,0 0-1,1 0 1,0 0 0,1 0-1,0 14 1,0-24 11,1 0 0,0 0 0,1 0 0,-1-1-1,0 1 1,1 0 0,-1 0 0,1 0 0,-1-1 0,1 1 0,0 0 0,-1-1 0,1 1 0,0-1 0,0 1 0,1-1 0,-1 1 0,0-1-1,0 0 1,1 1 0,-1-1 0,3 2 0,-1-2 10,0 1 0,0-1 0,0 0 0,0 0 0,1 0 0,-1 0 0,0-1 0,1 1 0,-1-1 0,0 0 0,6 0 0,-1-1 13,-1 0 1,0 0 0,1 0 0,-1-1 0,0 0 0,0-1 0,0 1 0,0-1 0,0-1 0,-1 1 0,7-6 0,-1-2-58,-1-2 0,-1 1 0,0-2 1,0 1-1,13-28 0,-29 68-58,3-21 133,2 1 1,-1-1 0,1 1-1,-1 0 1,2-1 0,-1 1-1,1 0 1,1 12 0,0-17-34,0-1 1,0 0 0,0 0-1,0 1 1,0-1 0,0 0 0,0 0-1,0 0 1,0 0 0,0-1-1,1 1 1,-1 0 0,0 0-1,1-1 1,-1 1 0,0-1-1,1 1 1,-1-1 0,1 0 0,-1 1-1,1-1 1,-1 0 0,1 0-1,-1 0 1,1 0 0,-1 0-1,1 0 1,-1-1 0,1 1 0,-1 0-1,2-1 1,48-14 215,-43 10-399,1 0-1,-1-1 1,1 1-1,-2-2 0,1 1 1,-1-1-1,0 0 1,0-1-1,-1 0 1,0 0-1,0 0 0,6-14 1,-12 48-1578,0-25 1737,0 0 0,0 0-1,0 0 1,1 0 0,-1 0 0,0 0-1,1 0 1,-1 0 0,0 0 0,1 0 0,-1 0-1,1 0 1,0 0 0,-1 0 0,1-1-1,0 1 1,-1 0 0,1 0 0,0-1 0,0 1-1,0 0 1,0-1 0,0 1 0,0-1-1,-1 1 1,1-1 0,0 0 0,0 1 0,1-1-1,-1 0 1,0 0 0,1 1 0,3-1-432,0 0 0,-1-1 1,1 1-1,-1-1 1,1 0-1,-1-1 0,1 1 1,-1-1-1,0 1 0,1-1 1,-1 0-1,0-1 0,0 1 1,5-6-1,-1 2-973,-2-1-1,1 0 0,-1 0 1,0-1-1,0 0 1,5-10-1,10-22-6921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6.340"/>
    </inkml:context>
    <inkml:brush xml:id="br0">
      <inkml:brushProperty name="width" value="0.025" units="cm"/>
      <inkml:brushProperty name="height" value="0.025" units="cm"/>
    </inkml:brush>
  </inkml:definitions>
  <inkml:trace contextRef="#ctx0" brushRef="#br0">73 0 10474,'0'0'8007,"-5"14"-6074,-4 8-1263,2 1 0,1-1 0,0 2 0,2-1 0,-2 30 0,6-44-449,-1 24 285,2 0 1,4 36 0,-4-61-482,1 0-1,0 0 1,0 0 0,0 0 0,1 0-1,0 0 1,0 0 0,1-1-1,0 0 1,1 0 0,0 0 0,0 0-1,10 10 1,-15-17-17,0 1-1,0-1 1,0 0 0,0 0 0,0 0-1,0 0 1,0 1 0,0-1-1,0 0 1,0 0 0,1 0-1,-1 0 1,0 1 0,0-1-1,0 0 1,0 0 0,0 0-1,0 0 1,1 0 0,-1 1 0,0-1-1,0 0 1,0 0 0,0 0-1,1 0 1,-1 0 0,0 0-1,0 0 1,0 0 0,0 0-1,1 0 1,-1 0 0,0 0-1,0 0 1,0 0 0,1 0 0,-1 0-1,0 0 1,0 0 0,0 0-1,0 0 1,1 0 0,-1 0-1,0 0 1,0 0 0,0 0-1,0 0 1,1 0 0,-1 0-1,0-1 1,0 1 0,0 0 0,0 0-1,1 0 1,-1 0 0,0 0-1,0-1 1,0 1 0,0 0-1,-4-16 125,-13-22-111,-6 0 12,13 25-25,1-2-1,0 0 0,1 0 0,-11-31 0,19 46-10,1-1 0,-1 1-1,0 0 1,1-1 0,-1 1-1,0-1 1,1 1 0,-1 0-1,0-1 1,1 1 0,-1 0-1,1-1 1,-1 1-1,1 0 1,-1 0 0,0-1-1,1 1 1,-1 0 0,1 0-1,-1 0 1,1 0 0,-1 0-1,1 0 1,0 0 0,-1 0-1,1 0 1,-1 0 0,1 0-1,-1 0 1,1 0-1,-1 0 1,1 0 0,-1 0-1,2 1 1,31 3-790,-18-2 32,1-1 67,0 0-678,-1-1 1,0 0-1,21-3 0,-33 3 1260,0-1 0,-1 1 0,1-1 0,0 0 0,-1 1-1,1-1 1,0 0 0,-1-1 0,1 1 0,-1 0 0,0-1 0,1 1 0,-1-1-1,0 0 1,0 0 0,0 0 0,0 0 0,0 0 0,-1 0 0,1 0 0,-1-1-1,1 1 1,-1 0 0,0-1 0,1-2 0,-4-3 3749,-8 14-2439,-11 14-433,18-14-571,-1 0 0,1 1 0,1-1 0,0 1 0,-1 0 1,2 0-1,-1 0 0,1 0 0,0 0 0,0 13 0,2-18-187,-1-1 1,0 0-1,1-1 0,-1 1 0,1 0 1,-1 0-1,1 0 0,0 0 0,-1 0 1,1 0-1,0-1 0,-1 1 0,1 0 1,0 0-1,0-1 0,0 1 0,0-1 0,-1 1 1,1-1-1,0 1 0,0-1 0,0 1 1,0-1-1,0 0 0,0 0 0,0 1 1,0-1-1,1 0 0,-1 0 0,1 0 0,44 1 83,-31-1-78,-9 1 60,31 2-213,-36-3 174,0 0 0,0 0-1,0 0 1,0 0 0,0 0 0,0 1-1,0-1 1,0 0 0,0 1 0,0-1 0,0 0-1,0 1 1,0-1 0,0 1 0,-1 0-1,1-1 1,0 1 0,0-1 0,-1 1-1,1 0 1,0 0 0,-1-1 0,1 1 0,-1 0-1,1 0 1,-1 0 0,1 1 0,-2 0 153,0 0 0,0 1 0,0-1 0,0 0 0,-1-1 0,1 1 0,-1 0 0,1 0 0,-1-1 1,0 1-1,1-1 0,-1 1 0,0-1 0,0 0 0,0 1 0,-4 0 0,-35 19 911,35-18-1315,0 0 0,0-1 1,0 0-1,-1 0 0,1-1 1,-1 0-1,1 0 0,-8 0 0,11-11-5965,4 8 4861,-1-13-5207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6.798"/>
    </inkml:context>
    <inkml:brush xml:id="br0">
      <inkml:brushProperty name="width" value="0.025" units="cm"/>
      <inkml:brushProperty name="height" value="0.025" units="cm"/>
    </inkml:brush>
  </inkml:definitions>
  <inkml:trace contextRef="#ctx0" brushRef="#br0">51 208 12204,'0'0'7367,"-7"11"-5926,2-4-1291,1-1 162,-1 1-1,1 0 1,0 0 0,0 0-1,1 0 1,0 1-1,1-1 1,-1 1 0,1-1-1,1 1 1,-1 0 0,1 12-1,1-18-259,1-1 1,-1 0-1,1 1 0,0-1 0,0 1 1,0-1-1,-1 0 0,1 0 0,1 0 1,-1 1-1,0-1 0,0 0 0,0 0 1,0 0-1,1-1 0,-1 1 0,1 0 1,-1 0-1,0-1 0,1 1 0,-1-1 0,1 1 1,-1-1-1,1 0 0,0 1 0,-1-1 1,1 0-1,-1 0 0,1 0 0,-1 0 1,1-1-1,-1 1 0,1 0 0,0-1 1,-1 1-1,2-1 0,4 0 107,0-1 1,0 0-1,0 0 0,-1 0 1,1-1-1,12-6 0,-8 0-176,-1 0-1,1 0 1,-1-1 0,-1 0-1,0-1 1,0 0-1,-1 0 1,0-1-1,-1 0 1,-1-1-1,0 0 1,-1 1-1,0-2 1,0 1-1,-2-1 1,0 1-1,0-1 1,-1 0-1,-1 0 1,-1 0 0,0-20-1,-1 32 3,1 0-1,-1-1 1,1 1 0,-1 0-1,0-1 1,0 1 0,0 0-1,0 0 1,0 0-1,-1 0 1,1 0 0,-1 0-1,1 0 1,-1 0 0,0 1-1,1-1 1,-1 1 0,0-1-1,0 1 1,0 0 0,0 0-1,0-1 1,-1 1 0,1 1-1,0-1 1,0 0-1,-1 1 1,1-1 0,0 1-1,-1-1 1,1 1 0,-1 0-1,1 0 1,0 0 0,-1 1-1,-3 0 1,0 0-17,-1 0-1,0 0 1,1 1 0,-1 0-1,1 0 1,0 1 0,0-1 0,0 1-1,0 1 1,0-1 0,-9 9-1,8-5 56,1 0 0,0 0-1,0 0 1,1 1-1,0 0 1,-4 9-1,7-12 12,0-1-1,0 0 0,0 1 1,1-1-1,0 1 0,0-1 1,0 1-1,1 0 0,-1-1 1,1 1-1,0 0 0,1 0 1,0 8-1,0-11-28,0 0 0,1 0-1,-1 0 1,0 0 0,0-1-1,1 1 1,-1-1 0,1 1 0,-1-1-1,1 1 1,0-1 0,0 0 0,-1 0-1,1 1 1,0-1 0,0-1-1,0 1 1,0 0 0,0 0 0,1-1-1,-1 1 1,3-1 0,56 6 28,-45-5-25,-8-1-64,0 0 0,0 1 0,1 1 0,-1-1-1,0 1 1,-1 1 0,1-1 0,0 1 0,7 5 0,-12-6 67,0 0 0,0 1-1,0 0 1,0-1 0,-1 1-1,1 0 1,-1 0 0,0 1-1,0-1 1,0 0 0,0 1-1,0-1 1,-1 1 0,0 0-1,0-1 1,0 1 0,0 0-1,0 0 1,-1 0 0,0 7-1,0-10-80,0 1 0,1 0 0,-1 0 1,0 0-1,1-1 0,-1 1 0,1 0 0,-1 0 0,1-1 0,0 1 0,0-1 0,0 1 0,1 1 0,-2-3-100,1 0 0,-1 1 1,1-1-1,-1 0 0,1 0 0,-1 0 0,1 0 0,-1 0 0,1 0 0,-1 0 0,1 0 0,-1 0 1,1 0-1,-1 0 0,1 0 0,0 0 0,-1 0 0,1 0 0,-1 0 0,0-1 0,1 1 1,-1 0-1,1 0 0,-1-1 0,1 1 0,-1 0 0,1-1 0,-1 1 0,0 0 0,1-1 0,-1 1 1,0 0-1,1-1 0,-1 1 0,0-1 0,0 1 0,1-1 0,-1 1 0,0-1 0,0 1 1,0-1-1,0 1 0,1-1 0,-1 1 0,0-1 0,0 1 0,0-2 0,9-19-6332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7.173"/>
    </inkml:context>
    <inkml:brush xml:id="br0">
      <inkml:brushProperty name="width" value="0.025" units="cm"/>
      <inkml:brushProperty name="height" value="0.025" units="cm"/>
    </inkml:brush>
  </inkml:definitions>
  <inkml:trace contextRef="#ctx0" brushRef="#br0">36 1 15759,'0'0'7015,"-5"72"-4293,-5-36-480,-1 4-896,7 5-386,-1 0-511,5 0-289,0-2-128,0-4 96,5-8-96,-1-6 0,5-9-512,3-8-641,-1-8-897,2 0-801,-1-9-1537,3-17-3171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441"/>
    </inkml:context>
    <inkml:brush xml:id="br0">
      <inkml:brushProperty name="width" value="0.025" units="cm"/>
      <inkml:brushProperty name="height" value="0.025" units="cm"/>
    </inkml:brush>
  </inkml:definitions>
  <inkml:trace contextRef="#ctx0" brushRef="#br0">198 140 12172,'0'0'9363,"-8"-4"-7372,5 3-1860,-1-1-59,1 0 0,-1 0 0,0 1 0,0-1 1,1 1-1,-1 0 0,0 0 0,0 0 0,0 1 1,0 0-1,0-1 0,0 1 0,-1 1 1,1-1-1,0 0 0,0 1 0,0 0 0,1 0 1,-1 0-1,0 1 0,-6 2 0,1 2-29,1 1 0,-1-1-1,1 1 1,1 1 0,-1 0 0,-7 10-1,12-13 25,-1 0-1,1 0 1,0 0-1,0 1 1,0-1-1,1 1 1,0 0-1,0-1 1,0 1-1,1 0 1,0 0-1,-1 8 1,2-13-61,0 0-1,1 0 1,-1 0 0,0 0-1,0 0 1,0 0 0,1 0-1,-1 0 1,0 0 0,1-1-1,-1 1 1,0 0 0,1 0-1,0 0 1,-1-1 0,1 1-1,-1 0 1,1 0 0,0-1-1,-1 1 1,1-1 0,0 1-1,0-1 1,-1 1 0,1-1 0,0 1-1,2 0 1,31 2 181,-23-4-81,-1 0 0,0-1 0,0-1 0,17-6-1,-6-1-52,-1-2-1,-1 0 0,0-1 0,0 0 0,-1-2 0,-1 0 1,-1-1-1,0-1 0,-1 0 0,-1-1 0,-1-1 0,21-36 0,-33 53-75,0 0 0,0 0-1,0 0 1,0 0 0,0-1 0,-1 1-1,1 0 1,-1-1 0,1 1-1,-1-1 1,0 1 0,0 0-1,0-1 1,0 1 0,0-1-1,-2-3 1,2 5 6,0 1-1,0 0 1,-1-1 0,1 1 0,0 0-1,-1-1 1,1 1 0,0 0-1,-1 0 1,1-1 0,0 1-1,-1 0 1,1 0 0,-1 0 0,1-1-1,0 1 1,-1 0 0,1 0-1,-1 0 1,1 0 0,-1 0-1,1 0 1,0 0 0,-1 0 0,1 0-1,-1 0 1,1 0 0,-1 0-1,0 0 1,-22 14-205,11-2 353,-1 1-1,2 0 0,0 0 0,0 2 0,1-1 0,1 1 1,1 0-1,0 1 0,1 0 0,0 1 0,1-1 0,-5 30 1,10-44-113,1 0 1,-1 0-1,1 1 1,0-1-1,0 0 1,0 0 0,1 0-1,-1 1 1,0-1-1,1 0 1,0 0-1,-1 0 1,1 0-1,0 0 1,0 0-1,0 0 1,0 0 0,0 0-1,1 0 1,-1-1-1,0 1 1,1 0-1,-1-1 1,1 1-1,0-1 1,0 0 0,-1 1-1,1-1 1,0 0-1,0 0 1,0 0-1,0 0 1,0-1-1,1 1 1,-1-1-1,0 1 1,0-1 0,0 1-1,0-1 1,1 0-1,3-1 1,5 2 31,0-2 1,-1 1 0,1-2 0,0 1 0,0-1-1,-1-1 1,14-5 0,3-4-38,-2-2 0,1 0 1,-2-2-1,0-1 1,37-34-1,-44 36-408,-43 45-566,22-25 943,-1 2 134,-1 0 0,1 1 0,0-1 0,1 1 0,-1 0 0,2 1 0,-1-1 0,1 1 0,1-1 0,-1 1-1,1 0 1,-1 14 0,4-21-108,-1-1 1,1 0-1,0 0 0,-1 1 0,1-1 0,0 0 0,0 0 0,-1 0 0,1 0 0,0 0 1,0 0-1,0 0 0,0 0 0,1 0 0,-1 0 0,0-1 0,0 1 0,0 0 1,1-1-1,-1 1 0,0-1 0,1 0 0,-1 1 0,0-1 0,1 0 0,-1 0 1,0 1-1,1-1 0,-1 0 0,1-1 0,-1 1 0,0 0 0,1 0 0,-1-1 0,3 0 1,3 0-227,0 0 0,0 0 0,0-1 1,0 0-1,12-5 0,-8-1-1269,0 1-1,-1-1 1,0-1-1,0 0 1,-1 0 0,0-1-1,10-14 1,8-15-5939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38.100"/>
    </inkml:context>
    <inkml:brush xml:id="br0">
      <inkml:brushProperty name="width" value="0.025" units="cm"/>
      <inkml:brushProperty name="height" value="0.025" units="cm"/>
    </inkml:brush>
  </inkml:definitions>
  <inkml:trace contextRef="#ctx0" brushRef="#br0">104 293 9705,'0'0'16074,"-9"-5"-14905,-29-15-598,37 19-554,0 1 0,0 0-1,0 0 1,0 0 0,0-1-1,0 1 1,0 0 0,0 0-1,0 1 1,0-1 0,0 0-1,0 0 1,0 0 0,0 1-1,0-1 1,0 0 0,0 1-1,0-1 1,1 1 0,-1-1 0,0 1-1,0 0 1,0-1 0,0 1-1,1 0 1,-1-1 0,0 1-1,1 0 1,-1 0 0,1 0-1,-2 1 1,-10 28 444,11-27-377,-2 5 69,1 0-25,-1-1 0,1 1 0,1-1 0,-1 1 0,1 9 0,0-16-119,1 0 0,0 1 1,1-1-1,-1 0 0,0 0 1,0 1-1,0-1 1,1 0-1,-1 0 0,1 0 1,-1 0-1,1 1 0,-1-1 1,1 0-1,0 0 1,-1 0-1,1 0 0,0 0 1,0 0-1,0-1 1,0 1-1,0 0 0,0 0 1,0-1-1,0 1 0,0 0 1,0-1-1,0 1 1,0-1-1,1 1 0,-1-1 1,0 0-1,0 0 0,1 1 1,-1-1-1,0 0 1,0 0-1,3 0 0,3-1 4,1 1 0,-1-1-1,1 0 1,-1 0 0,1-1 0,-1 0-1,0 0 1,0-1 0,0 0 0,0 0-1,7-5 1,6-6-29,-1 0-1,20-19 0,7-6-150,-45 39 167,-1-1-1,0 1 0,1 0 1,-1-1-1,0 1 1,1 0-1,-1 0 0,0-1 1,1 1-1,-1 0 1,0 0-1,1 0 0,-1 0 1,1-1-1,-1 1 1,1 0-1,-1 0 0,0 0 1,1 0-1,-1 0 1,1 0-1,-1 0 0,1 0 1,-1 0-1,0 0 1,1 0-1,-1 0 0,1 1 1,-1-1-1,0 0 1,1 0-1,-1 0 0,1 1 1,-1-1-1,0 0 1,1 0-1,-1 1 0,0-1 1,0 0-1,1 1 1,-1-1-1,0 0 0,1 1 1,-1-1-1,0 0 1,0 1-1,0-1 0,0 0 1,1 1-1,-1-1 1,0 1-1,0-1 0,0 1 1,0-1-1,0 0 1,0 1-1,0-1 0,0 1 1,0-1-1,0 1 1,1 43 300,-1-10 13,1-33-308,0 0 1,0 0 0,-1 0-1,1 0 1,0 0 0,0 0-1,0-1 1,0 1 0,0 0-1,0-1 1,1 1 0,-1 0-1,0-1 1,0 1 0,0-1-1,1 0 1,-1 1 0,0-1-1,0 0 1,1 0 0,-1 0-1,0 0 1,0 0 0,1 0-1,-1 0 1,0 0 0,0-1-1,1 1 1,-1 0 0,0-1-1,2 0 1,39-15 5,66-62-3775,-107 78 3760,-1 0-1,1 0 0,-1 1 0,0-1 0,0 0 0,1 1 0,-1-1 1,0 0-1,1 1 0,-1-1 0,0 0 0,0 1 0,0-1 1,1 1-1,-1-1 0,0 0 0,0 1 0,0-1 0,0 1 1,0-1-1,0 0 0,0 1 0,0-1 0,0 1 0,0-1 0,0 1 1,0-1-1,0 1 0,0-1 0,0 0 0,0 1 0,-1-1 1,1 1-1,0-1 0,0 0 0,0 1 0,-1-1 0,1 0 1,-1 1-1,-5 23 353,5-20-228,-1 1-1,1 0 0,-1-1 1,1 1-1,1 0 1,-1 0-1,1 9 0,0-14-120,0 1-1,0-1 0,0 1 0,0-1 0,0 1 0,0-1 0,1 1 1,-1-1-1,0 1 0,0-1 0,0 0 0,1 1 0,-1-1 0,0 1 1,1-1-1,-1 0 0,0 1 0,1-1 0,-1 0 0,0 1 0,1-1 1,-1 0-1,1 1 0,-1-1 0,1 0 0,-1 0 0,0 0 0,1 0 1,0 1-1,1-1-82,0-1 0,0 1 0,0 0 0,0-1 0,0 1 0,-1-1 0,1 0 0,0 1 0,0-1 0,-1 0 0,1 0 0,2-2 0,11-9-1552,-1 1 0,0-2 0,-1 0 0,-1-1-1,14-18 1,0 0-103,2 1 5773,-32 44 890,-2 12-3586,8-25-1352,0 0-1,-1 0 1,1 0-1,0 0 0,0 0 1,0 0-1,0-1 1,0 1-1,0-1 1,0 1-1,-1-1 1,1 0-1,0 0 1,0 0-1,-1 0 1,1 0-1,0 0 1,-1 0-1,3-3 1,33-29-466,-33 29 412,22-21-202,-1 0-1,-2-1 1,-1-1-1,0-2 1,20-36-1,-59 99 1937,3 0 0,-16 56 0,24-69-994,1 0 0,1 1-1,1-1 1,1 1 0,1-1-1,3 27 1,-2-45-714,0-1 1,0 1-1,1 0 0,0-1 1,-1 1-1,1 0 0,0-1 0,0 1 1,1-1-1,-1 0 0,0 1 1,1-1-1,-1 0 0,1 0 1,0 0-1,0 0 0,0 0 1,0 0-1,0 0 0,0-1 0,0 1 1,1-1-1,-1 0 0,4 2 1,-2-2-337,0 1 1,1-2 0,-1 1-1,0 0 1,0-1-1,0 0 1,1 0 0,-1 0-1,0-1 1,0 1 0,0-1-1,1 0 1,-1 0-1,0 0 1,0-1 0,4-2-1,50-33-14457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46.378"/>
    </inkml:context>
    <inkml:brush xml:id="br0">
      <inkml:brushProperty name="width" value="0.025" units="cm"/>
      <inkml:brushProperty name="height" value="0.025" units="cm"/>
    </inkml:brush>
  </inkml:definitions>
  <inkml:trace contextRef="#ctx0" brushRef="#br0">2934 7669 7655,'0'0'6657,"2"-9"-6598,-1-1 14,1 1 1,0-1 0,1 1-1,0 0 1,1 0-1,0 0 1,0 1-1,9-14 1,37-51 672,-3-2 0,-3-3 0,33-84 1,-58 115-604,-3 0 0,-1-1 0,-3 0 1,-2-1-1,-2 0 0,3-98 1,-18-13 211,-30-172 1,6 84-288,-104-655 19,102 764-51,-5 2 0,-6 1 0,-7 3 0,-94-180 0,-74-69 181,-17 10-1,-314-378 1,302 456-339,-12 11-1,-506-425 1,679 638 107,13 13 22,3-3-1,-88-96 1,149 144 81,0 0-1,1-1 0,0 0 1,1-1-1,1 0 1,0 0-1,1-1 1,1 0-1,0 0 0,1 0 1,-3-21-1,5 25-9,2-1 1,-1 1-1,2-1 0,0 0 0,0 1 1,1-1-1,0 1 0,1-1 0,0 1 1,1 0-1,0 0 0,1 1 0,0-1 1,1 1-1,12-17 0,4 0-77,1 1-1,1 1 0,2 2 1,0 0-1,1 2 1,43-26-1,193-94-1512,-205 112 1126,53-26 11,242-117 921,-114 73-3733,-188 79-1335,-8 3-1879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8:46.831"/>
    </inkml:context>
    <inkml:brush xml:id="br0">
      <inkml:brushProperty name="width" value="0.025" units="cm"/>
      <inkml:brushProperty name="height" value="0.025" units="cm"/>
    </inkml:brush>
  </inkml:definitions>
  <inkml:trace contextRef="#ctx0" brushRef="#br0">1 129 14446,'0'0'2968,"13"-3"-2637,104-12-298,163-2 0,-96 9-756,231-35-1337,-139 12 1488,-244 27 602,4 0 41,51 0-1,-80 4-20,0 0-1,0 1 1,0 0-1,0 0 1,0 0-1,0 1 1,0 0 0,-1 0-1,1 1 1,-1 0-1,1 0 1,-1 0 0,9 7-1,-12-6 46,1 0 1,-1 0-1,-1 0 0,1 0 1,0 0-1,-1 0 0,0 1 0,0-1 1,-1 1-1,1 0 0,-1 0 1,0-1-1,0 1 0,0 0 0,-1 0 1,0 0-1,0 0 0,0 0 0,0 0 1,-1 0-1,-2 8 0,-1 2 153,0 0 1,-1 0-1,0-1 0,-1 0 0,-1 0 0,-8 13 0,-71 97 605,-182 202 0,121-155-1625,73-85-2030,16-17-3177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3.134"/>
    </inkml:context>
    <inkml:brush xml:id="br0">
      <inkml:brushProperty name="width" value="0.025" units="cm"/>
      <inkml:brushProperty name="height" value="0.025" units="cm"/>
    </inkml:brush>
  </inkml:definitions>
  <inkml:trace contextRef="#ctx0" brushRef="#br0">0 11 14606,'0'-7'3555,"0"4"481,6 8-3748,5 16-31,4 5-161,6 4 0,-2 6 0,1-1-96,1 2 32,-2-2 0,-2-4 0,-4-6-96,-2-6-1057,-3-9-2018,-4-9-2114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3.465"/>
    </inkml:context>
    <inkml:brush xml:id="br0">
      <inkml:brushProperty name="width" value="0.025" units="cm"/>
      <inkml:brushProperty name="height" value="0.025" units="cm"/>
    </inkml:brush>
  </inkml:definitions>
  <inkml:trace contextRef="#ctx0" brushRef="#br0">1 116 11050,'0'0'5435,"2"-9"-3487,0 4-1742,0 0-1,0 0 1,0 1 0,0-1-1,1 0 1,0 1-1,0 0 1,0-1-1,0 1 1,1 0-1,-1 1 1,1-1-1,0 1 1,0 0-1,1 0 1,-1 0-1,1 0 1,-1 1-1,6-3 1,3 0-116,0 0 0,1 1 0,-1 0 0,1 1 0,0 1 0,0 0 0,-1 1-1,1 0 1,0 1 0,27 3 0,-35-2-27,0 0-1,-1 1 0,1-1 0,0 1 1,0 0-1,-1 1 0,1-1 1,-1 1-1,0 0 0,0 1 0,0-1 1,0 1-1,-1 0 0,1 0 1,-1 0-1,0 1 0,0-1 0,-1 1 1,1 0-1,-1 0 0,0 1 1,-1-1-1,1 1 0,-1-1 0,0 1 1,0 0-1,1 7 0,1 9 861,-2 0 0,0 0 0,-1 1 0,-4 28 0,2-37-716,0 0 1,-2-1-1,0 1 0,0-1 1,-1 0-1,-1 0 0,0 0 1,-8 14-1,13-26-273,-1 0 0,1 0 1,-1 1-1,1-1 0,-1 0 0,0 0 0,1 0 1,-1-1-1,0 1 0,1 0 0,-1 0 1,0 0-1,0 0 0,0-1 0,0 1 0,0 0 1,0-1-1,0 1 0,0-1 0,0 1 0,0-1 1,0 1-1,0-1 0,-1 0 0,1 0 0,0 1 1,0-1-1,0 0 0,0 0 0,-1 0 0,1 0 1,0 0-1,0-1 0,0 1 0,0 0 0,-2-1 1,1 0-444,1-1 0,-1 1 0,1-1 1,0 1-1,0-1 0,0 1 0,0-1 1,0 0-1,0 1 0,0-1 0,1 0 0,-1 0 1,0 1-1,1-1 0,0 0 0,-1 0 1,1 0-1,0 0 0,0 0 0,0 0 1,0 0-1,1-1 0,4-19-4925,8-4-1597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4.144"/>
    </inkml:context>
    <inkml:brush xml:id="br0">
      <inkml:brushProperty name="width" value="0.025" units="cm"/>
      <inkml:brushProperty name="height" value="0.025" units="cm"/>
    </inkml:brush>
  </inkml:definitions>
  <inkml:trace contextRef="#ctx0" brushRef="#br0">40 391 13453,'0'0'10730,"-6"11"-10356,6-10-370,-26 61-24,24-58 19,1 1 0,0 0 1,0 0-1,0 0 0,0-1 0,1 1 1,0 0-1,0 0 0,0 0 1,0 0-1,1 0 0,0 0 0,0 0 1,3 7-1,-3-10 25,-1-1 0,1 0 0,0 0-1,0 1 1,0-1 0,0 0 0,0 0 0,0 0 0,0 0 0,0 0 0,0 0-1,1-1 1,-1 1 0,0 0 0,0 0 0,1-1 0,-1 1 0,0-1 0,1 0 0,-1 1-1,1-1 1,-1 0 0,1 0 0,-1 1 0,1-1 0,-1 0 0,1-1 0,-1 1-1,0 0 1,1 0 0,-1-1 0,1 1 0,-1-1 0,0 1 0,1-1 0,-1 1 0,0-1-1,1 0 1,-1 0 0,2-1 0,2-2 270,1 1 0,-1-1 0,1-1 0,-1 1 0,-1-1 0,1 0 0,6-9 0,-6 5-102,0-1 0,0-1 0,-1 1 0,0-1 0,0 1 0,-2-1 0,1 0 0,-1 0 0,-1-1 0,0 1 0,-1-20 0,0 22-380,-1-1 1,0 1-1,0 0 0,-1-1 0,0 1 1,-1 0-1,0 0 0,0 1 0,-1-1 0,0 1 1,-1-1-1,0 1 0,0 1 0,-8-11 1,12 18 104,1-1 0,-1 0 1,1 1-1,-1-1 1,0 1-1,1-1 1,-1 1-1,1-1 0,-1 1 1,0-1-1,1 1 1,-1 0-1,0-1 1,0 1-1,1 0 0,-1 0 1,0 0-1,0-1 1,0 1-1,1 0 1,-2 0-1,-5 10-1654,7-9 1641,0 0 0,0-1 0,0 1 1,0 0-1,0 0 0,0 0 0,0 0 0,0-1 0,0 1 1,0 0-1,1 0 0,-1 0 0,0 0 0,0-1 0,1 1 1,-1 0-1,1 0 0,-1-1 0,1 1 0,-1 0 0,1-1 1,-1 1-1,1-1 0,-1 1 0,1 0 0,0-1 0,0 1 1,-1-1-1,1 0 0,0 1 0,-1-1 0,1 0 0,0 1 1,1-1-1,0 0 12,1 0 0,-1 0 0,0 0-1,1 0 1,-1 0 0,0-1 0,0 1 0,1-1 0,-1 0 0,0 0 0,0 0 0,0 0 0,0 0 0,0 0 0,0 0 0,0-1 0,0 1 0,3-4 0,-2 1 85,0 0-1,0-1 1,0 1 0,-1-1-1,1 1 1,-1-1 0,0 0 0,2-6-1,0-5 586,-1 0 0,0 0 0,-1-1 1,-1-23-1,0 28-63,-1 9-472,1 0-1,-1 0 0,1 0 0,-1 0 1,0 0-1,0 1 0,-1-1 0,1 0 1,-1 0-1,1 0 0,-1 0 0,0 1 1,0-1-1,0 0 0,0 1 1,0-1-1,-1 0 0,-2-2 0,4 6-88,-1 1-1,0 0 1,1-1 0,-1 1-1,1 0 1,-1-1-1,1 1 1,0 0-1,0 0 1,0-1 0,0 1-1,0 0 1,0 0-1,1 1 1,2 18 230,1 0-1,1 0 1,1 0 0,1-1 0,1 0 0,0 0 0,1-1 0,2 0-1,0-1 1,0 0 0,2-1 0,0 0 0,1-1 0,1-1 0,31 26-1,-21-25-19,-16-16 376,-11-12 318,-4 1-869,0 1 0,-1 0 0,0 0 1,0 1-1,-1 0 0,-1 1 0,-14-13 0,-69-48-647,-9 9 1857,100 60-1153,1-1-1,-1 1 1,1 0 0,-1 0 0,1 0 0,-1-1 0,1 1 0,-1 0 0,1-1 0,0 1 0,-1 0-1,1-1 1,-1 1 0,1-1 0,0 1 0,-1-1 0,1 1 0,0-1 0,0 1 0,-1-1-1,1 1 1,0-1 0,0 1 0,0-1 0,0 1 0,-1-1 0,1 1 0,0-1 0,0 1 0,0-1-1,0 0 1,0 1 0,0-1 0,1 1 0,-1-1 0,0 1 0,0-1 0,0 1 0,0-1-1,1 1 1,-1-1 0,0 1 0,0-1 0,1 1 0,-1-1 0,0 1 0,1-1 0,-1 1 0,1 0-1,-1-1 1,1 1 0,-1 0 0,0-1 0,1 1 0,-1 0 0,1 0 0,0-1 0,36-12-413,-28 11 538,14-6-318,82-30-465,-42 3-5165,-29 8-2746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4.802"/>
    </inkml:context>
    <inkml:brush xml:id="br0">
      <inkml:brushProperty name="width" value="0.025" units="cm"/>
      <inkml:brushProperty name="height" value="0.025" units="cm"/>
    </inkml:brush>
  </inkml:definitions>
  <inkml:trace contextRef="#ctx0" brushRef="#br0">3 123 8072,'0'0'15353,"-1"9"-14921,0 4-134,0 0 1,1 1-1,1-1 0,0 0 0,1 0 0,5 18 1,28 90 1210,-25-90-1486,-9-26 0,1 0 1,0-1-1,0 1 1,0 0-1,1-1 1,0 1-1,-1-1 1,2 0-1,-1 0 1,0 0-1,6 4 1,-8-7 14,0 0 0,0-1 1,0 1-1,0-1 0,0 1 1,0-1-1,0 1 0,0-1 1,0 0-1,0 1 1,0-1-1,0 0 0,0 0 1,0 0-1,0 0 0,0 0 1,0 0-1,0 0 0,0 0 1,0 0-1,0-1 1,2 1-1,-1-2 83,0 1-1,-1 0 1,1-1-1,0 1 1,0-1 0,-1 1-1,1-1 1,-1 0-1,1 0 1,-1 0 0,0 0-1,0 0 1,0 0 0,2-4-1,4-13 223,0-2 1,-1 1-1,0-1 0,3-36 0,1-89-260,-9 114-3,-1 0-65,0 23-186,-1 0 1,2 0-1,-1 0 0,1 0 1,0-1-1,5-13 0,-6 23 51,0 1 0,0-1 0,0 0 0,0 0 0,0 1 0,0-1 0,0 0 0,0 0 0,0 1 0,0-1 0,1 0 0,-1 0 0,0 1 0,0-1-1,0 0 1,0 0 0,0 0 0,1 1 0,-1-1 0,0 0 0,0 0 0,1 0 0,-1 0 0,0 1 0,0-1 0,0 0 0,1 0 0,-1 0 0,0 0 0,0 0-1,1 0 1,-1 0 0,0 0 0,1 0 0,-1 0 0,0 0 0,0 0 0,1 0 0,-1 0 0,0 0 0,0 0 0,1 0 0,-1 0 0,0 0 0,0 0-1,1-1 1,-1 1 0,0 0 0,0 0 0,1 0 0,-1 0 0,0 0 0,0-1 0,0 1 0,0 0 0,1 0 0,-1 0 0,0-1 0,0 1 0,0 0 0,0 0-1,0-1 1,1 1 0,-1 0 0,0-1 0,6 23-9578,-5-4-882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5.304"/>
    </inkml:context>
    <inkml:brush xml:id="br0">
      <inkml:brushProperty name="width" value="0.025" units="cm"/>
      <inkml:brushProperty name="height" value="0.025" units="cm"/>
    </inkml:brush>
  </inkml:definitions>
  <inkml:trace contextRef="#ctx0" brushRef="#br0">214 14 9673,'0'0'21156,"-11"-4"-21065,9 4-90,-1-2-4,0 1-1,0-1 0,0 1 1,0 0-1,0 0 0,-1 1 1,1-1-1,0 1 0,-1 0 1,1-1-1,0 1 0,-1 1 1,1-1-1,0 0 0,-1 1 1,1 0-1,0 0 0,0 0 1,-1 0-1,1 0 0,0 1 1,0-1-1,0 1 0,1 0 1,-1 0-1,0 0 0,1 0 1,-1 0-1,1 1 0,-4 4 1,-5 6 1,0-1 0,1 2 0,1-1 1,0 1-1,1 1 0,1-1 0,0 1 1,1 1-1,0-1 0,2 1 0,-1 0 0,2 0 1,0 0-1,0 31 0,3-45 6,0 1 0,0-1 0,0 1-1,1-1 1,-1 1 0,1-1 0,0 1 0,0-1-1,0 0 1,0 1 0,0-1 0,0 0 0,1 0-1,-1 0 1,1 0 0,-1 0 0,1 0 0,0 0-1,0 0 1,0-1 0,2 2 0,1 1 16,1-1 1,-1-1 0,1 1-1,0-1 1,0 0-1,0 0 1,0-1 0,10 2-1,-3-2-137,-1 0 0,0-1 0,0 0 0,1-1 0,-1 0 0,0-1 0,0-1-1,20-6 1,-20 4-571,-1-1-1,0 0 1,-1-1-1,12-9 1,-14 9-916,1 0 0,-1-1 0,-1-1 1,13-15-1,-4-6-4119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5.859"/>
    </inkml:context>
    <inkml:brush xml:id="br0">
      <inkml:brushProperty name="width" value="0.025" units="cm"/>
      <inkml:brushProperty name="height" value="0.025" units="cm"/>
    </inkml:brush>
  </inkml:definitions>
  <inkml:trace contextRef="#ctx0" brushRef="#br0">72 174 448,'0'0'24242,"-8"8"-23772,2-1-331,0-1 0,0 1 0,0 1 0,1-1 0,0 1 1,1 0-1,0 0 0,0 0 0,0 1 0,1-1 0,0 1 0,1 0 1,0 0-1,1 0 0,-1 11 0,2-20-129,0 1 0,-1-1-1,1 0 1,1 1 0,-1-1 0,0 0 0,0 1 0,0-1 0,0 0-1,0 0 1,0 1 0,0-1 0,0 0 0,0 1 0,1-1-1,-1 0 1,0 0 0,0 1 0,0-1 0,0 0 0,1 0-1,-1 1 1,0-1 0,0 0 0,1 0 0,-1 0 0,0 0 0,0 1-1,1-1 1,-1 0 0,0 0 0,1 0 0,-1 0 0,0 0-1,0 0 1,1 0 0,-1 0 0,0 0 0,1 0 0,-1 0-1,1 0 1,18-6 735,14-16 595,9-22-354,-33 33-911,-1 1 1,2 0-1,-1 1 1,1 0 0,0 1-1,1 0 1,0 0-1,17-7 1,-27 14-75,1 1 0,-1-1 1,1 1-1,-1 0 0,1 0 1,-1-1-1,1 1 0,0 0 0,-1 1 1,1-1-1,-1 0 0,1 0 1,0 1-1,-1-1 0,1 1 0,-1-1 1,1 1-1,-1 0 0,0-1 1,1 1-1,-1 0 0,0 0 0,1 0 1,-1 0-1,0 0 0,0 1 1,0-1-1,0 0 0,0 0 0,1 3 1,-1-3 12,0 0 1,-1 1 0,1-1 0,0 0-1,0 0 1,0 0 0,-1 0-1,1 0 1,0 0 0,0 0 0,1-1-1,-1 1 1,0 0 0,0 0-1,0-1 1,0 1 0,1-1 0,-1 1-1,0-1 1,1 0 0,-1 1 0,0-1-1,1 0 1,-1 0 0,0 0-1,1 0 1,-1 0 0,0 0 0,1 0-1,-1-1 1,0 1 0,1 0-1,-1-1 1,0 1 0,0-1 0,1 1-1,-1-1 1,2-1 0,5-4 78,0 0 0,0-1 0,-1 0 0,8-9 0,-9 9-129,0 1 1,1-1 0,-1 1 0,2 0 0,8-5 0,-14 10 12,0-1-1,1 1 1,0 0-1,-1 1 1,1-1-1,-1 0 1,1 1-1,0-1 1,-1 1 0,1 0-1,0 0 1,0 0-1,-1 0 1,1 0-1,0 1 1,-1-1-1,1 1 1,0 0 0,-1 0-1,1 0 1,3 2-1,-3-2 34,-1 0 1,0 1-1,0-1 0,1 0 0,-1-1 0,1 1 0,-1 0 1,1-1-1,-1 1 0,1-1 0,-1 0 0,1 0 1,0 0-1,-1 0 0,1 0 0,-1-1 0,1 1 0,-1-1 1,1 1-1,-1-1 0,1 0 0,-1 0 0,0 0 1,1-1-1,3-2 0,0-1 37,0-2 0,-1 1-1,1-1 1,-1 0 0,0 0 0,5-10 0,-6 9-389,1 0 1,0 1-1,0 0 0,0 0 0,8-7 1,0 10-3892,-8 18-7950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6.611"/>
    </inkml:context>
    <inkml:brush xml:id="br0">
      <inkml:brushProperty name="width" value="0.025" units="cm"/>
      <inkml:brushProperty name="height" value="0.025" units="cm"/>
    </inkml:brush>
  </inkml:definitions>
  <inkml:trace contextRef="#ctx0" brushRef="#br0">1 9 2626,'0'0'0,"5"0"-1281,-5-9 352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0.931"/>
    </inkml:context>
    <inkml:brush xml:id="br0">
      <inkml:brushProperty name="width" value="0.025" units="cm"/>
      <inkml:brushProperty name="height" value="0.025" units="cm"/>
    </inkml:brush>
  </inkml:definitions>
  <inkml:trace contextRef="#ctx0" brushRef="#br0">76 0 13997,'0'0'8195,"-4"10"-7005,-8 28 57,-1-1-409,1 1 1,2 0-1,1 1 1,3 0-1,-3 46 1,9-85-837,0 1 0,0-1 1,0 1-1,0-1 0,0 1 0,0-1 0,0 1 1,0-1-1,0 1 0,0-1 0,0 0 0,0 1 1,0-1-1,0 1 0,1-1 0,-1 1 0,0-1 0,0 0 1,0 1-1,1-1 0,-1 1 0,0-1 0,1 0 1,-1 1-1,0-1 0,1 0 0,-1 0 0,0 1 1,1-1-1,-1 0 0,1 0 0,-1 0 0,1 1 1,-1-1-1,0 0 0,1 0 0,-1 0 0,1 0 1,-1 0-1,1 0 0,-1 0 0,1 0 0,-1 0 0,1 0 1,-1 0-1,0 0 0,1 0 0,-1 0 0,1 0 1,-1-1-1,1 1 0,-1 0 0,0 0 0,1 0 1,-1-1-1,1 1 0,-1 0 0,0-1 0,1 1 1,-1 0-1,0-1 0,1 1 0,-1 0 0,1-1 0,24-23 96,-17 14-211,-1-1 0,0-1 0,9-20-1,16-24-1499,-31 55 1325,1 13-155,-1-6 476,0-1-1,0 0 1,0 1 0,1-1 0,0 0-1,0 0 1,1 0 0,-1 0 0,7 9-1,-6-11 17,-1-1 0,1 0 0,0 0 0,0 0-1,0 0 1,0-1 0,0 1 0,0-1 0,0 1 0,0-1 0,1 0-1,-1 0 1,1-1 0,-1 1 0,0-1 0,1 0 0,6 0-1,3 0-64,0-1-1,0 0 0,0-1 1,0-1-1,0 0 0,0-1 0,-1 0 1,0-1-1,0 0 0,0-1 0,0 0 1,-1-1-1,0 0 0,14-13 1,-23 18-518,-11 9 527,-1 1 0,1-1 1,1 1-1,0 1 0,0 0 1,1 0-1,0 0 0,0 1 1,-8 16-1,2-5 495,-9 18 438,21-37-904,0 0 1,0 0 0,0-1-1,1 1 1,-1 1 0,0-1-1,1 0 1,-1 0 0,1 0-1,0 0 1,0 0 0,0 0-1,0 0 1,0 1 0,0-1-1,1 0 1,-1 0 0,1 3-1,0-5-23,0 1-1,0-1 0,0 1 0,-1-1 1,1 1-1,0-1 0,0 0 0,0 1 1,0-1-1,0 0 0,-1 0 0,1 0 1,0 0-1,0 0 0,0 0 0,0 0 1,0 0-1,0 0 0,0 0 0,0 0 1,0 0-1,-1-1 0,1 1 0,0 0 1,1-1-1,23-11-647,-16 5-434,0 0-1,0 0 0,-1-1 0,12-13 0,8-21-7035,-6-3-3780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6.988"/>
    </inkml:context>
    <inkml:brush xml:id="br0">
      <inkml:brushProperty name="width" value="0.025" units="cm"/>
      <inkml:brushProperty name="height" value="0.025" units="cm"/>
    </inkml:brush>
  </inkml:definitions>
  <inkml:trace contextRef="#ctx0" brushRef="#br0">134 658 32,'1'-22'428,"-2"1"0,0 0 0,-1 0-1,-1 1 1,-1-1 0,-12-36 0,-15-24 402,-21-63 632,34 74 4313,11 3 6545,10 99-11554,1-1 0,2-1 0,18 61 0,-13-55-317,-5-12-146,-3-11-156,0 0-1,1 0 1,1 0-1,0 0 1,1 0-1,12 20 1,-17-32-83,0 0-1,0 0 1,0 0 0,0 0-1,0 0 1,0 0 0,1 0 0,-1 0-1,0 0 1,0 0 0,1-1-1,-1 1 1,0-1 0,1 1-1,-1-1 1,1 1 0,-1-1-1,1 0 1,-1 0 0,1 1-1,-1-1 1,1 0 0,-1-1-1,1 1 1,-1 0 0,1 0 0,-1 0-1,0-1 1,1 1 0,-1-1-1,1 1 1,-1-1 0,0 0-1,0 0 1,1 1 0,-1-1-1,0 0 1,0 0 0,2-2-1,4-3 238,0-1 0,-1 0-1,0 0 1,-1 0-1,6-9 1,7-19-276,-1 0 1,-2-2-1,-1 1 0,-2-2 1,-2 1-1,8-56 0,3-1-42,-16 78-1241,-4 22-1831,-4 28-4485,-6 0 405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7.443"/>
    </inkml:context>
    <inkml:brush xml:id="br0">
      <inkml:brushProperty name="width" value="0.025" units="cm"/>
      <inkml:brushProperty name="height" value="0.025" units="cm"/>
    </inkml:brush>
  </inkml:definitions>
  <inkml:trace contextRef="#ctx0" brushRef="#br0">1 277 9513,'0'0'9262,"9"-4"-5493,7-2-2457,53-19 1732,-65 23-3003,0 1-1,1 1 0,-1-1 1,0 1-1,0-1 1,0 1-1,1 1 0,-1-1 1,0 0-1,0 1 0,0 0 1,1 0-1,-1 0 0,0 1 1,6 3-1,-9-5-15,-1 0 0,1 0 1,-1 0-1,1 0 0,-1 0 0,1 0 0,-1 1 1,1-1-1,-1 0 0,1-1 0,-1 1 0,1 0 0,-1 0 1,1 0-1,-1 0 0,1 0 0,-1 0 0,1-1 1,-1 1-1,1 0 0,-1 0 0,0-1 0,1 1 1,-1 0-1,1-1 0,-1 1 0,0 0 0,1-1 0,-1 1 1,0 0-1,1-1 0,-1 1 0,0-1 0,0 1 1,0-1-1,1 1 0,-1-1 0,0 1 0,0-1 1,0 1-1,0-1 0,0 1 0,0-1 0,0 1 0,0-1 1,0 1-1,0-1 0,0 1 0,0-1 0,0 0 1,1-33 1076,-1 30-1033,-3-67 611,0 43-739,2 23-250,1 9-254,0-1 587,0 1 1,1-1 0,0 1-1,-1-1 1,1 0 0,0 0-1,1 1 1,-1-1 0,1 0-1,-1 0 1,1 0 0,0 0-1,0-1 1,0 1 0,0 0-1,1-1 1,-1 0 0,1 1-1,0-1 1,-1 0 0,1 0-1,0 0 1,0-1 0,0 1-1,0-1 1,1 0 0,-1 0-1,0 0 1,0 0 0,1 0-1,-1-1 1,1 1 0,-1-1-1,0 0 1,1 0 0,-1 0-1,1-1 1,-1 1 0,0-1-1,1 0 1,-1 0 0,0 0-1,0 0 1,1 0 0,-1-1-1,0 0 1,0 1 0,-1-1-1,5-3 1,1-6 61,1-1 1,-1 0-1,-1 0 1,0 0-1,-1-1 1,0 0-1,-1-1 1,0 1-1,5-26 1,-13 53-195,-1 9 70,1 1 0,1 0 0,0 0-1,2 0 1,5 43 0,-3-63-28,-1 1 0,0-1-1,1 0 1,0 0 0,0-1-1,0 1 1,1 0 0,-1-1-1,5 5 1,-6-6-197,0-1 0,1 0 0,-1 1 0,1-1 0,-1 0 0,1 0 1,0 0-1,-1 0 0,1 0 0,0-1 0,0 1 0,-1 0 0,1-1 0,3 1 0,-5-1 21,1 0-1,-1 0 1,1 0-1,-1 0 1,1 0-1,0 0 0,-1 0 1,1 0-1,-1 0 1,1 0-1,-1-1 1,1 1-1,-1 0 0,1 0 1,-1-1-1,1 1 1,-1 0-1,1-1 1,-1 1-1,0 0 0,1-1 1,-1 1-1,0-1 1,1 1-1,-1-1 1,0 1-1,1-1 0,-1 1 1,0-1-1,0 1 1,1-1-1,-1 1 1,0-1-1,0 1 0,0-1 1,0 1-1,0-1 1,0 0-1,0 1 1,0-2-1,1-20-10343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7.837"/>
    </inkml:context>
    <inkml:brush xml:id="br0">
      <inkml:brushProperty name="width" value="0.025" units="cm"/>
      <inkml:brushProperty name="height" value="0.025" units="cm"/>
    </inkml:brush>
  </inkml:definitions>
  <inkml:trace contextRef="#ctx0" brushRef="#br0">1 1 6726,'0'0'13037,"10"8"-12503,-4-2-565,1-1 1,1 1-1,-1-1 1,1-1 0,0 1-1,0-1 1,0-1-1,1 1 1,-1-2 0,1 1-1,0-1 1,13 2-1,-3-3-1711,0-1-1,31-2 1,-46 1 1665,1 1 0,0-1 0,-1 0 0,1-1 0,0 1 1,-1-1-1,0 1 0,1-1 0,-1-1 0,0 1 0,0-1 0,0 1 1,0-1-1,-1 0 0,1-1 0,3-3 0,-2-3 4463,-11 11-149,-10 11-2295,9-4-1648,1 0 0,1 1-1,-1-1 1,2 1 0,-1 0 0,-3 12 0,6-16-243,0 0 0,1 1 1,-1-1-1,1 0 0,1 1 1,-1-1-1,1 1 1,0-1-1,0 1 0,1-1 1,-1 1-1,1-1 1,2 7-1,-2-10-46,0 0-1,1 1 1,-1-1-1,1 0 1,0 0-1,0 0 1,-1 0-1,1 0 1,0 0 0,1 0-1,-1-1 1,0 1-1,0-1 1,1 1-1,-1-1 1,1 0-1,-1 0 1,1 0 0,0-1-1,-1 1 1,1 0-1,0-1 1,-1 0-1,5 0 1,11 2 26,0-2-1,30-3 1,-15 0-72,-32 3 39,0 0 0,-1 0-1,1 1 1,-1-1 0,1 0 0,-1 0-1,1 0 1,-1 0 0,1 1-1,-1-1 1,1 0 0,-1 0-1,1 1 1,-1-1 0,1 0-1,-1 1 1,1-1 0,-1 1-1,0-1 1,1 0 0,-1 1 0,0-1-1,1 1 1,-1-1 0,0 1-1,0-1 1,1 1 0,-1-1-1,0 1 1,0-1 0,0 1-1,0 0 1,0-1 0,0 1-1,0-1 1,0 2 0,-7 27 1626,6-26-1752,0-1 0,-1 0 0,1 0 0,0 0 0,-1 0 1,1-1-1,-1 1 0,0 0 0,1-1 0,-1 1 0,-2 1 1,3-3-182,0 1 1,0-1-1,1 0 1,-1 1 0,0-1-1,0 0 1,0 0-1,0 0 1,1 0 0,-1 1-1,0-1 1,0 0 0,0 0-1,0-1 1,1 1-1,-1 0 1,0 0 0,0 0-1,0 0 1,0-1 0,1 1-1,-1 0 1,0-1-1,0 1 1,1-1 0,-1 1-1,0-1 1,1 1-1,-1-1 1,0 0 0,-11-17-8170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182"/>
    </inkml:context>
    <inkml:brush xml:id="br0">
      <inkml:brushProperty name="width" value="0.025" units="cm"/>
      <inkml:brushProperty name="height" value="0.025" units="cm"/>
    </inkml:brush>
  </inkml:definitions>
  <inkml:trace contextRef="#ctx0" brushRef="#br0">1 108 14157,'0'0'4570,"9"-1"-785,11 0-2539,-5 0-235,0 0 0,0-1-1,0-1 1,20-6 0,-32 8-893,0 0 0,0 0 0,0 0 0,0-1 0,0 1 1,-1-1-1,1 0 0,-1 1 0,1-1 0,-1 0 0,1-1 1,-1 1-1,0 0 0,0-1 0,0 1 0,0-1 0,0 1 1,-1-1-1,1 0 0,-1 0 0,0 0 0,0 0 1,0 0-1,0 0 0,-1 0 0,1 0 0,-1 0 0,1-4 1,-2 6-106,1 0 0,0 0 0,-1 0 1,1 0-1,0 0 0,-1 0 0,1 0 1,-1 0-1,0 0 0,1 0 1,-1 0-1,0 1 0,0-1 0,1 0 1,-1 0-1,0 1 0,0-1 0,0 1 1,0-1-1,0 1 0,0-1 1,0 1-1,0-1 0,0 1 0,0 0 1,0 0-1,0 0 0,0-1 0,0 1 1,0 0-1,0 0 0,0 0 1,-2 1-1,0-1-44,-1 0-1,1 0 1,0 0 0,-1 0-1,1 1 1,0 0 0,0-1-1,-1 1 1,1 1 0,-4 1-1,3 1 4,0 0-1,0 0 0,0 1 0,1-1 1,0 1-1,0 0 0,0 0 0,0 0 1,1 1-1,0-1 0,0 0 1,0 1-1,1 0 0,-1-1 0,2 1 1,-2 9-1,1-3 3,0 1 1,1 0-1,1 0 1,0 0-1,0-1 1,6 21-1,-4-23-156,2 1 0,-1-1-1,2 0 1,-1 0 0,1 0 0,1-1 0,-1 0-1,2 0 1,-1 0 0,1-1 0,10 7 0,-9-7-1006,0-1 0,1-1 0,0 0 1,0 0-1,0-1 0,16 6 0,2-4-6825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577"/>
    </inkml:context>
    <inkml:brush xml:id="br0">
      <inkml:brushProperty name="width" value="0.025" units="cm"/>
      <inkml:brushProperty name="height" value="0.025" units="cm"/>
    </inkml:brush>
  </inkml:definitions>
  <inkml:trace contextRef="#ctx0" brushRef="#br0">1 0 7655,'0'0'15535,"67"62"-14894,-46-27-161,4 3-320,-7-2-64,1 0 32,0-5-64,-2-3-96,-2-5-736,-5-7-417,-1-5-1154,-9-7-1344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8.972"/>
    </inkml:context>
    <inkml:brush xml:id="br0">
      <inkml:brushProperty name="width" value="0.025" units="cm"/>
      <inkml:brushProperty name="height" value="0.025" units="cm"/>
    </inkml:brush>
  </inkml:definitions>
  <inkml:trace contextRef="#ctx0" brushRef="#br0">0 225 12172,'0'0'10986,"61"-38"-9385,-22 23-127,14-6-577,-2 0-449,11-4-288,-6-3-480,1-8-2979,-8-5-5542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9.511"/>
    </inkml:context>
    <inkml:brush xml:id="br0">
      <inkml:brushProperty name="width" value="0.025" units="cm"/>
      <inkml:brushProperty name="height" value="0.025" units="cm"/>
    </inkml:brush>
  </inkml:definitions>
  <inkml:trace contextRef="#ctx0" brushRef="#br0">182 35 16496,'0'0'4372,"-11"-5"-609,9 3-3561,-6-2 387,-1-1 1,1 1-1,-1 1 1,0 0-1,-15-4 1,21 7-562,0-1 1,0 1-1,0 0 1,0 0-1,0 0 1,0 0-1,0 0 1,0 1-1,0 0 1,0-1-1,0 1 1,0 0-1,0 1 0,1-1 1,-1 0-1,0 1 1,1-1-1,-1 1 1,1 0-1,-1 0 1,1 0-1,0 0 1,0 0-1,0 1 1,-2 2-1,0 2-75,0 0-1,0 1 1,1-1-1,0 1 1,0 0 0,1 0-1,0 0 1,0 0-1,1 1 1,0-1-1,0 0 1,1 1-1,0-1 1,1 0-1,0 1 1,0-1 0,4 14-1,-3-20 24,-1 0-1,0 0 1,0 0-1,1 0 1,-1-1-1,1 1 1,-1 0-1,1-1 1,0 1-1,-1-1 1,1 1-1,0-1 1,0 0-1,0 0 0,0 0 1,0 0-1,1 0 1,-1-1-1,0 1 1,0 0-1,0-1 1,1 0-1,-1 0 1,0 1-1,1-1 1,-1 0-1,0-1 1,0 1-1,1 0 1,-1-1-1,0 1 1,3-2-1,1 0 29,0 0 0,0 0-1,-1-1 1,1 0 0,-1 0-1,0 0 1,0 0-1,0-1 1,-1 0 0,9-9-1,-6 4 61,-2-1 0,1 0-1,-1-1 1,-1 1 0,0-1-1,0 0 1,-1 0 0,0 0-1,-1-1 1,-1 1 0,1-19 0,-1 27-71,-2 161-695,3-68 732,-2-85-96,4 67 207,-3-68-325,-1 0 0,1-1-1,0 1 1,0-1 0,0 1 0,0 0 0,1-1-1,-1 0 1,1 1 0,0-1 0,0 0 0,0 0-1,1 0 1,-1 0 0,6 4 0,5-3-3302,-2-3-2451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49.889"/>
    </inkml:context>
    <inkml:brush xml:id="br0">
      <inkml:brushProperty name="width" value="0.025" units="cm"/>
      <inkml:brushProperty name="height" value="0.025" units="cm"/>
    </inkml:brush>
  </inkml:definitions>
  <inkml:trace contextRef="#ctx0" brushRef="#br0">0 0 10762,'0'0'3844,"6"63"-289,-2-27-352,5 6-1473,2 1-961,4 5-545,2-1-160,2 3 32,4 0-416,-4-1-1058,1-6-1344,-5-10-834,6-10-1889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50.237"/>
    </inkml:context>
    <inkml:brush xml:id="br0">
      <inkml:brushProperty name="width" value="0.025" units="cm"/>
      <inkml:brushProperty name="height" value="0.025" units="cm"/>
    </inkml:brush>
  </inkml:definitions>
  <inkml:trace contextRef="#ctx0" brushRef="#br0">0 58 18738,'0'0'11755,"19"65"-11883,-10-33 160,3 2 32,1-1-64,-2-1-64,2-4-961,-1-6-961,-1-6-288,-3-11 96,-3-5-1826,-1-12-1633,-4-16-4421</inkml:trace>
  <inkml:trace contextRef="#ctx0" brushRef="#br0" timeOffset="1">106 1 8936,'0'0'3748,"20"57"-1986,-4-17 224,-3 5-417,4 1 97,7 0-481,-1-2-961,1-6-737,-1-4-3618,-4-10-6856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49:50.585"/>
    </inkml:context>
    <inkml:brush xml:id="br0">
      <inkml:brushProperty name="width" value="0.025" units="cm"/>
      <inkml:brushProperty name="height" value="0.025" units="cm"/>
    </inkml:brush>
  </inkml:definitions>
  <inkml:trace contextRef="#ctx0" brushRef="#br0">0 933 10730,'0'0'3011,"77"0"-64,-16-30-257,16-15-864,15-14-449,16-13-480,20-11-544,6-6-161,5 2-32,-5 3-32,-2 7-128,-4 5 32,-19 8-480,-13 5-1955,-15 1-2401,-15 4-5638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7:43:31.358"/>
    </inkml:context>
    <inkml:brush xml:id="br0">
      <inkml:brushProperty name="width" value="0.025" units="cm"/>
      <inkml:brushProperty name="height" value="0.025" units="cm"/>
    </inkml:brush>
  </inkml:definitions>
  <inkml:trace contextRef="#ctx0" brushRef="#br0">0 1 7527,'0'0'422,"3"10"427,-2-3-635,1 0 1,0 0 0,0-1 0,1 1 0,0-1-1,0 1 1,0-1 0,1 0 0,0 0 0,0-1-1,0 1 1,1-1 0,0 0 0,0 0 0,0-1-1,11 8 1,10 1 3764,-24-12-3737,0 0 1,0-1-1,0 1 0,-1 0 0,1 0 0,0 0 1,0 0-1,-1 0 0,1 0 0,0 0 0,-1 1 1,0-1-1,1 1 0,-1-1 0,0 1 0,1 0 1,-1-1-1,0 1 0,0 0 0,0 0 1,-1 0-1,1-1 0,0 1 0,-1 0 0,1 0 1,-1 0-1,0 0 0,1 0 0,-1 0 0,0 0 1,0 0-1,0 0 0,-1 3 0,-3 15 1554,3-17-1583,0 0-1,0 0 1,1 0-1,-1 0 0,1 0 1,0 1-1,-1-1 1,1 0-1,1 0 1,-1 0-1,1 4 1,4-6-181,1-1 0,-1 1 0,1-1 0,-1 0 0,0 0 0,1-1 0,-1 1 0,8-3 0,7-3-135,0-1 0,-1-1 0,28-14 1,-33 14-22,-1 1 1,1 1 0,0 0-1,0 1 1,1 0 0,-1 1-1,1 1 1,22-2 0,-37 5 118,1 1 0,-1-1 0,1 0 0,-1 1 0,1-1 0,-1 0-1,1 1 1,-1-1 0,1 1 0,-1-1 0,1 1 0,-1-1 0,0 1 0,1-1 0,-1 1 0,0-1 0,1 1 0,-1 0 0,0-1 0,0 1 0,0 0 0,1-1 0,-1 1 0,0-1 0,0 1 0,0 0 0,0-1 0,0 1 0,0 0 0,0-1 0,0 1 0,-1 0 0,1-1 0,0 1 0,0-1 0,-1 1 0,1 0 0,0-1 0,0 1 0,-1-1 0,1 1 0,-1 0 0,-12 28 493,11-26-352,0 0 1,1 0-1,-1 0 0,0 0 1,1 0-1,0 0 1,0 1-1,0-1 0,0 0 1,1 1-1,-1 2 1,2-4-186,-1-1 0,1 0 0,0 0 1,0 0-1,0 0 0,0-1 1,0 1-1,0 0 0,0 0 0,0-1 1,1 1-1,-1 0 0,0-1 1,0 1-1,1-1 0,-1 0 1,0 1-1,0-1 0,1 0 0,-1 0 1,0 0-1,1 0 0,-1 0 1,0 0-1,1 0 0,-1 0 0,0-1 1,2 1-1,28-3-4859,-3-6-3476,-8-1-1567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19.791"/>
    </inkml:context>
    <inkml:brush xml:id="br0">
      <inkml:brushProperty name="width" value="0.025" units="cm"/>
      <inkml:brushProperty name="height" value="0.025" units="cm"/>
    </inkml:brush>
  </inkml:definitions>
  <inkml:trace contextRef="#ctx0" brushRef="#br0">97 115 7111,'0'0'448,"-38"-56"-416,30 40-64,5 6 32,-3 1 64,4 1 705,-4 4 512,1-1-224,1 1-416,4 2-321,-2 1-192,0 1-64,-3 0-256,-1 3-1089,-4 5-3812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0.549"/>
    </inkml:context>
    <inkml:brush xml:id="br0">
      <inkml:brushProperty name="width" value="0.025" units="cm"/>
      <inkml:brushProperty name="height" value="0.025" units="cm"/>
    </inkml:brush>
  </inkml:definitions>
  <inkml:trace contextRef="#ctx0" brushRef="#br0">1 1 17072,'0'0'10074,"2"9"-9962,7 73 41,6 41 639,-13-112-1147,1 0 1,0-1 0,0 1 0,1-1 0,0 0 0,1 0 0,0 0 0,11 14 0,-21-24-6794,-8-1 1836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0.882"/>
    </inkml:context>
    <inkml:brush xml:id="br0">
      <inkml:brushProperty name="width" value="0.025" units="cm"/>
      <inkml:brushProperty name="height" value="0.025" units="cm"/>
    </inkml:brush>
  </inkml:definitions>
  <inkml:trace contextRef="#ctx0" brushRef="#br0">101 379 2947,'-11'-5'8194,"-2"-1"-6427,-33-15 1272,18 1 3830,28 19-6738,0 1 0,-1 0 1,1-1-1,0 1 0,0-1 0,-1 1 0,1-1 0,0 1 0,0-1 0,0 1 0,-1-1 0,1 1 0,0-1 1,0 1-1,0-1 0,0 1 0,0-1 0,0 1 0,0-1 0,0 1 0,0-1 0,0 1 0,0-1 1,1 1-1,-1-1 0,0 1 0,0-1 0,0 1 0,1-1 0,-1 1 0,0 0 0,1-1 0,-1 1 1,0-1-1,1 1 0,0-1 0,16-12 678,-15 12-581,108-64 1520,124-54 0,4 18-8580,-233 100 5790,4-3-429,-6 0-4189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218"/>
    </inkml:context>
    <inkml:brush xml:id="br0">
      <inkml:brushProperty name="width" value="0.025" units="cm"/>
      <inkml:brushProperty name="height" value="0.025" units="cm"/>
    </inkml:brush>
  </inkml:definitions>
  <inkml:trace contextRef="#ctx0" brushRef="#br0">1 131 14638,'0'0'15054,"81"-5"-14093,-40-12-737,1-2-160,1 2-64,3 1-32,-11 2-801,1 1-1088,-6 2-1827,-15 2-2338,-3-1-4964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566"/>
    </inkml:context>
    <inkml:brush xml:id="br0">
      <inkml:brushProperty name="width" value="0.025" units="cm"/>
      <inkml:brushProperty name="height" value="0.025" units="cm"/>
    </inkml:brush>
  </inkml:definitions>
  <inkml:trace contextRef="#ctx0" brushRef="#br0">1 122 11435,'0'0'6481,"2"10"-3802,3 14-1677,-3-8-461,1-1-1,0 0 1,1-1 0,0 1 0,2-1 0,0 1-1,9 15 1,-14-29-517,0 1 0,0-1-1,0 0 1,1 0 0,-1 1-1,0-1 1,1 0 0,-1 0 0,1 0-1,-1-1 1,1 1 0,0 0-1,-1-1 1,1 1 0,0-1 0,0 1-1,-1-1 1,1 0 0,0 1-1,0-1 1,2-1 0,1 1 75,-1-1 1,-1 0-1,1 0 0,0-1 0,0 1 1,0-1-1,-1 0 0,1 0 1,4-3-1,5-5 192,0 0 0,-1-1 1,17-19-1,3-10-122,33-51 1,1-2 25,-66 93-197,0-1 0,0 1 1,0 0-1,1 0 0,-1 0 0,0-1 0,0 1 1,0 0-1,0 0 0,0 0 0,0 0 1,0 0-1,1-1 0,-1 1 0,0 0 0,0 0 1,0 0-1,0 0 0,1 0 0,-1 0 0,0 0 1,0 0-1,0 0 0,0-1 0,1 1 1,-1 0-1,0 0 0,0 0 0,0 0 0,1 0 1,-1 0-1,0 0 0,0 0 0,0 0 0,1 0 1,-1 0-1,0 1 0,0-1 0,0 0 1,1 0-1,-1 0 0,0 0 0,0 0 0,0 0 1,0 0-1,0 0 0,1 1 0,-1-1 1,0 0-1,0 0 0,0 0 0,0 0 0,0 0 1,0 1-1,1-1 0,-1 0 0,0 0 0,0 0 1,0 0-1,0 1 0,4 21-56,-3 37 90,-1-50 7,-1 11 62,1-14-60,-1 0 1,1 0-1,0 0 1,0 0 0,1 0-1,1 7 1,-1-12-34,-1 1-1,1-1 1,0 1 0,-1-1 0,1 0-1,0 0 1,0 1 0,0-1 0,0 0-1,0 0 1,0 0 0,0 0 0,0 0-1,0 0 1,1 0 0,-1-1 0,0 1-1,1 0 1,-1-1 0,0 1 0,1 0-1,-1-1 1,1 0 0,-1 1 0,1-1-1,-1 0 1,1 0 0,-1 0 0,3 0-1,2 0 18,-1 0-1,0-1 1,1 0-1,-1 0 0,1 0 1,-1 0-1,0-1 1,0 0-1,0 0 0,0 0 1,0-1-1,0 0 1,0 0-1,-1 0 1,5-4-1,4-5-47,-1-1 1,0-1-1,13-18 1,5-8-812,-29 40 781,-1 0 1,0-1 0,0 1-1,0 0 1,0-1 0,1 1 0,-1 0-1,0 0 1,0-1 0,1 1 0,-1 0-1,0-1 1,0 1 0,1 0-1,-1 0 1,0 0 0,1-1 0,-1 1-1,0 0 1,1 0 0,-1 0-1,0 0 1,1 0 0,-1 0 0,0 0-1,1 0 1,-1-1 0,1 1 0,-1 0-1,0 0 1,1 1 0,-1-1-1,0 0 1,1 0 0,-1 0 0,1 0-1,-1 0 1,0 0 0,1 0 0,-1 1-1,1-1 1,4 19-724,-4 40 80,-1-48-153,0 2 16,1-4-2137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1.900"/>
    </inkml:context>
    <inkml:brush xml:id="br0">
      <inkml:brushProperty name="width" value="0.025" units="cm"/>
      <inkml:brushProperty name="height" value="0.025" units="cm"/>
    </inkml:brush>
  </inkml:definitions>
  <inkml:trace contextRef="#ctx0" brushRef="#br0">1 1 16271,'0'0'6086,"51"49"-6246,-23-37-1474,6-5-1793,-2 2-2050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2.276"/>
    </inkml:context>
    <inkml:brush xml:id="br0">
      <inkml:brushProperty name="width" value="0.025" units="cm"/>
      <inkml:brushProperty name="height" value="0.025" units="cm"/>
    </inkml:brush>
  </inkml:definitions>
  <inkml:trace contextRef="#ctx0" brushRef="#br0">110 102 11979,'0'0'9962,"-11"5"-8574,1-1-1009,1 1 1,-1 0 0,1 1 0,-15 13 0,20-16-257,1 0 0,0 0 1,0 0-1,0 1 1,1-1-1,-1 1 1,1 0-1,0 0 1,0 0-1,0 0 1,0 0-1,1 0 1,0 1-1,0-1 1,0 0-1,0 1 1,1 7-1,-1-10-115,1 1 1,0-1-1,0 1 0,0-1 0,0 1 1,1-1-1,-1 1 0,1-1 0,0 0 1,-1 1-1,1-1 0,0 0 1,0 1-1,1-1 0,2 4 0,-2-5-2,-1 0-1,1 0 1,0 0-1,1 0 0,-1 0 1,0 0-1,0-1 1,0 1-1,0-1 0,1 1 1,-1-1-1,0 0 1,0 0-1,1 0 0,-1 0 1,0-1-1,0 1 0,3-1 1,1-1 36,0 0 0,-1 0 1,1 0-1,-1-1 0,0 0 0,0 0 1,0 0-1,0 0 0,-1-1 0,1 0 1,-1 0-1,0 0 0,0-1 0,5-7 0,6-8 55,-2 0 0,12-24-1,-18 32-64,0 1-18,-1 0 0,0 0 1,-1-1-1,0 0 0,-1 0 1,0 0-1,-1 0 0,2-14 1,-16 35-47,6 0 83,1-1 1,0 1-1,0 0 1,1 0-1,0 1 1,1-1-1,0 1 1,0-1-1,1 1 1,0 0-1,1-1 1,1 12-1,-2-17-33,2 0-1,-1 0 1,0 0-1,1 0 1,0 0 0,0 0-1,0 0 1,0 0 0,1 0-1,-1-1 1,1 1-1,0 0 1,0-1 0,0 0-1,1 1 1,-1-1-1,1 0 1,0 0 0,0 0-1,0-1 1,0 1 0,0-1-1,1 1 1,-1-1-1,1 0 1,-1-1 0,1 1-1,0 0 1,0-1-1,0 0 1,4 1 0,-2-1-156,-1-1 1,0 0 0,0 0 0,0 0-1,1 0 1,-1-1 0,0 0 0,0 0-1,8-3 1,-9 3-349,0-1-1,-1 0 0,1 0 1,-1 0-1,1-1 1,-1 1-1,0-1 1,0 0-1,0 0 0,0 0 1,-1 0-1,5-7 1,9-22-7372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2.653"/>
    </inkml:context>
    <inkml:brush xml:id="br0">
      <inkml:brushProperty name="width" value="0.025" units="cm"/>
      <inkml:brushProperty name="height" value="0.025" units="cm"/>
    </inkml:brush>
  </inkml:definitions>
  <inkml:trace contextRef="#ctx0" brushRef="#br0">1 122 14157,'0'0'10165,"4"11"-9082,1 3-629,0 1 0,-1 0 0,0 1-1,2 24 1,-6-37-433,0 1 0,1-1 0,-1 1 0,1-1 0,0 0 0,0 0 0,0 1 0,0-1 0,1 0 0,-1 0 0,4 4 0,-4-6-8,0 0-1,0 0 0,0 1 0,0-1 0,1 0 1,-1 0-1,0 0 0,1-1 0,-1 1 0,1 0 1,-1 0-1,1-1 0,-1 1 0,1-1 1,0 1-1,-1-1 0,3 0 0,1 0 12,0 0 0,-1-1 0,1 0 0,0 0 0,-1 0-1,1-1 1,-1 1 0,1-1 0,-1 0 0,0 0 0,0-1 0,0 1 0,0-1 0,0 0-1,3-4 1,31-31 31,-28 27-203,0 1-1,1 0 1,23-17-1,-34 27 136,1 1 0,-1-1-1,1 0 1,-1 0 0,1 0 0,-1 0-1,1 1 1,-1-1 0,1 0 0,-1 1-1,0-1 1,1 0 0,-1 1 0,1-1 0,-1 0-1,0 1 1,1-1 0,-1 1 0,0-1-1,1 1 1,-1-1 0,0 1 0,0-1-1,0 1 1,1-1 0,-1 1 0,0-1-1,0 1 1,0-1 0,0 1 0,0-1-1,0 1 1,0-1 0,0 1 0,0-1-1,0 1 1,0-1 0,0 1 0,-1 0-1,1 0 1,0 34 33,0-30-143,0 6-594,2 22-2244,7-13-6157</inkml:trace>
  <inkml:trace contextRef="#ctx0" brushRef="#br0" timeOffset="1">302 127 7111,'6'-11'2722,"-4"8"-2636,6-12 1888,1 0 0,0 1 0,17-19 0,-24 30-1686,1 0-1,-1 1 1,0-1-1,1 0 0,0 1 1,-1 0-1,1 0 1,0 0-1,0 0 1,0 0-1,1 0 1,-1 1-1,0-1 0,1 1 1,-1 0-1,0 0 1,1 1-1,0-1 1,-1 0-1,1 1 1,-1 0-1,1 0 0,-1 0 1,1 1-1,0-1 1,5 2-1,-8-1-209,1 1 0,-1-1 1,1 1-1,-1-1 0,0 1 0,1-1 0,-1 1 0,0 0 0,0 0 0,0-1 0,0 1 0,-1 0 1,1 0-1,0 0 0,-1 0 0,1 0 0,-1 0 0,0 0 0,0 0 0,1 0 0,-1 0 0,-1 0 1,1 0-1,0 0 0,0 0 0,-2 3 0,-10 54 744,8-46-780,2-7-29,0-1 1,0 1 0,1 0 0,0-1 0,0 1-1,0 0 1,1 8 0,0-13-11,1 1 0,-1-1-1,1 0 1,-1 1 0,1-1 0,0 0 0,0 1 0,-1-1-1,1 0 1,0 0 0,0 0 0,0 0 0,0 0 0,0 0-1,0 0 1,1 0 0,-1 0 0,0-1 0,0 1-1,1 0 1,-1-1 0,0 1 0,1-1 0,-1 1 0,1-1-1,-1 0 1,0 1 0,1-1 0,-1 0 0,1 0 0,-1 0-1,1 0 1,-1 0 0,3-1 0,0 1-214,8 0 241,-1 0 0,1-1 0,0 0 0,12-4 0,-22 5-351,1-1 0,0 0 0,0 0 0,-1-1 1,1 1-1,-1-1 0,1 1 0,-1-1 1,4-2-1,-5 2-267,0 1 1,0 0 0,1-1-1,-1 1 1,-1-1-1,1 0 1,0 1-1,0-1 1,-1 1 0,1-1-1,0 0 1,-1 0-1,0 1 1,1-1 0,-1 0-1,0-3 1,0-12-11200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002"/>
    </inkml:context>
    <inkml:brush xml:id="br0">
      <inkml:brushProperty name="width" value="0.025" units="cm"/>
      <inkml:brushProperty name="height" value="0.025" units="cm"/>
    </inkml:brush>
  </inkml:definitions>
  <inkml:trace contextRef="#ctx0" brushRef="#br0">0 64 12172,'0'0'6213,"79"-2"-6020,-41-8-129,3-3-929,-5-5-3107,0-2-9833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9:50:23.431"/>
    </inkml:context>
    <inkml:brush xml:id="br0">
      <inkml:brushProperty name="width" value="0.025" units="cm"/>
      <inkml:brushProperty name="height" value="0.025" units="cm"/>
    </inkml:brush>
  </inkml:definitions>
  <inkml:trace contextRef="#ctx0" brushRef="#br0">1 0 14318,'0'0'6277,"-1"12"-4723,3 51-539,3 0 1,19 87-1,-14-86-1066,-9-57 60,2 14 3,1-2 0,1 1 0,13 37 1,-16-53-13,0 0 1,0 0 0,0-1 0,0 1-1,1-1 1,-1 1 0,1-1 0,0 0-1,0 0 1,0 0 0,5 3 0,-6-5 0,0 0 0,0 0 0,0 0 0,1 0 0,-1 0 0,0-1 0,1 1 0,-1-1 0,1 0 1,-1 0-1,0 0 0,1 0 0,-1 0 0,1 0 0,-1 0 0,0-1 0,1 1 0,-1-1 0,0 0 0,0 0 0,4-1 1,1-4 12,0 0 1,0-1-1,-1 1 1,0-1-1,0-1 1,0 1-1,-1-1 1,0 0-1,7-17 1,-2 8-16,1-5-92,13-18-455,-23 40 541,-1 0 1,1 0-1,-1 0 0,1 0 0,-1 0 1,0 0-1,1 0 0,-1 0 1,1 0-1,-1 0 0,1 0 0,-1 0 1,1 1-1,-1-1 0,0 0 0,1 0 1,-1 0-1,1 1 0,-1-1 1,0 0-1,1 0 0,-1 1 0,0-1 1,1 0-1,-1 1 0,0-1 0,0 0 1,1 1-1,-1-1 0,0 1 0,0-1 1,0 0-1,1 1 0,-1-1 1,0 1-1,0-1 0,0 1 0,0-1 1,0 0-1,0 2 0,10 26 58,-7-21-34,-3-6-16,0 0 1,1 0 0,-1 0-1,1 0 1,-1 0-1,1 0 1,-1 0-1,1-1 1,-1 1 0,1 0-1,0 0 1,0-1-1,-1 1 1,1 0-1,0-1 1,0 1 0,0-1-1,-1 1 1,1-1-1,0 1 1,2 0-1,-2-1 18,-1-1 0,1 1-1,0 0 1,0 0 0,0-1-1,-1 1 1,1 0 0,0-1-1,0 1 1,-1-1 0,1 1-1,0 0 1,-1-1-1,1 0 1,-1 1 0,1-1-1,-1 1 1,1-1 0,-1 0-1,1-1 1,20-44 1156,-20 41-1030,10-32 175,10-59 0,-21 100-293,0-1 1,0 1-1,0 0 0,1-1 0,-1 1 0,1 0 1,0-1-1,0 1 0,0-1 0,1 1 0,-1-1 1,1 1-1,0-1 0,3 6 0,-2-7-11,-1 0 0,0-1 0,1 1 0,0 0 0,-1-1 0,1 1 0,0-1-1,0 0 1,0 0 0,-1 0 0,1 0 0,0 0 0,1-1 0,-1 1 0,0-1-1,0 0 1,0 0 0,4-1 0,-3 0 50,-1 0 0,1 0 0,-1-1 0,0 1 0,0-1 0,0 0 0,0 0 0,0 0 0,0-1 0,-1 1-1,1-1 1,-1 1 0,1-1 0,-1 0 0,0 0 0,0 0 0,0 0 0,-1 0 0,3-4 0,4-6-50,2 79 817,-7-56-727,0-1 0,1 0 1,0 0-1,8 13 0,-12-21-191,1 1 1,0 0-1,0 0 0,0-1 0,1 1 0,-1-1 1,0 1-1,1-1 0,-1 1 0,1-1 0,-1 0 1,1 0-1,0 1 0,-1-1 0,1-1 0,0 1 0,0 0 1,0 0-1,-1-1 0,1 1 0,0-1 0,0 1 1,0-1-1,0 0 0,0 0 0,0 0 0,0 0 1,0 0-1,2 0 0,-3-1-114,0 1 1,0-1-1,-1 0 1,1 1-1,0-1 1,-1 0-1,1 1 1,-1-1-1,1 0 0,-1 0 1,1 1-1,-1-1 1,1 0-1,-1 0 1,0 0-1,0 0 1,1 0-1,-1 1 0,0-1 1,0 0-1,0 0 1,0 0-1,0 0 1,0 0-1,0-1 1,0-4-1281,4-22-6304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06.04.2023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55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06.04.2023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06.04.2023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102" Type="http://schemas.openxmlformats.org/officeDocument/2006/relationships/image" Target="../media/image50.png"/><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12" Type="http://schemas.openxmlformats.org/officeDocument/2006/relationships/image" Target="../media/image5.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2.png"/><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s>
</file>

<file path=ppt/slides/_rels/slide10.xml.rels><?xml version="1.0" encoding="UTF-8" standalone="yes"?>
<Relationships xmlns="http://schemas.openxmlformats.org/package/2006/relationships"><Relationship Id="rId26" Type="http://schemas.openxmlformats.org/officeDocument/2006/relationships/image" Target="../media/image286.png"/><Relationship Id="rId21" Type="http://schemas.openxmlformats.org/officeDocument/2006/relationships/customXml" Target="../ink/ink448.xml"/><Relationship Id="rId42" Type="http://schemas.openxmlformats.org/officeDocument/2006/relationships/image" Target="../media/image293.png"/><Relationship Id="rId47" Type="http://schemas.openxmlformats.org/officeDocument/2006/relationships/customXml" Target="../ink/ink461.xml"/><Relationship Id="rId63" Type="http://schemas.openxmlformats.org/officeDocument/2006/relationships/customXml" Target="../ink/ink469.xml"/><Relationship Id="rId68" Type="http://schemas.openxmlformats.org/officeDocument/2006/relationships/image" Target="../media/image306.png"/><Relationship Id="rId84" Type="http://schemas.openxmlformats.org/officeDocument/2006/relationships/image" Target="../media/image314.png"/><Relationship Id="rId89" Type="http://schemas.openxmlformats.org/officeDocument/2006/relationships/customXml" Target="../ink/ink482.xml"/><Relationship Id="rId16" Type="http://schemas.openxmlformats.org/officeDocument/2006/relationships/image" Target="../media/image281.png"/><Relationship Id="rId107" Type="http://schemas.openxmlformats.org/officeDocument/2006/relationships/customXml" Target="../ink/ink491.xml"/><Relationship Id="rId11" Type="http://schemas.openxmlformats.org/officeDocument/2006/relationships/customXml" Target="../ink/ink443.xml"/><Relationship Id="rId32" Type="http://schemas.openxmlformats.org/officeDocument/2006/relationships/image" Target="../media/image289.png"/><Relationship Id="rId37" Type="http://schemas.openxmlformats.org/officeDocument/2006/relationships/customXml" Target="../ink/ink456.xml"/><Relationship Id="rId53" Type="http://schemas.openxmlformats.org/officeDocument/2006/relationships/customXml" Target="../ink/ink464.xml"/><Relationship Id="rId58" Type="http://schemas.openxmlformats.org/officeDocument/2006/relationships/image" Target="../media/image301.png"/><Relationship Id="rId74" Type="http://schemas.openxmlformats.org/officeDocument/2006/relationships/image" Target="../media/image309.png"/><Relationship Id="rId79" Type="http://schemas.openxmlformats.org/officeDocument/2006/relationships/customXml" Target="../ink/ink477.xml"/><Relationship Id="rId102" Type="http://schemas.openxmlformats.org/officeDocument/2006/relationships/image" Target="../media/image323.png"/><Relationship Id="rId5" Type="http://schemas.openxmlformats.org/officeDocument/2006/relationships/customXml" Target="../ink/ink440.xml"/><Relationship Id="rId90" Type="http://schemas.openxmlformats.org/officeDocument/2006/relationships/image" Target="../media/image317.png"/><Relationship Id="rId95" Type="http://schemas.openxmlformats.org/officeDocument/2006/relationships/customXml" Target="../ink/ink485.xml"/><Relationship Id="rId22" Type="http://schemas.openxmlformats.org/officeDocument/2006/relationships/image" Target="../media/image284.png"/><Relationship Id="rId27" Type="http://schemas.openxmlformats.org/officeDocument/2006/relationships/customXml" Target="../ink/ink451.xml"/><Relationship Id="rId43" Type="http://schemas.openxmlformats.org/officeDocument/2006/relationships/customXml" Target="../ink/ink459.xml"/><Relationship Id="rId48" Type="http://schemas.openxmlformats.org/officeDocument/2006/relationships/image" Target="../media/image296.png"/><Relationship Id="rId64" Type="http://schemas.openxmlformats.org/officeDocument/2006/relationships/image" Target="../media/image304.png"/><Relationship Id="rId69" Type="http://schemas.openxmlformats.org/officeDocument/2006/relationships/customXml" Target="../ink/ink472.xml"/><Relationship Id="rId80" Type="http://schemas.openxmlformats.org/officeDocument/2006/relationships/image" Target="../media/image312.png"/><Relationship Id="rId85" Type="http://schemas.openxmlformats.org/officeDocument/2006/relationships/customXml" Target="../ink/ink480.xml"/><Relationship Id="rId12" Type="http://schemas.openxmlformats.org/officeDocument/2006/relationships/image" Target="../media/image279.png"/><Relationship Id="rId17" Type="http://schemas.openxmlformats.org/officeDocument/2006/relationships/customXml" Target="../ink/ink446.xml"/><Relationship Id="rId33" Type="http://schemas.openxmlformats.org/officeDocument/2006/relationships/customXml" Target="../ink/ink454.xml"/><Relationship Id="rId38" Type="http://schemas.openxmlformats.org/officeDocument/2006/relationships/image" Target="../media/image81.png"/><Relationship Id="rId59" Type="http://schemas.openxmlformats.org/officeDocument/2006/relationships/customXml" Target="../ink/ink467.xml"/><Relationship Id="rId103" Type="http://schemas.openxmlformats.org/officeDocument/2006/relationships/customXml" Target="../ink/ink489.xml"/><Relationship Id="rId108" Type="http://schemas.openxmlformats.org/officeDocument/2006/relationships/image" Target="../media/image326.png"/><Relationship Id="rId20" Type="http://schemas.openxmlformats.org/officeDocument/2006/relationships/image" Target="../media/image283.png"/><Relationship Id="rId41" Type="http://schemas.openxmlformats.org/officeDocument/2006/relationships/customXml" Target="../ink/ink458.xml"/><Relationship Id="rId54" Type="http://schemas.openxmlformats.org/officeDocument/2006/relationships/image" Target="../media/image299.png"/><Relationship Id="rId62" Type="http://schemas.openxmlformats.org/officeDocument/2006/relationships/image" Target="../media/image303.png"/><Relationship Id="rId70" Type="http://schemas.openxmlformats.org/officeDocument/2006/relationships/image" Target="../media/image307.png"/><Relationship Id="rId75" Type="http://schemas.openxmlformats.org/officeDocument/2006/relationships/customXml" Target="../ink/ink475.xml"/><Relationship Id="rId83" Type="http://schemas.openxmlformats.org/officeDocument/2006/relationships/customXml" Target="../ink/ink479.xml"/><Relationship Id="rId88" Type="http://schemas.openxmlformats.org/officeDocument/2006/relationships/image" Target="../media/image316.png"/><Relationship Id="rId91" Type="http://schemas.openxmlformats.org/officeDocument/2006/relationships/customXml" Target="../ink/ink483.xml"/><Relationship Id="rId96"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276.png"/><Relationship Id="rId15" Type="http://schemas.openxmlformats.org/officeDocument/2006/relationships/customXml" Target="../ink/ink445.xml"/><Relationship Id="rId23" Type="http://schemas.openxmlformats.org/officeDocument/2006/relationships/customXml" Target="../ink/ink449.xml"/><Relationship Id="rId28" Type="http://schemas.openxmlformats.org/officeDocument/2006/relationships/image" Target="../media/image287.png"/><Relationship Id="rId36" Type="http://schemas.openxmlformats.org/officeDocument/2006/relationships/image" Target="../media/image291.png"/><Relationship Id="rId49" Type="http://schemas.openxmlformats.org/officeDocument/2006/relationships/customXml" Target="../ink/ink462.xml"/><Relationship Id="rId57" Type="http://schemas.openxmlformats.org/officeDocument/2006/relationships/customXml" Target="../ink/ink466.xml"/><Relationship Id="rId106" Type="http://schemas.openxmlformats.org/officeDocument/2006/relationships/image" Target="../media/image325.png"/><Relationship Id="rId10" Type="http://schemas.openxmlformats.org/officeDocument/2006/relationships/image" Target="../media/image278.png"/><Relationship Id="rId31" Type="http://schemas.openxmlformats.org/officeDocument/2006/relationships/customXml" Target="../ink/ink453.xml"/><Relationship Id="rId44" Type="http://schemas.openxmlformats.org/officeDocument/2006/relationships/image" Target="../media/image294.png"/><Relationship Id="rId52" Type="http://schemas.openxmlformats.org/officeDocument/2006/relationships/image" Target="../media/image298.png"/><Relationship Id="rId60" Type="http://schemas.openxmlformats.org/officeDocument/2006/relationships/image" Target="../media/image302.png"/><Relationship Id="rId65" Type="http://schemas.openxmlformats.org/officeDocument/2006/relationships/customXml" Target="../ink/ink470.xml"/><Relationship Id="rId73" Type="http://schemas.openxmlformats.org/officeDocument/2006/relationships/customXml" Target="../ink/ink474.xml"/><Relationship Id="rId78" Type="http://schemas.openxmlformats.org/officeDocument/2006/relationships/image" Target="../media/image311.png"/><Relationship Id="rId81" Type="http://schemas.openxmlformats.org/officeDocument/2006/relationships/customXml" Target="../ink/ink478.xml"/><Relationship Id="rId86" Type="http://schemas.openxmlformats.org/officeDocument/2006/relationships/image" Target="../media/image315.png"/><Relationship Id="rId94" Type="http://schemas.openxmlformats.org/officeDocument/2006/relationships/image" Target="../media/image319.png"/><Relationship Id="rId99" Type="http://schemas.openxmlformats.org/officeDocument/2006/relationships/customXml" Target="../ink/ink487.xml"/><Relationship Id="rId101" Type="http://schemas.openxmlformats.org/officeDocument/2006/relationships/customXml" Target="../ink/ink488.xml"/><Relationship Id="rId4" Type="http://schemas.openxmlformats.org/officeDocument/2006/relationships/image" Target="../media/image275.png"/><Relationship Id="rId9" Type="http://schemas.openxmlformats.org/officeDocument/2006/relationships/customXml" Target="../ink/ink442.xml"/><Relationship Id="rId13" Type="http://schemas.openxmlformats.org/officeDocument/2006/relationships/customXml" Target="../ink/ink444.xml"/><Relationship Id="rId18" Type="http://schemas.openxmlformats.org/officeDocument/2006/relationships/image" Target="../media/image282.png"/><Relationship Id="rId39" Type="http://schemas.openxmlformats.org/officeDocument/2006/relationships/customXml" Target="../ink/ink457.xml"/><Relationship Id="rId34" Type="http://schemas.openxmlformats.org/officeDocument/2006/relationships/image" Target="../media/image290.png"/><Relationship Id="rId50" Type="http://schemas.openxmlformats.org/officeDocument/2006/relationships/image" Target="../media/image297.png"/><Relationship Id="rId55" Type="http://schemas.openxmlformats.org/officeDocument/2006/relationships/customXml" Target="../ink/ink465.xml"/><Relationship Id="rId76" Type="http://schemas.openxmlformats.org/officeDocument/2006/relationships/image" Target="../media/image310.png"/><Relationship Id="rId97" Type="http://schemas.openxmlformats.org/officeDocument/2006/relationships/customXml" Target="../ink/ink486.xml"/><Relationship Id="rId104" Type="http://schemas.openxmlformats.org/officeDocument/2006/relationships/image" Target="../media/image324.png"/><Relationship Id="rId7" Type="http://schemas.openxmlformats.org/officeDocument/2006/relationships/customXml" Target="../ink/ink441.xml"/><Relationship Id="rId71" Type="http://schemas.openxmlformats.org/officeDocument/2006/relationships/customXml" Target="../ink/ink473.xml"/><Relationship Id="rId92" Type="http://schemas.openxmlformats.org/officeDocument/2006/relationships/image" Target="../media/image318.png"/><Relationship Id="rId2" Type="http://schemas.openxmlformats.org/officeDocument/2006/relationships/notesSlide" Target="../notesSlides/notesSlide10.xml"/><Relationship Id="rId29" Type="http://schemas.openxmlformats.org/officeDocument/2006/relationships/customXml" Target="../ink/ink452.xml"/><Relationship Id="rId24" Type="http://schemas.openxmlformats.org/officeDocument/2006/relationships/image" Target="../media/image285.png"/><Relationship Id="rId40" Type="http://schemas.openxmlformats.org/officeDocument/2006/relationships/image" Target="../media/image292.png"/><Relationship Id="rId45" Type="http://schemas.openxmlformats.org/officeDocument/2006/relationships/customXml" Target="../ink/ink460.xml"/><Relationship Id="rId66" Type="http://schemas.openxmlformats.org/officeDocument/2006/relationships/image" Target="../media/image305.png"/><Relationship Id="rId87" Type="http://schemas.openxmlformats.org/officeDocument/2006/relationships/customXml" Target="../ink/ink481.xml"/><Relationship Id="rId61" Type="http://schemas.openxmlformats.org/officeDocument/2006/relationships/customXml" Target="../ink/ink468.xml"/><Relationship Id="rId82" Type="http://schemas.openxmlformats.org/officeDocument/2006/relationships/image" Target="../media/image313.png"/><Relationship Id="rId19" Type="http://schemas.openxmlformats.org/officeDocument/2006/relationships/customXml" Target="../ink/ink447.xml"/><Relationship Id="rId14" Type="http://schemas.openxmlformats.org/officeDocument/2006/relationships/image" Target="../media/image280.png"/><Relationship Id="rId30" Type="http://schemas.openxmlformats.org/officeDocument/2006/relationships/image" Target="../media/image288.png"/><Relationship Id="rId35" Type="http://schemas.openxmlformats.org/officeDocument/2006/relationships/customXml" Target="../ink/ink455.xml"/><Relationship Id="rId56" Type="http://schemas.openxmlformats.org/officeDocument/2006/relationships/image" Target="../media/image300.png"/><Relationship Id="rId77" Type="http://schemas.openxmlformats.org/officeDocument/2006/relationships/customXml" Target="../ink/ink476.xml"/><Relationship Id="rId100" Type="http://schemas.openxmlformats.org/officeDocument/2006/relationships/image" Target="../media/image322.png"/><Relationship Id="rId105" Type="http://schemas.openxmlformats.org/officeDocument/2006/relationships/customXml" Target="../ink/ink490.xml"/><Relationship Id="rId8" Type="http://schemas.openxmlformats.org/officeDocument/2006/relationships/image" Target="../media/image277.png"/><Relationship Id="rId51" Type="http://schemas.openxmlformats.org/officeDocument/2006/relationships/customXml" Target="../ink/ink463.xml"/><Relationship Id="rId72" Type="http://schemas.openxmlformats.org/officeDocument/2006/relationships/image" Target="../media/image308.png"/><Relationship Id="rId93" Type="http://schemas.openxmlformats.org/officeDocument/2006/relationships/customXml" Target="../ink/ink484.xml"/><Relationship Id="rId98" Type="http://schemas.openxmlformats.org/officeDocument/2006/relationships/image" Target="../media/image321.png"/><Relationship Id="rId3" Type="http://schemas.openxmlformats.org/officeDocument/2006/relationships/customXml" Target="../ink/ink439.xml"/><Relationship Id="rId25" Type="http://schemas.openxmlformats.org/officeDocument/2006/relationships/customXml" Target="../ink/ink450.xml"/><Relationship Id="rId46" Type="http://schemas.openxmlformats.org/officeDocument/2006/relationships/image" Target="../media/image295.png"/><Relationship Id="rId67" Type="http://schemas.openxmlformats.org/officeDocument/2006/relationships/customXml" Target="../ink/ink471.xml"/></Relationships>
</file>

<file path=ppt/slides/_rels/slide11.xml.rels><?xml version="1.0" encoding="UTF-8" standalone="yes"?>
<Relationships xmlns="http://schemas.openxmlformats.org/package/2006/relationships"><Relationship Id="rId3" Type="http://schemas.openxmlformats.org/officeDocument/2006/relationships/customXml" Target="../ink/ink49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498.xml"/><Relationship Id="rId18" Type="http://schemas.openxmlformats.org/officeDocument/2006/relationships/image" Target="../media/image335.png"/><Relationship Id="rId26" Type="http://schemas.openxmlformats.org/officeDocument/2006/relationships/image" Target="../media/image339.png"/><Relationship Id="rId3" Type="http://schemas.openxmlformats.org/officeDocument/2006/relationships/customXml" Target="../ink/ink493.xml"/><Relationship Id="rId21" Type="http://schemas.openxmlformats.org/officeDocument/2006/relationships/customXml" Target="../ink/ink502.xml"/><Relationship Id="rId7" Type="http://schemas.openxmlformats.org/officeDocument/2006/relationships/customXml" Target="../ink/ink495.xml"/><Relationship Id="rId12" Type="http://schemas.openxmlformats.org/officeDocument/2006/relationships/image" Target="../media/image332.png"/><Relationship Id="rId17" Type="http://schemas.openxmlformats.org/officeDocument/2006/relationships/customXml" Target="../ink/ink500.xml"/><Relationship Id="rId25" Type="http://schemas.openxmlformats.org/officeDocument/2006/relationships/customXml" Target="../ink/ink504.xml"/><Relationship Id="rId2" Type="http://schemas.openxmlformats.org/officeDocument/2006/relationships/notesSlide" Target="../notesSlides/notesSlide13.xml"/><Relationship Id="rId16" Type="http://schemas.openxmlformats.org/officeDocument/2006/relationships/image" Target="../media/image334.png"/><Relationship Id="rId20" Type="http://schemas.openxmlformats.org/officeDocument/2006/relationships/image" Target="../media/image336.png"/><Relationship Id="rId1" Type="http://schemas.openxmlformats.org/officeDocument/2006/relationships/slideLayout" Target="../slideLayouts/slideLayout7.xml"/><Relationship Id="rId6" Type="http://schemas.openxmlformats.org/officeDocument/2006/relationships/image" Target="../media/image329.png"/><Relationship Id="rId11" Type="http://schemas.openxmlformats.org/officeDocument/2006/relationships/customXml" Target="../ink/ink497.xml"/><Relationship Id="rId24" Type="http://schemas.openxmlformats.org/officeDocument/2006/relationships/image" Target="../media/image338.png"/><Relationship Id="rId5" Type="http://schemas.openxmlformats.org/officeDocument/2006/relationships/customXml" Target="../ink/ink494.xml"/><Relationship Id="rId15" Type="http://schemas.openxmlformats.org/officeDocument/2006/relationships/customXml" Target="../ink/ink499.xml"/><Relationship Id="rId23" Type="http://schemas.openxmlformats.org/officeDocument/2006/relationships/customXml" Target="../ink/ink503.xml"/><Relationship Id="rId10" Type="http://schemas.openxmlformats.org/officeDocument/2006/relationships/image" Target="../media/image331.png"/><Relationship Id="rId19" Type="http://schemas.openxmlformats.org/officeDocument/2006/relationships/customXml" Target="../ink/ink501.xml"/><Relationship Id="rId4" Type="http://schemas.openxmlformats.org/officeDocument/2006/relationships/image" Target="../media/image328.png"/><Relationship Id="rId9" Type="http://schemas.openxmlformats.org/officeDocument/2006/relationships/customXml" Target="../ink/ink496.xml"/><Relationship Id="rId14" Type="http://schemas.openxmlformats.org/officeDocument/2006/relationships/image" Target="../media/image333.png"/><Relationship Id="rId22" Type="http://schemas.openxmlformats.org/officeDocument/2006/relationships/image" Target="../media/image337.png"/></Relationships>
</file>

<file path=ppt/slides/_rels/slide14.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63" Type="http://schemas.openxmlformats.org/officeDocument/2006/relationships/customXml" Target="../ink/ink535.xml"/><Relationship Id="rId159" Type="http://schemas.openxmlformats.org/officeDocument/2006/relationships/customXml" Target="../ink/ink583.xml"/><Relationship Id="rId170" Type="http://schemas.openxmlformats.org/officeDocument/2006/relationships/image" Target="../media/image423.png"/><Relationship Id="rId226" Type="http://schemas.openxmlformats.org/officeDocument/2006/relationships/image" Target="../media/image451.png"/><Relationship Id="rId107" Type="http://schemas.openxmlformats.org/officeDocument/2006/relationships/customXml" Target="../ink/ink557.xml"/><Relationship Id="rId268" Type="http://schemas.openxmlformats.org/officeDocument/2006/relationships/image" Target="../media/image472.png"/><Relationship Id="rId11" Type="http://schemas.openxmlformats.org/officeDocument/2006/relationships/customXml" Target="../ink/ink509.xml"/><Relationship Id="rId32" Type="http://schemas.openxmlformats.org/officeDocument/2006/relationships/image" Target="../media/image354.png"/><Relationship Id="rId53" Type="http://schemas.openxmlformats.org/officeDocument/2006/relationships/customXml" Target="../ink/ink530.xml"/><Relationship Id="rId74" Type="http://schemas.openxmlformats.org/officeDocument/2006/relationships/image" Target="../media/image375.png"/><Relationship Id="rId128" Type="http://schemas.openxmlformats.org/officeDocument/2006/relationships/image" Target="../media/image402.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418.png"/><Relationship Id="rId181" Type="http://schemas.openxmlformats.org/officeDocument/2006/relationships/customXml" Target="../ink/ink594.xml"/><Relationship Id="rId216" Type="http://schemas.openxmlformats.org/officeDocument/2006/relationships/image" Target="../media/image446.png"/><Relationship Id="rId237" Type="http://schemas.openxmlformats.org/officeDocument/2006/relationships/customXml" Target="../ink/ink622.xml"/><Relationship Id="rId258" Type="http://schemas.openxmlformats.org/officeDocument/2006/relationships/image" Target="../media/image467.png"/><Relationship Id="rId22" Type="http://schemas.openxmlformats.org/officeDocument/2006/relationships/image" Target="../media/image350.png"/><Relationship Id="rId43" Type="http://schemas.openxmlformats.org/officeDocument/2006/relationships/customXml" Target="../ink/ink525.xml"/><Relationship Id="rId64" Type="http://schemas.openxmlformats.org/officeDocument/2006/relationships/image" Target="../media/image370.png"/><Relationship Id="rId118" Type="http://schemas.openxmlformats.org/officeDocument/2006/relationships/image" Target="../media/image397.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413.png"/><Relationship Id="rId171" Type="http://schemas.openxmlformats.org/officeDocument/2006/relationships/customXml" Target="../ink/ink589.xml"/><Relationship Id="rId192" Type="http://schemas.openxmlformats.org/officeDocument/2006/relationships/image" Target="../media/image434.png"/><Relationship Id="rId206" Type="http://schemas.openxmlformats.org/officeDocument/2006/relationships/image" Target="../media/image441.png"/><Relationship Id="rId227" Type="http://schemas.openxmlformats.org/officeDocument/2006/relationships/customXml" Target="../ink/ink617.xml"/><Relationship Id="rId248" Type="http://schemas.openxmlformats.org/officeDocument/2006/relationships/image" Target="../media/image462.png"/><Relationship Id="rId12" Type="http://schemas.openxmlformats.org/officeDocument/2006/relationships/image" Target="../media/image345.png"/><Relationship Id="rId33" Type="http://schemas.openxmlformats.org/officeDocument/2006/relationships/customXml" Target="../ink/ink520.xml"/><Relationship Id="rId108" Type="http://schemas.openxmlformats.org/officeDocument/2006/relationships/image" Target="../media/image392.png"/><Relationship Id="rId129" Type="http://schemas.openxmlformats.org/officeDocument/2006/relationships/customXml" Target="../ink/ink568.xml"/><Relationship Id="rId54" Type="http://schemas.openxmlformats.org/officeDocument/2006/relationships/image" Target="../media/image365.png"/><Relationship Id="rId75" Type="http://schemas.openxmlformats.org/officeDocument/2006/relationships/customXml" Target="../ink/ink541.xml"/><Relationship Id="rId96" Type="http://schemas.openxmlformats.org/officeDocument/2006/relationships/image" Target="../media/image386.png"/><Relationship Id="rId140" Type="http://schemas.openxmlformats.org/officeDocument/2006/relationships/image" Target="../media/image408.png"/><Relationship Id="rId161" Type="http://schemas.openxmlformats.org/officeDocument/2006/relationships/customXml" Target="../ink/ink584.xml"/><Relationship Id="rId182" Type="http://schemas.openxmlformats.org/officeDocument/2006/relationships/image" Target="../media/image429.png"/><Relationship Id="rId217" Type="http://schemas.openxmlformats.org/officeDocument/2006/relationships/customXml" Target="../ink/ink612.xml"/><Relationship Id="rId6" Type="http://schemas.openxmlformats.org/officeDocument/2006/relationships/image" Target="../media/image342.png"/><Relationship Id="rId238" Type="http://schemas.openxmlformats.org/officeDocument/2006/relationships/image" Target="../media/image457.png"/><Relationship Id="rId259" Type="http://schemas.openxmlformats.org/officeDocument/2006/relationships/customXml" Target="../ink/ink633.xml"/><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360.png"/><Relationship Id="rId65" Type="http://schemas.openxmlformats.org/officeDocument/2006/relationships/customXml" Target="../ink/ink536.xml"/><Relationship Id="rId86" Type="http://schemas.openxmlformats.org/officeDocument/2006/relationships/image" Target="../media/image381.png"/><Relationship Id="rId130" Type="http://schemas.openxmlformats.org/officeDocument/2006/relationships/image" Target="../media/image403.png"/><Relationship Id="rId151" Type="http://schemas.openxmlformats.org/officeDocument/2006/relationships/customXml" Target="../ink/ink579.xml"/><Relationship Id="rId172" Type="http://schemas.openxmlformats.org/officeDocument/2006/relationships/image" Target="../media/image424.png"/><Relationship Id="rId193" Type="http://schemas.openxmlformats.org/officeDocument/2006/relationships/customXml" Target="../ink/ink600.xml"/><Relationship Id="rId207" Type="http://schemas.openxmlformats.org/officeDocument/2006/relationships/customXml" Target="../ink/ink607.xml"/><Relationship Id="rId228" Type="http://schemas.openxmlformats.org/officeDocument/2006/relationships/image" Target="../media/image452.png"/><Relationship Id="rId249" Type="http://schemas.openxmlformats.org/officeDocument/2006/relationships/customXml" Target="../ink/ink628.xml"/><Relationship Id="rId13" Type="http://schemas.openxmlformats.org/officeDocument/2006/relationships/customXml" Target="../ink/ink510.xml"/><Relationship Id="rId109" Type="http://schemas.openxmlformats.org/officeDocument/2006/relationships/customXml" Target="../ink/ink558.xml"/><Relationship Id="rId260" Type="http://schemas.openxmlformats.org/officeDocument/2006/relationships/image" Target="../media/image468.png"/><Relationship Id="rId34" Type="http://schemas.openxmlformats.org/officeDocument/2006/relationships/image" Target="../media/image355.png"/><Relationship Id="rId55" Type="http://schemas.openxmlformats.org/officeDocument/2006/relationships/customXml" Target="../ink/ink531.xml"/><Relationship Id="rId76" Type="http://schemas.openxmlformats.org/officeDocument/2006/relationships/image" Target="../media/image376.png"/><Relationship Id="rId97" Type="http://schemas.openxmlformats.org/officeDocument/2006/relationships/customXml" Target="../ink/ink552.xml"/><Relationship Id="rId120" Type="http://schemas.openxmlformats.org/officeDocument/2006/relationships/image" Target="../media/image398.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419.png"/><Relationship Id="rId183" Type="http://schemas.openxmlformats.org/officeDocument/2006/relationships/customXml" Target="../ink/ink595.xml"/><Relationship Id="rId218" Type="http://schemas.openxmlformats.org/officeDocument/2006/relationships/image" Target="../media/image447.png"/><Relationship Id="rId239" Type="http://schemas.openxmlformats.org/officeDocument/2006/relationships/customXml" Target="../ink/ink623.xml"/><Relationship Id="rId250" Type="http://schemas.openxmlformats.org/officeDocument/2006/relationships/image" Target="../media/image463.png"/><Relationship Id="rId24" Type="http://schemas.openxmlformats.org/officeDocument/2006/relationships/image" Target="../media/image351.png"/><Relationship Id="rId45" Type="http://schemas.openxmlformats.org/officeDocument/2006/relationships/customXml" Target="../ink/ink526.xml"/><Relationship Id="rId66" Type="http://schemas.openxmlformats.org/officeDocument/2006/relationships/image" Target="../media/image371.png"/><Relationship Id="rId87" Type="http://schemas.openxmlformats.org/officeDocument/2006/relationships/customXml" Target="../ink/ink547.xml"/><Relationship Id="rId110" Type="http://schemas.openxmlformats.org/officeDocument/2006/relationships/image" Target="../media/image393.png"/><Relationship Id="rId131" Type="http://schemas.openxmlformats.org/officeDocument/2006/relationships/customXml" Target="../ink/ink569.xml"/><Relationship Id="rId152" Type="http://schemas.openxmlformats.org/officeDocument/2006/relationships/image" Target="../media/image414.png"/><Relationship Id="rId173" Type="http://schemas.openxmlformats.org/officeDocument/2006/relationships/customXml" Target="../ink/ink590.xml"/><Relationship Id="rId194" Type="http://schemas.openxmlformats.org/officeDocument/2006/relationships/image" Target="../media/image435.png"/><Relationship Id="rId208" Type="http://schemas.openxmlformats.org/officeDocument/2006/relationships/image" Target="../media/image442.png"/><Relationship Id="rId229" Type="http://schemas.openxmlformats.org/officeDocument/2006/relationships/customXml" Target="../ink/ink618.xml"/><Relationship Id="rId240" Type="http://schemas.openxmlformats.org/officeDocument/2006/relationships/image" Target="../media/image458.png"/><Relationship Id="rId261" Type="http://schemas.openxmlformats.org/officeDocument/2006/relationships/customXml" Target="../ink/ink634.xml"/><Relationship Id="rId14" Type="http://schemas.openxmlformats.org/officeDocument/2006/relationships/image" Target="../media/image346.png"/><Relationship Id="rId35" Type="http://schemas.openxmlformats.org/officeDocument/2006/relationships/customXml" Target="../ink/ink521.xml"/><Relationship Id="rId56" Type="http://schemas.openxmlformats.org/officeDocument/2006/relationships/image" Target="../media/image366.png"/><Relationship Id="rId77" Type="http://schemas.openxmlformats.org/officeDocument/2006/relationships/customXml" Target="../ink/ink542.xml"/><Relationship Id="rId100" Type="http://schemas.openxmlformats.org/officeDocument/2006/relationships/image" Target="../media/image388.png"/><Relationship Id="rId8" Type="http://schemas.openxmlformats.org/officeDocument/2006/relationships/image" Target="../media/image343.png"/><Relationship Id="rId98" Type="http://schemas.openxmlformats.org/officeDocument/2006/relationships/image" Target="../media/image387.png"/><Relationship Id="rId121" Type="http://schemas.openxmlformats.org/officeDocument/2006/relationships/customXml" Target="../ink/ink564.xml"/><Relationship Id="rId142" Type="http://schemas.openxmlformats.org/officeDocument/2006/relationships/image" Target="../media/image409.png"/><Relationship Id="rId163" Type="http://schemas.openxmlformats.org/officeDocument/2006/relationships/customXml" Target="../ink/ink585.xml"/><Relationship Id="rId184" Type="http://schemas.openxmlformats.org/officeDocument/2006/relationships/image" Target="../media/image430.png"/><Relationship Id="rId219" Type="http://schemas.openxmlformats.org/officeDocument/2006/relationships/customXml" Target="../ink/ink613.xml"/><Relationship Id="rId230" Type="http://schemas.openxmlformats.org/officeDocument/2006/relationships/image" Target="../media/image453.png"/><Relationship Id="rId251" Type="http://schemas.openxmlformats.org/officeDocument/2006/relationships/customXml" Target="../ink/ink629.xml"/><Relationship Id="rId25" Type="http://schemas.openxmlformats.org/officeDocument/2006/relationships/customXml" Target="../ink/ink516.xml"/><Relationship Id="rId46" Type="http://schemas.openxmlformats.org/officeDocument/2006/relationships/image" Target="../media/image361.png"/><Relationship Id="rId67" Type="http://schemas.openxmlformats.org/officeDocument/2006/relationships/customXml" Target="../ink/ink537.xml"/><Relationship Id="rId88" Type="http://schemas.openxmlformats.org/officeDocument/2006/relationships/image" Target="../media/image382.png"/><Relationship Id="rId111" Type="http://schemas.openxmlformats.org/officeDocument/2006/relationships/customXml" Target="../ink/ink559.xml"/><Relationship Id="rId132" Type="http://schemas.openxmlformats.org/officeDocument/2006/relationships/image" Target="../media/image404.png"/><Relationship Id="rId153" Type="http://schemas.openxmlformats.org/officeDocument/2006/relationships/customXml" Target="../ink/ink580.xml"/><Relationship Id="rId174" Type="http://schemas.openxmlformats.org/officeDocument/2006/relationships/image" Target="../media/image425.png"/><Relationship Id="rId195" Type="http://schemas.openxmlformats.org/officeDocument/2006/relationships/customXml" Target="../ink/ink601.xml"/><Relationship Id="rId209" Type="http://schemas.openxmlformats.org/officeDocument/2006/relationships/customXml" Target="../ink/ink608.xml"/><Relationship Id="rId220" Type="http://schemas.openxmlformats.org/officeDocument/2006/relationships/image" Target="../media/image448.png"/><Relationship Id="rId241" Type="http://schemas.openxmlformats.org/officeDocument/2006/relationships/customXml" Target="../ink/ink624.xml"/><Relationship Id="rId15" Type="http://schemas.openxmlformats.org/officeDocument/2006/relationships/customXml" Target="../ink/ink511.xml"/><Relationship Id="rId36" Type="http://schemas.openxmlformats.org/officeDocument/2006/relationships/image" Target="../media/image356.png"/><Relationship Id="rId57" Type="http://schemas.openxmlformats.org/officeDocument/2006/relationships/customXml" Target="../ink/ink532.xml"/><Relationship Id="rId262" Type="http://schemas.openxmlformats.org/officeDocument/2006/relationships/image" Target="../media/image469.png"/><Relationship Id="rId78" Type="http://schemas.openxmlformats.org/officeDocument/2006/relationships/image" Target="../media/image377.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399.png"/><Relationship Id="rId143" Type="http://schemas.openxmlformats.org/officeDocument/2006/relationships/customXml" Target="../ink/ink575.xml"/><Relationship Id="rId164" Type="http://schemas.openxmlformats.org/officeDocument/2006/relationships/image" Target="../media/image420.png"/><Relationship Id="rId185" Type="http://schemas.openxmlformats.org/officeDocument/2006/relationships/customXml" Target="../ink/ink596.xml"/><Relationship Id="rId9" Type="http://schemas.openxmlformats.org/officeDocument/2006/relationships/customXml" Target="../ink/ink508.xml"/><Relationship Id="rId210" Type="http://schemas.openxmlformats.org/officeDocument/2006/relationships/image" Target="../media/image443.png"/><Relationship Id="rId26" Type="http://schemas.openxmlformats.org/officeDocument/2006/relationships/image" Target="../media/image240.png"/><Relationship Id="rId231" Type="http://schemas.openxmlformats.org/officeDocument/2006/relationships/customXml" Target="../ink/ink619.xml"/><Relationship Id="rId252" Type="http://schemas.openxmlformats.org/officeDocument/2006/relationships/image" Target="../media/image464.png"/><Relationship Id="rId47" Type="http://schemas.openxmlformats.org/officeDocument/2006/relationships/customXml" Target="../ink/ink527.xml"/><Relationship Id="rId68" Type="http://schemas.openxmlformats.org/officeDocument/2006/relationships/image" Target="../media/image372.png"/><Relationship Id="rId89" Type="http://schemas.openxmlformats.org/officeDocument/2006/relationships/customXml" Target="../ink/ink548.xml"/><Relationship Id="rId112" Type="http://schemas.openxmlformats.org/officeDocument/2006/relationships/image" Target="../media/image394.png"/><Relationship Id="rId133" Type="http://schemas.openxmlformats.org/officeDocument/2006/relationships/customXml" Target="../ink/ink570.xml"/><Relationship Id="rId154" Type="http://schemas.openxmlformats.org/officeDocument/2006/relationships/image" Target="../media/image415.png"/><Relationship Id="rId175" Type="http://schemas.openxmlformats.org/officeDocument/2006/relationships/customXml" Target="../ink/ink591.xml"/><Relationship Id="rId196" Type="http://schemas.openxmlformats.org/officeDocument/2006/relationships/image" Target="../media/image436.png"/><Relationship Id="rId200" Type="http://schemas.openxmlformats.org/officeDocument/2006/relationships/image" Target="../media/image438.png"/><Relationship Id="rId16" Type="http://schemas.openxmlformats.org/officeDocument/2006/relationships/image" Target="../media/image347.png"/><Relationship Id="rId221" Type="http://schemas.openxmlformats.org/officeDocument/2006/relationships/customXml" Target="../ink/ink614.xml"/><Relationship Id="rId242" Type="http://schemas.openxmlformats.org/officeDocument/2006/relationships/image" Target="../media/image459.png"/><Relationship Id="rId263" Type="http://schemas.openxmlformats.org/officeDocument/2006/relationships/customXml" Target="../ink/ink635.xml"/><Relationship Id="rId37" Type="http://schemas.openxmlformats.org/officeDocument/2006/relationships/customXml" Target="../ink/ink522.xml"/><Relationship Id="rId58" Type="http://schemas.openxmlformats.org/officeDocument/2006/relationships/image" Target="../media/image367.png"/><Relationship Id="rId79" Type="http://schemas.openxmlformats.org/officeDocument/2006/relationships/customXml" Target="../ink/ink543.xml"/><Relationship Id="rId102" Type="http://schemas.openxmlformats.org/officeDocument/2006/relationships/image" Target="../media/image389.png"/><Relationship Id="rId123" Type="http://schemas.openxmlformats.org/officeDocument/2006/relationships/customXml" Target="../ink/ink565.xml"/><Relationship Id="rId144" Type="http://schemas.openxmlformats.org/officeDocument/2006/relationships/image" Target="../media/image410.png"/><Relationship Id="rId90" Type="http://schemas.openxmlformats.org/officeDocument/2006/relationships/image" Target="../media/image383.png"/><Relationship Id="rId165" Type="http://schemas.openxmlformats.org/officeDocument/2006/relationships/customXml" Target="../ink/ink586.xml"/><Relationship Id="rId186" Type="http://schemas.openxmlformats.org/officeDocument/2006/relationships/image" Target="../media/image431.png"/><Relationship Id="rId211" Type="http://schemas.openxmlformats.org/officeDocument/2006/relationships/customXml" Target="../ink/ink609.xml"/><Relationship Id="rId232" Type="http://schemas.openxmlformats.org/officeDocument/2006/relationships/image" Target="../media/image454.png"/><Relationship Id="rId253" Type="http://schemas.openxmlformats.org/officeDocument/2006/relationships/customXml" Target="../ink/ink630.xml"/><Relationship Id="rId27" Type="http://schemas.openxmlformats.org/officeDocument/2006/relationships/customXml" Target="../ink/ink517.xml"/><Relationship Id="rId48" Type="http://schemas.openxmlformats.org/officeDocument/2006/relationships/image" Target="../media/image362.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405.png"/><Relationship Id="rId80" Type="http://schemas.openxmlformats.org/officeDocument/2006/relationships/image" Target="../media/image378.png"/><Relationship Id="rId155" Type="http://schemas.openxmlformats.org/officeDocument/2006/relationships/customXml" Target="../ink/ink581.xml"/><Relationship Id="rId176" Type="http://schemas.openxmlformats.org/officeDocument/2006/relationships/image" Target="../media/image426.png"/><Relationship Id="rId197" Type="http://schemas.openxmlformats.org/officeDocument/2006/relationships/customXml" Target="../ink/ink602.xml"/><Relationship Id="rId201" Type="http://schemas.openxmlformats.org/officeDocument/2006/relationships/customXml" Target="../ink/ink604.xml"/><Relationship Id="rId222" Type="http://schemas.openxmlformats.org/officeDocument/2006/relationships/image" Target="../media/image449.png"/><Relationship Id="rId243" Type="http://schemas.openxmlformats.org/officeDocument/2006/relationships/customXml" Target="../ink/ink625.xml"/><Relationship Id="rId264" Type="http://schemas.openxmlformats.org/officeDocument/2006/relationships/image" Target="../media/image470.png"/><Relationship Id="rId17" Type="http://schemas.openxmlformats.org/officeDocument/2006/relationships/customXml" Target="../ink/ink512.xml"/><Relationship Id="rId38" Type="http://schemas.openxmlformats.org/officeDocument/2006/relationships/image" Target="../media/image357.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400.png"/><Relationship Id="rId70" Type="http://schemas.openxmlformats.org/officeDocument/2006/relationships/image" Target="../media/image373.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421.png"/><Relationship Id="rId187" Type="http://schemas.openxmlformats.org/officeDocument/2006/relationships/customXml" Target="../ink/ink597.xml"/><Relationship Id="rId1" Type="http://schemas.openxmlformats.org/officeDocument/2006/relationships/slideLayout" Target="../slideLayouts/slideLayout1.xml"/><Relationship Id="rId212" Type="http://schemas.openxmlformats.org/officeDocument/2006/relationships/image" Target="../media/image444.png"/><Relationship Id="rId233" Type="http://schemas.openxmlformats.org/officeDocument/2006/relationships/customXml" Target="../ink/ink620.xml"/><Relationship Id="rId254" Type="http://schemas.openxmlformats.org/officeDocument/2006/relationships/image" Target="../media/image465.png"/><Relationship Id="rId28" Type="http://schemas.openxmlformats.org/officeDocument/2006/relationships/image" Target="../media/image352.png"/><Relationship Id="rId49" Type="http://schemas.openxmlformats.org/officeDocument/2006/relationships/customXml" Target="../ink/ink528.xml"/><Relationship Id="rId114" Type="http://schemas.openxmlformats.org/officeDocument/2006/relationships/image" Target="../media/image395.png"/><Relationship Id="rId60" Type="http://schemas.openxmlformats.org/officeDocument/2006/relationships/image" Target="../media/image368.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416.png"/><Relationship Id="rId177" Type="http://schemas.openxmlformats.org/officeDocument/2006/relationships/customXml" Target="../ink/ink592.xml"/><Relationship Id="rId198" Type="http://schemas.openxmlformats.org/officeDocument/2006/relationships/image" Target="../media/image437.png"/><Relationship Id="rId202" Type="http://schemas.openxmlformats.org/officeDocument/2006/relationships/image" Target="../media/image439.png"/><Relationship Id="rId223" Type="http://schemas.openxmlformats.org/officeDocument/2006/relationships/customXml" Target="../ink/ink615.xml"/><Relationship Id="rId244" Type="http://schemas.openxmlformats.org/officeDocument/2006/relationships/image" Target="../media/image460.png"/><Relationship Id="rId18" Type="http://schemas.openxmlformats.org/officeDocument/2006/relationships/image" Target="../media/image348.png"/><Relationship Id="rId39" Type="http://schemas.openxmlformats.org/officeDocument/2006/relationships/customXml" Target="../ink/ink523.xml"/><Relationship Id="rId265" Type="http://schemas.openxmlformats.org/officeDocument/2006/relationships/customXml" Target="../ink/ink636.xml"/><Relationship Id="rId50" Type="http://schemas.openxmlformats.org/officeDocument/2006/relationships/image" Target="../media/image363.png"/><Relationship Id="rId104" Type="http://schemas.openxmlformats.org/officeDocument/2006/relationships/image" Target="../media/image390.png"/><Relationship Id="rId125" Type="http://schemas.openxmlformats.org/officeDocument/2006/relationships/customXml" Target="../ink/ink566.xml"/><Relationship Id="rId146" Type="http://schemas.openxmlformats.org/officeDocument/2006/relationships/image" Target="../media/image411.png"/><Relationship Id="rId167" Type="http://schemas.openxmlformats.org/officeDocument/2006/relationships/customXml" Target="../ink/ink587.xml"/><Relationship Id="rId188" Type="http://schemas.openxmlformats.org/officeDocument/2006/relationships/image" Target="../media/image432.png"/><Relationship Id="rId71" Type="http://schemas.openxmlformats.org/officeDocument/2006/relationships/customXml" Target="../ink/ink539.xml"/><Relationship Id="rId92" Type="http://schemas.openxmlformats.org/officeDocument/2006/relationships/image" Target="../media/image384.png"/><Relationship Id="rId213" Type="http://schemas.openxmlformats.org/officeDocument/2006/relationships/customXml" Target="../ink/ink610.xml"/><Relationship Id="rId234" Type="http://schemas.openxmlformats.org/officeDocument/2006/relationships/image" Target="../media/image455.png"/><Relationship Id="rId2" Type="http://schemas.openxmlformats.org/officeDocument/2006/relationships/image" Target="../media/image261.png"/><Relationship Id="rId29" Type="http://schemas.openxmlformats.org/officeDocument/2006/relationships/customXml" Target="../ink/ink518.xml"/><Relationship Id="rId255" Type="http://schemas.openxmlformats.org/officeDocument/2006/relationships/customXml" Target="../ink/ink631.xml"/><Relationship Id="rId40" Type="http://schemas.openxmlformats.org/officeDocument/2006/relationships/image" Target="../media/image358.png"/><Relationship Id="rId115" Type="http://schemas.openxmlformats.org/officeDocument/2006/relationships/customXml" Target="../ink/ink561.xml"/><Relationship Id="rId136" Type="http://schemas.openxmlformats.org/officeDocument/2006/relationships/image" Target="../media/image406.png"/><Relationship Id="rId157" Type="http://schemas.openxmlformats.org/officeDocument/2006/relationships/customXml" Target="../ink/ink582.xml"/><Relationship Id="rId178" Type="http://schemas.openxmlformats.org/officeDocument/2006/relationships/image" Target="../media/image427.png"/><Relationship Id="rId61" Type="http://schemas.openxmlformats.org/officeDocument/2006/relationships/customXml" Target="../ink/ink534.xml"/><Relationship Id="rId82" Type="http://schemas.openxmlformats.org/officeDocument/2006/relationships/image" Target="../media/image379.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224" Type="http://schemas.openxmlformats.org/officeDocument/2006/relationships/image" Target="../media/image450.png"/><Relationship Id="rId245" Type="http://schemas.openxmlformats.org/officeDocument/2006/relationships/customXml" Target="../ink/ink626.xml"/><Relationship Id="rId266" Type="http://schemas.openxmlformats.org/officeDocument/2006/relationships/image" Target="../media/image471.png"/><Relationship Id="rId30" Type="http://schemas.openxmlformats.org/officeDocument/2006/relationships/image" Target="../media/image353.png"/><Relationship Id="rId105" Type="http://schemas.openxmlformats.org/officeDocument/2006/relationships/customXml" Target="../ink/ink556.xml"/><Relationship Id="rId126" Type="http://schemas.openxmlformats.org/officeDocument/2006/relationships/image" Target="../media/image401.png"/><Relationship Id="rId147" Type="http://schemas.openxmlformats.org/officeDocument/2006/relationships/customXml" Target="../ink/ink577.xml"/><Relationship Id="rId168" Type="http://schemas.openxmlformats.org/officeDocument/2006/relationships/image" Target="../media/image422.png"/><Relationship Id="rId51" Type="http://schemas.openxmlformats.org/officeDocument/2006/relationships/customXml" Target="../ink/ink529.xml"/><Relationship Id="rId72" Type="http://schemas.openxmlformats.org/officeDocument/2006/relationships/image" Target="../media/image374.png"/><Relationship Id="rId93" Type="http://schemas.openxmlformats.org/officeDocument/2006/relationships/customXml" Target="../ink/ink550.xml"/><Relationship Id="rId189" Type="http://schemas.openxmlformats.org/officeDocument/2006/relationships/customXml" Target="../ink/ink598.xml"/><Relationship Id="rId3" Type="http://schemas.openxmlformats.org/officeDocument/2006/relationships/customXml" Target="../ink/ink505.xml"/><Relationship Id="rId214" Type="http://schemas.openxmlformats.org/officeDocument/2006/relationships/image" Target="../media/image445.png"/><Relationship Id="rId235" Type="http://schemas.openxmlformats.org/officeDocument/2006/relationships/customXml" Target="../ink/ink621.xml"/><Relationship Id="rId256" Type="http://schemas.openxmlformats.org/officeDocument/2006/relationships/image" Target="../media/image466.png"/><Relationship Id="rId116" Type="http://schemas.openxmlformats.org/officeDocument/2006/relationships/image" Target="../media/image396.png"/><Relationship Id="rId137" Type="http://schemas.openxmlformats.org/officeDocument/2006/relationships/customXml" Target="../ink/ink572.xml"/><Relationship Id="rId158" Type="http://schemas.openxmlformats.org/officeDocument/2006/relationships/image" Target="../media/image417.png"/><Relationship Id="rId20" Type="http://schemas.openxmlformats.org/officeDocument/2006/relationships/image" Target="../media/image349.png"/><Relationship Id="rId41" Type="http://schemas.openxmlformats.org/officeDocument/2006/relationships/customXml" Target="../ink/ink524.xml"/><Relationship Id="rId62" Type="http://schemas.openxmlformats.org/officeDocument/2006/relationships/image" Target="../media/image369.png"/><Relationship Id="rId83" Type="http://schemas.openxmlformats.org/officeDocument/2006/relationships/customXml" Target="../ink/ink545.xml"/><Relationship Id="rId179" Type="http://schemas.openxmlformats.org/officeDocument/2006/relationships/customXml" Target="../ink/ink593.xml"/><Relationship Id="rId190" Type="http://schemas.openxmlformats.org/officeDocument/2006/relationships/image" Target="../media/image433.png"/><Relationship Id="rId204" Type="http://schemas.openxmlformats.org/officeDocument/2006/relationships/image" Target="../media/image440.png"/><Relationship Id="rId225" Type="http://schemas.openxmlformats.org/officeDocument/2006/relationships/customXml" Target="../ink/ink616.xml"/><Relationship Id="rId246" Type="http://schemas.openxmlformats.org/officeDocument/2006/relationships/image" Target="../media/image461.png"/><Relationship Id="rId267" Type="http://schemas.openxmlformats.org/officeDocument/2006/relationships/customXml" Target="../ink/ink637.xml"/><Relationship Id="rId106" Type="http://schemas.openxmlformats.org/officeDocument/2006/relationships/image" Target="../media/image391.png"/><Relationship Id="rId127" Type="http://schemas.openxmlformats.org/officeDocument/2006/relationships/customXml" Target="../ink/ink567.xml"/><Relationship Id="rId10" Type="http://schemas.openxmlformats.org/officeDocument/2006/relationships/image" Target="../media/image344.png"/><Relationship Id="rId31" Type="http://schemas.openxmlformats.org/officeDocument/2006/relationships/customXml" Target="../ink/ink519.xml"/><Relationship Id="rId52" Type="http://schemas.openxmlformats.org/officeDocument/2006/relationships/image" Target="../media/image364.png"/><Relationship Id="rId73" Type="http://schemas.openxmlformats.org/officeDocument/2006/relationships/customXml" Target="../ink/ink540.xml"/><Relationship Id="rId94" Type="http://schemas.openxmlformats.org/officeDocument/2006/relationships/image" Target="../media/image385.png"/><Relationship Id="rId148" Type="http://schemas.openxmlformats.org/officeDocument/2006/relationships/image" Target="../media/image412.png"/><Relationship Id="rId169" Type="http://schemas.openxmlformats.org/officeDocument/2006/relationships/customXml" Target="../ink/ink588.xml"/><Relationship Id="rId4" Type="http://schemas.openxmlformats.org/officeDocument/2006/relationships/image" Target="../media/image341.png"/><Relationship Id="rId180" Type="http://schemas.openxmlformats.org/officeDocument/2006/relationships/image" Target="../media/image428.png"/><Relationship Id="rId215" Type="http://schemas.openxmlformats.org/officeDocument/2006/relationships/customXml" Target="../ink/ink611.xml"/><Relationship Id="rId236" Type="http://schemas.openxmlformats.org/officeDocument/2006/relationships/image" Target="../media/image456.png"/><Relationship Id="rId257" Type="http://schemas.openxmlformats.org/officeDocument/2006/relationships/customXml" Target="../ink/ink632.xml"/><Relationship Id="rId42" Type="http://schemas.openxmlformats.org/officeDocument/2006/relationships/image" Target="../media/image359.png"/><Relationship Id="rId84" Type="http://schemas.openxmlformats.org/officeDocument/2006/relationships/image" Target="../media/image380.png"/><Relationship Id="rId138" Type="http://schemas.openxmlformats.org/officeDocument/2006/relationships/image" Target="../media/image407.png"/><Relationship Id="rId191" Type="http://schemas.openxmlformats.org/officeDocument/2006/relationships/customXml" Target="../ink/ink599.xml"/><Relationship Id="rId205" Type="http://schemas.openxmlformats.org/officeDocument/2006/relationships/customXml" Target="../ink/ink606.xml"/><Relationship Id="rId247" Type="http://schemas.openxmlformats.org/officeDocument/2006/relationships/customXml" Target="../ink/ink627.xml"/></Relationships>
</file>

<file path=ppt/slides/_rels/slide15.xml.rels><?xml version="1.0" encoding="UTF-8" standalone="yes"?>
<Relationships xmlns="http://schemas.openxmlformats.org/package/2006/relationships"><Relationship Id="rId8" Type="http://schemas.openxmlformats.org/officeDocument/2006/relationships/image" Target="../media/image475.png"/><Relationship Id="rId3" Type="http://schemas.openxmlformats.org/officeDocument/2006/relationships/customXml" Target="../ink/ink638.xml"/><Relationship Id="rId7" Type="http://schemas.openxmlformats.org/officeDocument/2006/relationships/customXml" Target="../ink/ink64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4.png"/><Relationship Id="rId5" Type="http://schemas.openxmlformats.org/officeDocument/2006/relationships/customXml" Target="../ink/ink639.xml"/><Relationship Id="rId10" Type="http://schemas.openxmlformats.org/officeDocument/2006/relationships/image" Target="../media/image476.png"/><Relationship Id="rId4" Type="http://schemas.openxmlformats.org/officeDocument/2006/relationships/image" Target="../media/image473.png"/><Relationship Id="rId9" Type="http://schemas.openxmlformats.org/officeDocument/2006/relationships/customXml" Target="../ink/ink641.xml"/></Relationships>
</file>

<file path=ppt/slides/_rels/slide16.xml.rels><?xml version="1.0" encoding="UTF-8" standalone="yes"?>
<Relationships xmlns="http://schemas.openxmlformats.org/package/2006/relationships"><Relationship Id="rId117" Type="http://schemas.openxmlformats.org/officeDocument/2006/relationships/customXml" Target="../ink/ink699.xml"/><Relationship Id="rId299" Type="http://schemas.openxmlformats.org/officeDocument/2006/relationships/image" Target="../media/image621.png"/><Relationship Id="rId21" Type="http://schemas.openxmlformats.org/officeDocument/2006/relationships/customXml" Target="../ink/ink651.xml"/><Relationship Id="rId63" Type="http://schemas.openxmlformats.org/officeDocument/2006/relationships/customXml" Target="../ink/ink672.xml"/><Relationship Id="rId159" Type="http://schemas.openxmlformats.org/officeDocument/2006/relationships/customXml" Target="../ink/ink720.xml"/><Relationship Id="rId170" Type="http://schemas.openxmlformats.org/officeDocument/2006/relationships/image" Target="../media/image558.png"/><Relationship Id="rId226" Type="http://schemas.openxmlformats.org/officeDocument/2006/relationships/customXml" Target="../ink/ink754.xml"/><Relationship Id="rId268" Type="http://schemas.openxmlformats.org/officeDocument/2006/relationships/customXml" Target="../ink/ink775.xml"/><Relationship Id="rId32" Type="http://schemas.openxmlformats.org/officeDocument/2006/relationships/image" Target="../media/image491.png"/><Relationship Id="rId74" Type="http://schemas.openxmlformats.org/officeDocument/2006/relationships/image" Target="../media/image511.png"/><Relationship Id="rId128" Type="http://schemas.openxmlformats.org/officeDocument/2006/relationships/image" Target="../media/image538.png"/><Relationship Id="rId5" Type="http://schemas.openxmlformats.org/officeDocument/2006/relationships/customXml" Target="../ink/ink643.xml"/><Relationship Id="rId181" Type="http://schemas.openxmlformats.org/officeDocument/2006/relationships/customXml" Target="../ink/ink731.xml"/><Relationship Id="rId237" Type="http://schemas.openxmlformats.org/officeDocument/2006/relationships/image" Target="../media/image591.png"/><Relationship Id="rId279" Type="http://schemas.openxmlformats.org/officeDocument/2006/relationships/image" Target="../media/image611.png"/><Relationship Id="rId43" Type="http://schemas.openxmlformats.org/officeDocument/2006/relationships/customXml" Target="../ink/ink662.xml"/><Relationship Id="rId139" Type="http://schemas.openxmlformats.org/officeDocument/2006/relationships/customXml" Target="../ink/ink710.xml"/><Relationship Id="rId290" Type="http://schemas.openxmlformats.org/officeDocument/2006/relationships/customXml" Target="../ink/ink786.xml"/><Relationship Id="rId304" Type="http://schemas.openxmlformats.org/officeDocument/2006/relationships/customXml" Target="../ink/ink793.xml"/><Relationship Id="rId85" Type="http://schemas.openxmlformats.org/officeDocument/2006/relationships/customXml" Target="../ink/ink683.xml"/><Relationship Id="rId150" Type="http://schemas.openxmlformats.org/officeDocument/2006/relationships/image" Target="../media/image548.png"/><Relationship Id="rId192" Type="http://schemas.openxmlformats.org/officeDocument/2006/relationships/image" Target="../media/image569.png"/><Relationship Id="rId206" Type="http://schemas.openxmlformats.org/officeDocument/2006/relationships/image" Target="../media/image576.png"/><Relationship Id="rId248" Type="http://schemas.openxmlformats.org/officeDocument/2006/relationships/customXml" Target="../ink/ink765.xml"/><Relationship Id="rId12" Type="http://schemas.openxmlformats.org/officeDocument/2006/relationships/image" Target="../media/image481.png"/><Relationship Id="rId108" Type="http://schemas.openxmlformats.org/officeDocument/2006/relationships/image" Target="../media/image528.png"/><Relationship Id="rId315" Type="http://schemas.openxmlformats.org/officeDocument/2006/relationships/image" Target="../media/image629.png"/><Relationship Id="rId54" Type="http://schemas.openxmlformats.org/officeDocument/2006/relationships/image" Target="../media/image502.png"/><Relationship Id="rId96" Type="http://schemas.openxmlformats.org/officeDocument/2006/relationships/image" Target="../media/image522.png"/><Relationship Id="rId161" Type="http://schemas.openxmlformats.org/officeDocument/2006/relationships/customXml" Target="../ink/ink721.xml"/><Relationship Id="rId217" Type="http://schemas.openxmlformats.org/officeDocument/2006/relationships/customXml" Target="../ink/ink749.xml"/><Relationship Id="rId259" Type="http://schemas.openxmlformats.org/officeDocument/2006/relationships/image" Target="../media/image601.png"/><Relationship Id="rId23" Type="http://schemas.openxmlformats.org/officeDocument/2006/relationships/customXml" Target="../ink/ink652.xml"/><Relationship Id="rId119" Type="http://schemas.openxmlformats.org/officeDocument/2006/relationships/customXml" Target="../ink/ink700.xml"/><Relationship Id="rId270" Type="http://schemas.openxmlformats.org/officeDocument/2006/relationships/customXml" Target="../ink/ink776.xml"/><Relationship Id="rId65" Type="http://schemas.openxmlformats.org/officeDocument/2006/relationships/customXml" Target="../ink/ink673.xml"/><Relationship Id="rId130" Type="http://schemas.openxmlformats.org/officeDocument/2006/relationships/image" Target="../media/image539.png"/><Relationship Id="rId172" Type="http://schemas.openxmlformats.org/officeDocument/2006/relationships/image" Target="../media/image559.png"/><Relationship Id="rId228" Type="http://schemas.openxmlformats.org/officeDocument/2006/relationships/customXml" Target="../ink/ink755.xml"/><Relationship Id="rId281" Type="http://schemas.openxmlformats.org/officeDocument/2006/relationships/image" Target="../media/image612.png"/><Relationship Id="rId34" Type="http://schemas.openxmlformats.org/officeDocument/2006/relationships/image" Target="../media/image492.png"/><Relationship Id="rId55" Type="http://schemas.openxmlformats.org/officeDocument/2006/relationships/customXml" Target="../ink/ink668.xml"/><Relationship Id="rId76" Type="http://schemas.openxmlformats.org/officeDocument/2006/relationships/image" Target="../media/image512.png"/><Relationship Id="rId97" Type="http://schemas.openxmlformats.org/officeDocument/2006/relationships/customXml" Target="../ink/ink689.xml"/><Relationship Id="rId120" Type="http://schemas.openxmlformats.org/officeDocument/2006/relationships/image" Target="../media/image534.png"/><Relationship Id="rId141" Type="http://schemas.openxmlformats.org/officeDocument/2006/relationships/customXml" Target="../ink/ink711.xml"/><Relationship Id="rId7" Type="http://schemas.openxmlformats.org/officeDocument/2006/relationships/customXml" Target="../ink/ink644.xml"/><Relationship Id="rId162" Type="http://schemas.openxmlformats.org/officeDocument/2006/relationships/image" Target="../media/image554.png"/><Relationship Id="rId183" Type="http://schemas.openxmlformats.org/officeDocument/2006/relationships/customXml" Target="../ink/ink732.xml"/><Relationship Id="rId218" Type="http://schemas.openxmlformats.org/officeDocument/2006/relationships/image" Target="../media/image582.png"/><Relationship Id="rId239" Type="http://schemas.openxmlformats.org/officeDocument/2006/relationships/image" Target="../media/image592.png"/><Relationship Id="rId250" Type="http://schemas.openxmlformats.org/officeDocument/2006/relationships/customXml" Target="../ink/ink766.xml"/><Relationship Id="rId271" Type="http://schemas.openxmlformats.org/officeDocument/2006/relationships/image" Target="../media/image607.png"/><Relationship Id="rId292" Type="http://schemas.openxmlformats.org/officeDocument/2006/relationships/customXml" Target="../ink/ink787.xml"/><Relationship Id="rId306" Type="http://schemas.openxmlformats.org/officeDocument/2006/relationships/customXml" Target="../ink/ink794.xml"/><Relationship Id="rId24" Type="http://schemas.openxmlformats.org/officeDocument/2006/relationships/image" Target="../media/image487.png"/><Relationship Id="rId45" Type="http://schemas.openxmlformats.org/officeDocument/2006/relationships/customXml" Target="../ink/ink663.xml"/><Relationship Id="rId66" Type="http://schemas.openxmlformats.org/officeDocument/2006/relationships/image" Target="../media/image507.png"/><Relationship Id="rId87" Type="http://schemas.openxmlformats.org/officeDocument/2006/relationships/customXml" Target="../ink/ink684.xml"/><Relationship Id="rId110" Type="http://schemas.openxmlformats.org/officeDocument/2006/relationships/image" Target="../media/image529.png"/><Relationship Id="rId131" Type="http://schemas.openxmlformats.org/officeDocument/2006/relationships/customXml" Target="../ink/ink706.xml"/><Relationship Id="rId152" Type="http://schemas.openxmlformats.org/officeDocument/2006/relationships/image" Target="../media/image549.png"/><Relationship Id="rId173" Type="http://schemas.openxmlformats.org/officeDocument/2006/relationships/customXml" Target="../ink/ink727.xml"/><Relationship Id="rId194" Type="http://schemas.openxmlformats.org/officeDocument/2006/relationships/image" Target="../media/image570.png"/><Relationship Id="rId208" Type="http://schemas.openxmlformats.org/officeDocument/2006/relationships/image" Target="../media/image577.png"/><Relationship Id="rId229" Type="http://schemas.openxmlformats.org/officeDocument/2006/relationships/image" Target="../media/image587.png"/><Relationship Id="rId240" Type="http://schemas.openxmlformats.org/officeDocument/2006/relationships/customXml" Target="../ink/ink761.xml"/><Relationship Id="rId261" Type="http://schemas.openxmlformats.org/officeDocument/2006/relationships/image" Target="../media/image602.png"/><Relationship Id="rId14" Type="http://schemas.openxmlformats.org/officeDocument/2006/relationships/image" Target="../media/image482.png"/><Relationship Id="rId35" Type="http://schemas.openxmlformats.org/officeDocument/2006/relationships/customXml" Target="../ink/ink658.xml"/><Relationship Id="rId56" Type="http://schemas.openxmlformats.org/officeDocument/2006/relationships/image" Target="../media/image503.png"/><Relationship Id="rId77" Type="http://schemas.openxmlformats.org/officeDocument/2006/relationships/customXml" Target="../ink/ink679.xml"/><Relationship Id="rId100" Type="http://schemas.openxmlformats.org/officeDocument/2006/relationships/image" Target="../media/image524.png"/><Relationship Id="rId282" Type="http://schemas.openxmlformats.org/officeDocument/2006/relationships/customXml" Target="../ink/ink782.xml"/><Relationship Id="rId317" Type="http://schemas.openxmlformats.org/officeDocument/2006/relationships/image" Target="../media/image630.png"/><Relationship Id="rId8" Type="http://schemas.openxmlformats.org/officeDocument/2006/relationships/image" Target="../media/image479.png"/><Relationship Id="rId98" Type="http://schemas.openxmlformats.org/officeDocument/2006/relationships/image" Target="../media/image523.png"/><Relationship Id="rId121" Type="http://schemas.openxmlformats.org/officeDocument/2006/relationships/customXml" Target="../ink/ink701.xml"/><Relationship Id="rId142" Type="http://schemas.openxmlformats.org/officeDocument/2006/relationships/image" Target="../media/image545.png"/><Relationship Id="rId163" Type="http://schemas.openxmlformats.org/officeDocument/2006/relationships/customXml" Target="../ink/ink722.xml"/><Relationship Id="rId184" Type="http://schemas.openxmlformats.org/officeDocument/2006/relationships/image" Target="../media/image565.png"/><Relationship Id="rId219" Type="http://schemas.openxmlformats.org/officeDocument/2006/relationships/customXml" Target="../ink/ink750.xml"/><Relationship Id="rId230" Type="http://schemas.openxmlformats.org/officeDocument/2006/relationships/customXml" Target="../ink/ink756.xml"/><Relationship Id="rId251" Type="http://schemas.openxmlformats.org/officeDocument/2006/relationships/image" Target="../media/image597.png"/><Relationship Id="rId25" Type="http://schemas.openxmlformats.org/officeDocument/2006/relationships/customXml" Target="../ink/ink653.xml"/><Relationship Id="rId46" Type="http://schemas.openxmlformats.org/officeDocument/2006/relationships/image" Target="../media/image498.png"/><Relationship Id="rId67" Type="http://schemas.openxmlformats.org/officeDocument/2006/relationships/customXml" Target="../ink/ink674.xml"/><Relationship Id="rId272" Type="http://schemas.openxmlformats.org/officeDocument/2006/relationships/customXml" Target="../ink/ink777.xml"/><Relationship Id="rId293" Type="http://schemas.openxmlformats.org/officeDocument/2006/relationships/image" Target="../media/image618.png"/><Relationship Id="rId307" Type="http://schemas.openxmlformats.org/officeDocument/2006/relationships/image" Target="../media/image625.png"/><Relationship Id="rId88" Type="http://schemas.openxmlformats.org/officeDocument/2006/relationships/image" Target="../media/image518.png"/><Relationship Id="rId111" Type="http://schemas.openxmlformats.org/officeDocument/2006/relationships/customXml" Target="../ink/ink696.xml"/><Relationship Id="rId132" Type="http://schemas.openxmlformats.org/officeDocument/2006/relationships/image" Target="../media/image540.png"/><Relationship Id="rId153" Type="http://schemas.openxmlformats.org/officeDocument/2006/relationships/customXml" Target="../ink/ink717.xml"/><Relationship Id="rId174" Type="http://schemas.openxmlformats.org/officeDocument/2006/relationships/image" Target="../media/image560.png"/><Relationship Id="rId195" Type="http://schemas.openxmlformats.org/officeDocument/2006/relationships/customXml" Target="../ink/ink738.xml"/><Relationship Id="rId209" Type="http://schemas.openxmlformats.org/officeDocument/2006/relationships/customXml" Target="../ink/ink745.xml"/><Relationship Id="rId220" Type="http://schemas.openxmlformats.org/officeDocument/2006/relationships/image" Target="../media/image583.png"/><Relationship Id="rId241" Type="http://schemas.openxmlformats.org/officeDocument/2006/relationships/image" Target="../media/image340.png"/><Relationship Id="rId15" Type="http://schemas.openxmlformats.org/officeDocument/2006/relationships/customXml" Target="../ink/ink648.xml"/><Relationship Id="rId36" Type="http://schemas.openxmlformats.org/officeDocument/2006/relationships/image" Target="../media/image493.png"/><Relationship Id="rId57" Type="http://schemas.openxmlformats.org/officeDocument/2006/relationships/customXml" Target="../ink/ink669.xml"/><Relationship Id="rId262" Type="http://schemas.openxmlformats.org/officeDocument/2006/relationships/customXml" Target="../ink/ink772.xml"/><Relationship Id="rId283" Type="http://schemas.openxmlformats.org/officeDocument/2006/relationships/image" Target="../media/image613.png"/><Relationship Id="rId318" Type="http://schemas.openxmlformats.org/officeDocument/2006/relationships/customXml" Target="../ink/ink800.xml"/><Relationship Id="rId78" Type="http://schemas.openxmlformats.org/officeDocument/2006/relationships/image" Target="../media/image513.png"/><Relationship Id="rId99" Type="http://schemas.openxmlformats.org/officeDocument/2006/relationships/customXml" Target="../ink/ink690.xml"/><Relationship Id="rId101" Type="http://schemas.openxmlformats.org/officeDocument/2006/relationships/customXml" Target="../ink/ink691.xml"/><Relationship Id="rId122" Type="http://schemas.openxmlformats.org/officeDocument/2006/relationships/image" Target="../media/image535.png"/><Relationship Id="rId143" Type="http://schemas.openxmlformats.org/officeDocument/2006/relationships/customXml" Target="../ink/ink712.xml"/><Relationship Id="rId164" Type="http://schemas.openxmlformats.org/officeDocument/2006/relationships/image" Target="../media/image555.png"/><Relationship Id="rId185" Type="http://schemas.openxmlformats.org/officeDocument/2006/relationships/customXml" Target="../ink/ink733.xml"/><Relationship Id="rId9" Type="http://schemas.openxmlformats.org/officeDocument/2006/relationships/customXml" Target="../ink/ink645.xml"/><Relationship Id="rId210" Type="http://schemas.openxmlformats.org/officeDocument/2006/relationships/image" Target="../media/image578.png"/><Relationship Id="rId26" Type="http://schemas.openxmlformats.org/officeDocument/2006/relationships/image" Target="../media/image488.png"/><Relationship Id="rId231" Type="http://schemas.openxmlformats.org/officeDocument/2006/relationships/image" Target="../media/image588.png"/><Relationship Id="rId252" Type="http://schemas.openxmlformats.org/officeDocument/2006/relationships/customXml" Target="../ink/ink767.xml"/><Relationship Id="rId273" Type="http://schemas.openxmlformats.org/officeDocument/2006/relationships/image" Target="../media/image608.png"/><Relationship Id="rId294" Type="http://schemas.openxmlformats.org/officeDocument/2006/relationships/customXml" Target="../ink/ink788.xml"/><Relationship Id="rId308" Type="http://schemas.openxmlformats.org/officeDocument/2006/relationships/customXml" Target="../ink/ink795.xml"/><Relationship Id="rId47" Type="http://schemas.openxmlformats.org/officeDocument/2006/relationships/customXml" Target="../ink/ink664.xml"/><Relationship Id="rId68" Type="http://schemas.openxmlformats.org/officeDocument/2006/relationships/image" Target="../media/image508.png"/><Relationship Id="rId89" Type="http://schemas.openxmlformats.org/officeDocument/2006/relationships/customXml" Target="../ink/ink685.xml"/><Relationship Id="rId112" Type="http://schemas.openxmlformats.org/officeDocument/2006/relationships/image" Target="../media/image530.png"/><Relationship Id="rId133" Type="http://schemas.openxmlformats.org/officeDocument/2006/relationships/customXml" Target="../ink/ink707.xml"/><Relationship Id="rId154" Type="http://schemas.openxmlformats.org/officeDocument/2006/relationships/image" Target="../media/image550.png"/><Relationship Id="rId175" Type="http://schemas.openxmlformats.org/officeDocument/2006/relationships/customXml" Target="../ink/ink728.xml"/><Relationship Id="rId196" Type="http://schemas.openxmlformats.org/officeDocument/2006/relationships/image" Target="../media/image571.png"/><Relationship Id="rId200" Type="http://schemas.openxmlformats.org/officeDocument/2006/relationships/image" Target="../media/image573.png"/><Relationship Id="rId16" Type="http://schemas.openxmlformats.org/officeDocument/2006/relationships/image" Target="../media/image483.png"/><Relationship Id="rId221" Type="http://schemas.openxmlformats.org/officeDocument/2006/relationships/customXml" Target="../ink/ink751.xml"/><Relationship Id="rId242" Type="http://schemas.openxmlformats.org/officeDocument/2006/relationships/customXml" Target="../ink/ink762.xml"/><Relationship Id="rId263" Type="http://schemas.openxmlformats.org/officeDocument/2006/relationships/image" Target="../media/image603.png"/><Relationship Id="rId284" Type="http://schemas.openxmlformats.org/officeDocument/2006/relationships/customXml" Target="../ink/ink783.xml"/><Relationship Id="rId319" Type="http://schemas.openxmlformats.org/officeDocument/2006/relationships/image" Target="../media/image631.png"/><Relationship Id="rId37" Type="http://schemas.openxmlformats.org/officeDocument/2006/relationships/customXml" Target="../ink/ink659.xml"/><Relationship Id="rId58" Type="http://schemas.openxmlformats.org/officeDocument/2006/relationships/image" Target="../media/image504.png"/><Relationship Id="rId79" Type="http://schemas.openxmlformats.org/officeDocument/2006/relationships/customXml" Target="../ink/ink680.xml"/><Relationship Id="rId102" Type="http://schemas.openxmlformats.org/officeDocument/2006/relationships/image" Target="../media/image525.png"/><Relationship Id="rId123" Type="http://schemas.openxmlformats.org/officeDocument/2006/relationships/customXml" Target="../ink/ink702.xml"/><Relationship Id="rId144" Type="http://schemas.openxmlformats.org/officeDocument/2006/relationships/image" Target="../media/image48.png"/><Relationship Id="rId90" Type="http://schemas.openxmlformats.org/officeDocument/2006/relationships/image" Target="../media/image519.png"/><Relationship Id="rId165" Type="http://schemas.openxmlformats.org/officeDocument/2006/relationships/customXml" Target="../ink/ink723.xml"/><Relationship Id="rId186" Type="http://schemas.openxmlformats.org/officeDocument/2006/relationships/image" Target="../media/image566.png"/><Relationship Id="rId211" Type="http://schemas.openxmlformats.org/officeDocument/2006/relationships/customXml" Target="../ink/ink746.xml"/><Relationship Id="rId232" Type="http://schemas.openxmlformats.org/officeDocument/2006/relationships/customXml" Target="../ink/ink757.xml"/><Relationship Id="rId253" Type="http://schemas.openxmlformats.org/officeDocument/2006/relationships/image" Target="../media/image598.png"/><Relationship Id="rId274" Type="http://schemas.openxmlformats.org/officeDocument/2006/relationships/customXml" Target="../ink/ink778.xml"/><Relationship Id="rId295" Type="http://schemas.openxmlformats.org/officeDocument/2006/relationships/image" Target="../media/image619.png"/><Relationship Id="rId309" Type="http://schemas.openxmlformats.org/officeDocument/2006/relationships/image" Target="../media/image626.png"/><Relationship Id="rId27" Type="http://schemas.openxmlformats.org/officeDocument/2006/relationships/customXml" Target="../ink/ink654.xml"/><Relationship Id="rId48" Type="http://schemas.openxmlformats.org/officeDocument/2006/relationships/image" Target="../media/image499.png"/><Relationship Id="rId69" Type="http://schemas.openxmlformats.org/officeDocument/2006/relationships/customXml" Target="../ink/ink675.xml"/><Relationship Id="rId113" Type="http://schemas.openxmlformats.org/officeDocument/2006/relationships/customXml" Target="../ink/ink697.xml"/><Relationship Id="rId134" Type="http://schemas.openxmlformats.org/officeDocument/2006/relationships/image" Target="../media/image541.png"/><Relationship Id="rId320" Type="http://schemas.openxmlformats.org/officeDocument/2006/relationships/customXml" Target="../ink/ink801.xml"/><Relationship Id="rId80" Type="http://schemas.openxmlformats.org/officeDocument/2006/relationships/image" Target="../media/image514.png"/><Relationship Id="rId155" Type="http://schemas.openxmlformats.org/officeDocument/2006/relationships/customXml" Target="../ink/ink718.xml"/><Relationship Id="rId176" Type="http://schemas.openxmlformats.org/officeDocument/2006/relationships/image" Target="../media/image561.png"/><Relationship Id="rId197" Type="http://schemas.openxmlformats.org/officeDocument/2006/relationships/customXml" Target="../ink/ink739.xml"/><Relationship Id="rId201" Type="http://schemas.openxmlformats.org/officeDocument/2006/relationships/customXml" Target="../ink/ink741.xml"/><Relationship Id="rId222" Type="http://schemas.openxmlformats.org/officeDocument/2006/relationships/customXml" Target="../ink/ink752.xml"/><Relationship Id="rId243" Type="http://schemas.openxmlformats.org/officeDocument/2006/relationships/image" Target="../media/image593.png"/><Relationship Id="rId264" Type="http://schemas.openxmlformats.org/officeDocument/2006/relationships/customXml" Target="../ink/ink773.xml"/><Relationship Id="rId285" Type="http://schemas.openxmlformats.org/officeDocument/2006/relationships/image" Target="../media/image614.png"/><Relationship Id="rId17" Type="http://schemas.openxmlformats.org/officeDocument/2006/relationships/customXml" Target="../ink/ink649.xml"/><Relationship Id="rId38" Type="http://schemas.openxmlformats.org/officeDocument/2006/relationships/image" Target="../media/image494.png"/><Relationship Id="rId59" Type="http://schemas.openxmlformats.org/officeDocument/2006/relationships/customXml" Target="../ink/ink670.xml"/><Relationship Id="rId103" Type="http://schemas.openxmlformats.org/officeDocument/2006/relationships/customXml" Target="../ink/ink692.xml"/><Relationship Id="rId124" Type="http://schemas.openxmlformats.org/officeDocument/2006/relationships/image" Target="../media/image536.png"/><Relationship Id="rId310" Type="http://schemas.openxmlformats.org/officeDocument/2006/relationships/customXml" Target="../ink/ink796.xml"/><Relationship Id="rId70" Type="http://schemas.openxmlformats.org/officeDocument/2006/relationships/image" Target="../media/image509.png"/><Relationship Id="rId91" Type="http://schemas.openxmlformats.org/officeDocument/2006/relationships/customXml" Target="../ink/ink686.xml"/><Relationship Id="rId145" Type="http://schemas.openxmlformats.org/officeDocument/2006/relationships/customXml" Target="../ink/ink713.xml"/><Relationship Id="rId166" Type="http://schemas.openxmlformats.org/officeDocument/2006/relationships/image" Target="../media/image556.png"/><Relationship Id="rId187" Type="http://schemas.openxmlformats.org/officeDocument/2006/relationships/customXml" Target="../ink/ink734.xml"/><Relationship Id="rId1" Type="http://schemas.openxmlformats.org/officeDocument/2006/relationships/slideLayout" Target="../slideLayouts/slideLayout7.xml"/><Relationship Id="rId212" Type="http://schemas.openxmlformats.org/officeDocument/2006/relationships/image" Target="../media/image579.png"/><Relationship Id="rId233" Type="http://schemas.openxmlformats.org/officeDocument/2006/relationships/image" Target="../media/image589.png"/><Relationship Id="rId254" Type="http://schemas.openxmlformats.org/officeDocument/2006/relationships/customXml" Target="../ink/ink768.xml"/><Relationship Id="rId28" Type="http://schemas.openxmlformats.org/officeDocument/2006/relationships/image" Target="../media/image489.png"/><Relationship Id="rId49" Type="http://schemas.openxmlformats.org/officeDocument/2006/relationships/customXml" Target="../ink/ink665.xml"/><Relationship Id="rId114" Type="http://schemas.openxmlformats.org/officeDocument/2006/relationships/image" Target="../media/image531.png"/><Relationship Id="rId275" Type="http://schemas.openxmlformats.org/officeDocument/2006/relationships/image" Target="../media/image609.png"/><Relationship Id="rId296" Type="http://schemas.openxmlformats.org/officeDocument/2006/relationships/customXml" Target="../ink/ink789.xml"/><Relationship Id="rId300" Type="http://schemas.openxmlformats.org/officeDocument/2006/relationships/customXml" Target="../ink/ink791.xml"/><Relationship Id="rId60" Type="http://schemas.openxmlformats.org/officeDocument/2006/relationships/image" Target="../media/image505.png"/><Relationship Id="rId81" Type="http://schemas.openxmlformats.org/officeDocument/2006/relationships/customXml" Target="../ink/ink681.xml"/><Relationship Id="rId135" Type="http://schemas.openxmlformats.org/officeDocument/2006/relationships/customXml" Target="../ink/ink708.xml"/><Relationship Id="rId156" Type="http://schemas.openxmlformats.org/officeDocument/2006/relationships/image" Target="../media/image551.png"/><Relationship Id="rId177" Type="http://schemas.openxmlformats.org/officeDocument/2006/relationships/customXml" Target="../ink/ink729.xml"/><Relationship Id="rId198" Type="http://schemas.openxmlformats.org/officeDocument/2006/relationships/image" Target="../media/image572.png"/><Relationship Id="rId321" Type="http://schemas.openxmlformats.org/officeDocument/2006/relationships/image" Target="../media/image632.png"/><Relationship Id="rId202" Type="http://schemas.openxmlformats.org/officeDocument/2006/relationships/image" Target="../media/image574.png"/><Relationship Id="rId223" Type="http://schemas.openxmlformats.org/officeDocument/2006/relationships/image" Target="../media/image584.png"/><Relationship Id="rId244" Type="http://schemas.openxmlformats.org/officeDocument/2006/relationships/customXml" Target="../ink/ink763.xml"/><Relationship Id="rId18" Type="http://schemas.openxmlformats.org/officeDocument/2006/relationships/image" Target="../media/image484.png"/><Relationship Id="rId39" Type="http://schemas.openxmlformats.org/officeDocument/2006/relationships/customXml" Target="../ink/ink660.xml"/><Relationship Id="rId265" Type="http://schemas.openxmlformats.org/officeDocument/2006/relationships/image" Target="../media/image604.png"/><Relationship Id="rId286" Type="http://schemas.openxmlformats.org/officeDocument/2006/relationships/customXml" Target="../ink/ink784.xml"/><Relationship Id="rId50" Type="http://schemas.openxmlformats.org/officeDocument/2006/relationships/image" Target="../media/image500.png"/><Relationship Id="rId104" Type="http://schemas.openxmlformats.org/officeDocument/2006/relationships/image" Target="../media/image526.png"/><Relationship Id="rId125" Type="http://schemas.openxmlformats.org/officeDocument/2006/relationships/customXml" Target="../ink/ink703.xml"/><Relationship Id="rId146" Type="http://schemas.openxmlformats.org/officeDocument/2006/relationships/image" Target="../media/image546.png"/><Relationship Id="rId167" Type="http://schemas.openxmlformats.org/officeDocument/2006/relationships/customXml" Target="../ink/ink724.xml"/><Relationship Id="rId188" Type="http://schemas.openxmlformats.org/officeDocument/2006/relationships/image" Target="../media/image567.png"/><Relationship Id="rId311" Type="http://schemas.openxmlformats.org/officeDocument/2006/relationships/image" Target="../media/image627.png"/><Relationship Id="rId71" Type="http://schemas.openxmlformats.org/officeDocument/2006/relationships/customXml" Target="../ink/ink676.xml"/><Relationship Id="rId92" Type="http://schemas.openxmlformats.org/officeDocument/2006/relationships/image" Target="../media/image520.png"/><Relationship Id="rId213" Type="http://schemas.openxmlformats.org/officeDocument/2006/relationships/customXml" Target="../ink/ink747.xml"/><Relationship Id="rId234" Type="http://schemas.openxmlformats.org/officeDocument/2006/relationships/customXml" Target="../ink/ink758.xml"/><Relationship Id="rId2" Type="http://schemas.openxmlformats.org/officeDocument/2006/relationships/notesSlide" Target="../notesSlides/notesSlide15.xml"/><Relationship Id="rId29" Type="http://schemas.openxmlformats.org/officeDocument/2006/relationships/customXml" Target="../ink/ink655.xml"/><Relationship Id="rId255" Type="http://schemas.openxmlformats.org/officeDocument/2006/relationships/image" Target="../media/image599.png"/><Relationship Id="rId276" Type="http://schemas.openxmlformats.org/officeDocument/2006/relationships/customXml" Target="../ink/ink779.xml"/><Relationship Id="rId297" Type="http://schemas.openxmlformats.org/officeDocument/2006/relationships/image" Target="../media/image620.png"/><Relationship Id="rId40" Type="http://schemas.openxmlformats.org/officeDocument/2006/relationships/image" Target="../media/image495.png"/><Relationship Id="rId115" Type="http://schemas.openxmlformats.org/officeDocument/2006/relationships/customXml" Target="../ink/ink698.xml"/><Relationship Id="rId136" Type="http://schemas.openxmlformats.org/officeDocument/2006/relationships/image" Target="../media/image542.png"/><Relationship Id="rId157" Type="http://schemas.openxmlformats.org/officeDocument/2006/relationships/customXml" Target="../ink/ink719.xml"/><Relationship Id="rId178" Type="http://schemas.openxmlformats.org/officeDocument/2006/relationships/image" Target="../media/image562.png"/><Relationship Id="rId301" Type="http://schemas.openxmlformats.org/officeDocument/2006/relationships/image" Target="../media/image622.png"/><Relationship Id="rId322" Type="http://schemas.openxmlformats.org/officeDocument/2006/relationships/customXml" Target="../ink/ink802.xml"/><Relationship Id="rId61" Type="http://schemas.openxmlformats.org/officeDocument/2006/relationships/customXml" Target="../ink/ink671.xml"/><Relationship Id="rId82" Type="http://schemas.openxmlformats.org/officeDocument/2006/relationships/image" Target="../media/image515.png"/><Relationship Id="rId199" Type="http://schemas.openxmlformats.org/officeDocument/2006/relationships/customXml" Target="../ink/ink740.xml"/><Relationship Id="rId203" Type="http://schemas.openxmlformats.org/officeDocument/2006/relationships/customXml" Target="../ink/ink742.xml"/><Relationship Id="rId19" Type="http://schemas.openxmlformats.org/officeDocument/2006/relationships/customXml" Target="../ink/ink650.xml"/><Relationship Id="rId224" Type="http://schemas.openxmlformats.org/officeDocument/2006/relationships/customXml" Target="../ink/ink753.xml"/><Relationship Id="rId245" Type="http://schemas.openxmlformats.org/officeDocument/2006/relationships/image" Target="../media/image594.png"/><Relationship Id="rId266" Type="http://schemas.openxmlformats.org/officeDocument/2006/relationships/customXml" Target="../ink/ink774.xml"/><Relationship Id="rId287" Type="http://schemas.openxmlformats.org/officeDocument/2006/relationships/image" Target="../media/image615.png"/><Relationship Id="rId30" Type="http://schemas.openxmlformats.org/officeDocument/2006/relationships/image" Target="../media/image490.png"/><Relationship Id="rId105" Type="http://schemas.openxmlformats.org/officeDocument/2006/relationships/customXml" Target="../ink/ink693.xml"/><Relationship Id="rId126" Type="http://schemas.openxmlformats.org/officeDocument/2006/relationships/image" Target="../media/image537.png"/><Relationship Id="rId147" Type="http://schemas.openxmlformats.org/officeDocument/2006/relationships/customXml" Target="../ink/ink714.xml"/><Relationship Id="rId168" Type="http://schemas.openxmlformats.org/officeDocument/2006/relationships/image" Target="../media/image557.png"/><Relationship Id="rId312" Type="http://schemas.openxmlformats.org/officeDocument/2006/relationships/customXml" Target="../ink/ink797.xml"/><Relationship Id="rId51" Type="http://schemas.openxmlformats.org/officeDocument/2006/relationships/customXml" Target="../ink/ink666.xml"/><Relationship Id="rId72" Type="http://schemas.openxmlformats.org/officeDocument/2006/relationships/image" Target="../media/image510.png"/><Relationship Id="rId93" Type="http://schemas.openxmlformats.org/officeDocument/2006/relationships/customXml" Target="../ink/ink687.xml"/><Relationship Id="rId189" Type="http://schemas.openxmlformats.org/officeDocument/2006/relationships/customXml" Target="../ink/ink735.xml"/><Relationship Id="rId3" Type="http://schemas.openxmlformats.org/officeDocument/2006/relationships/customXml" Target="../ink/ink642.xml"/><Relationship Id="rId214" Type="http://schemas.openxmlformats.org/officeDocument/2006/relationships/image" Target="../media/image580.png"/><Relationship Id="rId235" Type="http://schemas.openxmlformats.org/officeDocument/2006/relationships/image" Target="../media/image590.png"/><Relationship Id="rId256" Type="http://schemas.openxmlformats.org/officeDocument/2006/relationships/customXml" Target="../ink/ink769.xml"/><Relationship Id="rId277" Type="http://schemas.openxmlformats.org/officeDocument/2006/relationships/image" Target="../media/image610.png"/><Relationship Id="rId298" Type="http://schemas.openxmlformats.org/officeDocument/2006/relationships/customXml" Target="../ink/ink790.xml"/><Relationship Id="rId116" Type="http://schemas.openxmlformats.org/officeDocument/2006/relationships/image" Target="../media/image532.png"/><Relationship Id="rId137" Type="http://schemas.openxmlformats.org/officeDocument/2006/relationships/customXml" Target="../ink/ink709.xml"/><Relationship Id="rId158" Type="http://schemas.openxmlformats.org/officeDocument/2006/relationships/image" Target="../media/image552.png"/><Relationship Id="rId302" Type="http://schemas.openxmlformats.org/officeDocument/2006/relationships/customXml" Target="../ink/ink792.xml"/><Relationship Id="rId323" Type="http://schemas.openxmlformats.org/officeDocument/2006/relationships/image" Target="../media/image633.png"/><Relationship Id="rId20" Type="http://schemas.openxmlformats.org/officeDocument/2006/relationships/image" Target="../media/image485.png"/><Relationship Id="rId41" Type="http://schemas.openxmlformats.org/officeDocument/2006/relationships/customXml" Target="../ink/ink661.xml"/><Relationship Id="rId62" Type="http://schemas.openxmlformats.org/officeDocument/2006/relationships/image" Target="../media/image506.png"/><Relationship Id="rId83" Type="http://schemas.openxmlformats.org/officeDocument/2006/relationships/customXml" Target="../ink/ink682.xml"/><Relationship Id="rId179" Type="http://schemas.openxmlformats.org/officeDocument/2006/relationships/customXml" Target="../ink/ink730.xml"/><Relationship Id="rId190" Type="http://schemas.openxmlformats.org/officeDocument/2006/relationships/image" Target="../media/image568.png"/><Relationship Id="rId204" Type="http://schemas.openxmlformats.org/officeDocument/2006/relationships/image" Target="../media/image575.png"/><Relationship Id="rId225" Type="http://schemas.openxmlformats.org/officeDocument/2006/relationships/image" Target="../media/image585.png"/><Relationship Id="rId246" Type="http://schemas.openxmlformats.org/officeDocument/2006/relationships/customXml" Target="../ink/ink764.xml"/><Relationship Id="rId267" Type="http://schemas.openxmlformats.org/officeDocument/2006/relationships/image" Target="../media/image605.png"/><Relationship Id="rId288" Type="http://schemas.openxmlformats.org/officeDocument/2006/relationships/customXml" Target="../ink/ink785.xml"/><Relationship Id="rId106" Type="http://schemas.openxmlformats.org/officeDocument/2006/relationships/image" Target="../media/image527.png"/><Relationship Id="rId127" Type="http://schemas.openxmlformats.org/officeDocument/2006/relationships/customXml" Target="../ink/ink704.xml"/><Relationship Id="rId313" Type="http://schemas.openxmlformats.org/officeDocument/2006/relationships/image" Target="../media/image628.png"/><Relationship Id="rId10" Type="http://schemas.openxmlformats.org/officeDocument/2006/relationships/image" Target="../media/image480.png"/><Relationship Id="rId31" Type="http://schemas.openxmlformats.org/officeDocument/2006/relationships/customXml" Target="../ink/ink656.xml"/><Relationship Id="rId52" Type="http://schemas.openxmlformats.org/officeDocument/2006/relationships/image" Target="../media/image501.png"/><Relationship Id="rId73" Type="http://schemas.openxmlformats.org/officeDocument/2006/relationships/customXml" Target="../ink/ink677.xml"/><Relationship Id="rId94" Type="http://schemas.openxmlformats.org/officeDocument/2006/relationships/image" Target="../media/image521.png"/><Relationship Id="rId148" Type="http://schemas.openxmlformats.org/officeDocument/2006/relationships/image" Target="../media/image547.png"/><Relationship Id="rId169" Type="http://schemas.openxmlformats.org/officeDocument/2006/relationships/customXml" Target="../ink/ink725.xml"/><Relationship Id="rId4" Type="http://schemas.openxmlformats.org/officeDocument/2006/relationships/image" Target="../media/image477.png"/><Relationship Id="rId180" Type="http://schemas.openxmlformats.org/officeDocument/2006/relationships/image" Target="../media/image563.png"/><Relationship Id="rId215" Type="http://schemas.openxmlformats.org/officeDocument/2006/relationships/customXml" Target="../ink/ink748.xml"/><Relationship Id="rId236" Type="http://schemas.openxmlformats.org/officeDocument/2006/relationships/customXml" Target="../ink/ink759.xml"/><Relationship Id="rId257" Type="http://schemas.openxmlformats.org/officeDocument/2006/relationships/image" Target="../media/image600.png"/><Relationship Id="rId278" Type="http://schemas.openxmlformats.org/officeDocument/2006/relationships/customXml" Target="../ink/ink780.xml"/><Relationship Id="rId303" Type="http://schemas.openxmlformats.org/officeDocument/2006/relationships/image" Target="../media/image623.png"/><Relationship Id="rId42" Type="http://schemas.openxmlformats.org/officeDocument/2006/relationships/image" Target="../media/image496.png"/><Relationship Id="rId84" Type="http://schemas.openxmlformats.org/officeDocument/2006/relationships/image" Target="../media/image516.png"/><Relationship Id="rId138" Type="http://schemas.openxmlformats.org/officeDocument/2006/relationships/image" Target="../media/image543.png"/><Relationship Id="rId191" Type="http://schemas.openxmlformats.org/officeDocument/2006/relationships/customXml" Target="../ink/ink736.xml"/><Relationship Id="rId205" Type="http://schemas.openxmlformats.org/officeDocument/2006/relationships/customXml" Target="../ink/ink743.xml"/><Relationship Id="rId247" Type="http://schemas.openxmlformats.org/officeDocument/2006/relationships/image" Target="../media/image595.png"/><Relationship Id="rId107" Type="http://schemas.openxmlformats.org/officeDocument/2006/relationships/customXml" Target="../ink/ink694.xml"/><Relationship Id="rId289" Type="http://schemas.openxmlformats.org/officeDocument/2006/relationships/image" Target="../media/image616.png"/><Relationship Id="rId11" Type="http://schemas.openxmlformats.org/officeDocument/2006/relationships/customXml" Target="../ink/ink646.xml"/><Relationship Id="rId53" Type="http://schemas.openxmlformats.org/officeDocument/2006/relationships/customXml" Target="../ink/ink667.xml"/><Relationship Id="rId149" Type="http://schemas.openxmlformats.org/officeDocument/2006/relationships/customXml" Target="../ink/ink715.xml"/><Relationship Id="rId314" Type="http://schemas.openxmlformats.org/officeDocument/2006/relationships/customXml" Target="../ink/ink798.xml"/><Relationship Id="rId95" Type="http://schemas.openxmlformats.org/officeDocument/2006/relationships/customXml" Target="../ink/ink688.xml"/><Relationship Id="rId160" Type="http://schemas.openxmlformats.org/officeDocument/2006/relationships/image" Target="../media/image553.png"/><Relationship Id="rId216" Type="http://schemas.openxmlformats.org/officeDocument/2006/relationships/image" Target="../media/image581.png"/><Relationship Id="rId258" Type="http://schemas.openxmlformats.org/officeDocument/2006/relationships/customXml" Target="../ink/ink770.xml"/><Relationship Id="rId22" Type="http://schemas.openxmlformats.org/officeDocument/2006/relationships/image" Target="../media/image486.png"/><Relationship Id="rId64" Type="http://schemas.openxmlformats.org/officeDocument/2006/relationships/image" Target="../media/image81.png"/><Relationship Id="rId118" Type="http://schemas.openxmlformats.org/officeDocument/2006/relationships/image" Target="../media/image533.png"/><Relationship Id="rId171" Type="http://schemas.openxmlformats.org/officeDocument/2006/relationships/customXml" Target="../ink/ink726.xml"/><Relationship Id="rId227" Type="http://schemas.openxmlformats.org/officeDocument/2006/relationships/image" Target="../media/image586.png"/><Relationship Id="rId269" Type="http://schemas.openxmlformats.org/officeDocument/2006/relationships/image" Target="../media/image606.png"/><Relationship Id="rId33" Type="http://schemas.openxmlformats.org/officeDocument/2006/relationships/customXml" Target="../ink/ink657.xml"/><Relationship Id="rId129" Type="http://schemas.openxmlformats.org/officeDocument/2006/relationships/customXml" Target="../ink/ink705.xml"/><Relationship Id="rId280" Type="http://schemas.openxmlformats.org/officeDocument/2006/relationships/customXml" Target="../ink/ink781.xml"/><Relationship Id="rId75" Type="http://schemas.openxmlformats.org/officeDocument/2006/relationships/customXml" Target="../ink/ink678.xml"/><Relationship Id="rId140" Type="http://schemas.openxmlformats.org/officeDocument/2006/relationships/image" Target="../media/image544.png"/><Relationship Id="rId182" Type="http://schemas.openxmlformats.org/officeDocument/2006/relationships/image" Target="../media/image564.png"/><Relationship Id="rId6" Type="http://schemas.openxmlformats.org/officeDocument/2006/relationships/image" Target="../media/image478.png"/><Relationship Id="rId238" Type="http://schemas.openxmlformats.org/officeDocument/2006/relationships/customXml" Target="../ink/ink760.xml"/><Relationship Id="rId291" Type="http://schemas.openxmlformats.org/officeDocument/2006/relationships/image" Target="../media/image617.png"/><Relationship Id="rId305" Type="http://schemas.openxmlformats.org/officeDocument/2006/relationships/image" Target="../media/image624.png"/><Relationship Id="rId44" Type="http://schemas.openxmlformats.org/officeDocument/2006/relationships/image" Target="../media/image497.png"/><Relationship Id="rId86" Type="http://schemas.openxmlformats.org/officeDocument/2006/relationships/image" Target="../media/image517.png"/><Relationship Id="rId151" Type="http://schemas.openxmlformats.org/officeDocument/2006/relationships/customXml" Target="../ink/ink716.xml"/><Relationship Id="rId193" Type="http://schemas.openxmlformats.org/officeDocument/2006/relationships/customXml" Target="../ink/ink737.xml"/><Relationship Id="rId207" Type="http://schemas.openxmlformats.org/officeDocument/2006/relationships/customXml" Target="../ink/ink744.xml"/><Relationship Id="rId249" Type="http://schemas.openxmlformats.org/officeDocument/2006/relationships/image" Target="../media/image596.png"/><Relationship Id="rId13" Type="http://schemas.openxmlformats.org/officeDocument/2006/relationships/customXml" Target="../ink/ink647.xml"/><Relationship Id="rId109" Type="http://schemas.openxmlformats.org/officeDocument/2006/relationships/customXml" Target="../ink/ink695.xml"/><Relationship Id="rId260" Type="http://schemas.openxmlformats.org/officeDocument/2006/relationships/customXml" Target="../ink/ink771.xml"/><Relationship Id="rId316" Type="http://schemas.openxmlformats.org/officeDocument/2006/relationships/customXml" Target="../ink/ink799.xml"/></Relationships>
</file>

<file path=ppt/slides/_rels/slide17.xml.rels><?xml version="1.0" encoding="UTF-8" standalone="yes"?>
<Relationships xmlns="http://schemas.openxmlformats.org/package/2006/relationships"><Relationship Id="rId13" Type="http://schemas.openxmlformats.org/officeDocument/2006/relationships/customXml" Target="../ink/ink808.xml"/><Relationship Id="rId18" Type="http://schemas.openxmlformats.org/officeDocument/2006/relationships/image" Target="../media/image6000.png"/><Relationship Id="rId26" Type="http://schemas.openxmlformats.org/officeDocument/2006/relationships/image" Target="../media/image6040.png"/><Relationship Id="rId39" Type="http://schemas.openxmlformats.org/officeDocument/2006/relationships/customXml" Target="../ink/ink821.xml"/><Relationship Id="rId21" Type="http://schemas.openxmlformats.org/officeDocument/2006/relationships/customXml" Target="../ink/ink812.xml"/><Relationship Id="rId34" Type="http://schemas.openxmlformats.org/officeDocument/2006/relationships/image" Target="../media/image6080.png"/><Relationship Id="rId42" Type="http://schemas.openxmlformats.org/officeDocument/2006/relationships/image" Target="../media/image6120.png"/><Relationship Id="rId47" Type="http://schemas.openxmlformats.org/officeDocument/2006/relationships/customXml" Target="../ink/ink825.xml"/><Relationship Id="rId50" Type="http://schemas.openxmlformats.org/officeDocument/2006/relationships/image" Target="../media/image6160.png"/><Relationship Id="rId7" Type="http://schemas.openxmlformats.org/officeDocument/2006/relationships/customXml" Target="../ink/ink805.xml"/><Relationship Id="rId2" Type="http://schemas.openxmlformats.org/officeDocument/2006/relationships/notesSlide" Target="../notesSlides/notesSlide16.xml"/><Relationship Id="rId16" Type="http://schemas.openxmlformats.org/officeDocument/2006/relationships/image" Target="../media/image5990.png"/><Relationship Id="rId29" Type="http://schemas.openxmlformats.org/officeDocument/2006/relationships/customXml" Target="../ink/ink816.xml"/><Relationship Id="rId11" Type="http://schemas.openxmlformats.org/officeDocument/2006/relationships/customXml" Target="../ink/ink807.xml"/><Relationship Id="rId24" Type="http://schemas.openxmlformats.org/officeDocument/2006/relationships/image" Target="../media/image6030.png"/><Relationship Id="rId32" Type="http://schemas.openxmlformats.org/officeDocument/2006/relationships/image" Target="../media/image6070.png"/><Relationship Id="rId37" Type="http://schemas.openxmlformats.org/officeDocument/2006/relationships/customXml" Target="../ink/ink820.xml"/><Relationship Id="rId40" Type="http://schemas.openxmlformats.org/officeDocument/2006/relationships/image" Target="../media/image6110.png"/><Relationship Id="rId45" Type="http://schemas.openxmlformats.org/officeDocument/2006/relationships/customXml" Target="../ink/ink824.xml"/><Relationship Id="rId5" Type="http://schemas.openxmlformats.org/officeDocument/2006/relationships/customXml" Target="../ink/ink804.xml"/><Relationship Id="rId15" Type="http://schemas.openxmlformats.org/officeDocument/2006/relationships/customXml" Target="../ink/ink809.xml"/><Relationship Id="rId23" Type="http://schemas.openxmlformats.org/officeDocument/2006/relationships/customXml" Target="../ink/ink813.xml"/><Relationship Id="rId28" Type="http://schemas.openxmlformats.org/officeDocument/2006/relationships/image" Target="../media/image6050.png"/><Relationship Id="rId36" Type="http://schemas.openxmlformats.org/officeDocument/2006/relationships/image" Target="../media/image6090.png"/><Relationship Id="rId49" Type="http://schemas.openxmlformats.org/officeDocument/2006/relationships/customXml" Target="../ink/ink826.xml"/><Relationship Id="rId10" Type="http://schemas.openxmlformats.org/officeDocument/2006/relationships/image" Target="../media/image5960.png"/><Relationship Id="rId19" Type="http://schemas.openxmlformats.org/officeDocument/2006/relationships/customXml" Target="../ink/ink811.xml"/><Relationship Id="rId31" Type="http://schemas.openxmlformats.org/officeDocument/2006/relationships/customXml" Target="../ink/ink817.xml"/><Relationship Id="rId44" Type="http://schemas.openxmlformats.org/officeDocument/2006/relationships/image" Target="../media/image6130.png"/><Relationship Id="rId52" Type="http://schemas.openxmlformats.org/officeDocument/2006/relationships/image" Target="../media/image6170.png"/><Relationship Id="rId4" Type="http://schemas.openxmlformats.org/officeDocument/2006/relationships/image" Target="../media/image5930.png"/><Relationship Id="rId9" Type="http://schemas.openxmlformats.org/officeDocument/2006/relationships/customXml" Target="../ink/ink806.xml"/><Relationship Id="rId14" Type="http://schemas.openxmlformats.org/officeDocument/2006/relationships/image" Target="../media/image5980.png"/><Relationship Id="rId22" Type="http://schemas.openxmlformats.org/officeDocument/2006/relationships/image" Target="../media/image6020.png"/><Relationship Id="rId27" Type="http://schemas.openxmlformats.org/officeDocument/2006/relationships/customXml" Target="../ink/ink815.xml"/><Relationship Id="rId30" Type="http://schemas.openxmlformats.org/officeDocument/2006/relationships/image" Target="../media/image6060.png"/><Relationship Id="rId35" Type="http://schemas.openxmlformats.org/officeDocument/2006/relationships/customXml" Target="../ink/ink819.xml"/><Relationship Id="rId43" Type="http://schemas.openxmlformats.org/officeDocument/2006/relationships/customXml" Target="../ink/ink823.xml"/><Relationship Id="rId48" Type="http://schemas.openxmlformats.org/officeDocument/2006/relationships/image" Target="../media/image6150.png"/><Relationship Id="rId8" Type="http://schemas.openxmlformats.org/officeDocument/2006/relationships/image" Target="../media/image5950.png"/><Relationship Id="rId51" Type="http://schemas.openxmlformats.org/officeDocument/2006/relationships/customXml" Target="../ink/ink827.xml"/><Relationship Id="rId3" Type="http://schemas.openxmlformats.org/officeDocument/2006/relationships/customXml" Target="../ink/ink803.xml"/><Relationship Id="rId12" Type="http://schemas.openxmlformats.org/officeDocument/2006/relationships/image" Target="../media/image5970.png"/><Relationship Id="rId17" Type="http://schemas.openxmlformats.org/officeDocument/2006/relationships/customXml" Target="../ink/ink810.xml"/><Relationship Id="rId25" Type="http://schemas.openxmlformats.org/officeDocument/2006/relationships/customXml" Target="../ink/ink814.xml"/><Relationship Id="rId33" Type="http://schemas.openxmlformats.org/officeDocument/2006/relationships/customXml" Target="../ink/ink818.xml"/><Relationship Id="rId38" Type="http://schemas.openxmlformats.org/officeDocument/2006/relationships/image" Target="../media/image6100.png"/><Relationship Id="rId46" Type="http://schemas.openxmlformats.org/officeDocument/2006/relationships/image" Target="../media/image6140.png"/><Relationship Id="rId20" Type="http://schemas.openxmlformats.org/officeDocument/2006/relationships/image" Target="../media/image6010.png"/><Relationship Id="rId41" Type="http://schemas.openxmlformats.org/officeDocument/2006/relationships/customXml" Target="../ink/ink822.xml"/><Relationship Id="rId1" Type="http://schemas.openxmlformats.org/officeDocument/2006/relationships/slideLayout" Target="../slideLayouts/slideLayout7.xml"/><Relationship Id="rId6" Type="http://schemas.openxmlformats.org/officeDocument/2006/relationships/image" Target="../media/image5940.png"/></Relationships>
</file>

<file path=ppt/slides/_rels/slide18.xml.rels><?xml version="1.0" encoding="UTF-8" standalone="yes"?>
<Relationships xmlns="http://schemas.openxmlformats.org/package/2006/relationships"><Relationship Id="rId26" Type="http://schemas.openxmlformats.org/officeDocument/2006/relationships/image" Target="../media/image6290.png"/><Relationship Id="rId21" Type="http://schemas.openxmlformats.org/officeDocument/2006/relationships/customXml" Target="../ink/ink837.xml"/><Relationship Id="rId42" Type="http://schemas.openxmlformats.org/officeDocument/2006/relationships/image" Target="../media/image637.png"/><Relationship Id="rId47" Type="http://schemas.openxmlformats.org/officeDocument/2006/relationships/customXml" Target="../ink/ink850.xml"/><Relationship Id="rId63" Type="http://schemas.openxmlformats.org/officeDocument/2006/relationships/customXml" Target="../ink/ink858.xml"/><Relationship Id="rId68" Type="http://schemas.openxmlformats.org/officeDocument/2006/relationships/image" Target="../media/image650.png"/><Relationship Id="rId84" Type="http://schemas.openxmlformats.org/officeDocument/2006/relationships/image" Target="../media/image658.png"/><Relationship Id="rId89" Type="http://schemas.openxmlformats.org/officeDocument/2006/relationships/customXml" Target="../ink/ink871.xml"/><Relationship Id="rId16" Type="http://schemas.openxmlformats.org/officeDocument/2006/relationships/image" Target="../media/image6240.png"/><Relationship Id="rId11" Type="http://schemas.openxmlformats.org/officeDocument/2006/relationships/customXml" Target="../ink/ink832.xml"/><Relationship Id="rId32" Type="http://schemas.openxmlformats.org/officeDocument/2006/relationships/image" Target="../media/image6320.png"/><Relationship Id="rId37" Type="http://schemas.openxmlformats.org/officeDocument/2006/relationships/customXml" Target="../ink/ink845.xml"/><Relationship Id="rId53" Type="http://schemas.openxmlformats.org/officeDocument/2006/relationships/customXml" Target="../ink/ink853.xml"/><Relationship Id="rId58" Type="http://schemas.openxmlformats.org/officeDocument/2006/relationships/image" Target="../media/image645.png"/><Relationship Id="rId74" Type="http://schemas.openxmlformats.org/officeDocument/2006/relationships/image" Target="../media/image653.png"/><Relationship Id="rId79" Type="http://schemas.openxmlformats.org/officeDocument/2006/relationships/customXml" Target="../ink/ink866.xml"/><Relationship Id="rId5" Type="http://schemas.openxmlformats.org/officeDocument/2006/relationships/customXml" Target="../ink/ink829.xml"/><Relationship Id="rId90" Type="http://schemas.openxmlformats.org/officeDocument/2006/relationships/image" Target="../media/image661.png"/><Relationship Id="rId14" Type="http://schemas.openxmlformats.org/officeDocument/2006/relationships/image" Target="../media/image6230.png"/><Relationship Id="rId22" Type="http://schemas.openxmlformats.org/officeDocument/2006/relationships/image" Target="../media/image6270.png"/><Relationship Id="rId27" Type="http://schemas.openxmlformats.org/officeDocument/2006/relationships/customXml" Target="../ink/ink840.xml"/><Relationship Id="rId30" Type="http://schemas.openxmlformats.org/officeDocument/2006/relationships/image" Target="../media/image6310.png"/><Relationship Id="rId35" Type="http://schemas.openxmlformats.org/officeDocument/2006/relationships/customXml" Target="../ink/ink844.xml"/><Relationship Id="rId43" Type="http://schemas.openxmlformats.org/officeDocument/2006/relationships/customXml" Target="../ink/ink848.xml"/><Relationship Id="rId48" Type="http://schemas.openxmlformats.org/officeDocument/2006/relationships/image" Target="../media/image640.png"/><Relationship Id="rId56" Type="http://schemas.openxmlformats.org/officeDocument/2006/relationships/image" Target="../media/image644.png"/><Relationship Id="rId64" Type="http://schemas.openxmlformats.org/officeDocument/2006/relationships/image" Target="../media/image648.png"/><Relationship Id="rId69" Type="http://schemas.openxmlformats.org/officeDocument/2006/relationships/customXml" Target="../ink/ink861.xml"/><Relationship Id="rId77" Type="http://schemas.openxmlformats.org/officeDocument/2006/relationships/customXml" Target="../ink/ink865.xml"/><Relationship Id="rId8" Type="http://schemas.openxmlformats.org/officeDocument/2006/relationships/image" Target="../media/image6200.png"/><Relationship Id="rId51" Type="http://schemas.openxmlformats.org/officeDocument/2006/relationships/customXml" Target="../ink/ink852.xml"/><Relationship Id="rId72" Type="http://schemas.openxmlformats.org/officeDocument/2006/relationships/image" Target="../media/image652.png"/><Relationship Id="rId80" Type="http://schemas.openxmlformats.org/officeDocument/2006/relationships/image" Target="../media/image656.png"/><Relationship Id="rId85" Type="http://schemas.openxmlformats.org/officeDocument/2006/relationships/customXml" Target="../ink/ink869.xml"/><Relationship Id="rId3" Type="http://schemas.openxmlformats.org/officeDocument/2006/relationships/customXml" Target="../ink/ink828.xml"/><Relationship Id="rId12" Type="http://schemas.openxmlformats.org/officeDocument/2006/relationships/image" Target="../media/image6220.png"/><Relationship Id="rId17" Type="http://schemas.openxmlformats.org/officeDocument/2006/relationships/customXml" Target="../ink/ink835.xml"/><Relationship Id="rId25" Type="http://schemas.openxmlformats.org/officeDocument/2006/relationships/customXml" Target="../ink/ink839.xml"/><Relationship Id="rId33" Type="http://schemas.openxmlformats.org/officeDocument/2006/relationships/customXml" Target="../ink/ink843.xml"/><Relationship Id="rId38" Type="http://schemas.openxmlformats.org/officeDocument/2006/relationships/image" Target="../media/image635.png"/><Relationship Id="rId46" Type="http://schemas.openxmlformats.org/officeDocument/2006/relationships/image" Target="../media/image639.png"/><Relationship Id="rId59" Type="http://schemas.openxmlformats.org/officeDocument/2006/relationships/customXml" Target="../ink/ink856.xml"/><Relationship Id="rId67" Type="http://schemas.openxmlformats.org/officeDocument/2006/relationships/customXml" Target="../ink/ink860.xml"/><Relationship Id="rId20" Type="http://schemas.openxmlformats.org/officeDocument/2006/relationships/image" Target="../media/image6260.png"/><Relationship Id="rId41" Type="http://schemas.openxmlformats.org/officeDocument/2006/relationships/customXml" Target="../ink/ink847.xml"/><Relationship Id="rId54" Type="http://schemas.openxmlformats.org/officeDocument/2006/relationships/image" Target="../media/image643.png"/><Relationship Id="rId62" Type="http://schemas.openxmlformats.org/officeDocument/2006/relationships/image" Target="../media/image647.png"/><Relationship Id="rId70" Type="http://schemas.openxmlformats.org/officeDocument/2006/relationships/image" Target="../media/image651.png"/><Relationship Id="rId75" Type="http://schemas.openxmlformats.org/officeDocument/2006/relationships/customXml" Target="../ink/ink864.xml"/><Relationship Id="rId83" Type="http://schemas.openxmlformats.org/officeDocument/2006/relationships/customXml" Target="../ink/ink868.xml"/><Relationship Id="rId88" Type="http://schemas.openxmlformats.org/officeDocument/2006/relationships/image" Target="../media/image660.png"/><Relationship Id="rId91" Type="http://schemas.openxmlformats.org/officeDocument/2006/relationships/customXml" Target="../ink/ink872.xml"/><Relationship Id="rId1" Type="http://schemas.openxmlformats.org/officeDocument/2006/relationships/slideLayout" Target="../slideLayouts/slideLayout7.xml"/><Relationship Id="rId6" Type="http://schemas.openxmlformats.org/officeDocument/2006/relationships/image" Target="../media/image6190.png"/><Relationship Id="rId15" Type="http://schemas.openxmlformats.org/officeDocument/2006/relationships/customXml" Target="../ink/ink834.xml"/><Relationship Id="rId23" Type="http://schemas.openxmlformats.org/officeDocument/2006/relationships/customXml" Target="../ink/ink838.xml"/><Relationship Id="rId28" Type="http://schemas.openxmlformats.org/officeDocument/2006/relationships/image" Target="../media/image6300.png"/><Relationship Id="rId36" Type="http://schemas.openxmlformats.org/officeDocument/2006/relationships/image" Target="../media/image634.png"/><Relationship Id="rId49" Type="http://schemas.openxmlformats.org/officeDocument/2006/relationships/customXml" Target="../ink/ink851.xml"/><Relationship Id="rId57" Type="http://schemas.openxmlformats.org/officeDocument/2006/relationships/customXml" Target="../ink/ink855.xml"/><Relationship Id="rId10" Type="http://schemas.openxmlformats.org/officeDocument/2006/relationships/image" Target="../media/image6210.png"/><Relationship Id="rId31" Type="http://schemas.openxmlformats.org/officeDocument/2006/relationships/customXml" Target="../ink/ink842.xml"/><Relationship Id="rId44" Type="http://schemas.openxmlformats.org/officeDocument/2006/relationships/image" Target="../media/image638.png"/><Relationship Id="rId52" Type="http://schemas.openxmlformats.org/officeDocument/2006/relationships/image" Target="../media/image642.png"/><Relationship Id="rId60" Type="http://schemas.openxmlformats.org/officeDocument/2006/relationships/image" Target="../media/image646.png"/><Relationship Id="rId65" Type="http://schemas.openxmlformats.org/officeDocument/2006/relationships/customXml" Target="../ink/ink859.xml"/><Relationship Id="rId73" Type="http://schemas.openxmlformats.org/officeDocument/2006/relationships/customXml" Target="../ink/ink863.xml"/><Relationship Id="rId78" Type="http://schemas.openxmlformats.org/officeDocument/2006/relationships/image" Target="../media/image655.png"/><Relationship Id="rId81" Type="http://schemas.openxmlformats.org/officeDocument/2006/relationships/customXml" Target="../ink/ink867.xml"/><Relationship Id="rId86" Type="http://schemas.openxmlformats.org/officeDocument/2006/relationships/image" Target="../media/image659.png"/><Relationship Id="rId4" Type="http://schemas.openxmlformats.org/officeDocument/2006/relationships/image" Target="../media/image6180.png"/><Relationship Id="rId9" Type="http://schemas.openxmlformats.org/officeDocument/2006/relationships/customXml" Target="../ink/ink831.xml"/><Relationship Id="rId13" Type="http://schemas.openxmlformats.org/officeDocument/2006/relationships/customXml" Target="../ink/ink833.xml"/><Relationship Id="rId18" Type="http://schemas.openxmlformats.org/officeDocument/2006/relationships/image" Target="../media/image6250.png"/><Relationship Id="rId39" Type="http://schemas.openxmlformats.org/officeDocument/2006/relationships/customXml" Target="../ink/ink846.xml"/><Relationship Id="rId34" Type="http://schemas.openxmlformats.org/officeDocument/2006/relationships/image" Target="../media/image6330.png"/><Relationship Id="rId50" Type="http://schemas.openxmlformats.org/officeDocument/2006/relationships/image" Target="../media/image641.png"/><Relationship Id="rId55" Type="http://schemas.openxmlformats.org/officeDocument/2006/relationships/customXml" Target="../ink/ink854.xml"/><Relationship Id="rId76" Type="http://schemas.openxmlformats.org/officeDocument/2006/relationships/image" Target="../media/image654.png"/><Relationship Id="rId7" Type="http://schemas.openxmlformats.org/officeDocument/2006/relationships/customXml" Target="../ink/ink830.xml"/><Relationship Id="rId71" Type="http://schemas.openxmlformats.org/officeDocument/2006/relationships/customXml" Target="../ink/ink862.xml"/><Relationship Id="rId92" Type="http://schemas.openxmlformats.org/officeDocument/2006/relationships/image" Target="../media/image662.png"/><Relationship Id="rId2" Type="http://schemas.openxmlformats.org/officeDocument/2006/relationships/notesSlide" Target="../notesSlides/notesSlide17.xml"/><Relationship Id="rId29" Type="http://schemas.openxmlformats.org/officeDocument/2006/relationships/customXml" Target="../ink/ink841.xml"/><Relationship Id="rId24" Type="http://schemas.openxmlformats.org/officeDocument/2006/relationships/image" Target="../media/image6280.png"/><Relationship Id="rId40" Type="http://schemas.openxmlformats.org/officeDocument/2006/relationships/image" Target="../media/image636.png"/><Relationship Id="rId45" Type="http://schemas.openxmlformats.org/officeDocument/2006/relationships/customXml" Target="../ink/ink849.xml"/><Relationship Id="rId66" Type="http://schemas.openxmlformats.org/officeDocument/2006/relationships/image" Target="../media/image649.png"/><Relationship Id="rId87" Type="http://schemas.openxmlformats.org/officeDocument/2006/relationships/customXml" Target="../ink/ink870.xml"/><Relationship Id="rId61" Type="http://schemas.openxmlformats.org/officeDocument/2006/relationships/customXml" Target="../ink/ink857.xml"/><Relationship Id="rId82" Type="http://schemas.openxmlformats.org/officeDocument/2006/relationships/image" Target="../media/image657.png"/><Relationship Id="rId19" Type="http://schemas.openxmlformats.org/officeDocument/2006/relationships/customXml" Target="../ink/ink836.xml"/></Relationships>
</file>

<file path=ppt/slides/_rels/slide19.xml.rels><?xml version="1.0" encoding="UTF-8" standalone="yes"?>
<Relationships xmlns="http://schemas.openxmlformats.org/package/2006/relationships"><Relationship Id="rId8" Type="http://schemas.openxmlformats.org/officeDocument/2006/relationships/customXml" Target="../ink/ink875.xml"/><Relationship Id="rId13" Type="http://schemas.openxmlformats.org/officeDocument/2006/relationships/image" Target="../media/image667.png"/><Relationship Id="rId18" Type="http://schemas.openxmlformats.org/officeDocument/2006/relationships/customXml" Target="../ink/ink880.xml"/><Relationship Id="rId26" Type="http://schemas.openxmlformats.org/officeDocument/2006/relationships/customXml" Target="../ink/ink884.xml"/><Relationship Id="rId3" Type="http://schemas.openxmlformats.org/officeDocument/2006/relationships/image" Target="../media/image663.png"/><Relationship Id="rId21" Type="http://schemas.openxmlformats.org/officeDocument/2006/relationships/image" Target="../media/image671.png"/><Relationship Id="rId7" Type="http://schemas.openxmlformats.org/officeDocument/2006/relationships/image" Target="../media/image664.png"/><Relationship Id="rId12" Type="http://schemas.openxmlformats.org/officeDocument/2006/relationships/customXml" Target="../ink/ink877.xml"/><Relationship Id="rId17" Type="http://schemas.openxmlformats.org/officeDocument/2006/relationships/image" Target="../media/image669.png"/><Relationship Id="rId25" Type="http://schemas.openxmlformats.org/officeDocument/2006/relationships/image" Target="../media/image673.png"/><Relationship Id="rId2" Type="http://schemas.openxmlformats.org/officeDocument/2006/relationships/notesSlide" Target="../notesSlides/notesSlide18.xml"/><Relationship Id="rId16" Type="http://schemas.openxmlformats.org/officeDocument/2006/relationships/customXml" Target="../ink/ink879.xml"/><Relationship Id="rId20" Type="http://schemas.openxmlformats.org/officeDocument/2006/relationships/customXml" Target="../ink/ink881.xml"/><Relationship Id="rId1" Type="http://schemas.openxmlformats.org/officeDocument/2006/relationships/slideLayout" Target="../slideLayouts/slideLayout7.xml"/><Relationship Id="rId6" Type="http://schemas.openxmlformats.org/officeDocument/2006/relationships/customXml" Target="../ink/ink874.xml"/><Relationship Id="rId11" Type="http://schemas.openxmlformats.org/officeDocument/2006/relationships/image" Target="../media/image666.png"/><Relationship Id="rId24" Type="http://schemas.openxmlformats.org/officeDocument/2006/relationships/customXml" Target="../ink/ink883.xml"/><Relationship Id="rId5" Type="http://schemas.openxmlformats.org/officeDocument/2006/relationships/image" Target="../media/image6630.png"/><Relationship Id="rId15" Type="http://schemas.openxmlformats.org/officeDocument/2006/relationships/image" Target="../media/image668.png"/><Relationship Id="rId23" Type="http://schemas.openxmlformats.org/officeDocument/2006/relationships/image" Target="../media/image672.png"/><Relationship Id="rId10" Type="http://schemas.openxmlformats.org/officeDocument/2006/relationships/customXml" Target="../ink/ink876.xml"/><Relationship Id="rId19" Type="http://schemas.openxmlformats.org/officeDocument/2006/relationships/image" Target="../media/image670.png"/><Relationship Id="rId4" Type="http://schemas.openxmlformats.org/officeDocument/2006/relationships/customXml" Target="../ink/ink873.xml"/><Relationship Id="rId9" Type="http://schemas.openxmlformats.org/officeDocument/2006/relationships/image" Target="../media/image665.png"/><Relationship Id="rId14" Type="http://schemas.openxmlformats.org/officeDocument/2006/relationships/customXml" Target="../ink/ink878.xml"/><Relationship Id="rId22" Type="http://schemas.openxmlformats.org/officeDocument/2006/relationships/customXml" Target="../ink/ink882.xml"/><Relationship Id="rId27" Type="http://schemas.openxmlformats.org/officeDocument/2006/relationships/image" Target="../media/image674.png"/></Relationships>
</file>

<file path=ppt/slides/_rels/slide2.xml.rels><?xml version="1.0" encoding="UTF-8" standalone="yes"?>
<Relationships xmlns="http://schemas.openxmlformats.org/package/2006/relationships"><Relationship Id="rId26" Type="http://schemas.openxmlformats.org/officeDocument/2006/relationships/customXml" Target="../ink/ink63.xml"/><Relationship Id="rId21" Type="http://schemas.openxmlformats.org/officeDocument/2006/relationships/image" Target="../media/image933.png"/><Relationship Id="rId42" Type="http://schemas.openxmlformats.org/officeDocument/2006/relationships/customXml" Target="../ink/ink71.xml"/><Relationship Id="rId47" Type="http://schemas.openxmlformats.org/officeDocument/2006/relationships/image" Target="../media/image946.png"/><Relationship Id="rId63" Type="http://schemas.openxmlformats.org/officeDocument/2006/relationships/image" Target="../media/image953.png"/><Relationship Id="rId68" Type="http://schemas.openxmlformats.org/officeDocument/2006/relationships/customXml" Target="../ink/ink84.xml"/><Relationship Id="rId2" Type="http://schemas.openxmlformats.org/officeDocument/2006/relationships/notesSlide" Target="../notesSlides/notesSlide2.xml"/><Relationship Id="rId16" Type="http://schemas.openxmlformats.org/officeDocument/2006/relationships/customXml" Target="../ink/ink58.xml"/><Relationship Id="rId29" Type="http://schemas.openxmlformats.org/officeDocument/2006/relationships/image" Target="../media/image937.png"/><Relationship Id="rId11" Type="http://schemas.openxmlformats.org/officeDocument/2006/relationships/image" Target="../media/image928.png"/><Relationship Id="rId24" Type="http://schemas.openxmlformats.org/officeDocument/2006/relationships/customXml" Target="../ink/ink62.xml"/><Relationship Id="rId32" Type="http://schemas.openxmlformats.org/officeDocument/2006/relationships/customXml" Target="../ink/ink66.xml"/><Relationship Id="rId37" Type="http://schemas.openxmlformats.org/officeDocument/2006/relationships/image" Target="../media/image941.png"/><Relationship Id="rId40" Type="http://schemas.openxmlformats.org/officeDocument/2006/relationships/customXml" Target="../ink/ink70.xml"/><Relationship Id="rId45" Type="http://schemas.openxmlformats.org/officeDocument/2006/relationships/image" Target="../media/image945.png"/><Relationship Id="rId53" Type="http://schemas.openxmlformats.org/officeDocument/2006/relationships/image" Target="../media/image948.png"/><Relationship Id="rId58" Type="http://schemas.openxmlformats.org/officeDocument/2006/relationships/customXml" Target="../ink/ink79.xml"/><Relationship Id="rId66" Type="http://schemas.openxmlformats.org/officeDocument/2006/relationships/customXml" Target="../ink/ink83.xml"/><Relationship Id="rId5" Type="http://schemas.openxmlformats.org/officeDocument/2006/relationships/image" Target="../media/image92.png"/><Relationship Id="rId61" Type="http://schemas.openxmlformats.org/officeDocument/2006/relationships/image" Target="../media/image952.png"/><Relationship Id="rId19" Type="http://schemas.openxmlformats.org/officeDocument/2006/relationships/image" Target="../media/image932.png"/><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936.png"/><Relationship Id="rId30" Type="http://schemas.openxmlformats.org/officeDocument/2006/relationships/customXml" Target="../ink/ink65.xml"/><Relationship Id="rId35" Type="http://schemas.openxmlformats.org/officeDocument/2006/relationships/image" Target="../media/image940.png"/><Relationship Id="rId43" Type="http://schemas.openxmlformats.org/officeDocument/2006/relationships/image" Target="../media/image944.png"/><Relationship Id="rId48" Type="http://schemas.openxmlformats.org/officeDocument/2006/relationships/customXml" Target="../ink/ink74.xml"/><Relationship Id="rId56" Type="http://schemas.openxmlformats.org/officeDocument/2006/relationships/customXml" Target="../ink/ink78.xml"/><Relationship Id="rId64" Type="http://schemas.openxmlformats.org/officeDocument/2006/relationships/customXml" Target="../ink/ink82.xml"/><Relationship Id="rId69" Type="http://schemas.openxmlformats.org/officeDocument/2006/relationships/image" Target="../media/image956.png"/><Relationship Id="rId8" Type="http://schemas.openxmlformats.org/officeDocument/2006/relationships/customXml" Target="../ink/ink54.xml"/><Relationship Id="rId51" Type="http://schemas.openxmlformats.org/officeDocument/2006/relationships/image" Target="../media/image947.png"/><Relationship Id="rId72" Type="http://schemas.openxmlformats.org/officeDocument/2006/relationships/customXml" Target="../ink/ink86.xml"/><Relationship Id="rId3" Type="http://schemas.openxmlformats.org/officeDocument/2006/relationships/image" Target="../media/image53.png"/><Relationship Id="rId12" Type="http://schemas.openxmlformats.org/officeDocument/2006/relationships/customXml" Target="../ink/ink56.xml"/><Relationship Id="rId17" Type="http://schemas.openxmlformats.org/officeDocument/2006/relationships/image" Target="../media/image931.png"/><Relationship Id="rId25" Type="http://schemas.openxmlformats.org/officeDocument/2006/relationships/image" Target="../media/image935.png"/><Relationship Id="rId33" Type="http://schemas.openxmlformats.org/officeDocument/2006/relationships/image" Target="../media/image939.png"/><Relationship Id="rId38" Type="http://schemas.openxmlformats.org/officeDocument/2006/relationships/customXml" Target="../ink/ink69.xml"/><Relationship Id="rId46" Type="http://schemas.openxmlformats.org/officeDocument/2006/relationships/customXml" Target="../ink/ink73.xml"/><Relationship Id="rId59" Type="http://schemas.openxmlformats.org/officeDocument/2006/relationships/image" Target="../media/image951.png"/><Relationship Id="rId67" Type="http://schemas.openxmlformats.org/officeDocument/2006/relationships/image" Target="../media/image955.png"/><Relationship Id="rId20" Type="http://schemas.openxmlformats.org/officeDocument/2006/relationships/customXml" Target="../ink/ink60.xml"/><Relationship Id="rId41" Type="http://schemas.openxmlformats.org/officeDocument/2006/relationships/image" Target="../media/image943.png"/><Relationship Id="rId54" Type="http://schemas.openxmlformats.org/officeDocument/2006/relationships/customXml" Target="../ink/ink77.xml"/><Relationship Id="rId62" Type="http://schemas.openxmlformats.org/officeDocument/2006/relationships/customXml" Target="../ink/ink81.xml"/><Relationship Id="rId70" Type="http://schemas.openxmlformats.org/officeDocument/2006/relationships/customXml" Target="../ink/ink85.xml"/><Relationship Id="rId1" Type="http://schemas.openxmlformats.org/officeDocument/2006/relationships/slideLayout" Target="../slideLayouts/slideLayout7.xml"/><Relationship Id="rId6" Type="http://schemas.openxmlformats.org/officeDocument/2006/relationships/customXml" Target="../ink/ink53.xml"/><Relationship Id="rId15" Type="http://schemas.openxmlformats.org/officeDocument/2006/relationships/image" Target="../media/image930.png"/><Relationship Id="rId23" Type="http://schemas.openxmlformats.org/officeDocument/2006/relationships/image" Target="../media/image934.png"/><Relationship Id="rId28" Type="http://schemas.openxmlformats.org/officeDocument/2006/relationships/customXml" Target="../ink/ink64.xml"/><Relationship Id="rId36" Type="http://schemas.openxmlformats.org/officeDocument/2006/relationships/customXml" Target="../ink/ink68.xml"/><Relationship Id="rId49" Type="http://schemas.openxmlformats.org/officeDocument/2006/relationships/image" Target="../media/image5210.png"/><Relationship Id="rId57" Type="http://schemas.openxmlformats.org/officeDocument/2006/relationships/image" Target="../media/image950.png"/><Relationship Id="rId10" Type="http://schemas.openxmlformats.org/officeDocument/2006/relationships/customXml" Target="../ink/ink55.xml"/><Relationship Id="rId31" Type="http://schemas.openxmlformats.org/officeDocument/2006/relationships/image" Target="../media/image938.png"/><Relationship Id="rId44" Type="http://schemas.openxmlformats.org/officeDocument/2006/relationships/customXml" Target="../ink/ink72.xml"/><Relationship Id="rId52" Type="http://schemas.openxmlformats.org/officeDocument/2006/relationships/customXml" Target="../ink/ink76.xml"/><Relationship Id="rId60" Type="http://schemas.openxmlformats.org/officeDocument/2006/relationships/customXml" Target="../ink/ink80.xml"/><Relationship Id="rId65" Type="http://schemas.openxmlformats.org/officeDocument/2006/relationships/image" Target="../media/image954.png"/><Relationship Id="rId73" Type="http://schemas.openxmlformats.org/officeDocument/2006/relationships/image" Target="../media/image55.png"/><Relationship Id="rId4" Type="http://schemas.openxmlformats.org/officeDocument/2006/relationships/customXml" Target="../ink/ink52.xml"/><Relationship Id="rId9" Type="http://schemas.openxmlformats.org/officeDocument/2006/relationships/image" Target="../media/image927.png"/><Relationship Id="rId13" Type="http://schemas.openxmlformats.org/officeDocument/2006/relationships/image" Target="../media/image929.png"/><Relationship Id="rId18" Type="http://schemas.openxmlformats.org/officeDocument/2006/relationships/customXml" Target="../ink/ink59.xml"/><Relationship Id="rId39" Type="http://schemas.openxmlformats.org/officeDocument/2006/relationships/image" Target="../media/image942.png"/><Relationship Id="rId34" Type="http://schemas.openxmlformats.org/officeDocument/2006/relationships/customXml" Target="../ink/ink67.xml"/><Relationship Id="rId50" Type="http://schemas.openxmlformats.org/officeDocument/2006/relationships/customXml" Target="../ink/ink75.xml"/><Relationship Id="rId55" Type="http://schemas.openxmlformats.org/officeDocument/2006/relationships/image" Target="../media/image949.png"/><Relationship Id="rId7" Type="http://schemas.openxmlformats.org/officeDocument/2006/relationships/image" Target="../media/image926.png"/><Relationship Id="rId71" Type="http://schemas.openxmlformats.org/officeDocument/2006/relationships/image" Target="../media/image54.png"/></Relationships>
</file>

<file path=ppt/slides/_rels/slide20.xml.rels><?xml version="1.0" encoding="UTF-8" standalone="yes"?>
<Relationships xmlns="http://schemas.openxmlformats.org/package/2006/relationships"><Relationship Id="rId117" Type="http://schemas.openxmlformats.org/officeDocument/2006/relationships/image" Target="../media/image730.png"/><Relationship Id="rId299" Type="http://schemas.openxmlformats.org/officeDocument/2006/relationships/customXml" Target="../ink/ink1034.xml"/><Relationship Id="rId21" Type="http://schemas.openxmlformats.org/officeDocument/2006/relationships/image" Target="../media/image683.png"/><Relationship Id="rId63" Type="http://schemas.openxmlformats.org/officeDocument/2006/relationships/customXml" Target="../ink/ink915.xml"/><Relationship Id="rId159" Type="http://schemas.openxmlformats.org/officeDocument/2006/relationships/image" Target="../media/image751.png"/><Relationship Id="rId324" Type="http://schemas.openxmlformats.org/officeDocument/2006/relationships/image" Target="../media/image833.png"/><Relationship Id="rId170" Type="http://schemas.openxmlformats.org/officeDocument/2006/relationships/customXml" Target="../ink/ink969.xml"/><Relationship Id="rId226" Type="http://schemas.openxmlformats.org/officeDocument/2006/relationships/customXml" Target="../ink/ink997.xml"/><Relationship Id="rId268" Type="http://schemas.openxmlformats.org/officeDocument/2006/relationships/customXml" Target="../ink/ink1018.xml"/><Relationship Id="rId32" Type="http://schemas.openxmlformats.org/officeDocument/2006/relationships/customXml" Target="../ink/ink899.xml"/><Relationship Id="rId74" Type="http://schemas.openxmlformats.org/officeDocument/2006/relationships/customXml" Target="../ink/ink921.xml"/><Relationship Id="rId128" Type="http://schemas.openxmlformats.org/officeDocument/2006/relationships/customXml" Target="../ink/ink948.xml"/><Relationship Id="rId335" Type="http://schemas.openxmlformats.org/officeDocument/2006/relationships/customXml" Target="../ink/ink1052.xml"/><Relationship Id="rId5" Type="http://schemas.openxmlformats.org/officeDocument/2006/relationships/image" Target="../media/image676.png"/><Relationship Id="rId181" Type="http://schemas.openxmlformats.org/officeDocument/2006/relationships/image" Target="../media/image762.png"/><Relationship Id="rId237" Type="http://schemas.openxmlformats.org/officeDocument/2006/relationships/image" Target="../media/image790.png"/><Relationship Id="rId279" Type="http://schemas.openxmlformats.org/officeDocument/2006/relationships/customXml" Target="../ink/ink1024.xml"/><Relationship Id="rId43" Type="http://schemas.openxmlformats.org/officeDocument/2006/relationships/customXml" Target="../ink/ink905.xml"/><Relationship Id="rId139" Type="http://schemas.openxmlformats.org/officeDocument/2006/relationships/image" Target="../media/image741.png"/><Relationship Id="rId290" Type="http://schemas.openxmlformats.org/officeDocument/2006/relationships/image" Target="../media/image816.png"/><Relationship Id="rId304" Type="http://schemas.openxmlformats.org/officeDocument/2006/relationships/image" Target="../media/image823.png"/><Relationship Id="rId85" Type="http://schemas.openxmlformats.org/officeDocument/2006/relationships/image" Target="../media/image714.png"/><Relationship Id="rId150" Type="http://schemas.openxmlformats.org/officeDocument/2006/relationships/customXml" Target="../ink/ink959.xml"/><Relationship Id="rId192" Type="http://schemas.openxmlformats.org/officeDocument/2006/relationships/customXml" Target="../ink/ink980.xml"/><Relationship Id="rId206" Type="http://schemas.openxmlformats.org/officeDocument/2006/relationships/customXml" Target="../ink/ink987.xml"/><Relationship Id="rId248" Type="http://schemas.openxmlformats.org/officeDocument/2006/relationships/customXml" Target="../ink/ink1008.xml"/><Relationship Id="rId12" Type="http://schemas.openxmlformats.org/officeDocument/2006/relationships/customXml" Target="../ink/ink889.xml"/><Relationship Id="rId108" Type="http://schemas.openxmlformats.org/officeDocument/2006/relationships/customXml" Target="../ink/ink938.xml"/><Relationship Id="rId315" Type="http://schemas.openxmlformats.org/officeDocument/2006/relationships/customXml" Target="../ink/ink1042.xml"/><Relationship Id="rId54" Type="http://schemas.openxmlformats.org/officeDocument/2006/relationships/image" Target="../media/image699.png"/><Relationship Id="rId96" Type="http://schemas.openxmlformats.org/officeDocument/2006/relationships/customXml" Target="../ink/ink932.xml"/><Relationship Id="rId161" Type="http://schemas.openxmlformats.org/officeDocument/2006/relationships/image" Target="../media/image752.png"/><Relationship Id="rId217" Type="http://schemas.openxmlformats.org/officeDocument/2006/relationships/image" Target="../media/image780.png"/><Relationship Id="rId259" Type="http://schemas.openxmlformats.org/officeDocument/2006/relationships/image" Target="../media/image801.png"/><Relationship Id="rId23" Type="http://schemas.openxmlformats.org/officeDocument/2006/relationships/image" Target="../media/image684.png"/><Relationship Id="rId119" Type="http://schemas.openxmlformats.org/officeDocument/2006/relationships/image" Target="../media/image731.png"/><Relationship Id="rId270" Type="http://schemas.openxmlformats.org/officeDocument/2006/relationships/customXml" Target="../ink/ink1019.xml"/><Relationship Id="rId326" Type="http://schemas.openxmlformats.org/officeDocument/2006/relationships/image" Target="../media/image834.png"/><Relationship Id="rId65" Type="http://schemas.openxmlformats.org/officeDocument/2006/relationships/customXml" Target="../ink/ink916.xml"/><Relationship Id="rId130" Type="http://schemas.openxmlformats.org/officeDocument/2006/relationships/customXml" Target="../ink/ink949.xml"/><Relationship Id="rId172" Type="http://schemas.openxmlformats.org/officeDocument/2006/relationships/customXml" Target="../ink/ink970.xml"/><Relationship Id="rId228" Type="http://schemas.openxmlformats.org/officeDocument/2006/relationships/customXml" Target="../ink/ink998.xml"/><Relationship Id="rId281" Type="http://schemas.openxmlformats.org/officeDocument/2006/relationships/customXml" Target="../ink/ink1025.xml"/><Relationship Id="rId337" Type="http://schemas.openxmlformats.org/officeDocument/2006/relationships/customXml" Target="../ink/ink1054.xml"/><Relationship Id="rId34" Type="http://schemas.openxmlformats.org/officeDocument/2006/relationships/customXml" Target="../ink/ink900.xml"/><Relationship Id="rId76" Type="http://schemas.openxmlformats.org/officeDocument/2006/relationships/customXml" Target="../ink/ink922.xml"/><Relationship Id="rId141" Type="http://schemas.openxmlformats.org/officeDocument/2006/relationships/image" Target="../media/image742.png"/><Relationship Id="rId7" Type="http://schemas.openxmlformats.org/officeDocument/2006/relationships/image" Target="../media/image677.png"/><Relationship Id="rId183" Type="http://schemas.openxmlformats.org/officeDocument/2006/relationships/image" Target="../media/image763.png"/><Relationship Id="rId239" Type="http://schemas.openxmlformats.org/officeDocument/2006/relationships/image" Target="../media/image791.png"/><Relationship Id="rId250" Type="http://schemas.openxmlformats.org/officeDocument/2006/relationships/customXml" Target="../ink/ink1009.xml"/><Relationship Id="rId292" Type="http://schemas.openxmlformats.org/officeDocument/2006/relationships/image" Target="../media/image817.png"/><Relationship Id="rId306" Type="http://schemas.openxmlformats.org/officeDocument/2006/relationships/image" Target="../media/image824.png"/><Relationship Id="rId45" Type="http://schemas.openxmlformats.org/officeDocument/2006/relationships/customXml" Target="../ink/ink906.xml"/><Relationship Id="rId87" Type="http://schemas.openxmlformats.org/officeDocument/2006/relationships/image" Target="../media/image715.png"/><Relationship Id="rId110" Type="http://schemas.openxmlformats.org/officeDocument/2006/relationships/customXml" Target="../ink/ink939.xml"/><Relationship Id="rId152" Type="http://schemas.openxmlformats.org/officeDocument/2006/relationships/customXml" Target="../ink/ink960.xml"/><Relationship Id="rId173" Type="http://schemas.openxmlformats.org/officeDocument/2006/relationships/image" Target="../media/image758.png"/><Relationship Id="rId194" Type="http://schemas.openxmlformats.org/officeDocument/2006/relationships/customXml" Target="../ink/ink981.xml"/><Relationship Id="rId208" Type="http://schemas.openxmlformats.org/officeDocument/2006/relationships/customXml" Target="../ink/ink988.xml"/><Relationship Id="rId229" Type="http://schemas.openxmlformats.org/officeDocument/2006/relationships/image" Target="../media/image786.png"/><Relationship Id="rId240" Type="http://schemas.openxmlformats.org/officeDocument/2006/relationships/customXml" Target="../ink/ink1004.xml"/><Relationship Id="rId261" Type="http://schemas.openxmlformats.org/officeDocument/2006/relationships/image" Target="../media/image802.png"/><Relationship Id="rId14" Type="http://schemas.openxmlformats.org/officeDocument/2006/relationships/customXml" Target="../ink/ink890.xml"/><Relationship Id="rId35" Type="http://schemas.openxmlformats.org/officeDocument/2006/relationships/image" Target="../media/image690.png"/><Relationship Id="rId56" Type="http://schemas.openxmlformats.org/officeDocument/2006/relationships/image" Target="../media/image700.png"/><Relationship Id="rId77" Type="http://schemas.openxmlformats.org/officeDocument/2006/relationships/image" Target="../media/image710.png"/><Relationship Id="rId100" Type="http://schemas.openxmlformats.org/officeDocument/2006/relationships/customXml" Target="../ink/ink934.xml"/><Relationship Id="rId282" Type="http://schemas.openxmlformats.org/officeDocument/2006/relationships/image" Target="../media/image812.png"/><Relationship Id="rId317" Type="http://schemas.openxmlformats.org/officeDocument/2006/relationships/customXml" Target="../ink/ink1043.xml"/><Relationship Id="rId338" Type="http://schemas.openxmlformats.org/officeDocument/2006/relationships/image" Target="../media/image839.png"/><Relationship Id="rId8" Type="http://schemas.openxmlformats.org/officeDocument/2006/relationships/customXml" Target="../ink/ink887.xml"/><Relationship Id="rId98" Type="http://schemas.openxmlformats.org/officeDocument/2006/relationships/customXml" Target="../ink/ink933.xml"/><Relationship Id="rId121" Type="http://schemas.openxmlformats.org/officeDocument/2006/relationships/image" Target="../media/image732.png"/><Relationship Id="rId142" Type="http://schemas.openxmlformats.org/officeDocument/2006/relationships/customXml" Target="../ink/ink955.xml"/><Relationship Id="rId163" Type="http://schemas.openxmlformats.org/officeDocument/2006/relationships/image" Target="../media/image753.png"/><Relationship Id="rId184" Type="http://schemas.openxmlformats.org/officeDocument/2006/relationships/customXml" Target="../ink/ink976.xml"/><Relationship Id="rId219" Type="http://schemas.openxmlformats.org/officeDocument/2006/relationships/image" Target="../media/image781.png"/><Relationship Id="rId230" Type="http://schemas.openxmlformats.org/officeDocument/2006/relationships/customXml" Target="../ink/ink999.xml"/><Relationship Id="rId251" Type="http://schemas.openxmlformats.org/officeDocument/2006/relationships/image" Target="../media/image797.png"/><Relationship Id="rId25" Type="http://schemas.openxmlformats.org/officeDocument/2006/relationships/image" Target="../media/image685.png"/><Relationship Id="rId46" Type="http://schemas.openxmlformats.org/officeDocument/2006/relationships/image" Target="../media/image695.png"/><Relationship Id="rId67" Type="http://schemas.openxmlformats.org/officeDocument/2006/relationships/customXml" Target="../ink/ink917.xml"/><Relationship Id="rId272" Type="http://schemas.openxmlformats.org/officeDocument/2006/relationships/customXml" Target="../ink/ink1020.xml"/><Relationship Id="rId293" Type="http://schemas.openxmlformats.org/officeDocument/2006/relationships/customXml" Target="../ink/ink1031.xml"/><Relationship Id="rId307" Type="http://schemas.openxmlformats.org/officeDocument/2006/relationships/customXml" Target="../ink/ink1038.xml"/><Relationship Id="rId328" Type="http://schemas.openxmlformats.org/officeDocument/2006/relationships/image" Target="../media/image835.png"/><Relationship Id="rId88" Type="http://schemas.openxmlformats.org/officeDocument/2006/relationships/customXml" Target="../ink/ink928.xml"/><Relationship Id="rId111" Type="http://schemas.openxmlformats.org/officeDocument/2006/relationships/image" Target="../media/image727.png"/><Relationship Id="rId132" Type="http://schemas.openxmlformats.org/officeDocument/2006/relationships/customXml" Target="../ink/ink950.xml"/><Relationship Id="rId153" Type="http://schemas.openxmlformats.org/officeDocument/2006/relationships/image" Target="../media/image748.png"/><Relationship Id="rId174" Type="http://schemas.openxmlformats.org/officeDocument/2006/relationships/customXml" Target="../ink/ink971.xml"/><Relationship Id="rId195" Type="http://schemas.openxmlformats.org/officeDocument/2006/relationships/image" Target="../media/image769.png"/><Relationship Id="rId209" Type="http://schemas.openxmlformats.org/officeDocument/2006/relationships/image" Target="../media/image776.png"/><Relationship Id="rId220" Type="http://schemas.openxmlformats.org/officeDocument/2006/relationships/customXml" Target="../ink/ink994.xml"/><Relationship Id="rId241" Type="http://schemas.openxmlformats.org/officeDocument/2006/relationships/image" Target="../media/image792.png"/><Relationship Id="rId15" Type="http://schemas.openxmlformats.org/officeDocument/2006/relationships/image" Target="../media/image681.png"/><Relationship Id="rId36" Type="http://schemas.openxmlformats.org/officeDocument/2006/relationships/customXml" Target="../ink/ink901.xml"/><Relationship Id="rId57" Type="http://schemas.openxmlformats.org/officeDocument/2006/relationships/customXml" Target="../ink/ink912.xml"/><Relationship Id="rId262" Type="http://schemas.openxmlformats.org/officeDocument/2006/relationships/customXml" Target="../ink/ink1015.xml"/><Relationship Id="rId283" Type="http://schemas.openxmlformats.org/officeDocument/2006/relationships/customXml" Target="../ink/ink1026.xml"/><Relationship Id="rId318" Type="http://schemas.openxmlformats.org/officeDocument/2006/relationships/image" Target="../media/image830.png"/><Relationship Id="rId339" Type="http://schemas.openxmlformats.org/officeDocument/2006/relationships/customXml" Target="../ink/ink1055.xml"/><Relationship Id="rId78" Type="http://schemas.openxmlformats.org/officeDocument/2006/relationships/customXml" Target="../ink/ink923.xml"/><Relationship Id="rId99" Type="http://schemas.openxmlformats.org/officeDocument/2006/relationships/image" Target="../media/image721.png"/><Relationship Id="rId101" Type="http://schemas.openxmlformats.org/officeDocument/2006/relationships/image" Target="../media/image722.png"/><Relationship Id="rId122" Type="http://schemas.openxmlformats.org/officeDocument/2006/relationships/customXml" Target="../ink/ink945.xml"/><Relationship Id="rId143" Type="http://schemas.openxmlformats.org/officeDocument/2006/relationships/image" Target="../media/image743.png"/><Relationship Id="rId164" Type="http://schemas.openxmlformats.org/officeDocument/2006/relationships/customXml" Target="../ink/ink966.xml"/><Relationship Id="rId185" Type="http://schemas.openxmlformats.org/officeDocument/2006/relationships/image" Target="../media/image764.png"/><Relationship Id="rId9" Type="http://schemas.openxmlformats.org/officeDocument/2006/relationships/image" Target="../media/image678.png"/><Relationship Id="rId210" Type="http://schemas.openxmlformats.org/officeDocument/2006/relationships/customXml" Target="../ink/ink989.xml"/><Relationship Id="rId26" Type="http://schemas.openxmlformats.org/officeDocument/2006/relationships/customXml" Target="../ink/ink896.xml"/><Relationship Id="rId231" Type="http://schemas.openxmlformats.org/officeDocument/2006/relationships/image" Target="../media/image787.png"/><Relationship Id="rId252" Type="http://schemas.openxmlformats.org/officeDocument/2006/relationships/customXml" Target="../ink/ink1010.xml"/><Relationship Id="rId273" Type="http://schemas.openxmlformats.org/officeDocument/2006/relationships/image" Target="../media/image808.png"/><Relationship Id="rId294" Type="http://schemas.openxmlformats.org/officeDocument/2006/relationships/image" Target="../media/image818.png"/><Relationship Id="rId308" Type="http://schemas.openxmlformats.org/officeDocument/2006/relationships/image" Target="../media/image825.png"/><Relationship Id="rId329" Type="http://schemas.openxmlformats.org/officeDocument/2006/relationships/customXml" Target="../ink/ink1049.xml"/><Relationship Id="rId47" Type="http://schemas.openxmlformats.org/officeDocument/2006/relationships/customXml" Target="../ink/ink907.xml"/><Relationship Id="rId68" Type="http://schemas.openxmlformats.org/officeDocument/2006/relationships/image" Target="../media/image706.png"/><Relationship Id="rId89" Type="http://schemas.openxmlformats.org/officeDocument/2006/relationships/image" Target="../media/image716.png"/><Relationship Id="rId112" Type="http://schemas.openxmlformats.org/officeDocument/2006/relationships/customXml" Target="../ink/ink940.xml"/><Relationship Id="rId133" Type="http://schemas.openxmlformats.org/officeDocument/2006/relationships/image" Target="../media/image738.png"/><Relationship Id="rId154" Type="http://schemas.openxmlformats.org/officeDocument/2006/relationships/customXml" Target="../ink/ink961.xml"/><Relationship Id="rId175" Type="http://schemas.openxmlformats.org/officeDocument/2006/relationships/image" Target="../media/image759.png"/><Relationship Id="rId340" Type="http://schemas.openxmlformats.org/officeDocument/2006/relationships/image" Target="../media/image840.png"/><Relationship Id="rId196" Type="http://schemas.openxmlformats.org/officeDocument/2006/relationships/customXml" Target="../ink/ink982.xml"/><Relationship Id="rId200" Type="http://schemas.openxmlformats.org/officeDocument/2006/relationships/customXml" Target="../ink/ink984.xml"/><Relationship Id="rId16" Type="http://schemas.openxmlformats.org/officeDocument/2006/relationships/customXml" Target="../ink/ink891.xml"/><Relationship Id="rId221" Type="http://schemas.openxmlformats.org/officeDocument/2006/relationships/image" Target="../media/image782.png"/><Relationship Id="rId242" Type="http://schemas.openxmlformats.org/officeDocument/2006/relationships/customXml" Target="../ink/ink1005.xml"/><Relationship Id="rId263" Type="http://schemas.openxmlformats.org/officeDocument/2006/relationships/image" Target="../media/image803.png"/><Relationship Id="rId284" Type="http://schemas.openxmlformats.org/officeDocument/2006/relationships/image" Target="../media/image813.png"/><Relationship Id="rId319" Type="http://schemas.openxmlformats.org/officeDocument/2006/relationships/customXml" Target="../ink/ink1044.xml"/><Relationship Id="rId37" Type="http://schemas.openxmlformats.org/officeDocument/2006/relationships/image" Target="../media/image691.png"/><Relationship Id="rId58" Type="http://schemas.openxmlformats.org/officeDocument/2006/relationships/image" Target="../media/image701.png"/><Relationship Id="rId79" Type="http://schemas.openxmlformats.org/officeDocument/2006/relationships/image" Target="../media/image711.png"/><Relationship Id="rId102" Type="http://schemas.openxmlformats.org/officeDocument/2006/relationships/customXml" Target="../ink/ink935.xml"/><Relationship Id="rId123" Type="http://schemas.openxmlformats.org/officeDocument/2006/relationships/image" Target="../media/image733.png"/><Relationship Id="rId144" Type="http://schemas.openxmlformats.org/officeDocument/2006/relationships/customXml" Target="../ink/ink956.xml"/><Relationship Id="rId330" Type="http://schemas.openxmlformats.org/officeDocument/2006/relationships/image" Target="../media/image836.png"/><Relationship Id="rId90" Type="http://schemas.openxmlformats.org/officeDocument/2006/relationships/customXml" Target="../ink/ink929.xml"/><Relationship Id="rId165" Type="http://schemas.openxmlformats.org/officeDocument/2006/relationships/image" Target="../media/image754.png"/><Relationship Id="rId186" Type="http://schemas.openxmlformats.org/officeDocument/2006/relationships/customXml" Target="../ink/ink977.xml"/><Relationship Id="rId211" Type="http://schemas.openxmlformats.org/officeDocument/2006/relationships/image" Target="../media/image777.png"/><Relationship Id="rId232" Type="http://schemas.openxmlformats.org/officeDocument/2006/relationships/customXml" Target="../ink/ink1000.xml"/><Relationship Id="rId253" Type="http://schemas.openxmlformats.org/officeDocument/2006/relationships/image" Target="../media/image798.png"/><Relationship Id="rId274" Type="http://schemas.openxmlformats.org/officeDocument/2006/relationships/customXml" Target="../ink/ink1021.xml"/><Relationship Id="rId295" Type="http://schemas.openxmlformats.org/officeDocument/2006/relationships/customXml" Target="../ink/ink1032.xml"/><Relationship Id="rId309" Type="http://schemas.openxmlformats.org/officeDocument/2006/relationships/customXml" Target="../ink/ink1039.xml"/><Relationship Id="rId27" Type="http://schemas.openxmlformats.org/officeDocument/2006/relationships/image" Target="../media/image686.png"/><Relationship Id="rId48" Type="http://schemas.openxmlformats.org/officeDocument/2006/relationships/image" Target="../media/image696.png"/><Relationship Id="rId69" Type="http://schemas.openxmlformats.org/officeDocument/2006/relationships/customXml" Target="../ink/ink918.xml"/><Relationship Id="rId113" Type="http://schemas.openxmlformats.org/officeDocument/2006/relationships/image" Target="../media/image728.png"/><Relationship Id="rId134" Type="http://schemas.openxmlformats.org/officeDocument/2006/relationships/customXml" Target="../ink/ink951.xml"/><Relationship Id="rId320" Type="http://schemas.openxmlformats.org/officeDocument/2006/relationships/image" Target="../media/image831.png"/><Relationship Id="rId80" Type="http://schemas.openxmlformats.org/officeDocument/2006/relationships/customXml" Target="../ink/ink924.xml"/><Relationship Id="rId155" Type="http://schemas.openxmlformats.org/officeDocument/2006/relationships/image" Target="../media/image749.png"/><Relationship Id="rId176" Type="http://schemas.openxmlformats.org/officeDocument/2006/relationships/customXml" Target="../ink/ink972.xml"/><Relationship Id="rId197" Type="http://schemas.openxmlformats.org/officeDocument/2006/relationships/image" Target="../media/image770.png"/><Relationship Id="rId201" Type="http://schemas.openxmlformats.org/officeDocument/2006/relationships/image" Target="../media/image772.png"/><Relationship Id="rId222" Type="http://schemas.openxmlformats.org/officeDocument/2006/relationships/customXml" Target="../ink/ink995.xml"/><Relationship Id="rId243" Type="http://schemas.openxmlformats.org/officeDocument/2006/relationships/image" Target="../media/image793.png"/><Relationship Id="rId264" Type="http://schemas.openxmlformats.org/officeDocument/2006/relationships/customXml" Target="../ink/ink1016.xml"/><Relationship Id="rId285" Type="http://schemas.openxmlformats.org/officeDocument/2006/relationships/customXml" Target="../ink/ink1027.xml"/><Relationship Id="rId17" Type="http://schemas.openxmlformats.org/officeDocument/2006/relationships/image" Target="../media/image682.png"/><Relationship Id="rId38" Type="http://schemas.openxmlformats.org/officeDocument/2006/relationships/customXml" Target="../ink/ink902.xml"/><Relationship Id="rId59" Type="http://schemas.openxmlformats.org/officeDocument/2006/relationships/customXml" Target="../ink/ink913.xml"/><Relationship Id="rId103" Type="http://schemas.openxmlformats.org/officeDocument/2006/relationships/image" Target="../media/image723.png"/><Relationship Id="rId124" Type="http://schemas.openxmlformats.org/officeDocument/2006/relationships/customXml" Target="../ink/ink946.xml"/><Relationship Id="rId310" Type="http://schemas.openxmlformats.org/officeDocument/2006/relationships/image" Target="../media/image826.png"/><Relationship Id="rId70" Type="http://schemas.openxmlformats.org/officeDocument/2006/relationships/image" Target="../media/image707.png"/><Relationship Id="rId91" Type="http://schemas.openxmlformats.org/officeDocument/2006/relationships/image" Target="../media/image717.png"/><Relationship Id="rId145" Type="http://schemas.openxmlformats.org/officeDocument/2006/relationships/image" Target="../media/image744.png"/><Relationship Id="rId166" Type="http://schemas.openxmlformats.org/officeDocument/2006/relationships/customXml" Target="../ink/ink967.xml"/><Relationship Id="rId187" Type="http://schemas.openxmlformats.org/officeDocument/2006/relationships/image" Target="../media/image765.png"/><Relationship Id="rId331" Type="http://schemas.openxmlformats.org/officeDocument/2006/relationships/customXml" Target="../ink/ink1050.xml"/><Relationship Id="rId1" Type="http://schemas.openxmlformats.org/officeDocument/2006/relationships/slideLayout" Target="../slideLayouts/slideLayout7.xml"/><Relationship Id="rId212" Type="http://schemas.openxmlformats.org/officeDocument/2006/relationships/customXml" Target="../ink/ink990.xml"/><Relationship Id="rId233" Type="http://schemas.openxmlformats.org/officeDocument/2006/relationships/image" Target="../media/image788.png"/><Relationship Id="rId254" Type="http://schemas.openxmlformats.org/officeDocument/2006/relationships/customXml" Target="../ink/ink1011.xml"/><Relationship Id="rId28" Type="http://schemas.openxmlformats.org/officeDocument/2006/relationships/customXml" Target="../ink/ink897.xml"/><Relationship Id="rId49" Type="http://schemas.openxmlformats.org/officeDocument/2006/relationships/customXml" Target="../ink/ink908.xml"/><Relationship Id="rId114" Type="http://schemas.openxmlformats.org/officeDocument/2006/relationships/customXml" Target="../ink/ink941.xml"/><Relationship Id="rId275" Type="http://schemas.openxmlformats.org/officeDocument/2006/relationships/customXml" Target="../ink/ink1022.xml"/><Relationship Id="rId296" Type="http://schemas.openxmlformats.org/officeDocument/2006/relationships/image" Target="../media/image819.png"/><Relationship Id="rId300" Type="http://schemas.openxmlformats.org/officeDocument/2006/relationships/image" Target="../media/image821.png"/><Relationship Id="rId60" Type="http://schemas.openxmlformats.org/officeDocument/2006/relationships/image" Target="../media/image702.png"/><Relationship Id="rId81" Type="http://schemas.openxmlformats.org/officeDocument/2006/relationships/image" Target="../media/image712.png"/><Relationship Id="rId135" Type="http://schemas.openxmlformats.org/officeDocument/2006/relationships/image" Target="../media/image739.png"/><Relationship Id="rId156" Type="http://schemas.openxmlformats.org/officeDocument/2006/relationships/customXml" Target="../ink/ink962.xml"/><Relationship Id="rId177" Type="http://schemas.openxmlformats.org/officeDocument/2006/relationships/image" Target="../media/image760.png"/><Relationship Id="rId198" Type="http://schemas.openxmlformats.org/officeDocument/2006/relationships/customXml" Target="../ink/ink983.xml"/><Relationship Id="rId321" Type="http://schemas.openxmlformats.org/officeDocument/2006/relationships/customXml" Target="../ink/ink1045.xml"/><Relationship Id="rId202" Type="http://schemas.openxmlformats.org/officeDocument/2006/relationships/customXml" Target="../ink/ink985.xml"/><Relationship Id="rId223" Type="http://schemas.openxmlformats.org/officeDocument/2006/relationships/image" Target="../media/image783.png"/><Relationship Id="rId244" Type="http://schemas.openxmlformats.org/officeDocument/2006/relationships/customXml" Target="../ink/ink1006.xml"/><Relationship Id="rId18" Type="http://schemas.openxmlformats.org/officeDocument/2006/relationships/customXml" Target="../ink/ink892.xml"/><Relationship Id="rId39" Type="http://schemas.openxmlformats.org/officeDocument/2006/relationships/image" Target="../media/image692.png"/><Relationship Id="rId265" Type="http://schemas.openxmlformats.org/officeDocument/2006/relationships/image" Target="../media/image804.png"/><Relationship Id="rId286" Type="http://schemas.openxmlformats.org/officeDocument/2006/relationships/image" Target="../media/image814.png"/><Relationship Id="rId50" Type="http://schemas.openxmlformats.org/officeDocument/2006/relationships/image" Target="../media/image697.png"/><Relationship Id="rId104" Type="http://schemas.openxmlformats.org/officeDocument/2006/relationships/customXml" Target="../ink/ink936.xml"/><Relationship Id="rId125" Type="http://schemas.openxmlformats.org/officeDocument/2006/relationships/image" Target="../media/image734.png"/><Relationship Id="rId146" Type="http://schemas.openxmlformats.org/officeDocument/2006/relationships/customXml" Target="../ink/ink957.xml"/><Relationship Id="rId167" Type="http://schemas.openxmlformats.org/officeDocument/2006/relationships/image" Target="../media/image755.png"/><Relationship Id="rId188" Type="http://schemas.openxmlformats.org/officeDocument/2006/relationships/customXml" Target="../ink/ink978.xml"/><Relationship Id="rId311" Type="http://schemas.openxmlformats.org/officeDocument/2006/relationships/customXml" Target="../ink/ink1040.xml"/><Relationship Id="rId332" Type="http://schemas.openxmlformats.org/officeDocument/2006/relationships/image" Target="../media/image837.png"/><Relationship Id="rId71" Type="http://schemas.openxmlformats.org/officeDocument/2006/relationships/customXml" Target="../ink/ink919.xml"/><Relationship Id="rId92" Type="http://schemas.openxmlformats.org/officeDocument/2006/relationships/customXml" Target="../ink/ink930.xml"/><Relationship Id="rId213" Type="http://schemas.openxmlformats.org/officeDocument/2006/relationships/image" Target="../media/image778.png"/><Relationship Id="rId234" Type="http://schemas.openxmlformats.org/officeDocument/2006/relationships/customXml" Target="../ink/ink1001.xml"/><Relationship Id="rId2" Type="http://schemas.openxmlformats.org/officeDocument/2006/relationships/notesSlide" Target="../notesSlides/notesSlide19.xml"/><Relationship Id="rId29" Type="http://schemas.openxmlformats.org/officeDocument/2006/relationships/image" Target="../media/image687.png"/><Relationship Id="rId255" Type="http://schemas.openxmlformats.org/officeDocument/2006/relationships/image" Target="../media/image799.png"/><Relationship Id="rId276" Type="http://schemas.openxmlformats.org/officeDocument/2006/relationships/image" Target="../media/image809.png"/><Relationship Id="rId297" Type="http://schemas.openxmlformats.org/officeDocument/2006/relationships/customXml" Target="../ink/ink1033.xml"/><Relationship Id="rId40" Type="http://schemas.openxmlformats.org/officeDocument/2006/relationships/customXml" Target="../ink/ink903.xml"/><Relationship Id="rId115" Type="http://schemas.openxmlformats.org/officeDocument/2006/relationships/image" Target="../media/image729.png"/><Relationship Id="rId136" Type="http://schemas.openxmlformats.org/officeDocument/2006/relationships/customXml" Target="../ink/ink952.xml"/><Relationship Id="rId157" Type="http://schemas.openxmlformats.org/officeDocument/2006/relationships/image" Target="../media/image750.png"/><Relationship Id="rId178" Type="http://schemas.openxmlformats.org/officeDocument/2006/relationships/customXml" Target="../ink/ink973.xml"/><Relationship Id="rId301" Type="http://schemas.openxmlformats.org/officeDocument/2006/relationships/customXml" Target="../ink/ink1035.xml"/><Relationship Id="rId322" Type="http://schemas.openxmlformats.org/officeDocument/2006/relationships/image" Target="../media/image832.png"/><Relationship Id="rId61" Type="http://schemas.openxmlformats.org/officeDocument/2006/relationships/customXml" Target="../ink/ink914.xml"/><Relationship Id="rId82" Type="http://schemas.openxmlformats.org/officeDocument/2006/relationships/customXml" Target="../ink/ink925.xml"/><Relationship Id="rId199" Type="http://schemas.openxmlformats.org/officeDocument/2006/relationships/image" Target="../media/image771.png"/><Relationship Id="rId203" Type="http://schemas.openxmlformats.org/officeDocument/2006/relationships/image" Target="../media/image773.png"/><Relationship Id="rId19" Type="http://schemas.openxmlformats.org/officeDocument/2006/relationships/image" Target="../media/image81.png"/><Relationship Id="rId224" Type="http://schemas.openxmlformats.org/officeDocument/2006/relationships/customXml" Target="../ink/ink996.xml"/><Relationship Id="rId245" Type="http://schemas.openxmlformats.org/officeDocument/2006/relationships/image" Target="../media/image794.png"/><Relationship Id="rId266" Type="http://schemas.openxmlformats.org/officeDocument/2006/relationships/customXml" Target="../ink/ink1017.xml"/><Relationship Id="rId287" Type="http://schemas.openxmlformats.org/officeDocument/2006/relationships/customXml" Target="../ink/ink1028.xml"/><Relationship Id="rId30" Type="http://schemas.openxmlformats.org/officeDocument/2006/relationships/customXml" Target="../ink/ink898.xml"/><Relationship Id="rId105" Type="http://schemas.openxmlformats.org/officeDocument/2006/relationships/image" Target="../media/image724.png"/><Relationship Id="rId126" Type="http://schemas.openxmlformats.org/officeDocument/2006/relationships/customXml" Target="../ink/ink947.xml"/><Relationship Id="rId147" Type="http://schemas.openxmlformats.org/officeDocument/2006/relationships/image" Target="../media/image745.png"/><Relationship Id="rId168" Type="http://schemas.openxmlformats.org/officeDocument/2006/relationships/customXml" Target="../ink/ink968.xml"/><Relationship Id="rId312" Type="http://schemas.openxmlformats.org/officeDocument/2006/relationships/image" Target="../media/image827.png"/><Relationship Id="rId333" Type="http://schemas.openxmlformats.org/officeDocument/2006/relationships/customXml" Target="../ink/ink1051.xml"/><Relationship Id="rId51" Type="http://schemas.openxmlformats.org/officeDocument/2006/relationships/customXml" Target="../ink/ink909.xml"/><Relationship Id="rId72" Type="http://schemas.openxmlformats.org/officeDocument/2006/relationships/image" Target="../media/image708.png"/><Relationship Id="rId93" Type="http://schemas.openxmlformats.org/officeDocument/2006/relationships/image" Target="../media/image718.png"/><Relationship Id="rId189" Type="http://schemas.openxmlformats.org/officeDocument/2006/relationships/image" Target="../media/image766.png"/><Relationship Id="rId3" Type="http://schemas.openxmlformats.org/officeDocument/2006/relationships/image" Target="../media/image675.png"/><Relationship Id="rId214" Type="http://schemas.openxmlformats.org/officeDocument/2006/relationships/customXml" Target="../ink/ink991.xml"/><Relationship Id="rId235" Type="http://schemas.openxmlformats.org/officeDocument/2006/relationships/image" Target="../media/image789.png"/><Relationship Id="rId256" Type="http://schemas.openxmlformats.org/officeDocument/2006/relationships/customXml" Target="../ink/ink1012.xml"/><Relationship Id="rId277" Type="http://schemas.openxmlformats.org/officeDocument/2006/relationships/customXml" Target="../ink/ink1023.xml"/><Relationship Id="rId298" Type="http://schemas.openxmlformats.org/officeDocument/2006/relationships/image" Target="../media/image820.png"/><Relationship Id="rId116" Type="http://schemas.openxmlformats.org/officeDocument/2006/relationships/customXml" Target="../ink/ink942.xml"/><Relationship Id="rId137" Type="http://schemas.openxmlformats.org/officeDocument/2006/relationships/image" Target="../media/image740.png"/><Relationship Id="rId158" Type="http://schemas.openxmlformats.org/officeDocument/2006/relationships/customXml" Target="../ink/ink963.xml"/><Relationship Id="rId302" Type="http://schemas.openxmlformats.org/officeDocument/2006/relationships/image" Target="../media/image822.png"/><Relationship Id="rId323" Type="http://schemas.openxmlformats.org/officeDocument/2006/relationships/customXml" Target="../ink/ink1046.xml"/><Relationship Id="rId20" Type="http://schemas.openxmlformats.org/officeDocument/2006/relationships/customXml" Target="../ink/ink893.xml"/><Relationship Id="rId41" Type="http://schemas.openxmlformats.org/officeDocument/2006/relationships/image" Target="../media/image693.png"/><Relationship Id="rId62" Type="http://schemas.openxmlformats.org/officeDocument/2006/relationships/image" Target="../media/image703.png"/><Relationship Id="rId83" Type="http://schemas.openxmlformats.org/officeDocument/2006/relationships/image" Target="../media/image713.png"/><Relationship Id="rId179" Type="http://schemas.openxmlformats.org/officeDocument/2006/relationships/image" Target="../media/image761.png"/><Relationship Id="rId190" Type="http://schemas.openxmlformats.org/officeDocument/2006/relationships/customXml" Target="../ink/ink979.xml"/><Relationship Id="rId204" Type="http://schemas.openxmlformats.org/officeDocument/2006/relationships/customXml" Target="../ink/ink986.xml"/><Relationship Id="rId225" Type="http://schemas.openxmlformats.org/officeDocument/2006/relationships/image" Target="../media/image784.png"/><Relationship Id="rId246" Type="http://schemas.openxmlformats.org/officeDocument/2006/relationships/customXml" Target="../ink/ink1007.xml"/><Relationship Id="rId267" Type="http://schemas.openxmlformats.org/officeDocument/2006/relationships/image" Target="../media/image805.png"/><Relationship Id="rId288" Type="http://schemas.openxmlformats.org/officeDocument/2006/relationships/image" Target="../media/image815.png"/><Relationship Id="rId106" Type="http://schemas.openxmlformats.org/officeDocument/2006/relationships/customXml" Target="../ink/ink937.xml"/><Relationship Id="rId127" Type="http://schemas.openxmlformats.org/officeDocument/2006/relationships/image" Target="../media/image735.png"/><Relationship Id="rId313" Type="http://schemas.openxmlformats.org/officeDocument/2006/relationships/customXml" Target="../ink/ink1041.xml"/><Relationship Id="rId10" Type="http://schemas.openxmlformats.org/officeDocument/2006/relationships/customXml" Target="../ink/ink888.xml"/><Relationship Id="rId31" Type="http://schemas.openxmlformats.org/officeDocument/2006/relationships/image" Target="../media/image688.png"/><Relationship Id="rId52" Type="http://schemas.openxmlformats.org/officeDocument/2006/relationships/image" Target="../media/image698.png"/><Relationship Id="rId73" Type="http://schemas.openxmlformats.org/officeDocument/2006/relationships/customXml" Target="../ink/ink920.xml"/><Relationship Id="rId94" Type="http://schemas.openxmlformats.org/officeDocument/2006/relationships/customXml" Target="../ink/ink931.xml"/><Relationship Id="rId148" Type="http://schemas.openxmlformats.org/officeDocument/2006/relationships/customXml" Target="../ink/ink958.xml"/><Relationship Id="rId169" Type="http://schemas.openxmlformats.org/officeDocument/2006/relationships/image" Target="../media/image756.png"/><Relationship Id="rId334" Type="http://schemas.openxmlformats.org/officeDocument/2006/relationships/image" Target="../media/image838.png"/><Relationship Id="rId4" Type="http://schemas.openxmlformats.org/officeDocument/2006/relationships/customXml" Target="../ink/ink885.xml"/><Relationship Id="rId180" Type="http://schemas.openxmlformats.org/officeDocument/2006/relationships/customXml" Target="../ink/ink974.xml"/><Relationship Id="rId215" Type="http://schemas.openxmlformats.org/officeDocument/2006/relationships/image" Target="../media/image779.png"/><Relationship Id="rId236" Type="http://schemas.openxmlformats.org/officeDocument/2006/relationships/customXml" Target="../ink/ink1002.xml"/><Relationship Id="rId257" Type="http://schemas.openxmlformats.org/officeDocument/2006/relationships/image" Target="../media/image800.png"/><Relationship Id="rId278" Type="http://schemas.openxmlformats.org/officeDocument/2006/relationships/image" Target="../media/image810.png"/><Relationship Id="rId303" Type="http://schemas.openxmlformats.org/officeDocument/2006/relationships/customXml" Target="../ink/ink1036.xml"/><Relationship Id="rId42" Type="http://schemas.openxmlformats.org/officeDocument/2006/relationships/customXml" Target="../ink/ink904.xml"/><Relationship Id="rId84" Type="http://schemas.openxmlformats.org/officeDocument/2006/relationships/customXml" Target="../ink/ink926.xml"/><Relationship Id="rId138" Type="http://schemas.openxmlformats.org/officeDocument/2006/relationships/customXml" Target="../ink/ink953.xml"/><Relationship Id="rId191" Type="http://schemas.openxmlformats.org/officeDocument/2006/relationships/image" Target="../media/image767.png"/><Relationship Id="rId205" Type="http://schemas.openxmlformats.org/officeDocument/2006/relationships/image" Target="../media/image774.png"/><Relationship Id="rId247" Type="http://schemas.openxmlformats.org/officeDocument/2006/relationships/image" Target="../media/image795.png"/><Relationship Id="rId107" Type="http://schemas.openxmlformats.org/officeDocument/2006/relationships/image" Target="../media/image725.png"/><Relationship Id="rId289" Type="http://schemas.openxmlformats.org/officeDocument/2006/relationships/customXml" Target="../ink/ink1029.xml"/><Relationship Id="rId11" Type="http://schemas.openxmlformats.org/officeDocument/2006/relationships/image" Target="../media/image679.png"/><Relationship Id="rId53" Type="http://schemas.openxmlformats.org/officeDocument/2006/relationships/customXml" Target="../ink/ink910.xml"/><Relationship Id="rId149" Type="http://schemas.openxmlformats.org/officeDocument/2006/relationships/image" Target="../media/image746.png"/><Relationship Id="rId314" Type="http://schemas.openxmlformats.org/officeDocument/2006/relationships/image" Target="../media/image828.png"/><Relationship Id="rId95" Type="http://schemas.openxmlformats.org/officeDocument/2006/relationships/image" Target="../media/image719.png"/><Relationship Id="rId160" Type="http://schemas.openxmlformats.org/officeDocument/2006/relationships/customXml" Target="../ink/ink964.xml"/><Relationship Id="rId216" Type="http://schemas.openxmlformats.org/officeDocument/2006/relationships/customXml" Target="../ink/ink992.xml"/><Relationship Id="rId258" Type="http://schemas.openxmlformats.org/officeDocument/2006/relationships/customXml" Target="../ink/ink1013.xml"/><Relationship Id="rId22" Type="http://schemas.openxmlformats.org/officeDocument/2006/relationships/customXml" Target="../ink/ink894.xml"/><Relationship Id="rId64" Type="http://schemas.openxmlformats.org/officeDocument/2006/relationships/image" Target="../media/image704.png"/><Relationship Id="rId118" Type="http://schemas.openxmlformats.org/officeDocument/2006/relationships/customXml" Target="../ink/ink943.xml"/><Relationship Id="rId325" Type="http://schemas.openxmlformats.org/officeDocument/2006/relationships/customXml" Target="../ink/ink1047.xml"/><Relationship Id="rId171" Type="http://schemas.openxmlformats.org/officeDocument/2006/relationships/image" Target="../media/image757.png"/><Relationship Id="rId227" Type="http://schemas.openxmlformats.org/officeDocument/2006/relationships/image" Target="../media/image785.png"/><Relationship Id="rId269" Type="http://schemas.openxmlformats.org/officeDocument/2006/relationships/image" Target="../media/image806.png"/><Relationship Id="rId33" Type="http://schemas.openxmlformats.org/officeDocument/2006/relationships/image" Target="../media/image689.png"/><Relationship Id="rId129" Type="http://schemas.openxmlformats.org/officeDocument/2006/relationships/image" Target="../media/image736.png"/><Relationship Id="rId280" Type="http://schemas.openxmlformats.org/officeDocument/2006/relationships/image" Target="../media/image811.png"/><Relationship Id="rId336" Type="http://schemas.openxmlformats.org/officeDocument/2006/relationships/customXml" Target="../ink/ink1053.xml"/><Relationship Id="rId75" Type="http://schemas.openxmlformats.org/officeDocument/2006/relationships/image" Target="../media/image709.png"/><Relationship Id="rId140" Type="http://schemas.openxmlformats.org/officeDocument/2006/relationships/customXml" Target="../ink/ink954.xml"/><Relationship Id="rId182" Type="http://schemas.openxmlformats.org/officeDocument/2006/relationships/customXml" Target="../ink/ink975.xml"/><Relationship Id="rId6" Type="http://schemas.openxmlformats.org/officeDocument/2006/relationships/customXml" Target="../ink/ink886.xml"/><Relationship Id="rId238" Type="http://schemas.openxmlformats.org/officeDocument/2006/relationships/customXml" Target="../ink/ink1003.xml"/><Relationship Id="rId291" Type="http://schemas.openxmlformats.org/officeDocument/2006/relationships/customXml" Target="../ink/ink1030.xml"/><Relationship Id="rId305" Type="http://schemas.openxmlformats.org/officeDocument/2006/relationships/customXml" Target="../ink/ink1037.xml"/><Relationship Id="rId44" Type="http://schemas.openxmlformats.org/officeDocument/2006/relationships/image" Target="../media/image694.png"/><Relationship Id="rId86" Type="http://schemas.openxmlformats.org/officeDocument/2006/relationships/customXml" Target="../ink/ink927.xml"/><Relationship Id="rId151" Type="http://schemas.openxmlformats.org/officeDocument/2006/relationships/image" Target="../media/image747.png"/><Relationship Id="rId193" Type="http://schemas.openxmlformats.org/officeDocument/2006/relationships/image" Target="../media/image768.png"/><Relationship Id="rId207" Type="http://schemas.openxmlformats.org/officeDocument/2006/relationships/image" Target="../media/image775.png"/><Relationship Id="rId249" Type="http://schemas.openxmlformats.org/officeDocument/2006/relationships/image" Target="../media/image796.png"/><Relationship Id="rId13" Type="http://schemas.openxmlformats.org/officeDocument/2006/relationships/image" Target="../media/image680.png"/><Relationship Id="rId109" Type="http://schemas.openxmlformats.org/officeDocument/2006/relationships/image" Target="../media/image726.png"/><Relationship Id="rId260" Type="http://schemas.openxmlformats.org/officeDocument/2006/relationships/customXml" Target="../ink/ink1014.xml"/><Relationship Id="rId316" Type="http://schemas.openxmlformats.org/officeDocument/2006/relationships/image" Target="../media/image829.png"/><Relationship Id="rId55" Type="http://schemas.openxmlformats.org/officeDocument/2006/relationships/customXml" Target="../ink/ink911.xml"/><Relationship Id="rId97" Type="http://schemas.openxmlformats.org/officeDocument/2006/relationships/image" Target="../media/image720.png"/><Relationship Id="rId120" Type="http://schemas.openxmlformats.org/officeDocument/2006/relationships/customXml" Target="../ink/ink944.xml"/><Relationship Id="rId162" Type="http://schemas.openxmlformats.org/officeDocument/2006/relationships/customXml" Target="../ink/ink965.xml"/><Relationship Id="rId218" Type="http://schemas.openxmlformats.org/officeDocument/2006/relationships/customXml" Target="../ink/ink993.xml"/><Relationship Id="rId271" Type="http://schemas.openxmlformats.org/officeDocument/2006/relationships/image" Target="../media/image807.png"/><Relationship Id="rId24" Type="http://schemas.openxmlformats.org/officeDocument/2006/relationships/customXml" Target="../ink/ink895.xml"/><Relationship Id="rId66" Type="http://schemas.openxmlformats.org/officeDocument/2006/relationships/image" Target="../media/image705.png"/><Relationship Id="rId131" Type="http://schemas.openxmlformats.org/officeDocument/2006/relationships/image" Target="../media/image737.png"/><Relationship Id="rId327" Type="http://schemas.openxmlformats.org/officeDocument/2006/relationships/customXml" Target="../ink/ink1048.xml"/></Relationships>
</file>

<file path=ppt/slides/_rels/slide21.xml.rels><?xml version="1.0" encoding="UTF-8" standalone="yes"?>
<Relationships xmlns="http://schemas.openxmlformats.org/package/2006/relationships"><Relationship Id="rId8" Type="http://schemas.openxmlformats.org/officeDocument/2006/relationships/customXml" Target="../ink/ink1058.xml"/><Relationship Id="rId13" Type="http://schemas.openxmlformats.org/officeDocument/2006/relationships/image" Target="../media/image846.png"/><Relationship Id="rId3" Type="http://schemas.openxmlformats.org/officeDocument/2006/relationships/image" Target="../media/image841.png"/><Relationship Id="rId7" Type="http://schemas.openxmlformats.org/officeDocument/2006/relationships/image" Target="../media/image843.png"/><Relationship Id="rId12" Type="http://schemas.openxmlformats.org/officeDocument/2006/relationships/customXml" Target="../ink/ink1060.xml"/><Relationship Id="rId17" Type="http://schemas.openxmlformats.org/officeDocument/2006/relationships/image" Target="../media/image848.png"/><Relationship Id="rId2" Type="http://schemas.openxmlformats.org/officeDocument/2006/relationships/notesSlide" Target="../notesSlides/notesSlide20.xml"/><Relationship Id="rId16" Type="http://schemas.openxmlformats.org/officeDocument/2006/relationships/customXml" Target="../ink/ink1062.xml"/><Relationship Id="rId1" Type="http://schemas.openxmlformats.org/officeDocument/2006/relationships/slideLayout" Target="../slideLayouts/slideLayout7.xml"/><Relationship Id="rId6" Type="http://schemas.openxmlformats.org/officeDocument/2006/relationships/customXml" Target="../ink/ink1057.xml"/><Relationship Id="rId11" Type="http://schemas.openxmlformats.org/officeDocument/2006/relationships/image" Target="../media/image845.png"/><Relationship Id="rId5" Type="http://schemas.openxmlformats.org/officeDocument/2006/relationships/image" Target="../media/image842.png"/><Relationship Id="rId15" Type="http://schemas.openxmlformats.org/officeDocument/2006/relationships/image" Target="../media/image847.png"/><Relationship Id="rId10" Type="http://schemas.openxmlformats.org/officeDocument/2006/relationships/customXml" Target="../ink/ink1059.xml"/><Relationship Id="rId4" Type="http://schemas.openxmlformats.org/officeDocument/2006/relationships/customXml" Target="../ink/ink1056.xml"/><Relationship Id="rId9" Type="http://schemas.openxmlformats.org/officeDocument/2006/relationships/image" Target="../media/image844.png"/><Relationship Id="rId14" Type="http://schemas.openxmlformats.org/officeDocument/2006/relationships/customXml" Target="../ink/ink1061.xml"/></Relationships>
</file>

<file path=ppt/slides/_rels/slide22.xml.rels><?xml version="1.0" encoding="UTF-8" standalone="yes"?>
<Relationships xmlns="http://schemas.openxmlformats.org/package/2006/relationships"><Relationship Id="rId117" Type="http://schemas.openxmlformats.org/officeDocument/2006/relationships/image" Target="../media/image904.png"/><Relationship Id="rId671" Type="http://schemas.openxmlformats.org/officeDocument/2006/relationships/image" Target="../media/image1332.png"/><Relationship Id="rId769" Type="http://schemas.openxmlformats.org/officeDocument/2006/relationships/image" Target="../media/image1380.png"/><Relationship Id="rId21" Type="http://schemas.openxmlformats.org/officeDocument/2006/relationships/customXml" Target="../ink/ink1072.xml"/><Relationship Id="rId324" Type="http://schemas.openxmlformats.org/officeDocument/2006/relationships/customXml" Target="../ink/ink1226.xml"/><Relationship Id="rId531" Type="http://schemas.openxmlformats.org/officeDocument/2006/relationships/customXml" Target="../ink/ink1332.xml"/><Relationship Id="rId629" Type="http://schemas.openxmlformats.org/officeDocument/2006/relationships/customXml" Target="../ink/ink1381.xml"/><Relationship Id="rId170" Type="http://schemas.openxmlformats.org/officeDocument/2006/relationships/customXml" Target="../ink/ink1147.xml"/><Relationship Id="rId836" Type="http://schemas.openxmlformats.org/officeDocument/2006/relationships/customXml" Target="../ink/ink1487.xml"/><Relationship Id="rId268" Type="http://schemas.openxmlformats.org/officeDocument/2006/relationships/image" Target="../media/image1134.png"/><Relationship Id="rId475" Type="http://schemas.openxmlformats.org/officeDocument/2006/relationships/customXml" Target="../ink/ink1303.xml"/><Relationship Id="rId682" Type="http://schemas.openxmlformats.org/officeDocument/2006/relationships/customXml" Target="../ink/ink1408.xml"/><Relationship Id="rId32" Type="http://schemas.openxmlformats.org/officeDocument/2006/relationships/image" Target="../media/image863.png"/><Relationship Id="rId128" Type="http://schemas.openxmlformats.org/officeDocument/2006/relationships/customXml" Target="../ink/ink1126.xml"/><Relationship Id="rId335" Type="http://schemas.openxmlformats.org/officeDocument/2006/relationships/image" Target="../media/image1167.png"/><Relationship Id="rId542" Type="http://schemas.openxmlformats.org/officeDocument/2006/relationships/image" Target="../media/image1268.png"/><Relationship Id="rId181" Type="http://schemas.openxmlformats.org/officeDocument/2006/relationships/image" Target="../media/image1092.png"/><Relationship Id="rId402" Type="http://schemas.openxmlformats.org/officeDocument/2006/relationships/customXml" Target="../ink/ink1266.xml"/><Relationship Id="rId847" Type="http://schemas.openxmlformats.org/officeDocument/2006/relationships/image" Target="../media/image1418.png"/><Relationship Id="rId279" Type="http://schemas.openxmlformats.org/officeDocument/2006/relationships/customXml" Target="../ink/ink1203.xml"/><Relationship Id="rId486" Type="http://schemas.openxmlformats.org/officeDocument/2006/relationships/image" Target="../media/image1241.png"/><Relationship Id="rId693" Type="http://schemas.openxmlformats.org/officeDocument/2006/relationships/image" Target="../media/image1343.png"/><Relationship Id="rId707" Type="http://schemas.openxmlformats.org/officeDocument/2006/relationships/image" Target="../media/image1350.png"/><Relationship Id="rId43" Type="http://schemas.openxmlformats.org/officeDocument/2006/relationships/customXml" Target="../ink/ink1083.xml"/><Relationship Id="rId139" Type="http://schemas.openxmlformats.org/officeDocument/2006/relationships/image" Target="../media/image915.png"/><Relationship Id="rId346" Type="http://schemas.openxmlformats.org/officeDocument/2006/relationships/customXml" Target="../ink/ink1237.xml"/><Relationship Id="rId553" Type="http://schemas.openxmlformats.org/officeDocument/2006/relationships/customXml" Target="../ink/ink1343.xml"/><Relationship Id="rId760" Type="http://schemas.openxmlformats.org/officeDocument/2006/relationships/customXml" Target="../ink/ink1448.xml"/><Relationship Id="rId192" Type="http://schemas.openxmlformats.org/officeDocument/2006/relationships/image" Target="../media/image1097.png"/><Relationship Id="rId206" Type="http://schemas.openxmlformats.org/officeDocument/2006/relationships/image" Target="../media/image1104.png"/><Relationship Id="rId413" Type="http://schemas.openxmlformats.org/officeDocument/2006/relationships/image" Target="../media/image1205.png"/><Relationship Id="rId858" Type="http://schemas.openxmlformats.org/officeDocument/2006/relationships/customXml" Target="../ink/ink1498.xml"/><Relationship Id="rId497" Type="http://schemas.openxmlformats.org/officeDocument/2006/relationships/customXml" Target="../ink/ink1314.xml"/><Relationship Id="rId620" Type="http://schemas.openxmlformats.org/officeDocument/2006/relationships/image" Target="../media/image1307.png"/><Relationship Id="rId718" Type="http://schemas.openxmlformats.org/officeDocument/2006/relationships/customXml" Target="../ink/ink1426.xml"/><Relationship Id="rId357" Type="http://schemas.openxmlformats.org/officeDocument/2006/relationships/customXml" Target="../ink/ink1243.xml"/><Relationship Id="rId54" Type="http://schemas.openxmlformats.org/officeDocument/2006/relationships/image" Target="../media/image874.png"/><Relationship Id="rId217" Type="http://schemas.openxmlformats.org/officeDocument/2006/relationships/customXml" Target="../ink/ink1171.xml"/><Relationship Id="rId564" Type="http://schemas.openxmlformats.org/officeDocument/2006/relationships/image" Target="../media/image1279.png"/><Relationship Id="rId771" Type="http://schemas.openxmlformats.org/officeDocument/2006/relationships/image" Target="../media/image1381.png"/><Relationship Id="rId424" Type="http://schemas.openxmlformats.org/officeDocument/2006/relationships/customXml" Target="../ink/ink1277.xml"/><Relationship Id="rId631" Type="http://schemas.openxmlformats.org/officeDocument/2006/relationships/customXml" Target="../ink/ink1382.xml"/><Relationship Id="rId729" Type="http://schemas.openxmlformats.org/officeDocument/2006/relationships/image" Target="../media/image1361.png"/><Relationship Id="rId270" Type="http://schemas.openxmlformats.org/officeDocument/2006/relationships/image" Target="../media/image1135.png"/><Relationship Id="rId65" Type="http://schemas.openxmlformats.org/officeDocument/2006/relationships/customXml" Target="../ink/ink1094.xml"/><Relationship Id="rId130" Type="http://schemas.openxmlformats.org/officeDocument/2006/relationships/customXml" Target="../ink/ink1127.xml"/><Relationship Id="rId368" Type="http://schemas.openxmlformats.org/officeDocument/2006/relationships/image" Target="../media/image1183.png"/><Relationship Id="rId575" Type="http://schemas.openxmlformats.org/officeDocument/2006/relationships/customXml" Target="../ink/ink1354.xml"/><Relationship Id="rId782" Type="http://schemas.openxmlformats.org/officeDocument/2006/relationships/image" Target="../media/image1386.png"/><Relationship Id="rId228" Type="http://schemas.openxmlformats.org/officeDocument/2006/relationships/customXml" Target="../ink/ink1177.xml"/><Relationship Id="rId435" Type="http://schemas.openxmlformats.org/officeDocument/2006/relationships/image" Target="../media/image1216.png"/><Relationship Id="rId642" Type="http://schemas.openxmlformats.org/officeDocument/2006/relationships/customXml" Target="../ink/ink1388.xml"/><Relationship Id="rId281" Type="http://schemas.openxmlformats.org/officeDocument/2006/relationships/customXml" Target="../ink/ink1204.xml"/><Relationship Id="rId502" Type="http://schemas.openxmlformats.org/officeDocument/2006/relationships/image" Target="../media/image1249.png"/><Relationship Id="rId76" Type="http://schemas.openxmlformats.org/officeDocument/2006/relationships/image" Target="../media/image885.png"/><Relationship Id="rId141" Type="http://schemas.openxmlformats.org/officeDocument/2006/relationships/image" Target="../media/image916.png"/><Relationship Id="rId379" Type="http://schemas.openxmlformats.org/officeDocument/2006/relationships/image" Target="../media/image1188.png"/><Relationship Id="rId586" Type="http://schemas.openxmlformats.org/officeDocument/2006/relationships/image" Target="../media/image1290.png"/><Relationship Id="rId793" Type="http://schemas.openxmlformats.org/officeDocument/2006/relationships/image" Target="../media/image1391.png"/><Relationship Id="rId807" Type="http://schemas.openxmlformats.org/officeDocument/2006/relationships/image" Target="../media/image1398.png"/><Relationship Id="rId7" Type="http://schemas.openxmlformats.org/officeDocument/2006/relationships/customXml" Target="../ink/ink1065.xml"/><Relationship Id="rId239" Type="http://schemas.openxmlformats.org/officeDocument/2006/relationships/image" Target="../media/image1120.png"/><Relationship Id="rId446" Type="http://schemas.openxmlformats.org/officeDocument/2006/relationships/customXml" Target="../ink/ink1288.xml"/><Relationship Id="rId653" Type="http://schemas.openxmlformats.org/officeDocument/2006/relationships/image" Target="../media/image1323.png"/><Relationship Id="rId292" Type="http://schemas.openxmlformats.org/officeDocument/2006/relationships/customXml" Target="../ink/ink1210.xml"/><Relationship Id="rId306" Type="http://schemas.openxmlformats.org/officeDocument/2006/relationships/customXml" Target="../ink/ink1217.xml"/><Relationship Id="rId860" Type="http://schemas.openxmlformats.org/officeDocument/2006/relationships/customXml" Target="../ink/ink1499.xml"/><Relationship Id="rId87" Type="http://schemas.openxmlformats.org/officeDocument/2006/relationships/customXml" Target="../ink/ink1105.xml"/><Relationship Id="rId513" Type="http://schemas.openxmlformats.org/officeDocument/2006/relationships/customXml" Target="../ink/ink1322.xml"/><Relationship Id="rId597" Type="http://schemas.openxmlformats.org/officeDocument/2006/relationships/customXml" Target="../ink/ink1365.xml"/><Relationship Id="rId720" Type="http://schemas.openxmlformats.org/officeDocument/2006/relationships/customXml" Target="../ink/ink1427.xml"/><Relationship Id="rId818" Type="http://schemas.openxmlformats.org/officeDocument/2006/relationships/customXml" Target="../ink/ink1478.xml"/><Relationship Id="rId152" Type="http://schemas.openxmlformats.org/officeDocument/2006/relationships/customXml" Target="../ink/ink1138.xml"/><Relationship Id="rId457" Type="http://schemas.openxmlformats.org/officeDocument/2006/relationships/customXml" Target="../ink/ink1294.xml"/><Relationship Id="rId664" Type="http://schemas.openxmlformats.org/officeDocument/2006/relationships/customXml" Target="../ink/ink1399.xml"/><Relationship Id="rId14" Type="http://schemas.openxmlformats.org/officeDocument/2006/relationships/image" Target="../media/image854.png"/><Relationship Id="rId317" Type="http://schemas.openxmlformats.org/officeDocument/2006/relationships/image" Target="../media/image1158.png"/><Relationship Id="rId524" Type="http://schemas.openxmlformats.org/officeDocument/2006/relationships/customXml" Target="../ink/ink1328.xml"/><Relationship Id="rId731" Type="http://schemas.openxmlformats.org/officeDocument/2006/relationships/image" Target="../media/image1362.png"/><Relationship Id="rId98" Type="http://schemas.openxmlformats.org/officeDocument/2006/relationships/image" Target="../media/image896.png"/><Relationship Id="rId163" Type="http://schemas.openxmlformats.org/officeDocument/2006/relationships/image" Target="../media/image1083.png"/><Relationship Id="rId370" Type="http://schemas.openxmlformats.org/officeDocument/2006/relationships/image" Target="../media/image1184.png"/><Relationship Id="rId829" Type="http://schemas.openxmlformats.org/officeDocument/2006/relationships/image" Target="../media/image1409.png"/><Relationship Id="rId230" Type="http://schemas.openxmlformats.org/officeDocument/2006/relationships/customXml" Target="../ink/ink1178.xml"/><Relationship Id="rId468" Type="http://schemas.openxmlformats.org/officeDocument/2006/relationships/image" Target="../media/image1232.png"/><Relationship Id="rId675" Type="http://schemas.openxmlformats.org/officeDocument/2006/relationships/image" Target="../media/image1334.png"/><Relationship Id="rId25" Type="http://schemas.openxmlformats.org/officeDocument/2006/relationships/customXml" Target="../ink/ink1074.xml"/><Relationship Id="rId328" Type="http://schemas.openxmlformats.org/officeDocument/2006/relationships/customXml" Target="../ink/ink1228.xml"/><Relationship Id="rId535" Type="http://schemas.openxmlformats.org/officeDocument/2006/relationships/customXml" Target="../ink/ink1334.xml"/><Relationship Id="rId742" Type="http://schemas.openxmlformats.org/officeDocument/2006/relationships/customXml" Target="../ink/ink1438.xml"/><Relationship Id="rId174" Type="http://schemas.openxmlformats.org/officeDocument/2006/relationships/customXml" Target="../ink/ink1149.xml"/><Relationship Id="rId381" Type="http://schemas.openxmlformats.org/officeDocument/2006/relationships/image" Target="../media/image1189.png"/><Relationship Id="rId602" Type="http://schemas.openxmlformats.org/officeDocument/2006/relationships/image" Target="../media/image1298.png"/><Relationship Id="rId241" Type="http://schemas.openxmlformats.org/officeDocument/2006/relationships/image" Target="../media/image1121.png"/><Relationship Id="rId479" Type="http://schemas.openxmlformats.org/officeDocument/2006/relationships/customXml" Target="../ink/ink1305.xml"/><Relationship Id="rId686" Type="http://schemas.openxmlformats.org/officeDocument/2006/relationships/customXml" Target="../ink/ink1410.xml"/><Relationship Id="rId36" Type="http://schemas.openxmlformats.org/officeDocument/2006/relationships/image" Target="../media/image865.png"/><Relationship Id="rId339" Type="http://schemas.openxmlformats.org/officeDocument/2006/relationships/image" Target="../media/image1169.png"/><Relationship Id="rId546" Type="http://schemas.openxmlformats.org/officeDocument/2006/relationships/image" Target="../media/image1270.png"/><Relationship Id="rId753" Type="http://schemas.openxmlformats.org/officeDocument/2006/relationships/image" Target="../media/image1373.png"/><Relationship Id="rId101" Type="http://schemas.openxmlformats.org/officeDocument/2006/relationships/customXml" Target="../ink/ink1112.xml"/><Relationship Id="rId185" Type="http://schemas.openxmlformats.org/officeDocument/2006/relationships/customXml" Target="../ink/ink1155.xml"/><Relationship Id="rId406" Type="http://schemas.openxmlformats.org/officeDocument/2006/relationships/customXml" Target="../ink/ink1268.xml"/><Relationship Id="rId392" Type="http://schemas.openxmlformats.org/officeDocument/2006/relationships/customXml" Target="../ink/ink1261.xml"/><Relationship Id="rId613" Type="http://schemas.openxmlformats.org/officeDocument/2006/relationships/customXml" Target="../ink/ink1373.xml"/><Relationship Id="rId697" Type="http://schemas.openxmlformats.org/officeDocument/2006/relationships/image" Target="../media/image1345.png"/><Relationship Id="rId820" Type="http://schemas.openxmlformats.org/officeDocument/2006/relationships/customXml" Target="../ink/ink1479.xml"/><Relationship Id="rId252" Type="http://schemas.openxmlformats.org/officeDocument/2006/relationships/image" Target="../media/image1126.png"/><Relationship Id="rId47" Type="http://schemas.openxmlformats.org/officeDocument/2006/relationships/customXml" Target="../ink/ink1085.xml"/><Relationship Id="rId112" Type="http://schemas.openxmlformats.org/officeDocument/2006/relationships/customXml" Target="../ink/ink1118.xml"/><Relationship Id="rId557" Type="http://schemas.openxmlformats.org/officeDocument/2006/relationships/customXml" Target="../ink/ink1345.xml"/><Relationship Id="rId764" Type="http://schemas.openxmlformats.org/officeDocument/2006/relationships/customXml" Target="../ink/ink1450.xml"/><Relationship Id="rId196" Type="http://schemas.openxmlformats.org/officeDocument/2006/relationships/image" Target="../media/image1099.png"/><Relationship Id="rId417" Type="http://schemas.openxmlformats.org/officeDocument/2006/relationships/image" Target="../media/image1207.png"/><Relationship Id="rId624" Type="http://schemas.openxmlformats.org/officeDocument/2006/relationships/image" Target="../media/image1309.png"/><Relationship Id="rId831" Type="http://schemas.openxmlformats.org/officeDocument/2006/relationships/image" Target="../media/image1410.png"/><Relationship Id="rId263" Type="http://schemas.openxmlformats.org/officeDocument/2006/relationships/customXml" Target="../ink/ink1195.xml"/><Relationship Id="rId470" Type="http://schemas.openxmlformats.org/officeDocument/2006/relationships/image" Target="../media/image1233.png"/><Relationship Id="rId58" Type="http://schemas.openxmlformats.org/officeDocument/2006/relationships/image" Target="../media/image876.png"/><Relationship Id="rId123" Type="http://schemas.openxmlformats.org/officeDocument/2006/relationships/image" Target="../media/image907.png"/><Relationship Id="rId330" Type="http://schemas.openxmlformats.org/officeDocument/2006/relationships/customXml" Target="../ink/ink1229.xml"/><Relationship Id="rId568" Type="http://schemas.openxmlformats.org/officeDocument/2006/relationships/image" Target="../media/image1281.png"/><Relationship Id="rId775" Type="http://schemas.openxmlformats.org/officeDocument/2006/relationships/image" Target="../media/image1383.png"/><Relationship Id="rId428" Type="http://schemas.openxmlformats.org/officeDocument/2006/relationships/customXml" Target="../ink/ink1279.xml"/><Relationship Id="rId635" Type="http://schemas.openxmlformats.org/officeDocument/2006/relationships/image" Target="../media/image1314.png"/><Relationship Id="rId842" Type="http://schemas.openxmlformats.org/officeDocument/2006/relationships/customXml" Target="../ink/ink1490.xml"/><Relationship Id="rId274" Type="http://schemas.openxmlformats.org/officeDocument/2006/relationships/image" Target="../media/image1137.png"/><Relationship Id="rId481" Type="http://schemas.openxmlformats.org/officeDocument/2006/relationships/customXml" Target="../ink/ink1306.xml"/><Relationship Id="rId702" Type="http://schemas.openxmlformats.org/officeDocument/2006/relationships/customXml" Target="../ink/ink1418.xml"/><Relationship Id="rId69" Type="http://schemas.openxmlformats.org/officeDocument/2006/relationships/customXml" Target="../ink/ink1096.xml"/><Relationship Id="rId134" Type="http://schemas.openxmlformats.org/officeDocument/2006/relationships/customXml" Target="../ink/ink1129.xml"/><Relationship Id="rId579" Type="http://schemas.openxmlformats.org/officeDocument/2006/relationships/customXml" Target="../ink/ink1356.xml"/><Relationship Id="rId786" Type="http://schemas.openxmlformats.org/officeDocument/2006/relationships/customXml" Target="../ink/ink1462.xml"/><Relationship Id="rId341" Type="http://schemas.openxmlformats.org/officeDocument/2006/relationships/image" Target="../media/image1170.png"/><Relationship Id="rId439" Type="http://schemas.openxmlformats.org/officeDocument/2006/relationships/image" Target="../media/image1218.png"/><Relationship Id="rId646" Type="http://schemas.openxmlformats.org/officeDocument/2006/relationships/customXml" Target="../ink/ink1390.xml"/><Relationship Id="rId201" Type="http://schemas.openxmlformats.org/officeDocument/2006/relationships/customXml" Target="../ink/ink1163.xml"/><Relationship Id="rId285" Type="http://schemas.openxmlformats.org/officeDocument/2006/relationships/image" Target="../media/image1142.png"/><Relationship Id="rId506" Type="http://schemas.openxmlformats.org/officeDocument/2006/relationships/image" Target="../media/image1251.png"/><Relationship Id="rId853" Type="http://schemas.openxmlformats.org/officeDocument/2006/relationships/image" Target="../media/image1421.png"/><Relationship Id="rId492" Type="http://schemas.openxmlformats.org/officeDocument/2006/relationships/image" Target="../media/image1244.png"/><Relationship Id="rId713" Type="http://schemas.openxmlformats.org/officeDocument/2006/relationships/image" Target="../media/image1353.png"/><Relationship Id="rId797" Type="http://schemas.openxmlformats.org/officeDocument/2006/relationships/image" Target="../media/image1393.png"/><Relationship Id="rId145" Type="http://schemas.openxmlformats.org/officeDocument/2006/relationships/image" Target="../media/image918.png"/><Relationship Id="rId352" Type="http://schemas.openxmlformats.org/officeDocument/2006/relationships/customXml" Target="../ink/ink1240.xml"/><Relationship Id="rId212" Type="http://schemas.openxmlformats.org/officeDocument/2006/relationships/image" Target="../media/image1107.png"/><Relationship Id="rId657" Type="http://schemas.openxmlformats.org/officeDocument/2006/relationships/image" Target="../media/image1325.png"/><Relationship Id="rId864" Type="http://schemas.openxmlformats.org/officeDocument/2006/relationships/customXml" Target="../ink/ink1501.xml"/><Relationship Id="rId296" Type="http://schemas.openxmlformats.org/officeDocument/2006/relationships/customXml" Target="../ink/ink1212.xml"/><Relationship Id="rId517" Type="http://schemas.openxmlformats.org/officeDocument/2006/relationships/image" Target="../media/image1256.png"/><Relationship Id="rId724" Type="http://schemas.openxmlformats.org/officeDocument/2006/relationships/customXml" Target="../ink/ink1429.xml"/><Relationship Id="rId60" Type="http://schemas.openxmlformats.org/officeDocument/2006/relationships/image" Target="../media/image877.png"/><Relationship Id="rId156" Type="http://schemas.openxmlformats.org/officeDocument/2006/relationships/customXml" Target="../ink/ink1140.xml"/><Relationship Id="rId363" Type="http://schemas.openxmlformats.org/officeDocument/2006/relationships/customXml" Target="../ink/ink1246.xml"/><Relationship Id="rId570" Type="http://schemas.openxmlformats.org/officeDocument/2006/relationships/image" Target="../media/image1282.png"/><Relationship Id="rId223" Type="http://schemas.openxmlformats.org/officeDocument/2006/relationships/image" Target="../media/image1112.png"/><Relationship Id="rId430" Type="http://schemas.openxmlformats.org/officeDocument/2006/relationships/customXml" Target="../ink/ink1280.xml"/><Relationship Id="rId668" Type="http://schemas.openxmlformats.org/officeDocument/2006/relationships/customXml" Target="../ink/ink1401.xml"/><Relationship Id="rId18" Type="http://schemas.openxmlformats.org/officeDocument/2006/relationships/image" Target="../media/image856.png"/><Relationship Id="rId528" Type="http://schemas.openxmlformats.org/officeDocument/2006/relationships/image" Target="../media/image1261.png"/><Relationship Id="rId735" Type="http://schemas.openxmlformats.org/officeDocument/2006/relationships/image" Target="../media/image1364.png"/><Relationship Id="rId167" Type="http://schemas.openxmlformats.org/officeDocument/2006/relationships/image" Target="../media/image1085.png"/><Relationship Id="rId374" Type="http://schemas.openxmlformats.org/officeDocument/2006/relationships/image" Target="../media/image1186.png"/><Relationship Id="rId581" Type="http://schemas.openxmlformats.org/officeDocument/2006/relationships/customXml" Target="../ink/ink1357.xml"/><Relationship Id="rId71" Type="http://schemas.openxmlformats.org/officeDocument/2006/relationships/customXml" Target="../ink/ink1097.xml"/><Relationship Id="rId234" Type="http://schemas.openxmlformats.org/officeDocument/2006/relationships/customXml" Target="../ink/ink1180.xml"/><Relationship Id="rId679" Type="http://schemas.openxmlformats.org/officeDocument/2006/relationships/image" Target="../media/image1336.png"/><Relationship Id="rId802" Type="http://schemas.openxmlformats.org/officeDocument/2006/relationships/customXml" Target="../ink/ink1470.xml"/><Relationship Id="rId2" Type="http://schemas.openxmlformats.org/officeDocument/2006/relationships/notesSlide" Target="../notesSlides/notesSlide21.xml"/><Relationship Id="rId29" Type="http://schemas.openxmlformats.org/officeDocument/2006/relationships/customXml" Target="../ink/ink1076.xml"/><Relationship Id="rId441" Type="http://schemas.openxmlformats.org/officeDocument/2006/relationships/image" Target="../media/image1219.png"/><Relationship Id="rId539" Type="http://schemas.openxmlformats.org/officeDocument/2006/relationships/customXml" Target="../ink/ink1336.xml"/><Relationship Id="rId746" Type="http://schemas.openxmlformats.org/officeDocument/2006/relationships/customXml" Target="../ink/ink1440.xml"/><Relationship Id="rId178" Type="http://schemas.openxmlformats.org/officeDocument/2006/relationships/customXml" Target="../ink/ink1151.xml"/><Relationship Id="rId301" Type="http://schemas.openxmlformats.org/officeDocument/2006/relationships/image" Target="../media/image1150.png"/><Relationship Id="rId82" Type="http://schemas.openxmlformats.org/officeDocument/2006/relationships/image" Target="../media/image888.png"/><Relationship Id="rId385" Type="http://schemas.openxmlformats.org/officeDocument/2006/relationships/image" Target="../media/image1191.png"/><Relationship Id="rId592" Type="http://schemas.openxmlformats.org/officeDocument/2006/relationships/image" Target="../media/image1293.png"/><Relationship Id="rId606" Type="http://schemas.openxmlformats.org/officeDocument/2006/relationships/image" Target="../media/image1300.png"/><Relationship Id="rId813" Type="http://schemas.openxmlformats.org/officeDocument/2006/relationships/image" Target="../media/image1401.png"/><Relationship Id="rId245" Type="http://schemas.openxmlformats.org/officeDocument/2006/relationships/image" Target="../media/image1123.png"/><Relationship Id="rId452" Type="http://schemas.openxmlformats.org/officeDocument/2006/relationships/image" Target="../media/image1224.png"/><Relationship Id="rId105" Type="http://schemas.openxmlformats.org/officeDocument/2006/relationships/customXml" Target="../ink/ink1114.xml"/><Relationship Id="rId312" Type="http://schemas.openxmlformats.org/officeDocument/2006/relationships/customXml" Target="../ink/ink1220.xml"/><Relationship Id="rId757" Type="http://schemas.openxmlformats.org/officeDocument/2006/relationships/customXml" Target="../ink/ink1446.xml"/><Relationship Id="rId93" Type="http://schemas.openxmlformats.org/officeDocument/2006/relationships/customXml" Target="../ink/ink1108.xml"/><Relationship Id="rId189" Type="http://schemas.openxmlformats.org/officeDocument/2006/relationships/customXml" Target="../ink/ink1157.xml"/><Relationship Id="rId396" Type="http://schemas.openxmlformats.org/officeDocument/2006/relationships/customXml" Target="../ink/ink1263.xml"/><Relationship Id="rId617" Type="http://schemas.openxmlformats.org/officeDocument/2006/relationships/customXml" Target="../ink/ink1375.xml"/><Relationship Id="rId824" Type="http://schemas.openxmlformats.org/officeDocument/2006/relationships/customXml" Target="../ink/ink1481.xml"/><Relationship Id="rId256" Type="http://schemas.openxmlformats.org/officeDocument/2006/relationships/image" Target="../media/image1128.png"/><Relationship Id="rId463" Type="http://schemas.openxmlformats.org/officeDocument/2006/relationships/customXml" Target="../ink/ink1297.xml"/><Relationship Id="rId670" Type="http://schemas.openxmlformats.org/officeDocument/2006/relationships/customXml" Target="../ink/ink1402.xml"/><Relationship Id="rId116" Type="http://schemas.openxmlformats.org/officeDocument/2006/relationships/customXml" Target="../ink/ink1120.xml"/><Relationship Id="rId323" Type="http://schemas.openxmlformats.org/officeDocument/2006/relationships/image" Target="../media/image1161.png"/><Relationship Id="rId530" Type="http://schemas.openxmlformats.org/officeDocument/2006/relationships/image" Target="../media/image1262.png"/><Relationship Id="rId768" Type="http://schemas.openxmlformats.org/officeDocument/2006/relationships/customXml" Target="../ink/ink1452.xml"/><Relationship Id="rId20" Type="http://schemas.openxmlformats.org/officeDocument/2006/relationships/image" Target="../media/image857.png"/><Relationship Id="rId628" Type="http://schemas.openxmlformats.org/officeDocument/2006/relationships/image" Target="../media/image1311.png"/><Relationship Id="rId835" Type="http://schemas.openxmlformats.org/officeDocument/2006/relationships/image" Target="../media/image1412.png"/><Relationship Id="rId267" Type="http://schemas.openxmlformats.org/officeDocument/2006/relationships/customXml" Target="../ink/ink1197.xml"/><Relationship Id="rId474" Type="http://schemas.openxmlformats.org/officeDocument/2006/relationships/image" Target="../media/image1235.png"/><Relationship Id="rId127" Type="http://schemas.openxmlformats.org/officeDocument/2006/relationships/image" Target="../media/image909.png"/><Relationship Id="rId681" Type="http://schemas.openxmlformats.org/officeDocument/2006/relationships/image" Target="../media/image1337.png"/><Relationship Id="rId779" Type="http://schemas.openxmlformats.org/officeDocument/2006/relationships/customXml" Target="../ink/ink1458.xml"/><Relationship Id="rId31" Type="http://schemas.openxmlformats.org/officeDocument/2006/relationships/customXml" Target="../ink/ink1077.xml"/><Relationship Id="rId334" Type="http://schemas.openxmlformats.org/officeDocument/2006/relationships/customXml" Target="../ink/ink1231.xml"/><Relationship Id="rId541" Type="http://schemas.openxmlformats.org/officeDocument/2006/relationships/customXml" Target="../ink/ink1337.xml"/><Relationship Id="rId639" Type="http://schemas.openxmlformats.org/officeDocument/2006/relationships/image" Target="../media/image1316.png"/><Relationship Id="rId180" Type="http://schemas.openxmlformats.org/officeDocument/2006/relationships/customXml" Target="../ink/ink1152.xml"/><Relationship Id="rId278" Type="http://schemas.openxmlformats.org/officeDocument/2006/relationships/image" Target="../media/image1139.png"/><Relationship Id="rId401" Type="http://schemas.openxmlformats.org/officeDocument/2006/relationships/image" Target="../media/image1199.png"/><Relationship Id="rId846" Type="http://schemas.openxmlformats.org/officeDocument/2006/relationships/customXml" Target="../ink/ink1492.xml"/><Relationship Id="rId485" Type="http://schemas.openxmlformats.org/officeDocument/2006/relationships/customXml" Target="../ink/ink1308.xml"/><Relationship Id="rId692" Type="http://schemas.openxmlformats.org/officeDocument/2006/relationships/customXml" Target="../ink/ink1413.xml"/><Relationship Id="rId706" Type="http://schemas.openxmlformats.org/officeDocument/2006/relationships/customXml" Target="../ink/ink1420.xml"/><Relationship Id="rId42" Type="http://schemas.openxmlformats.org/officeDocument/2006/relationships/image" Target="../media/image868.png"/><Relationship Id="rId138" Type="http://schemas.openxmlformats.org/officeDocument/2006/relationships/customXml" Target="../ink/ink1131.xml"/><Relationship Id="rId345" Type="http://schemas.openxmlformats.org/officeDocument/2006/relationships/image" Target="../media/image1172.png"/><Relationship Id="rId552" Type="http://schemas.openxmlformats.org/officeDocument/2006/relationships/image" Target="../media/image1273.png"/><Relationship Id="rId191" Type="http://schemas.openxmlformats.org/officeDocument/2006/relationships/customXml" Target="../ink/ink1158.xml"/><Relationship Id="rId205" Type="http://schemas.openxmlformats.org/officeDocument/2006/relationships/customXml" Target="../ink/ink1165.xml"/><Relationship Id="rId412" Type="http://schemas.openxmlformats.org/officeDocument/2006/relationships/customXml" Target="../ink/ink1271.xml"/><Relationship Id="rId857" Type="http://schemas.openxmlformats.org/officeDocument/2006/relationships/image" Target="../media/image1423.png"/><Relationship Id="rId289" Type="http://schemas.openxmlformats.org/officeDocument/2006/relationships/image" Target="../media/image1144.png"/><Relationship Id="rId496" Type="http://schemas.openxmlformats.org/officeDocument/2006/relationships/image" Target="../media/image1246.png"/><Relationship Id="rId717" Type="http://schemas.openxmlformats.org/officeDocument/2006/relationships/image" Target="../media/image1355.png"/><Relationship Id="rId53" Type="http://schemas.openxmlformats.org/officeDocument/2006/relationships/customXml" Target="../ink/ink1088.xml"/><Relationship Id="rId149" Type="http://schemas.openxmlformats.org/officeDocument/2006/relationships/image" Target="../media/image920.png"/><Relationship Id="rId356" Type="http://schemas.openxmlformats.org/officeDocument/2006/relationships/image" Target="../media/image1177.png"/><Relationship Id="rId563" Type="http://schemas.openxmlformats.org/officeDocument/2006/relationships/customXml" Target="../ink/ink1348.xml"/><Relationship Id="rId770" Type="http://schemas.openxmlformats.org/officeDocument/2006/relationships/customXml" Target="../ink/ink1453.xml"/><Relationship Id="rId216" Type="http://schemas.openxmlformats.org/officeDocument/2006/relationships/image" Target="../media/image1109.png"/><Relationship Id="rId423" Type="http://schemas.openxmlformats.org/officeDocument/2006/relationships/image" Target="../media/image1210.png"/><Relationship Id="rId630" Type="http://schemas.openxmlformats.org/officeDocument/2006/relationships/image" Target="../media/image1312.png"/><Relationship Id="rId728" Type="http://schemas.openxmlformats.org/officeDocument/2006/relationships/customXml" Target="../ink/ink1431.xml"/><Relationship Id="rId64" Type="http://schemas.openxmlformats.org/officeDocument/2006/relationships/image" Target="../media/image879.png"/><Relationship Id="rId367" Type="http://schemas.openxmlformats.org/officeDocument/2006/relationships/customXml" Target="../ink/ink1248.xml"/><Relationship Id="rId574" Type="http://schemas.openxmlformats.org/officeDocument/2006/relationships/image" Target="../media/image1284.png"/><Relationship Id="rId227" Type="http://schemas.openxmlformats.org/officeDocument/2006/relationships/image" Target="../media/image1114.png"/><Relationship Id="rId781" Type="http://schemas.openxmlformats.org/officeDocument/2006/relationships/customXml" Target="../ink/ink1459.xml"/><Relationship Id="rId434" Type="http://schemas.openxmlformats.org/officeDocument/2006/relationships/customXml" Target="../ink/ink1282.xml"/><Relationship Id="rId641" Type="http://schemas.openxmlformats.org/officeDocument/2006/relationships/image" Target="../media/image1317.png"/><Relationship Id="rId739" Type="http://schemas.openxmlformats.org/officeDocument/2006/relationships/image" Target="../media/image1366.png"/><Relationship Id="rId280" Type="http://schemas.openxmlformats.org/officeDocument/2006/relationships/image" Target="../media/image1140.png"/><Relationship Id="rId501" Type="http://schemas.openxmlformats.org/officeDocument/2006/relationships/customXml" Target="../ink/ink1316.xml"/><Relationship Id="rId75" Type="http://schemas.openxmlformats.org/officeDocument/2006/relationships/customXml" Target="../ink/ink1099.xml"/><Relationship Id="rId140" Type="http://schemas.openxmlformats.org/officeDocument/2006/relationships/customXml" Target="../ink/ink1132.xml"/><Relationship Id="rId378" Type="http://schemas.openxmlformats.org/officeDocument/2006/relationships/customXml" Target="../ink/ink1254.xml"/><Relationship Id="rId585" Type="http://schemas.openxmlformats.org/officeDocument/2006/relationships/customXml" Target="../ink/ink1359.xml"/><Relationship Id="rId792" Type="http://schemas.openxmlformats.org/officeDocument/2006/relationships/customXml" Target="../ink/ink1465.xml"/><Relationship Id="rId806" Type="http://schemas.openxmlformats.org/officeDocument/2006/relationships/customXml" Target="../ink/ink1472.xml"/><Relationship Id="rId6" Type="http://schemas.openxmlformats.org/officeDocument/2006/relationships/image" Target="../media/image850.png"/><Relationship Id="rId238" Type="http://schemas.openxmlformats.org/officeDocument/2006/relationships/customXml" Target="../ink/ink1182.xml"/><Relationship Id="rId445" Type="http://schemas.openxmlformats.org/officeDocument/2006/relationships/image" Target="../media/image1221.png"/><Relationship Id="rId652" Type="http://schemas.openxmlformats.org/officeDocument/2006/relationships/customXml" Target="../ink/ink1393.xml"/><Relationship Id="rId291" Type="http://schemas.openxmlformats.org/officeDocument/2006/relationships/image" Target="../media/image1145.png"/><Relationship Id="rId305" Type="http://schemas.openxmlformats.org/officeDocument/2006/relationships/image" Target="../media/image1152.png"/><Relationship Id="rId512" Type="http://schemas.openxmlformats.org/officeDocument/2006/relationships/image" Target="../media/image1254.png"/><Relationship Id="rId86" Type="http://schemas.openxmlformats.org/officeDocument/2006/relationships/image" Target="../media/image890.png"/><Relationship Id="rId151" Type="http://schemas.openxmlformats.org/officeDocument/2006/relationships/image" Target="../media/image921.png"/><Relationship Id="rId389" Type="http://schemas.openxmlformats.org/officeDocument/2006/relationships/image" Target="../media/image1193.png"/><Relationship Id="rId596" Type="http://schemas.openxmlformats.org/officeDocument/2006/relationships/image" Target="../media/image1295.png"/><Relationship Id="rId817" Type="http://schemas.openxmlformats.org/officeDocument/2006/relationships/image" Target="../media/image1403.png"/><Relationship Id="rId249" Type="http://schemas.openxmlformats.org/officeDocument/2006/relationships/customXml" Target="../ink/ink1188.xml"/><Relationship Id="rId456" Type="http://schemas.openxmlformats.org/officeDocument/2006/relationships/image" Target="../media/image1226.png"/><Relationship Id="rId663" Type="http://schemas.openxmlformats.org/officeDocument/2006/relationships/image" Target="../media/image1328.png"/><Relationship Id="rId13" Type="http://schemas.openxmlformats.org/officeDocument/2006/relationships/customXml" Target="../ink/ink1068.xml"/><Relationship Id="rId109" Type="http://schemas.openxmlformats.org/officeDocument/2006/relationships/customXml" Target="../ink/ink1116.xml"/><Relationship Id="rId316" Type="http://schemas.openxmlformats.org/officeDocument/2006/relationships/customXml" Target="../ink/ink1222.xml"/><Relationship Id="rId523" Type="http://schemas.openxmlformats.org/officeDocument/2006/relationships/image" Target="../media/image1259.png"/><Relationship Id="rId97" Type="http://schemas.openxmlformats.org/officeDocument/2006/relationships/customXml" Target="../ink/ink1110.xml"/><Relationship Id="rId730" Type="http://schemas.openxmlformats.org/officeDocument/2006/relationships/customXml" Target="../ink/ink1432.xml"/><Relationship Id="rId828" Type="http://schemas.openxmlformats.org/officeDocument/2006/relationships/customXml" Target="../ink/ink1483.xml"/><Relationship Id="rId162" Type="http://schemas.openxmlformats.org/officeDocument/2006/relationships/customXml" Target="../ink/ink1143.xml"/><Relationship Id="rId467" Type="http://schemas.openxmlformats.org/officeDocument/2006/relationships/customXml" Target="../ink/ink1299.xml"/><Relationship Id="rId674" Type="http://schemas.openxmlformats.org/officeDocument/2006/relationships/customXml" Target="../ink/ink1404.xml"/><Relationship Id="rId24" Type="http://schemas.openxmlformats.org/officeDocument/2006/relationships/image" Target="../media/image859.png"/><Relationship Id="rId327" Type="http://schemas.openxmlformats.org/officeDocument/2006/relationships/image" Target="../media/image1163.png"/><Relationship Id="rId534" Type="http://schemas.openxmlformats.org/officeDocument/2006/relationships/image" Target="../media/image1264.png"/><Relationship Id="rId741" Type="http://schemas.openxmlformats.org/officeDocument/2006/relationships/image" Target="../media/image1367.png"/><Relationship Id="rId839" Type="http://schemas.openxmlformats.org/officeDocument/2006/relationships/image" Target="../media/image1414.png"/><Relationship Id="rId173" Type="http://schemas.openxmlformats.org/officeDocument/2006/relationships/image" Target="../media/image1088.png"/><Relationship Id="rId380" Type="http://schemas.openxmlformats.org/officeDocument/2006/relationships/customXml" Target="../ink/ink1255.xml"/><Relationship Id="rId601" Type="http://schemas.openxmlformats.org/officeDocument/2006/relationships/customXml" Target="../ink/ink1367.xml"/><Relationship Id="rId240" Type="http://schemas.openxmlformats.org/officeDocument/2006/relationships/customXml" Target="../ink/ink1183.xml"/><Relationship Id="rId478" Type="http://schemas.openxmlformats.org/officeDocument/2006/relationships/image" Target="../media/image1237.png"/><Relationship Id="rId685" Type="http://schemas.openxmlformats.org/officeDocument/2006/relationships/image" Target="../media/image1339.png"/><Relationship Id="rId35" Type="http://schemas.openxmlformats.org/officeDocument/2006/relationships/customXml" Target="../ink/ink1079.xml"/><Relationship Id="rId100" Type="http://schemas.openxmlformats.org/officeDocument/2006/relationships/image" Target="../media/image897.png"/><Relationship Id="rId338" Type="http://schemas.openxmlformats.org/officeDocument/2006/relationships/customXml" Target="../ink/ink1233.xml"/><Relationship Id="rId545" Type="http://schemas.openxmlformats.org/officeDocument/2006/relationships/customXml" Target="../ink/ink1339.xml"/><Relationship Id="rId752" Type="http://schemas.openxmlformats.org/officeDocument/2006/relationships/customXml" Target="../ink/ink1443.xml"/><Relationship Id="rId184" Type="http://schemas.openxmlformats.org/officeDocument/2006/relationships/customXml" Target="../ink/ink1154.xml"/><Relationship Id="rId391" Type="http://schemas.openxmlformats.org/officeDocument/2006/relationships/image" Target="../media/image1194.png"/><Relationship Id="rId405" Type="http://schemas.openxmlformats.org/officeDocument/2006/relationships/image" Target="../media/image1201.png"/><Relationship Id="rId612" Type="http://schemas.openxmlformats.org/officeDocument/2006/relationships/image" Target="../media/image1303.png"/><Relationship Id="rId251" Type="http://schemas.openxmlformats.org/officeDocument/2006/relationships/customXml" Target="../ink/ink1189.xml"/><Relationship Id="rId489" Type="http://schemas.openxmlformats.org/officeDocument/2006/relationships/customXml" Target="../ink/ink1310.xml"/><Relationship Id="rId654" Type="http://schemas.openxmlformats.org/officeDocument/2006/relationships/customXml" Target="../ink/ink1394.xml"/><Relationship Id="rId696" Type="http://schemas.openxmlformats.org/officeDocument/2006/relationships/customXml" Target="../ink/ink1415.xml"/><Relationship Id="rId861" Type="http://schemas.openxmlformats.org/officeDocument/2006/relationships/image" Target="../media/image1425.png"/><Relationship Id="rId46" Type="http://schemas.openxmlformats.org/officeDocument/2006/relationships/image" Target="../media/image870.png"/><Relationship Id="rId293" Type="http://schemas.openxmlformats.org/officeDocument/2006/relationships/image" Target="../media/image1146.png"/><Relationship Id="rId307" Type="http://schemas.openxmlformats.org/officeDocument/2006/relationships/image" Target="../media/image1153.png"/><Relationship Id="rId349" Type="http://schemas.openxmlformats.org/officeDocument/2006/relationships/image" Target="../media/image1174.png"/><Relationship Id="rId514" Type="http://schemas.openxmlformats.org/officeDocument/2006/relationships/customXml" Target="../ink/ink1323.xml"/><Relationship Id="rId556" Type="http://schemas.openxmlformats.org/officeDocument/2006/relationships/image" Target="../media/image1275.png"/><Relationship Id="rId721" Type="http://schemas.openxmlformats.org/officeDocument/2006/relationships/image" Target="../media/image1357.png"/><Relationship Id="rId763" Type="http://schemas.openxmlformats.org/officeDocument/2006/relationships/image" Target="../media/image1377.png"/><Relationship Id="rId88" Type="http://schemas.openxmlformats.org/officeDocument/2006/relationships/image" Target="../media/image891.png"/><Relationship Id="rId111" Type="http://schemas.openxmlformats.org/officeDocument/2006/relationships/image" Target="../media/image902.png"/><Relationship Id="rId153" Type="http://schemas.openxmlformats.org/officeDocument/2006/relationships/image" Target="../media/image922.png"/><Relationship Id="rId195" Type="http://schemas.openxmlformats.org/officeDocument/2006/relationships/customXml" Target="../ink/ink1160.xml"/><Relationship Id="rId209" Type="http://schemas.openxmlformats.org/officeDocument/2006/relationships/customXml" Target="../ink/ink1167.xml"/><Relationship Id="rId360" Type="http://schemas.openxmlformats.org/officeDocument/2006/relationships/image" Target="../media/image1179.png"/><Relationship Id="rId416" Type="http://schemas.openxmlformats.org/officeDocument/2006/relationships/customXml" Target="../ink/ink1273.xml"/><Relationship Id="rId598" Type="http://schemas.openxmlformats.org/officeDocument/2006/relationships/image" Target="../media/image1296.png"/><Relationship Id="rId819" Type="http://schemas.openxmlformats.org/officeDocument/2006/relationships/image" Target="../media/image1404.png"/><Relationship Id="rId220" Type="http://schemas.openxmlformats.org/officeDocument/2006/relationships/customXml" Target="../ink/ink1173.xml"/><Relationship Id="rId458" Type="http://schemas.openxmlformats.org/officeDocument/2006/relationships/image" Target="../media/image1227.png"/><Relationship Id="rId623" Type="http://schemas.openxmlformats.org/officeDocument/2006/relationships/customXml" Target="../ink/ink1378.xml"/><Relationship Id="rId665" Type="http://schemas.openxmlformats.org/officeDocument/2006/relationships/image" Target="../media/image1329.png"/><Relationship Id="rId830" Type="http://schemas.openxmlformats.org/officeDocument/2006/relationships/customXml" Target="../ink/ink1484.xml"/><Relationship Id="rId15" Type="http://schemas.openxmlformats.org/officeDocument/2006/relationships/customXml" Target="../ink/ink1069.xml"/><Relationship Id="rId57" Type="http://schemas.openxmlformats.org/officeDocument/2006/relationships/customXml" Target="../ink/ink1090.xml"/><Relationship Id="rId262" Type="http://schemas.openxmlformats.org/officeDocument/2006/relationships/image" Target="../media/image1131.png"/><Relationship Id="rId318" Type="http://schemas.openxmlformats.org/officeDocument/2006/relationships/customXml" Target="../ink/ink1223.xml"/><Relationship Id="rId525" Type="http://schemas.openxmlformats.org/officeDocument/2006/relationships/customXml" Target="../ink/ink1329.xml"/><Relationship Id="rId567" Type="http://schemas.openxmlformats.org/officeDocument/2006/relationships/customXml" Target="../ink/ink1350.xml"/><Relationship Id="rId732" Type="http://schemas.openxmlformats.org/officeDocument/2006/relationships/customXml" Target="../ink/ink1433.xml"/><Relationship Id="rId99" Type="http://schemas.openxmlformats.org/officeDocument/2006/relationships/customXml" Target="../ink/ink1111.xml"/><Relationship Id="rId122" Type="http://schemas.openxmlformats.org/officeDocument/2006/relationships/customXml" Target="../ink/ink1123.xml"/><Relationship Id="rId164" Type="http://schemas.openxmlformats.org/officeDocument/2006/relationships/customXml" Target="../ink/ink1144.xml"/><Relationship Id="rId371" Type="http://schemas.openxmlformats.org/officeDocument/2006/relationships/customXml" Target="../ink/ink1250.xml"/><Relationship Id="rId774" Type="http://schemas.openxmlformats.org/officeDocument/2006/relationships/customXml" Target="../ink/ink1455.xml"/><Relationship Id="rId427" Type="http://schemas.openxmlformats.org/officeDocument/2006/relationships/image" Target="../media/image1212.png"/><Relationship Id="rId469" Type="http://schemas.openxmlformats.org/officeDocument/2006/relationships/customXml" Target="../ink/ink1300.xml"/><Relationship Id="rId634" Type="http://schemas.openxmlformats.org/officeDocument/2006/relationships/customXml" Target="../ink/ink1384.xml"/><Relationship Id="rId676" Type="http://schemas.openxmlformats.org/officeDocument/2006/relationships/customXml" Target="../ink/ink1405.xml"/><Relationship Id="rId841" Type="http://schemas.openxmlformats.org/officeDocument/2006/relationships/image" Target="../media/image1415.png"/><Relationship Id="rId26" Type="http://schemas.openxmlformats.org/officeDocument/2006/relationships/image" Target="../media/image860.png"/><Relationship Id="rId231" Type="http://schemas.openxmlformats.org/officeDocument/2006/relationships/image" Target="../media/image1116.png"/><Relationship Id="rId273" Type="http://schemas.openxmlformats.org/officeDocument/2006/relationships/customXml" Target="../ink/ink1200.xml"/><Relationship Id="rId329" Type="http://schemas.openxmlformats.org/officeDocument/2006/relationships/image" Target="../media/image1164.png"/><Relationship Id="rId480" Type="http://schemas.openxmlformats.org/officeDocument/2006/relationships/image" Target="../media/image1238.png"/><Relationship Id="rId536" Type="http://schemas.openxmlformats.org/officeDocument/2006/relationships/image" Target="../media/image1265.png"/><Relationship Id="rId701" Type="http://schemas.openxmlformats.org/officeDocument/2006/relationships/image" Target="../media/image1347.png"/><Relationship Id="rId68" Type="http://schemas.openxmlformats.org/officeDocument/2006/relationships/image" Target="../media/image881.png"/><Relationship Id="rId133" Type="http://schemas.openxmlformats.org/officeDocument/2006/relationships/image" Target="../media/image912.png"/><Relationship Id="rId175" Type="http://schemas.openxmlformats.org/officeDocument/2006/relationships/image" Target="../media/image1089.png"/><Relationship Id="rId340" Type="http://schemas.openxmlformats.org/officeDocument/2006/relationships/customXml" Target="../ink/ink1234.xml"/><Relationship Id="rId578" Type="http://schemas.openxmlformats.org/officeDocument/2006/relationships/image" Target="../media/image1286.png"/><Relationship Id="rId743" Type="http://schemas.openxmlformats.org/officeDocument/2006/relationships/image" Target="../media/image1368.png"/><Relationship Id="rId785" Type="http://schemas.openxmlformats.org/officeDocument/2006/relationships/image" Target="../media/image1387.png"/><Relationship Id="rId200" Type="http://schemas.openxmlformats.org/officeDocument/2006/relationships/image" Target="../media/image1101.png"/><Relationship Id="rId382" Type="http://schemas.openxmlformats.org/officeDocument/2006/relationships/customXml" Target="../ink/ink1256.xml"/><Relationship Id="rId438" Type="http://schemas.openxmlformats.org/officeDocument/2006/relationships/customXml" Target="../ink/ink1284.xml"/><Relationship Id="rId603" Type="http://schemas.openxmlformats.org/officeDocument/2006/relationships/customXml" Target="../ink/ink1368.xml"/><Relationship Id="rId645" Type="http://schemas.openxmlformats.org/officeDocument/2006/relationships/image" Target="../media/image1319.png"/><Relationship Id="rId687" Type="http://schemas.openxmlformats.org/officeDocument/2006/relationships/image" Target="../media/image1340.png"/><Relationship Id="rId810" Type="http://schemas.openxmlformats.org/officeDocument/2006/relationships/customXml" Target="../ink/ink1474.xml"/><Relationship Id="rId852" Type="http://schemas.openxmlformats.org/officeDocument/2006/relationships/customXml" Target="../ink/ink1495.xml"/><Relationship Id="rId242" Type="http://schemas.openxmlformats.org/officeDocument/2006/relationships/customXml" Target="../ink/ink1184.xml"/><Relationship Id="rId284" Type="http://schemas.openxmlformats.org/officeDocument/2006/relationships/customXml" Target="../ink/ink1206.xml"/><Relationship Id="rId491" Type="http://schemas.openxmlformats.org/officeDocument/2006/relationships/customXml" Target="../ink/ink1311.xml"/><Relationship Id="rId505" Type="http://schemas.openxmlformats.org/officeDocument/2006/relationships/customXml" Target="../ink/ink1318.xml"/><Relationship Id="rId712" Type="http://schemas.openxmlformats.org/officeDocument/2006/relationships/customXml" Target="../ink/ink1423.xml"/><Relationship Id="rId37" Type="http://schemas.openxmlformats.org/officeDocument/2006/relationships/customXml" Target="../ink/ink1080.xml"/><Relationship Id="rId79" Type="http://schemas.openxmlformats.org/officeDocument/2006/relationships/customXml" Target="../ink/ink1101.xml"/><Relationship Id="rId102" Type="http://schemas.openxmlformats.org/officeDocument/2006/relationships/image" Target="../media/image898.png"/><Relationship Id="rId144" Type="http://schemas.openxmlformats.org/officeDocument/2006/relationships/customXml" Target="../ink/ink1134.xml"/><Relationship Id="rId547" Type="http://schemas.openxmlformats.org/officeDocument/2006/relationships/customXml" Target="../ink/ink1340.xml"/><Relationship Id="rId589" Type="http://schemas.openxmlformats.org/officeDocument/2006/relationships/customXml" Target="../ink/ink1361.xml"/><Relationship Id="rId754" Type="http://schemas.openxmlformats.org/officeDocument/2006/relationships/customXml" Target="../ink/ink1444.xml"/><Relationship Id="rId796" Type="http://schemas.openxmlformats.org/officeDocument/2006/relationships/customXml" Target="../ink/ink1467.xml"/><Relationship Id="rId90" Type="http://schemas.openxmlformats.org/officeDocument/2006/relationships/image" Target="../media/image892.png"/><Relationship Id="rId186" Type="http://schemas.openxmlformats.org/officeDocument/2006/relationships/image" Target="../media/image1094.png"/><Relationship Id="rId351" Type="http://schemas.openxmlformats.org/officeDocument/2006/relationships/image" Target="../media/image1175.png"/><Relationship Id="rId393" Type="http://schemas.openxmlformats.org/officeDocument/2006/relationships/image" Target="../media/image1195.png"/><Relationship Id="rId407" Type="http://schemas.openxmlformats.org/officeDocument/2006/relationships/image" Target="../media/image1202.png"/><Relationship Id="rId449" Type="http://schemas.openxmlformats.org/officeDocument/2006/relationships/customXml" Target="../ink/ink1290.xml"/><Relationship Id="rId614" Type="http://schemas.openxmlformats.org/officeDocument/2006/relationships/image" Target="../media/image1304.png"/><Relationship Id="rId656" Type="http://schemas.openxmlformats.org/officeDocument/2006/relationships/customXml" Target="../ink/ink1395.xml"/><Relationship Id="rId821" Type="http://schemas.openxmlformats.org/officeDocument/2006/relationships/image" Target="../media/image1405.png"/><Relationship Id="rId863" Type="http://schemas.openxmlformats.org/officeDocument/2006/relationships/image" Target="../media/image1426.png"/><Relationship Id="rId211" Type="http://schemas.openxmlformats.org/officeDocument/2006/relationships/customXml" Target="../ink/ink1168.xml"/><Relationship Id="rId253" Type="http://schemas.openxmlformats.org/officeDocument/2006/relationships/customXml" Target="../ink/ink1190.xml"/><Relationship Id="rId295" Type="http://schemas.openxmlformats.org/officeDocument/2006/relationships/image" Target="../media/image1147.png"/><Relationship Id="rId309" Type="http://schemas.openxmlformats.org/officeDocument/2006/relationships/image" Target="../media/image1154.png"/><Relationship Id="rId460" Type="http://schemas.openxmlformats.org/officeDocument/2006/relationships/image" Target="../media/image1228.png"/><Relationship Id="rId516" Type="http://schemas.openxmlformats.org/officeDocument/2006/relationships/customXml" Target="../ink/ink1324.xml"/><Relationship Id="rId698" Type="http://schemas.openxmlformats.org/officeDocument/2006/relationships/customXml" Target="../ink/ink1416.xml"/><Relationship Id="rId48" Type="http://schemas.openxmlformats.org/officeDocument/2006/relationships/image" Target="../media/image871.png"/><Relationship Id="rId113" Type="http://schemas.openxmlformats.org/officeDocument/2006/relationships/image" Target="../media/image614.png"/><Relationship Id="rId320" Type="http://schemas.openxmlformats.org/officeDocument/2006/relationships/customXml" Target="../ink/ink1224.xml"/><Relationship Id="rId558" Type="http://schemas.openxmlformats.org/officeDocument/2006/relationships/image" Target="../media/image1276.png"/><Relationship Id="rId723" Type="http://schemas.openxmlformats.org/officeDocument/2006/relationships/image" Target="../media/image1358.png"/><Relationship Id="rId765" Type="http://schemas.openxmlformats.org/officeDocument/2006/relationships/image" Target="../media/image1378.png"/><Relationship Id="rId155" Type="http://schemas.openxmlformats.org/officeDocument/2006/relationships/image" Target="../media/image923.png"/><Relationship Id="rId197" Type="http://schemas.openxmlformats.org/officeDocument/2006/relationships/customXml" Target="../ink/ink1161.xml"/><Relationship Id="rId362" Type="http://schemas.openxmlformats.org/officeDocument/2006/relationships/image" Target="../media/image1180.png"/><Relationship Id="rId418" Type="http://schemas.openxmlformats.org/officeDocument/2006/relationships/customXml" Target="../ink/ink1274.xml"/><Relationship Id="rId625" Type="http://schemas.openxmlformats.org/officeDocument/2006/relationships/customXml" Target="../ink/ink1379.xml"/><Relationship Id="rId832" Type="http://schemas.openxmlformats.org/officeDocument/2006/relationships/customXml" Target="../ink/ink1485.xml"/><Relationship Id="rId222" Type="http://schemas.openxmlformats.org/officeDocument/2006/relationships/customXml" Target="../ink/ink1174.xml"/><Relationship Id="rId264" Type="http://schemas.openxmlformats.org/officeDocument/2006/relationships/image" Target="../media/image1132.png"/><Relationship Id="rId471" Type="http://schemas.openxmlformats.org/officeDocument/2006/relationships/customXml" Target="../ink/ink1301.xml"/><Relationship Id="rId667" Type="http://schemas.openxmlformats.org/officeDocument/2006/relationships/image" Target="../media/image1330.png"/><Relationship Id="rId17" Type="http://schemas.openxmlformats.org/officeDocument/2006/relationships/customXml" Target="../ink/ink1070.xml"/><Relationship Id="rId59" Type="http://schemas.openxmlformats.org/officeDocument/2006/relationships/customXml" Target="../ink/ink1091.xml"/><Relationship Id="rId124" Type="http://schemas.openxmlformats.org/officeDocument/2006/relationships/customXml" Target="../ink/ink1124.xml"/><Relationship Id="rId527" Type="http://schemas.openxmlformats.org/officeDocument/2006/relationships/customXml" Target="../ink/ink1330.xml"/><Relationship Id="rId569" Type="http://schemas.openxmlformats.org/officeDocument/2006/relationships/customXml" Target="../ink/ink1351.xml"/><Relationship Id="rId734" Type="http://schemas.openxmlformats.org/officeDocument/2006/relationships/customXml" Target="../ink/ink1434.xml"/><Relationship Id="rId776" Type="http://schemas.openxmlformats.org/officeDocument/2006/relationships/customXml" Target="../ink/ink1456.xml"/><Relationship Id="rId70" Type="http://schemas.openxmlformats.org/officeDocument/2006/relationships/image" Target="../media/image882.png"/><Relationship Id="rId166" Type="http://schemas.openxmlformats.org/officeDocument/2006/relationships/customXml" Target="../ink/ink1145.xml"/><Relationship Id="rId331" Type="http://schemas.openxmlformats.org/officeDocument/2006/relationships/image" Target="../media/image1165.png"/><Relationship Id="rId373" Type="http://schemas.openxmlformats.org/officeDocument/2006/relationships/customXml" Target="../ink/ink1251.xml"/><Relationship Id="rId429" Type="http://schemas.openxmlformats.org/officeDocument/2006/relationships/image" Target="../media/image1213.png"/><Relationship Id="rId580" Type="http://schemas.openxmlformats.org/officeDocument/2006/relationships/image" Target="../media/image1287.png"/><Relationship Id="rId636" Type="http://schemas.openxmlformats.org/officeDocument/2006/relationships/customXml" Target="../ink/ink1385.xml"/><Relationship Id="rId801" Type="http://schemas.openxmlformats.org/officeDocument/2006/relationships/image" Target="../media/image1395.png"/><Relationship Id="rId1" Type="http://schemas.openxmlformats.org/officeDocument/2006/relationships/slideLayout" Target="../slideLayouts/slideLayout7.xml"/><Relationship Id="rId233" Type="http://schemas.openxmlformats.org/officeDocument/2006/relationships/image" Target="../media/image1117.png"/><Relationship Id="rId440" Type="http://schemas.openxmlformats.org/officeDocument/2006/relationships/customXml" Target="../ink/ink1285.xml"/><Relationship Id="rId678" Type="http://schemas.openxmlformats.org/officeDocument/2006/relationships/customXml" Target="../ink/ink1406.xml"/><Relationship Id="rId843" Type="http://schemas.openxmlformats.org/officeDocument/2006/relationships/image" Target="../media/image1416.png"/><Relationship Id="rId28" Type="http://schemas.openxmlformats.org/officeDocument/2006/relationships/image" Target="../media/image861.png"/><Relationship Id="rId275" Type="http://schemas.openxmlformats.org/officeDocument/2006/relationships/customXml" Target="../ink/ink1201.xml"/><Relationship Id="rId300" Type="http://schemas.openxmlformats.org/officeDocument/2006/relationships/customXml" Target="../ink/ink1214.xml"/><Relationship Id="rId482" Type="http://schemas.openxmlformats.org/officeDocument/2006/relationships/image" Target="../media/image1239.png"/><Relationship Id="rId538" Type="http://schemas.openxmlformats.org/officeDocument/2006/relationships/image" Target="../media/image1266.png"/><Relationship Id="rId703" Type="http://schemas.openxmlformats.org/officeDocument/2006/relationships/image" Target="../media/image1348.png"/><Relationship Id="rId745" Type="http://schemas.openxmlformats.org/officeDocument/2006/relationships/image" Target="../media/image1369.png"/><Relationship Id="rId81" Type="http://schemas.openxmlformats.org/officeDocument/2006/relationships/customXml" Target="../ink/ink1102.xml"/><Relationship Id="rId135" Type="http://schemas.openxmlformats.org/officeDocument/2006/relationships/image" Target="../media/image913.png"/><Relationship Id="rId177" Type="http://schemas.openxmlformats.org/officeDocument/2006/relationships/image" Target="../media/image1090.png"/><Relationship Id="rId342" Type="http://schemas.openxmlformats.org/officeDocument/2006/relationships/customXml" Target="../ink/ink1235.xml"/><Relationship Id="rId384" Type="http://schemas.openxmlformats.org/officeDocument/2006/relationships/customXml" Target="../ink/ink1257.xml"/><Relationship Id="rId591" Type="http://schemas.openxmlformats.org/officeDocument/2006/relationships/customXml" Target="../ink/ink1362.xml"/><Relationship Id="rId605" Type="http://schemas.openxmlformats.org/officeDocument/2006/relationships/customXml" Target="../ink/ink1369.xml"/><Relationship Id="rId787" Type="http://schemas.openxmlformats.org/officeDocument/2006/relationships/image" Target="../media/image1388.png"/><Relationship Id="rId812" Type="http://schemas.openxmlformats.org/officeDocument/2006/relationships/customXml" Target="../ink/ink1475.xml"/><Relationship Id="rId202" Type="http://schemas.openxmlformats.org/officeDocument/2006/relationships/image" Target="../media/image1102.png"/><Relationship Id="rId244" Type="http://schemas.openxmlformats.org/officeDocument/2006/relationships/customXml" Target="../ink/ink1185.xml"/><Relationship Id="rId647" Type="http://schemas.openxmlformats.org/officeDocument/2006/relationships/image" Target="../media/image1320.png"/><Relationship Id="rId689" Type="http://schemas.openxmlformats.org/officeDocument/2006/relationships/image" Target="../media/image1341.png"/><Relationship Id="rId854" Type="http://schemas.openxmlformats.org/officeDocument/2006/relationships/customXml" Target="../ink/ink1496.xml"/><Relationship Id="rId39" Type="http://schemas.openxmlformats.org/officeDocument/2006/relationships/customXml" Target="../ink/ink1081.xml"/><Relationship Id="rId286" Type="http://schemas.openxmlformats.org/officeDocument/2006/relationships/customXml" Target="../ink/ink1207.xml"/><Relationship Id="rId451" Type="http://schemas.openxmlformats.org/officeDocument/2006/relationships/customXml" Target="../ink/ink1291.xml"/><Relationship Id="rId493" Type="http://schemas.openxmlformats.org/officeDocument/2006/relationships/customXml" Target="../ink/ink1312.xml"/><Relationship Id="rId507" Type="http://schemas.openxmlformats.org/officeDocument/2006/relationships/customXml" Target="../ink/ink1319.xml"/><Relationship Id="rId549" Type="http://schemas.openxmlformats.org/officeDocument/2006/relationships/customXml" Target="../ink/ink1341.xml"/><Relationship Id="rId714" Type="http://schemas.openxmlformats.org/officeDocument/2006/relationships/customXml" Target="../ink/ink1424.xml"/><Relationship Id="rId756" Type="http://schemas.openxmlformats.org/officeDocument/2006/relationships/customXml" Target="../ink/ink1445.xml"/><Relationship Id="rId50" Type="http://schemas.openxmlformats.org/officeDocument/2006/relationships/image" Target="../media/image872.png"/><Relationship Id="rId104" Type="http://schemas.openxmlformats.org/officeDocument/2006/relationships/image" Target="../media/image899.png"/><Relationship Id="rId146" Type="http://schemas.openxmlformats.org/officeDocument/2006/relationships/customXml" Target="../ink/ink1135.xml"/><Relationship Id="rId188" Type="http://schemas.openxmlformats.org/officeDocument/2006/relationships/image" Target="../media/image1095.png"/><Relationship Id="rId311" Type="http://schemas.openxmlformats.org/officeDocument/2006/relationships/image" Target="../media/image1155.png"/><Relationship Id="rId353" Type="http://schemas.openxmlformats.org/officeDocument/2006/relationships/customXml" Target="../ink/ink1241.xml"/><Relationship Id="rId395" Type="http://schemas.openxmlformats.org/officeDocument/2006/relationships/image" Target="../media/image1196.png"/><Relationship Id="rId409" Type="http://schemas.openxmlformats.org/officeDocument/2006/relationships/image" Target="../media/image1203.png"/><Relationship Id="rId560" Type="http://schemas.openxmlformats.org/officeDocument/2006/relationships/image" Target="../media/image1277.png"/><Relationship Id="rId798" Type="http://schemas.openxmlformats.org/officeDocument/2006/relationships/customXml" Target="../ink/ink1468.xml"/><Relationship Id="rId92" Type="http://schemas.openxmlformats.org/officeDocument/2006/relationships/image" Target="../media/image893.png"/><Relationship Id="rId213" Type="http://schemas.openxmlformats.org/officeDocument/2006/relationships/customXml" Target="../ink/ink1169.xml"/><Relationship Id="rId420" Type="http://schemas.openxmlformats.org/officeDocument/2006/relationships/customXml" Target="../ink/ink1275.xml"/><Relationship Id="rId616" Type="http://schemas.openxmlformats.org/officeDocument/2006/relationships/image" Target="../media/image1305.png"/><Relationship Id="rId658" Type="http://schemas.openxmlformats.org/officeDocument/2006/relationships/customXml" Target="../ink/ink1396.xml"/><Relationship Id="rId823" Type="http://schemas.openxmlformats.org/officeDocument/2006/relationships/image" Target="../media/image1406.png"/><Relationship Id="rId865" Type="http://schemas.openxmlformats.org/officeDocument/2006/relationships/image" Target="../media/image1427.png"/><Relationship Id="rId255" Type="http://schemas.openxmlformats.org/officeDocument/2006/relationships/customXml" Target="../ink/ink1191.xml"/><Relationship Id="rId297" Type="http://schemas.openxmlformats.org/officeDocument/2006/relationships/image" Target="../media/image1148.png"/><Relationship Id="rId462" Type="http://schemas.openxmlformats.org/officeDocument/2006/relationships/image" Target="../media/image1229.png"/><Relationship Id="rId518" Type="http://schemas.openxmlformats.org/officeDocument/2006/relationships/customXml" Target="../ink/ink1325.xml"/><Relationship Id="rId725" Type="http://schemas.openxmlformats.org/officeDocument/2006/relationships/image" Target="../media/image1359.png"/><Relationship Id="rId115" Type="http://schemas.openxmlformats.org/officeDocument/2006/relationships/image" Target="../media/image903.png"/><Relationship Id="rId157" Type="http://schemas.openxmlformats.org/officeDocument/2006/relationships/image" Target="../media/image924.png"/><Relationship Id="rId322" Type="http://schemas.openxmlformats.org/officeDocument/2006/relationships/customXml" Target="../ink/ink1225.xml"/><Relationship Id="rId364" Type="http://schemas.openxmlformats.org/officeDocument/2006/relationships/image" Target="../media/image1181.png"/><Relationship Id="rId767" Type="http://schemas.openxmlformats.org/officeDocument/2006/relationships/image" Target="../media/image1379.png"/><Relationship Id="rId61" Type="http://schemas.openxmlformats.org/officeDocument/2006/relationships/customXml" Target="../ink/ink1092.xml"/><Relationship Id="rId199" Type="http://schemas.openxmlformats.org/officeDocument/2006/relationships/customXml" Target="../ink/ink1162.xml"/><Relationship Id="rId571" Type="http://schemas.openxmlformats.org/officeDocument/2006/relationships/customXml" Target="../ink/ink1352.xml"/><Relationship Id="rId627" Type="http://schemas.openxmlformats.org/officeDocument/2006/relationships/customXml" Target="../ink/ink1380.xml"/><Relationship Id="rId669" Type="http://schemas.openxmlformats.org/officeDocument/2006/relationships/image" Target="../media/image1331.png"/><Relationship Id="rId834" Type="http://schemas.openxmlformats.org/officeDocument/2006/relationships/customXml" Target="../ink/ink1486.xml"/><Relationship Id="rId19" Type="http://schemas.openxmlformats.org/officeDocument/2006/relationships/customXml" Target="../ink/ink1071.xml"/><Relationship Id="rId224" Type="http://schemas.openxmlformats.org/officeDocument/2006/relationships/customXml" Target="../ink/ink1175.xml"/><Relationship Id="rId266" Type="http://schemas.openxmlformats.org/officeDocument/2006/relationships/image" Target="../media/image1133.png"/><Relationship Id="rId431" Type="http://schemas.openxmlformats.org/officeDocument/2006/relationships/image" Target="../media/image1214.png"/><Relationship Id="rId473" Type="http://schemas.openxmlformats.org/officeDocument/2006/relationships/customXml" Target="../ink/ink1302.xml"/><Relationship Id="rId529" Type="http://schemas.openxmlformats.org/officeDocument/2006/relationships/customXml" Target="../ink/ink1331.xml"/><Relationship Id="rId680" Type="http://schemas.openxmlformats.org/officeDocument/2006/relationships/customXml" Target="../ink/ink1407.xml"/><Relationship Id="rId736" Type="http://schemas.openxmlformats.org/officeDocument/2006/relationships/customXml" Target="../ink/ink1435.xml"/><Relationship Id="rId30" Type="http://schemas.openxmlformats.org/officeDocument/2006/relationships/image" Target="../media/image862.png"/><Relationship Id="rId126" Type="http://schemas.openxmlformats.org/officeDocument/2006/relationships/customXml" Target="../ink/ink1125.xml"/><Relationship Id="rId168" Type="http://schemas.openxmlformats.org/officeDocument/2006/relationships/customXml" Target="../ink/ink1146.xml"/><Relationship Id="rId333" Type="http://schemas.openxmlformats.org/officeDocument/2006/relationships/image" Target="../media/image1166.png"/><Relationship Id="rId540" Type="http://schemas.openxmlformats.org/officeDocument/2006/relationships/image" Target="../media/image1267.png"/><Relationship Id="rId778" Type="http://schemas.openxmlformats.org/officeDocument/2006/relationships/customXml" Target="../ink/ink1457.xml"/><Relationship Id="rId72" Type="http://schemas.openxmlformats.org/officeDocument/2006/relationships/image" Target="../media/image883.png"/><Relationship Id="rId375" Type="http://schemas.openxmlformats.org/officeDocument/2006/relationships/customXml" Target="../ink/ink1252.xml"/><Relationship Id="rId582" Type="http://schemas.openxmlformats.org/officeDocument/2006/relationships/image" Target="../media/image1288.png"/><Relationship Id="rId638" Type="http://schemas.openxmlformats.org/officeDocument/2006/relationships/customXml" Target="../ink/ink1386.xml"/><Relationship Id="rId803" Type="http://schemas.openxmlformats.org/officeDocument/2006/relationships/image" Target="../media/image1396.png"/><Relationship Id="rId845" Type="http://schemas.openxmlformats.org/officeDocument/2006/relationships/image" Target="../media/image1417.png"/><Relationship Id="rId3" Type="http://schemas.openxmlformats.org/officeDocument/2006/relationships/customXml" Target="../ink/ink1063.xml"/><Relationship Id="rId235" Type="http://schemas.openxmlformats.org/officeDocument/2006/relationships/image" Target="../media/image1118.png"/><Relationship Id="rId277" Type="http://schemas.openxmlformats.org/officeDocument/2006/relationships/customXml" Target="../ink/ink1202.xml"/><Relationship Id="rId400" Type="http://schemas.openxmlformats.org/officeDocument/2006/relationships/customXml" Target="../ink/ink1265.xml"/><Relationship Id="rId442" Type="http://schemas.openxmlformats.org/officeDocument/2006/relationships/customXml" Target="../ink/ink1286.xml"/><Relationship Id="rId484" Type="http://schemas.openxmlformats.org/officeDocument/2006/relationships/image" Target="../media/image1240.png"/><Relationship Id="rId705" Type="http://schemas.openxmlformats.org/officeDocument/2006/relationships/image" Target="../media/image1349.png"/><Relationship Id="rId137" Type="http://schemas.openxmlformats.org/officeDocument/2006/relationships/image" Target="../media/image914.png"/><Relationship Id="rId302" Type="http://schemas.openxmlformats.org/officeDocument/2006/relationships/customXml" Target="../ink/ink1215.xml"/><Relationship Id="rId344" Type="http://schemas.openxmlformats.org/officeDocument/2006/relationships/customXml" Target="../ink/ink1236.xml"/><Relationship Id="rId691" Type="http://schemas.openxmlformats.org/officeDocument/2006/relationships/image" Target="../media/image1342.png"/><Relationship Id="rId747" Type="http://schemas.openxmlformats.org/officeDocument/2006/relationships/image" Target="../media/image1370.png"/><Relationship Id="rId789" Type="http://schemas.openxmlformats.org/officeDocument/2006/relationships/image" Target="../media/image1389.png"/><Relationship Id="rId41" Type="http://schemas.openxmlformats.org/officeDocument/2006/relationships/customXml" Target="../ink/ink1082.xml"/><Relationship Id="rId83" Type="http://schemas.openxmlformats.org/officeDocument/2006/relationships/customXml" Target="../ink/ink1103.xml"/><Relationship Id="rId179" Type="http://schemas.openxmlformats.org/officeDocument/2006/relationships/image" Target="../media/image1091.png"/><Relationship Id="rId386" Type="http://schemas.openxmlformats.org/officeDocument/2006/relationships/customXml" Target="../ink/ink1258.xml"/><Relationship Id="rId551" Type="http://schemas.openxmlformats.org/officeDocument/2006/relationships/customXml" Target="../ink/ink1342.xml"/><Relationship Id="rId593" Type="http://schemas.openxmlformats.org/officeDocument/2006/relationships/customXml" Target="../ink/ink1363.xml"/><Relationship Id="rId607" Type="http://schemas.openxmlformats.org/officeDocument/2006/relationships/customXml" Target="../ink/ink1370.xml"/><Relationship Id="rId649" Type="http://schemas.openxmlformats.org/officeDocument/2006/relationships/image" Target="../media/image1321.png"/><Relationship Id="rId814" Type="http://schemas.openxmlformats.org/officeDocument/2006/relationships/customXml" Target="../ink/ink1476.xml"/><Relationship Id="rId856" Type="http://schemas.openxmlformats.org/officeDocument/2006/relationships/customXml" Target="../ink/ink1497.xml"/><Relationship Id="rId190" Type="http://schemas.openxmlformats.org/officeDocument/2006/relationships/image" Target="../media/image1096.png"/><Relationship Id="rId204" Type="http://schemas.openxmlformats.org/officeDocument/2006/relationships/image" Target="../media/image1103.png"/><Relationship Id="rId246" Type="http://schemas.openxmlformats.org/officeDocument/2006/relationships/customXml" Target="../ink/ink1186.xml"/><Relationship Id="rId288" Type="http://schemas.openxmlformats.org/officeDocument/2006/relationships/customXml" Target="../ink/ink1208.xml"/><Relationship Id="rId411" Type="http://schemas.openxmlformats.org/officeDocument/2006/relationships/image" Target="../media/image1204.png"/><Relationship Id="rId453" Type="http://schemas.openxmlformats.org/officeDocument/2006/relationships/customXml" Target="../ink/ink1292.xml"/><Relationship Id="rId509" Type="http://schemas.openxmlformats.org/officeDocument/2006/relationships/customXml" Target="../ink/ink1320.xml"/><Relationship Id="rId660" Type="http://schemas.openxmlformats.org/officeDocument/2006/relationships/customXml" Target="../ink/ink1397.xml"/><Relationship Id="rId106" Type="http://schemas.openxmlformats.org/officeDocument/2006/relationships/image" Target="../media/image900.png"/><Relationship Id="rId313" Type="http://schemas.openxmlformats.org/officeDocument/2006/relationships/image" Target="../media/image1156.png"/><Relationship Id="rId495" Type="http://schemas.openxmlformats.org/officeDocument/2006/relationships/customXml" Target="../ink/ink1313.xml"/><Relationship Id="rId716" Type="http://schemas.openxmlformats.org/officeDocument/2006/relationships/customXml" Target="../ink/ink1425.xml"/><Relationship Id="rId758" Type="http://schemas.openxmlformats.org/officeDocument/2006/relationships/image" Target="../media/image1375.png"/><Relationship Id="rId10" Type="http://schemas.openxmlformats.org/officeDocument/2006/relationships/image" Target="../media/image852.png"/><Relationship Id="rId52" Type="http://schemas.openxmlformats.org/officeDocument/2006/relationships/image" Target="../media/image873.png"/><Relationship Id="rId94" Type="http://schemas.openxmlformats.org/officeDocument/2006/relationships/image" Target="../media/image894.png"/><Relationship Id="rId148" Type="http://schemas.openxmlformats.org/officeDocument/2006/relationships/customXml" Target="../ink/ink1136.xml"/><Relationship Id="rId355" Type="http://schemas.openxmlformats.org/officeDocument/2006/relationships/customXml" Target="../ink/ink1242.xml"/><Relationship Id="rId397" Type="http://schemas.openxmlformats.org/officeDocument/2006/relationships/image" Target="../media/image1197.png"/><Relationship Id="rId520" Type="http://schemas.openxmlformats.org/officeDocument/2006/relationships/customXml" Target="../ink/ink1326.xml"/><Relationship Id="rId562" Type="http://schemas.openxmlformats.org/officeDocument/2006/relationships/image" Target="../media/image1278.png"/><Relationship Id="rId618" Type="http://schemas.openxmlformats.org/officeDocument/2006/relationships/image" Target="../media/image1306.png"/><Relationship Id="rId825" Type="http://schemas.openxmlformats.org/officeDocument/2006/relationships/image" Target="../media/image1407.png"/><Relationship Id="rId215" Type="http://schemas.openxmlformats.org/officeDocument/2006/relationships/customXml" Target="../ink/ink1170.xml"/><Relationship Id="rId257" Type="http://schemas.openxmlformats.org/officeDocument/2006/relationships/customXml" Target="../ink/ink1192.xml"/><Relationship Id="rId422" Type="http://schemas.openxmlformats.org/officeDocument/2006/relationships/customXml" Target="../ink/ink1276.xml"/><Relationship Id="rId464" Type="http://schemas.openxmlformats.org/officeDocument/2006/relationships/image" Target="../media/image1230.png"/><Relationship Id="rId299" Type="http://schemas.openxmlformats.org/officeDocument/2006/relationships/image" Target="../media/image1149.png"/><Relationship Id="rId727" Type="http://schemas.openxmlformats.org/officeDocument/2006/relationships/image" Target="../media/image1360.png"/><Relationship Id="rId63" Type="http://schemas.openxmlformats.org/officeDocument/2006/relationships/customXml" Target="../ink/ink1093.xml"/><Relationship Id="rId159" Type="http://schemas.openxmlformats.org/officeDocument/2006/relationships/image" Target="../media/image925.png"/><Relationship Id="rId366" Type="http://schemas.openxmlformats.org/officeDocument/2006/relationships/image" Target="../media/image1182.png"/><Relationship Id="rId573" Type="http://schemas.openxmlformats.org/officeDocument/2006/relationships/customXml" Target="../ink/ink1353.xml"/><Relationship Id="rId780" Type="http://schemas.openxmlformats.org/officeDocument/2006/relationships/image" Target="../media/image1385.png"/><Relationship Id="rId226" Type="http://schemas.openxmlformats.org/officeDocument/2006/relationships/customXml" Target="../ink/ink1176.xml"/><Relationship Id="rId433" Type="http://schemas.openxmlformats.org/officeDocument/2006/relationships/image" Target="../media/image1215.png"/><Relationship Id="rId640" Type="http://schemas.openxmlformats.org/officeDocument/2006/relationships/customXml" Target="../ink/ink1387.xml"/><Relationship Id="rId738" Type="http://schemas.openxmlformats.org/officeDocument/2006/relationships/customXml" Target="../ink/ink1436.xml"/><Relationship Id="rId74" Type="http://schemas.openxmlformats.org/officeDocument/2006/relationships/image" Target="../media/image884.png"/><Relationship Id="rId377" Type="http://schemas.openxmlformats.org/officeDocument/2006/relationships/image" Target="../media/image1187.png"/><Relationship Id="rId500" Type="http://schemas.openxmlformats.org/officeDocument/2006/relationships/image" Target="../media/image1248.png"/><Relationship Id="rId584" Type="http://schemas.openxmlformats.org/officeDocument/2006/relationships/image" Target="../media/image1289.png"/><Relationship Id="rId805" Type="http://schemas.openxmlformats.org/officeDocument/2006/relationships/image" Target="../media/image1397.png"/><Relationship Id="rId5" Type="http://schemas.openxmlformats.org/officeDocument/2006/relationships/customXml" Target="../ink/ink1064.xml"/><Relationship Id="rId237" Type="http://schemas.openxmlformats.org/officeDocument/2006/relationships/image" Target="../media/image1119.png"/><Relationship Id="rId791" Type="http://schemas.openxmlformats.org/officeDocument/2006/relationships/image" Target="../media/image1390.png"/><Relationship Id="rId444" Type="http://schemas.openxmlformats.org/officeDocument/2006/relationships/customXml" Target="../ink/ink1287.xml"/><Relationship Id="rId651" Type="http://schemas.openxmlformats.org/officeDocument/2006/relationships/image" Target="../media/image1322.png"/><Relationship Id="rId749" Type="http://schemas.openxmlformats.org/officeDocument/2006/relationships/image" Target="../media/image1371.png"/><Relationship Id="rId290" Type="http://schemas.openxmlformats.org/officeDocument/2006/relationships/customXml" Target="../ink/ink1209.xml"/><Relationship Id="rId304" Type="http://schemas.openxmlformats.org/officeDocument/2006/relationships/customXml" Target="../ink/ink1216.xml"/><Relationship Id="rId388" Type="http://schemas.openxmlformats.org/officeDocument/2006/relationships/customXml" Target="../ink/ink1259.xml"/><Relationship Id="rId511" Type="http://schemas.openxmlformats.org/officeDocument/2006/relationships/customXml" Target="../ink/ink1321.xml"/><Relationship Id="rId609" Type="http://schemas.openxmlformats.org/officeDocument/2006/relationships/customXml" Target="../ink/ink1371.xml"/><Relationship Id="rId85" Type="http://schemas.openxmlformats.org/officeDocument/2006/relationships/customXml" Target="../ink/ink1104.xml"/><Relationship Id="rId150" Type="http://schemas.openxmlformats.org/officeDocument/2006/relationships/customXml" Target="../ink/ink1137.xml"/><Relationship Id="rId595" Type="http://schemas.openxmlformats.org/officeDocument/2006/relationships/customXml" Target="../ink/ink1364.xml"/><Relationship Id="rId816" Type="http://schemas.openxmlformats.org/officeDocument/2006/relationships/customXml" Target="../ink/ink1477.xml"/><Relationship Id="rId248" Type="http://schemas.openxmlformats.org/officeDocument/2006/relationships/image" Target="../media/image1124.png"/><Relationship Id="rId455" Type="http://schemas.openxmlformats.org/officeDocument/2006/relationships/customXml" Target="../ink/ink1293.xml"/><Relationship Id="rId662" Type="http://schemas.openxmlformats.org/officeDocument/2006/relationships/customXml" Target="../ink/ink1398.xml"/><Relationship Id="rId12" Type="http://schemas.openxmlformats.org/officeDocument/2006/relationships/image" Target="../media/image853.png"/><Relationship Id="rId108" Type="http://schemas.openxmlformats.org/officeDocument/2006/relationships/image" Target="../media/image901.png"/><Relationship Id="rId315" Type="http://schemas.openxmlformats.org/officeDocument/2006/relationships/image" Target="../media/image1157.png"/><Relationship Id="rId522" Type="http://schemas.openxmlformats.org/officeDocument/2006/relationships/customXml" Target="../ink/ink1327.xml"/><Relationship Id="rId96" Type="http://schemas.openxmlformats.org/officeDocument/2006/relationships/image" Target="../media/image895.png"/><Relationship Id="rId161" Type="http://schemas.openxmlformats.org/officeDocument/2006/relationships/image" Target="../media/image957.png"/><Relationship Id="rId399" Type="http://schemas.openxmlformats.org/officeDocument/2006/relationships/image" Target="../media/image1198.png"/><Relationship Id="rId827" Type="http://schemas.openxmlformats.org/officeDocument/2006/relationships/image" Target="../media/image1408.png"/><Relationship Id="rId259" Type="http://schemas.openxmlformats.org/officeDocument/2006/relationships/customXml" Target="../ink/ink1193.xml"/><Relationship Id="rId466" Type="http://schemas.openxmlformats.org/officeDocument/2006/relationships/image" Target="../media/image1231.png"/><Relationship Id="rId673" Type="http://schemas.openxmlformats.org/officeDocument/2006/relationships/image" Target="../media/image1333.png"/><Relationship Id="rId23" Type="http://schemas.openxmlformats.org/officeDocument/2006/relationships/customXml" Target="../ink/ink1073.xml"/><Relationship Id="rId119" Type="http://schemas.openxmlformats.org/officeDocument/2006/relationships/image" Target="../media/image905.png"/><Relationship Id="rId326" Type="http://schemas.openxmlformats.org/officeDocument/2006/relationships/customXml" Target="../ink/ink1227.xml"/><Relationship Id="rId533" Type="http://schemas.openxmlformats.org/officeDocument/2006/relationships/customXml" Target="../ink/ink1333.xml"/><Relationship Id="rId740" Type="http://schemas.openxmlformats.org/officeDocument/2006/relationships/customXml" Target="../ink/ink1437.xml"/><Relationship Id="rId838" Type="http://schemas.openxmlformats.org/officeDocument/2006/relationships/customXml" Target="../ink/ink1488.xml"/><Relationship Id="rId172" Type="http://schemas.openxmlformats.org/officeDocument/2006/relationships/customXml" Target="../ink/ink1148.xml"/><Relationship Id="rId477" Type="http://schemas.openxmlformats.org/officeDocument/2006/relationships/customXml" Target="../ink/ink1304.xml"/><Relationship Id="rId600" Type="http://schemas.openxmlformats.org/officeDocument/2006/relationships/image" Target="../media/image1297.png"/><Relationship Id="rId684" Type="http://schemas.openxmlformats.org/officeDocument/2006/relationships/customXml" Target="../ink/ink1409.xml"/><Relationship Id="rId337" Type="http://schemas.openxmlformats.org/officeDocument/2006/relationships/image" Target="../media/image1168.png"/><Relationship Id="rId34" Type="http://schemas.openxmlformats.org/officeDocument/2006/relationships/image" Target="../media/image864.png"/><Relationship Id="rId544" Type="http://schemas.openxmlformats.org/officeDocument/2006/relationships/image" Target="../media/image1269.png"/><Relationship Id="rId751" Type="http://schemas.openxmlformats.org/officeDocument/2006/relationships/image" Target="../media/image1372.png"/><Relationship Id="rId849" Type="http://schemas.openxmlformats.org/officeDocument/2006/relationships/image" Target="../media/image1419.png"/><Relationship Id="rId183" Type="http://schemas.openxmlformats.org/officeDocument/2006/relationships/image" Target="../media/image1093.png"/><Relationship Id="rId390" Type="http://schemas.openxmlformats.org/officeDocument/2006/relationships/customXml" Target="../ink/ink1260.xml"/><Relationship Id="rId404" Type="http://schemas.openxmlformats.org/officeDocument/2006/relationships/customXml" Target="../ink/ink1267.xml"/><Relationship Id="rId611" Type="http://schemas.openxmlformats.org/officeDocument/2006/relationships/customXml" Target="../ink/ink1372.xml"/><Relationship Id="rId250" Type="http://schemas.openxmlformats.org/officeDocument/2006/relationships/image" Target="../media/image1125.png"/><Relationship Id="rId488" Type="http://schemas.openxmlformats.org/officeDocument/2006/relationships/image" Target="../media/image1242.png"/><Relationship Id="rId695" Type="http://schemas.openxmlformats.org/officeDocument/2006/relationships/image" Target="../media/image1344.png"/><Relationship Id="rId709" Type="http://schemas.openxmlformats.org/officeDocument/2006/relationships/image" Target="../media/image1351.png"/><Relationship Id="rId45" Type="http://schemas.openxmlformats.org/officeDocument/2006/relationships/customXml" Target="../ink/ink1084.xml"/><Relationship Id="rId110" Type="http://schemas.openxmlformats.org/officeDocument/2006/relationships/customXml" Target="../ink/ink1117.xml"/><Relationship Id="rId348" Type="http://schemas.openxmlformats.org/officeDocument/2006/relationships/customXml" Target="../ink/ink1238.xml"/><Relationship Id="rId555" Type="http://schemas.openxmlformats.org/officeDocument/2006/relationships/customXml" Target="../ink/ink1344.xml"/><Relationship Id="rId762" Type="http://schemas.openxmlformats.org/officeDocument/2006/relationships/customXml" Target="../ink/ink1449.xml"/><Relationship Id="rId194" Type="http://schemas.openxmlformats.org/officeDocument/2006/relationships/image" Target="../media/image1098.png"/><Relationship Id="rId208" Type="http://schemas.openxmlformats.org/officeDocument/2006/relationships/image" Target="../media/image1105.png"/><Relationship Id="rId415" Type="http://schemas.openxmlformats.org/officeDocument/2006/relationships/image" Target="../media/image1206.png"/><Relationship Id="rId622" Type="http://schemas.openxmlformats.org/officeDocument/2006/relationships/image" Target="../media/image1308.png"/><Relationship Id="rId261" Type="http://schemas.openxmlformats.org/officeDocument/2006/relationships/customXml" Target="../ink/ink1194.xml"/><Relationship Id="rId499" Type="http://schemas.openxmlformats.org/officeDocument/2006/relationships/customXml" Target="../ink/ink1315.xml"/><Relationship Id="rId56" Type="http://schemas.openxmlformats.org/officeDocument/2006/relationships/image" Target="../media/image875.png"/><Relationship Id="rId359" Type="http://schemas.openxmlformats.org/officeDocument/2006/relationships/customXml" Target="../ink/ink1244.xml"/><Relationship Id="rId566" Type="http://schemas.openxmlformats.org/officeDocument/2006/relationships/image" Target="../media/image1280.png"/><Relationship Id="rId773" Type="http://schemas.openxmlformats.org/officeDocument/2006/relationships/image" Target="../media/image1382.png"/><Relationship Id="rId121" Type="http://schemas.openxmlformats.org/officeDocument/2006/relationships/image" Target="../media/image906.png"/><Relationship Id="rId219" Type="http://schemas.openxmlformats.org/officeDocument/2006/relationships/customXml" Target="../ink/ink1172.xml"/><Relationship Id="rId426" Type="http://schemas.openxmlformats.org/officeDocument/2006/relationships/customXml" Target="../ink/ink1278.xml"/><Relationship Id="rId633" Type="http://schemas.openxmlformats.org/officeDocument/2006/relationships/image" Target="../media/image1313.png"/><Relationship Id="rId840" Type="http://schemas.openxmlformats.org/officeDocument/2006/relationships/customXml" Target="../ink/ink1489.xml"/><Relationship Id="rId67" Type="http://schemas.openxmlformats.org/officeDocument/2006/relationships/customXml" Target="../ink/ink1095.xml"/><Relationship Id="rId272" Type="http://schemas.openxmlformats.org/officeDocument/2006/relationships/image" Target="../media/image1136.png"/><Relationship Id="rId577" Type="http://schemas.openxmlformats.org/officeDocument/2006/relationships/customXml" Target="../ink/ink1355.xml"/><Relationship Id="rId700" Type="http://schemas.openxmlformats.org/officeDocument/2006/relationships/customXml" Target="../ink/ink1417.xml"/><Relationship Id="rId132" Type="http://schemas.openxmlformats.org/officeDocument/2006/relationships/customXml" Target="../ink/ink1128.xml"/><Relationship Id="rId784" Type="http://schemas.openxmlformats.org/officeDocument/2006/relationships/customXml" Target="../ink/ink1461.xml"/><Relationship Id="rId437" Type="http://schemas.openxmlformats.org/officeDocument/2006/relationships/image" Target="../media/image1217.png"/><Relationship Id="rId644" Type="http://schemas.openxmlformats.org/officeDocument/2006/relationships/customXml" Target="../ink/ink1389.xml"/><Relationship Id="rId851" Type="http://schemas.openxmlformats.org/officeDocument/2006/relationships/image" Target="../media/image1420.png"/><Relationship Id="rId283" Type="http://schemas.openxmlformats.org/officeDocument/2006/relationships/customXml" Target="../ink/ink1205.xml"/><Relationship Id="rId490" Type="http://schemas.openxmlformats.org/officeDocument/2006/relationships/image" Target="../media/image1243.png"/><Relationship Id="rId504" Type="http://schemas.openxmlformats.org/officeDocument/2006/relationships/image" Target="../media/image1250.png"/><Relationship Id="rId711" Type="http://schemas.openxmlformats.org/officeDocument/2006/relationships/image" Target="../media/image1352.png"/><Relationship Id="rId78" Type="http://schemas.openxmlformats.org/officeDocument/2006/relationships/image" Target="../media/image886.png"/><Relationship Id="rId143" Type="http://schemas.openxmlformats.org/officeDocument/2006/relationships/image" Target="../media/image917.png"/><Relationship Id="rId350" Type="http://schemas.openxmlformats.org/officeDocument/2006/relationships/customXml" Target="../ink/ink1239.xml"/><Relationship Id="rId588" Type="http://schemas.openxmlformats.org/officeDocument/2006/relationships/image" Target="../media/image1291.png"/><Relationship Id="rId795" Type="http://schemas.openxmlformats.org/officeDocument/2006/relationships/image" Target="../media/image1392.png"/><Relationship Id="rId809" Type="http://schemas.openxmlformats.org/officeDocument/2006/relationships/image" Target="../media/image1399.png"/><Relationship Id="rId9" Type="http://schemas.openxmlformats.org/officeDocument/2006/relationships/customXml" Target="../ink/ink1066.xml"/><Relationship Id="rId210" Type="http://schemas.openxmlformats.org/officeDocument/2006/relationships/image" Target="../media/image1106.png"/><Relationship Id="rId448" Type="http://schemas.openxmlformats.org/officeDocument/2006/relationships/image" Target="../media/image1222.png"/><Relationship Id="rId655" Type="http://schemas.openxmlformats.org/officeDocument/2006/relationships/image" Target="../media/image1324.png"/><Relationship Id="rId862" Type="http://schemas.openxmlformats.org/officeDocument/2006/relationships/customXml" Target="../ink/ink1500.xml"/><Relationship Id="rId294" Type="http://schemas.openxmlformats.org/officeDocument/2006/relationships/customXml" Target="../ink/ink1211.xml"/><Relationship Id="rId308" Type="http://schemas.openxmlformats.org/officeDocument/2006/relationships/customXml" Target="../ink/ink1218.xml"/><Relationship Id="rId515" Type="http://schemas.openxmlformats.org/officeDocument/2006/relationships/image" Target="../media/image1255.png"/><Relationship Id="rId722" Type="http://schemas.openxmlformats.org/officeDocument/2006/relationships/customXml" Target="../ink/ink1428.xml"/><Relationship Id="rId89" Type="http://schemas.openxmlformats.org/officeDocument/2006/relationships/customXml" Target="../ink/ink1106.xml"/><Relationship Id="rId154" Type="http://schemas.openxmlformats.org/officeDocument/2006/relationships/customXml" Target="../ink/ink1139.xml"/><Relationship Id="rId361" Type="http://schemas.openxmlformats.org/officeDocument/2006/relationships/customXml" Target="../ink/ink1245.xml"/><Relationship Id="rId599" Type="http://schemas.openxmlformats.org/officeDocument/2006/relationships/customXml" Target="../ink/ink1366.xml"/><Relationship Id="rId459" Type="http://schemas.openxmlformats.org/officeDocument/2006/relationships/customXml" Target="../ink/ink1295.xml"/><Relationship Id="rId666" Type="http://schemas.openxmlformats.org/officeDocument/2006/relationships/customXml" Target="../ink/ink1400.xml"/><Relationship Id="rId16" Type="http://schemas.openxmlformats.org/officeDocument/2006/relationships/image" Target="../media/image855.png"/><Relationship Id="rId221" Type="http://schemas.openxmlformats.org/officeDocument/2006/relationships/image" Target="../media/image1111.png"/><Relationship Id="rId319" Type="http://schemas.openxmlformats.org/officeDocument/2006/relationships/image" Target="../media/image1159.png"/><Relationship Id="rId526" Type="http://schemas.openxmlformats.org/officeDocument/2006/relationships/image" Target="../media/image1260.png"/><Relationship Id="rId733" Type="http://schemas.openxmlformats.org/officeDocument/2006/relationships/image" Target="../media/image1363.png"/><Relationship Id="rId165" Type="http://schemas.openxmlformats.org/officeDocument/2006/relationships/image" Target="../media/image1084.png"/><Relationship Id="rId372" Type="http://schemas.openxmlformats.org/officeDocument/2006/relationships/image" Target="../media/image1185.png"/><Relationship Id="rId677" Type="http://schemas.openxmlformats.org/officeDocument/2006/relationships/image" Target="../media/image1335.png"/><Relationship Id="rId800" Type="http://schemas.openxmlformats.org/officeDocument/2006/relationships/customXml" Target="../ink/ink1469.xml"/><Relationship Id="rId232" Type="http://schemas.openxmlformats.org/officeDocument/2006/relationships/customXml" Target="../ink/ink1179.xml"/><Relationship Id="rId27" Type="http://schemas.openxmlformats.org/officeDocument/2006/relationships/customXml" Target="../ink/ink1075.xml"/><Relationship Id="rId537" Type="http://schemas.openxmlformats.org/officeDocument/2006/relationships/customXml" Target="../ink/ink1335.xml"/><Relationship Id="rId744" Type="http://schemas.openxmlformats.org/officeDocument/2006/relationships/customXml" Target="../ink/ink1439.xml"/><Relationship Id="rId80" Type="http://schemas.openxmlformats.org/officeDocument/2006/relationships/image" Target="../media/image887.png"/><Relationship Id="rId176" Type="http://schemas.openxmlformats.org/officeDocument/2006/relationships/customXml" Target="../ink/ink1150.xml"/><Relationship Id="rId383" Type="http://schemas.openxmlformats.org/officeDocument/2006/relationships/image" Target="../media/image1190.png"/><Relationship Id="rId590" Type="http://schemas.openxmlformats.org/officeDocument/2006/relationships/image" Target="../media/image1292.png"/><Relationship Id="rId604" Type="http://schemas.openxmlformats.org/officeDocument/2006/relationships/image" Target="../media/image1299.png"/><Relationship Id="rId811" Type="http://schemas.openxmlformats.org/officeDocument/2006/relationships/image" Target="../media/image1400.png"/><Relationship Id="rId243" Type="http://schemas.openxmlformats.org/officeDocument/2006/relationships/image" Target="../media/image1122.png"/><Relationship Id="rId450" Type="http://schemas.openxmlformats.org/officeDocument/2006/relationships/image" Target="../media/image1223.png"/><Relationship Id="rId688" Type="http://schemas.openxmlformats.org/officeDocument/2006/relationships/customXml" Target="../ink/ink1411.xml"/><Relationship Id="rId38" Type="http://schemas.openxmlformats.org/officeDocument/2006/relationships/image" Target="../media/image866.png"/><Relationship Id="rId103" Type="http://schemas.openxmlformats.org/officeDocument/2006/relationships/customXml" Target="../ink/ink1113.xml"/><Relationship Id="rId310" Type="http://schemas.openxmlformats.org/officeDocument/2006/relationships/customXml" Target="../ink/ink1219.xml"/><Relationship Id="rId548" Type="http://schemas.openxmlformats.org/officeDocument/2006/relationships/image" Target="../media/image1271.png"/><Relationship Id="rId755" Type="http://schemas.openxmlformats.org/officeDocument/2006/relationships/image" Target="../media/image1374.png"/><Relationship Id="rId91" Type="http://schemas.openxmlformats.org/officeDocument/2006/relationships/customXml" Target="../ink/ink1107.xml"/><Relationship Id="rId187" Type="http://schemas.openxmlformats.org/officeDocument/2006/relationships/customXml" Target="../ink/ink1156.xml"/><Relationship Id="rId394" Type="http://schemas.openxmlformats.org/officeDocument/2006/relationships/customXml" Target="../ink/ink1262.xml"/><Relationship Id="rId408" Type="http://schemas.openxmlformats.org/officeDocument/2006/relationships/customXml" Target="../ink/ink1269.xml"/><Relationship Id="rId615" Type="http://schemas.openxmlformats.org/officeDocument/2006/relationships/customXml" Target="../ink/ink1374.xml"/><Relationship Id="rId822" Type="http://schemas.openxmlformats.org/officeDocument/2006/relationships/customXml" Target="../ink/ink1480.xml"/><Relationship Id="rId254" Type="http://schemas.openxmlformats.org/officeDocument/2006/relationships/image" Target="../media/image1127.png"/><Relationship Id="rId699" Type="http://schemas.openxmlformats.org/officeDocument/2006/relationships/image" Target="../media/image1346.png"/><Relationship Id="rId49" Type="http://schemas.openxmlformats.org/officeDocument/2006/relationships/customXml" Target="../ink/ink1086.xml"/><Relationship Id="rId114" Type="http://schemas.openxmlformats.org/officeDocument/2006/relationships/customXml" Target="../ink/ink1119.xml"/><Relationship Id="rId461" Type="http://schemas.openxmlformats.org/officeDocument/2006/relationships/customXml" Target="../ink/ink1296.xml"/><Relationship Id="rId559" Type="http://schemas.openxmlformats.org/officeDocument/2006/relationships/customXml" Target="../ink/ink1346.xml"/><Relationship Id="rId766" Type="http://schemas.openxmlformats.org/officeDocument/2006/relationships/customXml" Target="../ink/ink1451.xml"/><Relationship Id="rId198" Type="http://schemas.openxmlformats.org/officeDocument/2006/relationships/image" Target="../media/image1100.png"/><Relationship Id="rId321" Type="http://schemas.openxmlformats.org/officeDocument/2006/relationships/image" Target="../media/image1160.png"/><Relationship Id="rId419" Type="http://schemas.openxmlformats.org/officeDocument/2006/relationships/image" Target="../media/image1208.png"/><Relationship Id="rId626" Type="http://schemas.openxmlformats.org/officeDocument/2006/relationships/image" Target="../media/image1310.png"/><Relationship Id="rId833" Type="http://schemas.openxmlformats.org/officeDocument/2006/relationships/image" Target="../media/image1411.png"/><Relationship Id="rId265" Type="http://schemas.openxmlformats.org/officeDocument/2006/relationships/customXml" Target="../ink/ink1196.xml"/><Relationship Id="rId472" Type="http://schemas.openxmlformats.org/officeDocument/2006/relationships/image" Target="../media/image1234.png"/><Relationship Id="rId125" Type="http://schemas.openxmlformats.org/officeDocument/2006/relationships/image" Target="../media/image908.png"/><Relationship Id="rId332" Type="http://schemas.openxmlformats.org/officeDocument/2006/relationships/customXml" Target="../ink/ink1230.xml"/><Relationship Id="rId777" Type="http://schemas.openxmlformats.org/officeDocument/2006/relationships/image" Target="../media/image1384.png"/><Relationship Id="rId637" Type="http://schemas.openxmlformats.org/officeDocument/2006/relationships/image" Target="../media/image1315.png"/><Relationship Id="rId844" Type="http://schemas.openxmlformats.org/officeDocument/2006/relationships/customXml" Target="../ink/ink1491.xml"/><Relationship Id="rId276" Type="http://schemas.openxmlformats.org/officeDocument/2006/relationships/image" Target="../media/image1138.png"/><Relationship Id="rId483" Type="http://schemas.openxmlformats.org/officeDocument/2006/relationships/customXml" Target="../ink/ink1307.xml"/><Relationship Id="rId690" Type="http://schemas.openxmlformats.org/officeDocument/2006/relationships/customXml" Target="../ink/ink1412.xml"/><Relationship Id="rId704" Type="http://schemas.openxmlformats.org/officeDocument/2006/relationships/customXml" Target="../ink/ink1419.xml"/><Relationship Id="rId40" Type="http://schemas.openxmlformats.org/officeDocument/2006/relationships/image" Target="../media/image867.png"/><Relationship Id="rId136" Type="http://schemas.openxmlformats.org/officeDocument/2006/relationships/customXml" Target="../ink/ink1130.xml"/><Relationship Id="rId343" Type="http://schemas.openxmlformats.org/officeDocument/2006/relationships/image" Target="../media/image1171.png"/><Relationship Id="rId550" Type="http://schemas.openxmlformats.org/officeDocument/2006/relationships/image" Target="../media/image1272.png"/><Relationship Id="rId788" Type="http://schemas.openxmlformats.org/officeDocument/2006/relationships/customXml" Target="../ink/ink1463.xml"/><Relationship Id="rId203" Type="http://schemas.openxmlformats.org/officeDocument/2006/relationships/customXml" Target="../ink/ink1164.xml"/><Relationship Id="rId648" Type="http://schemas.openxmlformats.org/officeDocument/2006/relationships/customXml" Target="../ink/ink1391.xml"/><Relationship Id="rId855" Type="http://schemas.openxmlformats.org/officeDocument/2006/relationships/image" Target="../media/image1422.png"/><Relationship Id="rId287" Type="http://schemas.openxmlformats.org/officeDocument/2006/relationships/image" Target="../media/image1143.png"/><Relationship Id="rId410" Type="http://schemas.openxmlformats.org/officeDocument/2006/relationships/customXml" Target="../ink/ink1270.xml"/><Relationship Id="rId494" Type="http://schemas.openxmlformats.org/officeDocument/2006/relationships/image" Target="../media/image1245.png"/><Relationship Id="rId508" Type="http://schemas.openxmlformats.org/officeDocument/2006/relationships/image" Target="../media/image1252.png"/><Relationship Id="rId715" Type="http://schemas.openxmlformats.org/officeDocument/2006/relationships/image" Target="../media/image1354.png"/><Relationship Id="rId147" Type="http://schemas.openxmlformats.org/officeDocument/2006/relationships/image" Target="../media/image919.png"/><Relationship Id="rId354" Type="http://schemas.openxmlformats.org/officeDocument/2006/relationships/image" Target="../media/image1176.png"/><Relationship Id="rId799" Type="http://schemas.openxmlformats.org/officeDocument/2006/relationships/image" Target="../media/image1394.png"/><Relationship Id="rId51" Type="http://schemas.openxmlformats.org/officeDocument/2006/relationships/customXml" Target="../ink/ink1087.xml"/><Relationship Id="rId561" Type="http://schemas.openxmlformats.org/officeDocument/2006/relationships/customXml" Target="../ink/ink1347.xml"/><Relationship Id="rId659" Type="http://schemas.openxmlformats.org/officeDocument/2006/relationships/image" Target="../media/image1326.png"/><Relationship Id="rId214" Type="http://schemas.openxmlformats.org/officeDocument/2006/relationships/image" Target="../media/image1108.png"/><Relationship Id="rId298" Type="http://schemas.openxmlformats.org/officeDocument/2006/relationships/customXml" Target="../ink/ink1213.xml"/><Relationship Id="rId421" Type="http://schemas.openxmlformats.org/officeDocument/2006/relationships/image" Target="../media/image1209.png"/><Relationship Id="rId519" Type="http://schemas.openxmlformats.org/officeDocument/2006/relationships/image" Target="../media/image1257.png"/><Relationship Id="rId158" Type="http://schemas.openxmlformats.org/officeDocument/2006/relationships/customXml" Target="../ink/ink1141.xml"/><Relationship Id="rId726" Type="http://schemas.openxmlformats.org/officeDocument/2006/relationships/customXml" Target="../ink/ink1430.xml"/><Relationship Id="rId62" Type="http://schemas.openxmlformats.org/officeDocument/2006/relationships/image" Target="../media/image878.png"/><Relationship Id="rId365" Type="http://schemas.openxmlformats.org/officeDocument/2006/relationships/customXml" Target="../ink/ink1247.xml"/><Relationship Id="rId572" Type="http://schemas.openxmlformats.org/officeDocument/2006/relationships/image" Target="../media/image1283.png"/><Relationship Id="rId225" Type="http://schemas.openxmlformats.org/officeDocument/2006/relationships/image" Target="../media/image1113.png"/><Relationship Id="rId432" Type="http://schemas.openxmlformats.org/officeDocument/2006/relationships/customXml" Target="../ink/ink1281.xml"/><Relationship Id="rId737" Type="http://schemas.openxmlformats.org/officeDocument/2006/relationships/image" Target="../media/image1365.png"/><Relationship Id="rId73" Type="http://schemas.openxmlformats.org/officeDocument/2006/relationships/customXml" Target="../ink/ink1098.xml"/><Relationship Id="rId169" Type="http://schemas.openxmlformats.org/officeDocument/2006/relationships/image" Target="../media/image1086.png"/><Relationship Id="rId376" Type="http://schemas.openxmlformats.org/officeDocument/2006/relationships/customXml" Target="../ink/ink1253.xml"/><Relationship Id="rId583" Type="http://schemas.openxmlformats.org/officeDocument/2006/relationships/customXml" Target="../ink/ink1358.xml"/><Relationship Id="rId790" Type="http://schemas.openxmlformats.org/officeDocument/2006/relationships/customXml" Target="../ink/ink1464.xml"/><Relationship Id="rId804" Type="http://schemas.openxmlformats.org/officeDocument/2006/relationships/customXml" Target="../ink/ink1471.xml"/><Relationship Id="rId4" Type="http://schemas.openxmlformats.org/officeDocument/2006/relationships/image" Target="../media/image849.png"/><Relationship Id="rId236" Type="http://schemas.openxmlformats.org/officeDocument/2006/relationships/customXml" Target="../ink/ink1181.xml"/><Relationship Id="rId443" Type="http://schemas.openxmlformats.org/officeDocument/2006/relationships/image" Target="../media/image1220.png"/><Relationship Id="rId650" Type="http://schemas.openxmlformats.org/officeDocument/2006/relationships/customXml" Target="../ink/ink1392.xml"/><Relationship Id="rId303" Type="http://schemas.openxmlformats.org/officeDocument/2006/relationships/image" Target="../media/image1151.png"/><Relationship Id="rId748" Type="http://schemas.openxmlformats.org/officeDocument/2006/relationships/customXml" Target="../ink/ink1441.xml"/><Relationship Id="rId84" Type="http://schemas.openxmlformats.org/officeDocument/2006/relationships/image" Target="../media/image889.png"/><Relationship Id="rId387" Type="http://schemas.openxmlformats.org/officeDocument/2006/relationships/image" Target="../media/image1192.png"/><Relationship Id="rId510" Type="http://schemas.openxmlformats.org/officeDocument/2006/relationships/image" Target="../media/image1253.png"/><Relationship Id="rId594" Type="http://schemas.openxmlformats.org/officeDocument/2006/relationships/image" Target="../media/image1294.png"/><Relationship Id="rId608" Type="http://schemas.openxmlformats.org/officeDocument/2006/relationships/image" Target="../media/image1301.png"/><Relationship Id="rId815" Type="http://schemas.openxmlformats.org/officeDocument/2006/relationships/image" Target="../media/image1402.png"/><Relationship Id="rId247" Type="http://schemas.openxmlformats.org/officeDocument/2006/relationships/customXml" Target="../ink/ink1187.xml"/><Relationship Id="rId107" Type="http://schemas.openxmlformats.org/officeDocument/2006/relationships/customXml" Target="../ink/ink1115.xml"/><Relationship Id="rId454" Type="http://schemas.openxmlformats.org/officeDocument/2006/relationships/image" Target="../media/image1225.png"/><Relationship Id="rId661" Type="http://schemas.openxmlformats.org/officeDocument/2006/relationships/image" Target="../media/image1327.png"/><Relationship Id="rId759" Type="http://schemas.openxmlformats.org/officeDocument/2006/relationships/customXml" Target="../ink/ink1447.xml"/><Relationship Id="rId11" Type="http://schemas.openxmlformats.org/officeDocument/2006/relationships/customXml" Target="../ink/ink1067.xml"/><Relationship Id="rId314" Type="http://schemas.openxmlformats.org/officeDocument/2006/relationships/customXml" Target="../ink/ink1221.xml"/><Relationship Id="rId398" Type="http://schemas.openxmlformats.org/officeDocument/2006/relationships/customXml" Target="../ink/ink1264.xml"/><Relationship Id="rId521" Type="http://schemas.openxmlformats.org/officeDocument/2006/relationships/image" Target="../media/image1258.png"/><Relationship Id="rId619" Type="http://schemas.openxmlformats.org/officeDocument/2006/relationships/customXml" Target="../ink/ink1376.xml"/><Relationship Id="rId95" Type="http://schemas.openxmlformats.org/officeDocument/2006/relationships/customXml" Target="../ink/ink1109.xml"/><Relationship Id="rId160" Type="http://schemas.openxmlformats.org/officeDocument/2006/relationships/customXml" Target="../ink/ink1142.xml"/><Relationship Id="rId826" Type="http://schemas.openxmlformats.org/officeDocument/2006/relationships/customXml" Target="../ink/ink1482.xml"/><Relationship Id="rId258" Type="http://schemas.openxmlformats.org/officeDocument/2006/relationships/image" Target="../media/image1129.png"/><Relationship Id="rId465" Type="http://schemas.openxmlformats.org/officeDocument/2006/relationships/customXml" Target="../ink/ink1298.xml"/><Relationship Id="rId672" Type="http://schemas.openxmlformats.org/officeDocument/2006/relationships/customXml" Target="../ink/ink1403.xml"/><Relationship Id="rId22" Type="http://schemas.openxmlformats.org/officeDocument/2006/relationships/image" Target="../media/image858.png"/><Relationship Id="rId118" Type="http://schemas.openxmlformats.org/officeDocument/2006/relationships/customXml" Target="../ink/ink1121.xml"/><Relationship Id="rId325" Type="http://schemas.openxmlformats.org/officeDocument/2006/relationships/image" Target="../media/image1162.png"/><Relationship Id="rId532" Type="http://schemas.openxmlformats.org/officeDocument/2006/relationships/image" Target="../media/image1263.png"/><Relationship Id="rId171" Type="http://schemas.openxmlformats.org/officeDocument/2006/relationships/image" Target="../media/image1087.png"/><Relationship Id="rId837" Type="http://schemas.openxmlformats.org/officeDocument/2006/relationships/image" Target="../media/image1413.png"/><Relationship Id="rId269" Type="http://schemas.openxmlformats.org/officeDocument/2006/relationships/customXml" Target="../ink/ink1198.xml"/><Relationship Id="rId476" Type="http://schemas.openxmlformats.org/officeDocument/2006/relationships/image" Target="../media/image1236.png"/><Relationship Id="rId683" Type="http://schemas.openxmlformats.org/officeDocument/2006/relationships/image" Target="../media/image1338.png"/><Relationship Id="rId33" Type="http://schemas.openxmlformats.org/officeDocument/2006/relationships/customXml" Target="../ink/ink1078.xml"/><Relationship Id="rId129" Type="http://schemas.openxmlformats.org/officeDocument/2006/relationships/image" Target="../media/image910.png"/><Relationship Id="rId336" Type="http://schemas.openxmlformats.org/officeDocument/2006/relationships/customXml" Target="../ink/ink1232.xml"/><Relationship Id="rId543" Type="http://schemas.openxmlformats.org/officeDocument/2006/relationships/customXml" Target="../ink/ink1338.xml"/><Relationship Id="rId182" Type="http://schemas.openxmlformats.org/officeDocument/2006/relationships/customXml" Target="../ink/ink1153.xml"/><Relationship Id="rId403" Type="http://schemas.openxmlformats.org/officeDocument/2006/relationships/image" Target="../media/image1200.png"/><Relationship Id="rId750" Type="http://schemas.openxmlformats.org/officeDocument/2006/relationships/customXml" Target="../ink/ink1442.xml"/><Relationship Id="rId848" Type="http://schemas.openxmlformats.org/officeDocument/2006/relationships/customXml" Target="../ink/ink1493.xml"/><Relationship Id="rId487" Type="http://schemas.openxmlformats.org/officeDocument/2006/relationships/customXml" Target="../ink/ink1309.xml"/><Relationship Id="rId610" Type="http://schemas.openxmlformats.org/officeDocument/2006/relationships/image" Target="../media/image1302.png"/><Relationship Id="rId694" Type="http://schemas.openxmlformats.org/officeDocument/2006/relationships/customXml" Target="../ink/ink1414.xml"/><Relationship Id="rId708" Type="http://schemas.openxmlformats.org/officeDocument/2006/relationships/customXml" Target="../ink/ink1421.xml"/><Relationship Id="rId347" Type="http://schemas.openxmlformats.org/officeDocument/2006/relationships/image" Target="../media/image1173.png"/><Relationship Id="rId44" Type="http://schemas.openxmlformats.org/officeDocument/2006/relationships/image" Target="../media/image869.png"/><Relationship Id="rId554" Type="http://schemas.openxmlformats.org/officeDocument/2006/relationships/image" Target="../media/image1274.png"/><Relationship Id="rId761" Type="http://schemas.openxmlformats.org/officeDocument/2006/relationships/image" Target="../media/image1376.png"/><Relationship Id="rId859" Type="http://schemas.openxmlformats.org/officeDocument/2006/relationships/image" Target="../media/image1424.png"/><Relationship Id="rId193" Type="http://schemas.openxmlformats.org/officeDocument/2006/relationships/customXml" Target="../ink/ink1159.xml"/><Relationship Id="rId207" Type="http://schemas.openxmlformats.org/officeDocument/2006/relationships/customXml" Target="../ink/ink1166.xml"/><Relationship Id="rId414" Type="http://schemas.openxmlformats.org/officeDocument/2006/relationships/customXml" Target="../ink/ink1272.xml"/><Relationship Id="rId498" Type="http://schemas.openxmlformats.org/officeDocument/2006/relationships/image" Target="../media/image1247.png"/><Relationship Id="rId621" Type="http://schemas.openxmlformats.org/officeDocument/2006/relationships/customXml" Target="../ink/ink1377.xml"/><Relationship Id="rId260" Type="http://schemas.openxmlformats.org/officeDocument/2006/relationships/image" Target="../media/image1130.png"/><Relationship Id="rId719" Type="http://schemas.openxmlformats.org/officeDocument/2006/relationships/image" Target="../media/image1356.png"/><Relationship Id="rId55" Type="http://schemas.openxmlformats.org/officeDocument/2006/relationships/customXml" Target="../ink/ink1089.xml"/><Relationship Id="rId120" Type="http://schemas.openxmlformats.org/officeDocument/2006/relationships/customXml" Target="../ink/ink1122.xml"/><Relationship Id="rId358" Type="http://schemas.openxmlformats.org/officeDocument/2006/relationships/image" Target="../media/image1178.png"/><Relationship Id="rId565" Type="http://schemas.openxmlformats.org/officeDocument/2006/relationships/customXml" Target="../ink/ink1349.xml"/><Relationship Id="rId772" Type="http://schemas.openxmlformats.org/officeDocument/2006/relationships/customXml" Target="../ink/ink1454.xml"/><Relationship Id="rId218" Type="http://schemas.openxmlformats.org/officeDocument/2006/relationships/image" Target="../media/image1110.png"/><Relationship Id="rId425" Type="http://schemas.openxmlformats.org/officeDocument/2006/relationships/image" Target="../media/image1211.png"/><Relationship Id="rId632" Type="http://schemas.openxmlformats.org/officeDocument/2006/relationships/customXml" Target="../ink/ink1383.xml"/><Relationship Id="rId271" Type="http://schemas.openxmlformats.org/officeDocument/2006/relationships/customXml" Target="../ink/ink1199.xml"/><Relationship Id="rId66" Type="http://schemas.openxmlformats.org/officeDocument/2006/relationships/image" Target="../media/image880.png"/><Relationship Id="rId131" Type="http://schemas.openxmlformats.org/officeDocument/2006/relationships/image" Target="../media/image911.png"/><Relationship Id="rId369" Type="http://schemas.openxmlformats.org/officeDocument/2006/relationships/customXml" Target="../ink/ink1249.xml"/><Relationship Id="rId576" Type="http://schemas.openxmlformats.org/officeDocument/2006/relationships/image" Target="../media/image1285.png"/><Relationship Id="rId783" Type="http://schemas.openxmlformats.org/officeDocument/2006/relationships/customXml" Target="../ink/ink1460.xml"/><Relationship Id="rId229" Type="http://schemas.openxmlformats.org/officeDocument/2006/relationships/image" Target="../media/image1115.png"/><Relationship Id="rId436" Type="http://schemas.openxmlformats.org/officeDocument/2006/relationships/customXml" Target="../ink/ink1283.xml"/><Relationship Id="rId643" Type="http://schemas.openxmlformats.org/officeDocument/2006/relationships/image" Target="../media/image1318.png"/><Relationship Id="rId850" Type="http://schemas.openxmlformats.org/officeDocument/2006/relationships/customXml" Target="../ink/ink1494.xml"/><Relationship Id="rId77" Type="http://schemas.openxmlformats.org/officeDocument/2006/relationships/customXml" Target="../ink/ink1100.xml"/><Relationship Id="rId282" Type="http://schemas.openxmlformats.org/officeDocument/2006/relationships/image" Target="../media/image1141.png"/><Relationship Id="rId503" Type="http://schemas.openxmlformats.org/officeDocument/2006/relationships/customXml" Target="../ink/ink1317.xml"/><Relationship Id="rId587" Type="http://schemas.openxmlformats.org/officeDocument/2006/relationships/customXml" Target="../ink/ink1360.xml"/><Relationship Id="rId710" Type="http://schemas.openxmlformats.org/officeDocument/2006/relationships/customXml" Target="../ink/ink1422.xml"/><Relationship Id="rId808" Type="http://schemas.openxmlformats.org/officeDocument/2006/relationships/customXml" Target="../ink/ink1473.xml"/><Relationship Id="rId8" Type="http://schemas.openxmlformats.org/officeDocument/2006/relationships/image" Target="../media/image851.png"/><Relationship Id="rId142" Type="http://schemas.openxmlformats.org/officeDocument/2006/relationships/customXml" Target="../ink/ink1133.xml"/><Relationship Id="rId447" Type="http://schemas.openxmlformats.org/officeDocument/2006/relationships/customXml" Target="../ink/ink1289.xml"/><Relationship Id="rId794" Type="http://schemas.openxmlformats.org/officeDocument/2006/relationships/customXml" Target="../ink/ink1466.xml"/></Relationships>
</file>

<file path=ppt/slides/_rels/slide23.xml.rels><?xml version="1.0" encoding="UTF-8" standalone="yes"?>
<Relationships xmlns="http://schemas.openxmlformats.org/package/2006/relationships"><Relationship Id="rId117" Type="http://schemas.openxmlformats.org/officeDocument/2006/relationships/customXml" Target="../ink/ink1559.xml"/><Relationship Id="rId21" Type="http://schemas.openxmlformats.org/officeDocument/2006/relationships/customXml" Target="../ink/ink1511.xml"/><Relationship Id="rId42" Type="http://schemas.openxmlformats.org/officeDocument/2006/relationships/image" Target="../media/image1447.png"/><Relationship Id="rId63" Type="http://schemas.openxmlformats.org/officeDocument/2006/relationships/customXml" Target="../ink/ink1532.xml"/><Relationship Id="rId84" Type="http://schemas.openxmlformats.org/officeDocument/2006/relationships/image" Target="../media/image1468.png"/><Relationship Id="rId138" Type="http://schemas.openxmlformats.org/officeDocument/2006/relationships/image" Target="../media/image1494.png"/><Relationship Id="rId107" Type="http://schemas.openxmlformats.org/officeDocument/2006/relationships/customXml" Target="../ink/ink1554.xml"/><Relationship Id="rId11" Type="http://schemas.openxmlformats.org/officeDocument/2006/relationships/customXml" Target="../ink/ink1506.xml"/><Relationship Id="rId32" Type="http://schemas.openxmlformats.org/officeDocument/2006/relationships/image" Target="../media/image1442.png"/><Relationship Id="rId53" Type="http://schemas.openxmlformats.org/officeDocument/2006/relationships/customXml" Target="../ink/ink1527.xml"/><Relationship Id="rId74" Type="http://schemas.openxmlformats.org/officeDocument/2006/relationships/image" Target="../media/image1463.png"/><Relationship Id="rId128" Type="http://schemas.openxmlformats.org/officeDocument/2006/relationships/image" Target="../media/image1490.png"/><Relationship Id="rId149" Type="http://schemas.openxmlformats.org/officeDocument/2006/relationships/customXml" Target="../ink/ink1575.xml"/><Relationship Id="rId5" Type="http://schemas.openxmlformats.org/officeDocument/2006/relationships/customXml" Target="../ink/ink1503.xml"/><Relationship Id="rId95" Type="http://schemas.openxmlformats.org/officeDocument/2006/relationships/customXml" Target="../ink/ink1548.xml"/><Relationship Id="rId22" Type="http://schemas.openxmlformats.org/officeDocument/2006/relationships/image" Target="../media/image1437.png"/><Relationship Id="rId43" Type="http://schemas.openxmlformats.org/officeDocument/2006/relationships/customXml" Target="../ink/ink1522.xml"/><Relationship Id="rId64" Type="http://schemas.openxmlformats.org/officeDocument/2006/relationships/image" Target="../media/image1458.png"/><Relationship Id="rId118" Type="http://schemas.openxmlformats.org/officeDocument/2006/relationships/image" Target="../media/image1485.png"/><Relationship Id="rId139" Type="http://schemas.openxmlformats.org/officeDocument/2006/relationships/customXml" Target="../ink/ink1570.xml"/><Relationship Id="rId80" Type="http://schemas.openxmlformats.org/officeDocument/2006/relationships/image" Target="../media/image1466.png"/><Relationship Id="rId85" Type="http://schemas.openxmlformats.org/officeDocument/2006/relationships/customXml" Target="../ink/ink1543.xml"/><Relationship Id="rId150" Type="http://schemas.openxmlformats.org/officeDocument/2006/relationships/image" Target="../media/image1500.png"/><Relationship Id="rId155" Type="http://schemas.openxmlformats.org/officeDocument/2006/relationships/customXml" Target="../ink/ink1578.xml"/><Relationship Id="rId12" Type="http://schemas.openxmlformats.org/officeDocument/2006/relationships/image" Target="../media/image1432.png"/><Relationship Id="rId17" Type="http://schemas.openxmlformats.org/officeDocument/2006/relationships/customXml" Target="../ink/ink1509.xml"/><Relationship Id="rId33" Type="http://schemas.openxmlformats.org/officeDocument/2006/relationships/customXml" Target="../ink/ink1517.xml"/><Relationship Id="rId38" Type="http://schemas.openxmlformats.org/officeDocument/2006/relationships/image" Target="../media/image1445.png"/><Relationship Id="rId59" Type="http://schemas.openxmlformats.org/officeDocument/2006/relationships/customXml" Target="../ink/ink1530.xml"/><Relationship Id="rId103" Type="http://schemas.openxmlformats.org/officeDocument/2006/relationships/customXml" Target="../ink/ink1552.xml"/><Relationship Id="rId108" Type="http://schemas.openxmlformats.org/officeDocument/2006/relationships/image" Target="../media/image1480.png"/><Relationship Id="rId124" Type="http://schemas.openxmlformats.org/officeDocument/2006/relationships/image" Target="../media/image1488.png"/><Relationship Id="rId129" Type="http://schemas.openxmlformats.org/officeDocument/2006/relationships/customXml" Target="../ink/ink1565.xml"/><Relationship Id="rId54" Type="http://schemas.openxmlformats.org/officeDocument/2006/relationships/image" Target="../media/image1453.png"/><Relationship Id="rId70" Type="http://schemas.openxmlformats.org/officeDocument/2006/relationships/image" Target="../media/image1461.png"/><Relationship Id="rId75" Type="http://schemas.openxmlformats.org/officeDocument/2006/relationships/customXml" Target="../ink/ink1538.xml"/><Relationship Id="rId91" Type="http://schemas.openxmlformats.org/officeDocument/2006/relationships/customXml" Target="../ink/ink1546.xml"/><Relationship Id="rId96" Type="http://schemas.openxmlformats.org/officeDocument/2006/relationships/image" Target="../media/image1474.png"/><Relationship Id="rId140" Type="http://schemas.openxmlformats.org/officeDocument/2006/relationships/image" Target="../media/image1495.png"/><Relationship Id="rId145" Type="http://schemas.openxmlformats.org/officeDocument/2006/relationships/customXml" Target="../ink/ink1573.xml"/><Relationship Id="rId1" Type="http://schemas.openxmlformats.org/officeDocument/2006/relationships/slideLayout" Target="../slideLayouts/slideLayout7.xml"/><Relationship Id="rId6" Type="http://schemas.openxmlformats.org/officeDocument/2006/relationships/image" Target="../media/image1429.png"/><Relationship Id="rId23" Type="http://schemas.openxmlformats.org/officeDocument/2006/relationships/customXml" Target="../ink/ink1512.xml"/><Relationship Id="rId28" Type="http://schemas.openxmlformats.org/officeDocument/2006/relationships/image" Target="../media/image1440.png"/><Relationship Id="rId49" Type="http://schemas.openxmlformats.org/officeDocument/2006/relationships/customXml" Target="../ink/ink1525.xml"/><Relationship Id="rId114" Type="http://schemas.openxmlformats.org/officeDocument/2006/relationships/image" Target="../media/image1483.png"/><Relationship Id="rId119" Type="http://schemas.openxmlformats.org/officeDocument/2006/relationships/customXml" Target="../ink/ink1560.xml"/><Relationship Id="rId44" Type="http://schemas.openxmlformats.org/officeDocument/2006/relationships/image" Target="../media/image1448.png"/><Relationship Id="rId60" Type="http://schemas.openxmlformats.org/officeDocument/2006/relationships/image" Target="../media/image1456.png"/><Relationship Id="rId65" Type="http://schemas.openxmlformats.org/officeDocument/2006/relationships/customXml" Target="../ink/ink1533.xml"/><Relationship Id="rId81" Type="http://schemas.openxmlformats.org/officeDocument/2006/relationships/customXml" Target="../ink/ink1541.xml"/><Relationship Id="rId86" Type="http://schemas.openxmlformats.org/officeDocument/2006/relationships/image" Target="../media/image1469.png"/><Relationship Id="rId130" Type="http://schemas.openxmlformats.org/officeDocument/2006/relationships/image" Target="../media/image614.png"/><Relationship Id="rId135" Type="http://schemas.openxmlformats.org/officeDocument/2006/relationships/customXml" Target="../ink/ink1568.xml"/><Relationship Id="rId151" Type="http://schemas.openxmlformats.org/officeDocument/2006/relationships/customXml" Target="../ink/ink1576.xml"/><Relationship Id="rId156" Type="http://schemas.openxmlformats.org/officeDocument/2006/relationships/image" Target="../media/image1503.png"/><Relationship Id="rId13" Type="http://schemas.openxmlformats.org/officeDocument/2006/relationships/customXml" Target="../ink/ink1507.xml"/><Relationship Id="rId18" Type="http://schemas.openxmlformats.org/officeDocument/2006/relationships/image" Target="../media/image1435.png"/><Relationship Id="rId39" Type="http://schemas.openxmlformats.org/officeDocument/2006/relationships/customXml" Target="../ink/ink1520.xml"/><Relationship Id="rId109" Type="http://schemas.openxmlformats.org/officeDocument/2006/relationships/customXml" Target="../ink/ink1555.xml"/><Relationship Id="rId34" Type="http://schemas.openxmlformats.org/officeDocument/2006/relationships/image" Target="../media/image1443.png"/><Relationship Id="rId50" Type="http://schemas.openxmlformats.org/officeDocument/2006/relationships/image" Target="../media/image1451.png"/><Relationship Id="rId55" Type="http://schemas.openxmlformats.org/officeDocument/2006/relationships/customXml" Target="../ink/ink1528.xml"/><Relationship Id="rId76" Type="http://schemas.openxmlformats.org/officeDocument/2006/relationships/image" Target="../media/image1464.png"/><Relationship Id="rId97" Type="http://schemas.openxmlformats.org/officeDocument/2006/relationships/customXml" Target="../ink/ink1549.xml"/><Relationship Id="rId104" Type="http://schemas.openxmlformats.org/officeDocument/2006/relationships/image" Target="../media/image1478.png"/><Relationship Id="rId120" Type="http://schemas.openxmlformats.org/officeDocument/2006/relationships/image" Target="../media/image1486.png"/><Relationship Id="rId125" Type="http://schemas.openxmlformats.org/officeDocument/2006/relationships/customXml" Target="../ink/ink1563.xml"/><Relationship Id="rId141" Type="http://schemas.openxmlformats.org/officeDocument/2006/relationships/customXml" Target="../ink/ink1571.xml"/><Relationship Id="rId146" Type="http://schemas.openxmlformats.org/officeDocument/2006/relationships/image" Target="../media/image1498.png"/><Relationship Id="rId7" Type="http://schemas.openxmlformats.org/officeDocument/2006/relationships/customXml" Target="../ink/ink1504.xml"/><Relationship Id="rId71" Type="http://schemas.openxmlformats.org/officeDocument/2006/relationships/customXml" Target="../ink/ink1536.xml"/><Relationship Id="rId92" Type="http://schemas.openxmlformats.org/officeDocument/2006/relationships/image" Target="../media/image1472.png"/><Relationship Id="rId2" Type="http://schemas.openxmlformats.org/officeDocument/2006/relationships/notesSlide" Target="../notesSlides/notesSlide22.xml"/><Relationship Id="rId29" Type="http://schemas.openxmlformats.org/officeDocument/2006/relationships/customXml" Target="../ink/ink1515.xml"/><Relationship Id="rId24" Type="http://schemas.openxmlformats.org/officeDocument/2006/relationships/image" Target="../media/image1438.png"/><Relationship Id="rId40" Type="http://schemas.openxmlformats.org/officeDocument/2006/relationships/image" Target="../media/image1446.png"/><Relationship Id="rId45" Type="http://schemas.openxmlformats.org/officeDocument/2006/relationships/customXml" Target="../ink/ink1523.xml"/><Relationship Id="rId66" Type="http://schemas.openxmlformats.org/officeDocument/2006/relationships/image" Target="../media/image1459.png"/><Relationship Id="rId87" Type="http://schemas.openxmlformats.org/officeDocument/2006/relationships/customXml" Target="../ink/ink1544.xml"/><Relationship Id="rId110" Type="http://schemas.openxmlformats.org/officeDocument/2006/relationships/image" Target="../media/image1481.png"/><Relationship Id="rId115" Type="http://schemas.openxmlformats.org/officeDocument/2006/relationships/customXml" Target="../ink/ink1558.xml"/><Relationship Id="rId131" Type="http://schemas.openxmlformats.org/officeDocument/2006/relationships/customXml" Target="../ink/ink1566.xml"/><Relationship Id="rId136" Type="http://schemas.openxmlformats.org/officeDocument/2006/relationships/image" Target="../media/image1493.png"/><Relationship Id="rId157" Type="http://schemas.openxmlformats.org/officeDocument/2006/relationships/customXml" Target="../ink/ink1579.xml"/><Relationship Id="rId61" Type="http://schemas.openxmlformats.org/officeDocument/2006/relationships/customXml" Target="../ink/ink1531.xml"/><Relationship Id="rId82" Type="http://schemas.openxmlformats.org/officeDocument/2006/relationships/image" Target="../media/image1467.png"/><Relationship Id="rId152" Type="http://schemas.openxmlformats.org/officeDocument/2006/relationships/image" Target="../media/image1501.png"/><Relationship Id="rId19" Type="http://schemas.openxmlformats.org/officeDocument/2006/relationships/customXml" Target="../ink/ink1510.xml"/><Relationship Id="rId14" Type="http://schemas.openxmlformats.org/officeDocument/2006/relationships/image" Target="../media/image1433.png"/><Relationship Id="rId30" Type="http://schemas.openxmlformats.org/officeDocument/2006/relationships/image" Target="../media/image1441.png"/><Relationship Id="rId35" Type="http://schemas.openxmlformats.org/officeDocument/2006/relationships/customXml" Target="../ink/ink1518.xml"/><Relationship Id="rId56" Type="http://schemas.openxmlformats.org/officeDocument/2006/relationships/image" Target="../media/image1454.png"/><Relationship Id="rId77" Type="http://schemas.openxmlformats.org/officeDocument/2006/relationships/customXml" Target="../ink/ink1539.xml"/><Relationship Id="rId100" Type="http://schemas.openxmlformats.org/officeDocument/2006/relationships/image" Target="../media/image1476.png"/><Relationship Id="rId105" Type="http://schemas.openxmlformats.org/officeDocument/2006/relationships/customXml" Target="../ink/ink1553.xml"/><Relationship Id="rId126" Type="http://schemas.openxmlformats.org/officeDocument/2006/relationships/image" Target="../media/image1489.png"/><Relationship Id="rId147" Type="http://schemas.openxmlformats.org/officeDocument/2006/relationships/customXml" Target="../ink/ink1574.xml"/><Relationship Id="rId8" Type="http://schemas.openxmlformats.org/officeDocument/2006/relationships/image" Target="../media/image1430.png"/><Relationship Id="rId51" Type="http://schemas.openxmlformats.org/officeDocument/2006/relationships/customXml" Target="../ink/ink1526.xml"/><Relationship Id="rId72" Type="http://schemas.openxmlformats.org/officeDocument/2006/relationships/image" Target="../media/image1462.png"/><Relationship Id="rId93" Type="http://schemas.openxmlformats.org/officeDocument/2006/relationships/customXml" Target="../ink/ink1547.xml"/><Relationship Id="rId98" Type="http://schemas.openxmlformats.org/officeDocument/2006/relationships/image" Target="../media/image1475.png"/><Relationship Id="rId121" Type="http://schemas.openxmlformats.org/officeDocument/2006/relationships/customXml" Target="../ink/ink1561.xml"/><Relationship Id="rId142" Type="http://schemas.openxmlformats.org/officeDocument/2006/relationships/image" Target="../media/image1496.png"/><Relationship Id="rId3" Type="http://schemas.openxmlformats.org/officeDocument/2006/relationships/customXml" Target="../ink/ink1502.xml"/><Relationship Id="rId25" Type="http://schemas.openxmlformats.org/officeDocument/2006/relationships/customXml" Target="../ink/ink1513.xml"/><Relationship Id="rId46" Type="http://schemas.openxmlformats.org/officeDocument/2006/relationships/image" Target="../media/image1449.png"/><Relationship Id="rId67" Type="http://schemas.openxmlformats.org/officeDocument/2006/relationships/customXml" Target="../ink/ink1534.xml"/><Relationship Id="rId116" Type="http://schemas.openxmlformats.org/officeDocument/2006/relationships/image" Target="../media/image1484.png"/><Relationship Id="rId137" Type="http://schemas.openxmlformats.org/officeDocument/2006/relationships/customXml" Target="../ink/ink1569.xml"/><Relationship Id="rId158" Type="http://schemas.openxmlformats.org/officeDocument/2006/relationships/image" Target="../media/image1504.png"/><Relationship Id="rId20" Type="http://schemas.openxmlformats.org/officeDocument/2006/relationships/image" Target="../media/image1436.png"/><Relationship Id="rId41" Type="http://schemas.openxmlformats.org/officeDocument/2006/relationships/customXml" Target="../ink/ink1521.xml"/><Relationship Id="rId62" Type="http://schemas.openxmlformats.org/officeDocument/2006/relationships/image" Target="../media/image1457.png"/><Relationship Id="rId83" Type="http://schemas.openxmlformats.org/officeDocument/2006/relationships/customXml" Target="../ink/ink1542.xml"/><Relationship Id="rId88" Type="http://schemas.openxmlformats.org/officeDocument/2006/relationships/image" Target="../media/image1470.png"/><Relationship Id="rId111" Type="http://schemas.openxmlformats.org/officeDocument/2006/relationships/customXml" Target="../ink/ink1556.xml"/><Relationship Id="rId132" Type="http://schemas.openxmlformats.org/officeDocument/2006/relationships/image" Target="../media/image1491.png"/><Relationship Id="rId153" Type="http://schemas.openxmlformats.org/officeDocument/2006/relationships/customXml" Target="../ink/ink1577.xml"/><Relationship Id="rId15" Type="http://schemas.openxmlformats.org/officeDocument/2006/relationships/customXml" Target="../ink/ink1508.xml"/><Relationship Id="rId36" Type="http://schemas.openxmlformats.org/officeDocument/2006/relationships/image" Target="../media/image1444.png"/><Relationship Id="rId57" Type="http://schemas.openxmlformats.org/officeDocument/2006/relationships/customXml" Target="../ink/ink1529.xml"/><Relationship Id="rId106" Type="http://schemas.openxmlformats.org/officeDocument/2006/relationships/image" Target="../media/image1479.png"/><Relationship Id="rId127" Type="http://schemas.openxmlformats.org/officeDocument/2006/relationships/customXml" Target="../ink/ink1564.xml"/><Relationship Id="rId10" Type="http://schemas.openxmlformats.org/officeDocument/2006/relationships/image" Target="../media/image1431.png"/><Relationship Id="rId31" Type="http://schemas.openxmlformats.org/officeDocument/2006/relationships/customXml" Target="../ink/ink1516.xml"/><Relationship Id="rId52" Type="http://schemas.openxmlformats.org/officeDocument/2006/relationships/image" Target="../media/image1452.png"/><Relationship Id="rId73" Type="http://schemas.openxmlformats.org/officeDocument/2006/relationships/customXml" Target="../ink/ink1537.xml"/><Relationship Id="rId78" Type="http://schemas.openxmlformats.org/officeDocument/2006/relationships/image" Target="../media/image1465.png"/><Relationship Id="rId94" Type="http://schemas.openxmlformats.org/officeDocument/2006/relationships/image" Target="../media/image1473.png"/><Relationship Id="rId99" Type="http://schemas.openxmlformats.org/officeDocument/2006/relationships/customXml" Target="../ink/ink1550.xml"/><Relationship Id="rId101" Type="http://schemas.openxmlformats.org/officeDocument/2006/relationships/customXml" Target="../ink/ink1551.xml"/><Relationship Id="rId122" Type="http://schemas.openxmlformats.org/officeDocument/2006/relationships/image" Target="../media/image1487.png"/><Relationship Id="rId143" Type="http://schemas.openxmlformats.org/officeDocument/2006/relationships/customXml" Target="../ink/ink1572.xml"/><Relationship Id="rId148" Type="http://schemas.openxmlformats.org/officeDocument/2006/relationships/image" Target="../media/image1499.png"/><Relationship Id="rId4" Type="http://schemas.openxmlformats.org/officeDocument/2006/relationships/image" Target="../media/image1428.png"/><Relationship Id="rId9" Type="http://schemas.openxmlformats.org/officeDocument/2006/relationships/customXml" Target="../ink/ink1505.xml"/><Relationship Id="rId26" Type="http://schemas.openxmlformats.org/officeDocument/2006/relationships/image" Target="../media/image1439.png"/><Relationship Id="rId47" Type="http://schemas.openxmlformats.org/officeDocument/2006/relationships/customXml" Target="../ink/ink1524.xml"/><Relationship Id="rId68" Type="http://schemas.openxmlformats.org/officeDocument/2006/relationships/image" Target="../media/image1460.png"/><Relationship Id="rId89" Type="http://schemas.openxmlformats.org/officeDocument/2006/relationships/customXml" Target="../ink/ink1545.xml"/><Relationship Id="rId112" Type="http://schemas.openxmlformats.org/officeDocument/2006/relationships/image" Target="../media/image1482.png"/><Relationship Id="rId133" Type="http://schemas.openxmlformats.org/officeDocument/2006/relationships/customXml" Target="../ink/ink1567.xml"/><Relationship Id="rId154" Type="http://schemas.openxmlformats.org/officeDocument/2006/relationships/image" Target="../media/image1502.png"/><Relationship Id="rId16" Type="http://schemas.openxmlformats.org/officeDocument/2006/relationships/image" Target="../media/image1434.png"/><Relationship Id="rId37" Type="http://schemas.openxmlformats.org/officeDocument/2006/relationships/customXml" Target="../ink/ink1519.xml"/><Relationship Id="rId58" Type="http://schemas.openxmlformats.org/officeDocument/2006/relationships/image" Target="../media/image1455.png"/><Relationship Id="rId79" Type="http://schemas.openxmlformats.org/officeDocument/2006/relationships/customXml" Target="../ink/ink1540.xml"/><Relationship Id="rId102" Type="http://schemas.openxmlformats.org/officeDocument/2006/relationships/image" Target="../media/image1477.png"/><Relationship Id="rId123" Type="http://schemas.openxmlformats.org/officeDocument/2006/relationships/customXml" Target="../ink/ink1562.xml"/><Relationship Id="rId144" Type="http://schemas.openxmlformats.org/officeDocument/2006/relationships/image" Target="../media/image1497.png"/><Relationship Id="rId90" Type="http://schemas.openxmlformats.org/officeDocument/2006/relationships/image" Target="../media/image1471.png"/><Relationship Id="rId27" Type="http://schemas.openxmlformats.org/officeDocument/2006/relationships/customXml" Target="../ink/ink1514.xml"/><Relationship Id="rId48" Type="http://schemas.openxmlformats.org/officeDocument/2006/relationships/image" Target="../media/image1450.png"/><Relationship Id="rId69" Type="http://schemas.openxmlformats.org/officeDocument/2006/relationships/customXml" Target="../ink/ink1535.xml"/><Relationship Id="rId113" Type="http://schemas.openxmlformats.org/officeDocument/2006/relationships/customXml" Target="../ink/ink1557.xml"/><Relationship Id="rId134" Type="http://schemas.openxmlformats.org/officeDocument/2006/relationships/image" Target="../media/image1492.png"/></Relationships>
</file>

<file path=ppt/slides/_rels/slide24.xml.rels><?xml version="1.0" encoding="UTF-8" standalone="yes"?>
<Relationships xmlns="http://schemas.openxmlformats.org/package/2006/relationships"><Relationship Id="rId117" Type="http://schemas.openxmlformats.org/officeDocument/2006/relationships/customXml" Target="../ink/ink1637.xml"/><Relationship Id="rId671" Type="http://schemas.openxmlformats.org/officeDocument/2006/relationships/image" Target="../media/image1832.png"/><Relationship Id="rId769" Type="http://schemas.openxmlformats.org/officeDocument/2006/relationships/customXml" Target="../ink/ink1971.xml"/><Relationship Id="rId21" Type="http://schemas.openxmlformats.org/officeDocument/2006/relationships/customXml" Target="../ink/ink1589.xml"/><Relationship Id="rId324" Type="http://schemas.openxmlformats.org/officeDocument/2006/relationships/customXml" Target="../ink/ink1742.xml"/><Relationship Id="rId531" Type="http://schemas.openxmlformats.org/officeDocument/2006/relationships/image" Target="../media/image1763.png"/><Relationship Id="rId629" Type="http://schemas.openxmlformats.org/officeDocument/2006/relationships/customXml" Target="../ink/ink1898.xml"/><Relationship Id="rId170" Type="http://schemas.openxmlformats.org/officeDocument/2006/relationships/image" Target="../media/image1587.png"/><Relationship Id="rId836" Type="http://schemas.openxmlformats.org/officeDocument/2006/relationships/image" Target="../media/image1912.png"/><Relationship Id="rId268" Type="http://schemas.openxmlformats.org/officeDocument/2006/relationships/image" Target="../media/image1635.png"/><Relationship Id="rId475" Type="http://schemas.openxmlformats.org/officeDocument/2006/relationships/image" Target="../media/image1736.png"/><Relationship Id="rId682" Type="http://schemas.openxmlformats.org/officeDocument/2006/relationships/image" Target="../media/image1837.png"/><Relationship Id="rId32" Type="http://schemas.openxmlformats.org/officeDocument/2006/relationships/image" Target="../media/image1519.png"/><Relationship Id="rId128" Type="http://schemas.openxmlformats.org/officeDocument/2006/relationships/image" Target="../media/image1566.png"/><Relationship Id="rId335" Type="http://schemas.openxmlformats.org/officeDocument/2006/relationships/customXml" Target="../ink/ink1748.xml"/><Relationship Id="rId542" Type="http://schemas.openxmlformats.org/officeDocument/2006/relationships/customXml" Target="../ink/ink1854.xml"/><Relationship Id="rId181" Type="http://schemas.openxmlformats.org/officeDocument/2006/relationships/image" Target="../media/image1592.png"/><Relationship Id="rId402" Type="http://schemas.openxmlformats.org/officeDocument/2006/relationships/customXml" Target="../ink/ink1782.xml"/><Relationship Id="rId847" Type="http://schemas.openxmlformats.org/officeDocument/2006/relationships/customXml" Target="../ink/ink2010.xml"/><Relationship Id="rId279" Type="http://schemas.openxmlformats.org/officeDocument/2006/relationships/customXml" Target="../ink/ink1719.xml"/><Relationship Id="rId486" Type="http://schemas.openxmlformats.org/officeDocument/2006/relationships/customXml" Target="../ink/ink1825.xml"/><Relationship Id="rId693" Type="http://schemas.openxmlformats.org/officeDocument/2006/relationships/image" Target="../media/image1842.png"/><Relationship Id="rId707" Type="http://schemas.openxmlformats.org/officeDocument/2006/relationships/customXml" Target="../ink/ink1939.xml"/><Relationship Id="rId43" Type="http://schemas.openxmlformats.org/officeDocument/2006/relationships/customXml" Target="../ink/ink1600.xml"/><Relationship Id="rId139" Type="http://schemas.openxmlformats.org/officeDocument/2006/relationships/customXml" Target="../ink/ink1648.xml"/><Relationship Id="rId346" Type="http://schemas.openxmlformats.org/officeDocument/2006/relationships/image" Target="../media/image1673.png"/><Relationship Id="rId553" Type="http://schemas.openxmlformats.org/officeDocument/2006/relationships/image" Target="../media/image1774.png"/><Relationship Id="rId760" Type="http://schemas.openxmlformats.org/officeDocument/2006/relationships/image" Target="../media/image1874.png"/><Relationship Id="rId192" Type="http://schemas.openxmlformats.org/officeDocument/2006/relationships/image" Target="../media/image1597.png"/><Relationship Id="rId206" Type="http://schemas.openxmlformats.org/officeDocument/2006/relationships/image" Target="../media/image1604.png"/><Relationship Id="rId413" Type="http://schemas.openxmlformats.org/officeDocument/2006/relationships/image" Target="../media/image1706.png"/><Relationship Id="rId858" Type="http://schemas.openxmlformats.org/officeDocument/2006/relationships/image" Target="../media/image1923.png"/><Relationship Id="rId497" Type="http://schemas.openxmlformats.org/officeDocument/2006/relationships/customXml" Target="../ink/ink1831.xml"/><Relationship Id="rId620" Type="http://schemas.openxmlformats.org/officeDocument/2006/relationships/customXml" Target="../ink/ink1893.xml"/><Relationship Id="rId718" Type="http://schemas.openxmlformats.org/officeDocument/2006/relationships/image" Target="../media/image1854.png"/><Relationship Id="rId357" Type="http://schemas.openxmlformats.org/officeDocument/2006/relationships/customXml" Target="../ink/ink1759.xml"/><Relationship Id="rId54" Type="http://schemas.openxmlformats.org/officeDocument/2006/relationships/image" Target="../media/image1529.png"/><Relationship Id="rId217" Type="http://schemas.openxmlformats.org/officeDocument/2006/relationships/customXml" Target="../ink/ink1688.xml"/><Relationship Id="rId564" Type="http://schemas.openxmlformats.org/officeDocument/2006/relationships/customXml" Target="../ink/ink1865.xml"/><Relationship Id="rId771" Type="http://schemas.openxmlformats.org/officeDocument/2006/relationships/customXml" Target="../ink/ink1972.xml"/><Relationship Id="rId424" Type="http://schemas.openxmlformats.org/officeDocument/2006/relationships/customXml" Target="../ink/ink1793.xml"/><Relationship Id="rId631" Type="http://schemas.openxmlformats.org/officeDocument/2006/relationships/customXml" Target="../ink/ink1899.xml"/><Relationship Id="rId729" Type="http://schemas.openxmlformats.org/officeDocument/2006/relationships/customXml" Target="../ink/ink1950.xml"/><Relationship Id="rId270" Type="http://schemas.openxmlformats.org/officeDocument/2006/relationships/image" Target="../media/image1636.png"/><Relationship Id="rId65" Type="http://schemas.openxmlformats.org/officeDocument/2006/relationships/customXml" Target="../ink/ink1611.xml"/><Relationship Id="rId130" Type="http://schemas.openxmlformats.org/officeDocument/2006/relationships/image" Target="../media/image1567.png"/><Relationship Id="rId368" Type="http://schemas.openxmlformats.org/officeDocument/2006/relationships/image" Target="../media/image1684.png"/><Relationship Id="rId575" Type="http://schemas.openxmlformats.org/officeDocument/2006/relationships/image" Target="../media/image1785.png"/><Relationship Id="rId782" Type="http://schemas.openxmlformats.org/officeDocument/2006/relationships/image" Target="../media/image1885.png"/><Relationship Id="rId228" Type="http://schemas.openxmlformats.org/officeDocument/2006/relationships/image" Target="../media/image1615.png"/><Relationship Id="rId435" Type="http://schemas.openxmlformats.org/officeDocument/2006/relationships/image" Target="../media/image1717.png"/><Relationship Id="rId642" Type="http://schemas.openxmlformats.org/officeDocument/2006/relationships/image" Target="../media/image1818.png"/><Relationship Id="rId281" Type="http://schemas.openxmlformats.org/officeDocument/2006/relationships/customXml" Target="../ink/ink1720.xml"/><Relationship Id="rId502" Type="http://schemas.openxmlformats.org/officeDocument/2006/relationships/customXml" Target="../ink/ink1834.xml"/><Relationship Id="rId76" Type="http://schemas.openxmlformats.org/officeDocument/2006/relationships/image" Target="../media/image1540.png"/><Relationship Id="rId141" Type="http://schemas.openxmlformats.org/officeDocument/2006/relationships/customXml" Target="../ink/ink1649.xml"/><Relationship Id="rId379" Type="http://schemas.openxmlformats.org/officeDocument/2006/relationships/customXml" Target="../ink/ink1770.xml"/><Relationship Id="rId586" Type="http://schemas.openxmlformats.org/officeDocument/2006/relationships/customXml" Target="../ink/ink1876.xml"/><Relationship Id="rId793" Type="http://schemas.openxmlformats.org/officeDocument/2006/relationships/customXml" Target="../ink/ink1983.xml"/><Relationship Id="rId807" Type="http://schemas.openxmlformats.org/officeDocument/2006/relationships/customXml" Target="../ink/ink1990.xml"/><Relationship Id="rId7" Type="http://schemas.openxmlformats.org/officeDocument/2006/relationships/customXml" Target="../ink/ink1582.xml"/><Relationship Id="rId239" Type="http://schemas.openxmlformats.org/officeDocument/2006/relationships/customXml" Target="../ink/ink1699.xml"/><Relationship Id="rId446" Type="http://schemas.openxmlformats.org/officeDocument/2006/relationships/customXml" Target="../ink/ink1804.xml"/><Relationship Id="rId653" Type="http://schemas.openxmlformats.org/officeDocument/2006/relationships/customXml" Target="../ink/ink1910.xml"/><Relationship Id="rId292" Type="http://schemas.openxmlformats.org/officeDocument/2006/relationships/customXml" Target="../ink/ink1726.xml"/><Relationship Id="rId306" Type="http://schemas.openxmlformats.org/officeDocument/2006/relationships/customXml" Target="../ink/ink1733.xml"/><Relationship Id="rId860" Type="http://schemas.openxmlformats.org/officeDocument/2006/relationships/image" Target="../media/image1924.png"/><Relationship Id="rId87" Type="http://schemas.openxmlformats.org/officeDocument/2006/relationships/customXml" Target="../ink/ink1622.xml"/><Relationship Id="rId513" Type="http://schemas.openxmlformats.org/officeDocument/2006/relationships/image" Target="../media/image1754.png"/><Relationship Id="rId597" Type="http://schemas.openxmlformats.org/officeDocument/2006/relationships/image" Target="../media/image1796.png"/><Relationship Id="rId720" Type="http://schemas.openxmlformats.org/officeDocument/2006/relationships/image" Target="../media/image1855.png"/><Relationship Id="rId818" Type="http://schemas.openxmlformats.org/officeDocument/2006/relationships/image" Target="../media/image1903.png"/><Relationship Id="rId152" Type="http://schemas.openxmlformats.org/officeDocument/2006/relationships/image" Target="../media/image1578.png"/><Relationship Id="rId457" Type="http://schemas.openxmlformats.org/officeDocument/2006/relationships/image" Target="../media/image1728.png"/><Relationship Id="rId664" Type="http://schemas.openxmlformats.org/officeDocument/2006/relationships/customXml" Target="../ink/ink1916.xml"/><Relationship Id="rId14" Type="http://schemas.openxmlformats.org/officeDocument/2006/relationships/image" Target="../media/image1510.png"/><Relationship Id="rId317" Type="http://schemas.openxmlformats.org/officeDocument/2006/relationships/image" Target="../media/image1659.png"/><Relationship Id="rId524" Type="http://schemas.openxmlformats.org/officeDocument/2006/relationships/customXml" Target="../ink/ink1845.xml"/><Relationship Id="rId731" Type="http://schemas.openxmlformats.org/officeDocument/2006/relationships/customXml" Target="../ink/ink1951.xml"/><Relationship Id="rId98" Type="http://schemas.openxmlformats.org/officeDocument/2006/relationships/image" Target="../media/image1551.png"/><Relationship Id="rId163" Type="http://schemas.openxmlformats.org/officeDocument/2006/relationships/customXml" Target="../ink/ink1660.xml"/><Relationship Id="rId370" Type="http://schemas.openxmlformats.org/officeDocument/2006/relationships/image" Target="../media/image1685.png"/><Relationship Id="rId829" Type="http://schemas.openxmlformats.org/officeDocument/2006/relationships/customXml" Target="../ink/ink2001.xml"/><Relationship Id="rId230" Type="http://schemas.openxmlformats.org/officeDocument/2006/relationships/image" Target="../media/image1616.png"/><Relationship Id="rId468" Type="http://schemas.openxmlformats.org/officeDocument/2006/relationships/image" Target="../media/image1733.png"/><Relationship Id="rId675" Type="http://schemas.openxmlformats.org/officeDocument/2006/relationships/customXml" Target="../ink/ink1922.xml"/><Relationship Id="rId25" Type="http://schemas.openxmlformats.org/officeDocument/2006/relationships/customXml" Target="../ink/ink1591.xml"/><Relationship Id="rId328" Type="http://schemas.openxmlformats.org/officeDocument/2006/relationships/customXml" Target="../ink/ink1744.xml"/><Relationship Id="rId535" Type="http://schemas.openxmlformats.org/officeDocument/2006/relationships/image" Target="../media/image1765.png"/><Relationship Id="rId742" Type="http://schemas.openxmlformats.org/officeDocument/2006/relationships/image" Target="../media/image1866.png"/><Relationship Id="rId174" Type="http://schemas.openxmlformats.org/officeDocument/2006/relationships/image" Target="../media/image1589.png"/><Relationship Id="rId381" Type="http://schemas.openxmlformats.org/officeDocument/2006/relationships/customXml" Target="../ink/ink1771.xml"/><Relationship Id="rId602" Type="http://schemas.openxmlformats.org/officeDocument/2006/relationships/customXml" Target="../ink/ink1884.xml"/><Relationship Id="rId241" Type="http://schemas.openxmlformats.org/officeDocument/2006/relationships/customXml" Target="../ink/ink1700.xml"/><Relationship Id="rId479" Type="http://schemas.openxmlformats.org/officeDocument/2006/relationships/image" Target="../media/image1738.png"/><Relationship Id="rId686" Type="http://schemas.openxmlformats.org/officeDocument/2006/relationships/image" Target="../media/image1839.png"/><Relationship Id="rId36" Type="http://schemas.openxmlformats.org/officeDocument/2006/relationships/image" Target="../media/image1520.png"/><Relationship Id="rId339" Type="http://schemas.openxmlformats.org/officeDocument/2006/relationships/customXml" Target="../ink/ink1750.xml"/><Relationship Id="rId546" Type="http://schemas.openxmlformats.org/officeDocument/2006/relationships/customXml" Target="../ink/ink1856.xml"/><Relationship Id="rId753" Type="http://schemas.openxmlformats.org/officeDocument/2006/relationships/customXml" Target="../ink/ink1963.xml"/><Relationship Id="rId101" Type="http://schemas.openxmlformats.org/officeDocument/2006/relationships/customXml" Target="../ink/ink1629.xml"/><Relationship Id="rId185" Type="http://schemas.openxmlformats.org/officeDocument/2006/relationships/customXml" Target="../ink/ink1672.xml"/><Relationship Id="rId406" Type="http://schemas.openxmlformats.org/officeDocument/2006/relationships/customXml" Target="../ink/ink1784.xml"/><Relationship Id="rId392" Type="http://schemas.openxmlformats.org/officeDocument/2006/relationships/image" Target="../media/image1696.png"/><Relationship Id="rId613" Type="http://schemas.openxmlformats.org/officeDocument/2006/relationships/image" Target="../media/image1804.png"/><Relationship Id="rId697" Type="http://schemas.openxmlformats.org/officeDocument/2006/relationships/image" Target="../media/image1844.png"/><Relationship Id="rId820" Type="http://schemas.openxmlformats.org/officeDocument/2006/relationships/image" Target="../media/image1904.png"/><Relationship Id="rId252" Type="http://schemas.openxmlformats.org/officeDocument/2006/relationships/image" Target="../media/image1627.png"/><Relationship Id="rId47" Type="http://schemas.openxmlformats.org/officeDocument/2006/relationships/customXml" Target="../ink/ink1602.xml"/><Relationship Id="rId112" Type="http://schemas.openxmlformats.org/officeDocument/2006/relationships/image" Target="../media/image1558.png"/><Relationship Id="rId557" Type="http://schemas.openxmlformats.org/officeDocument/2006/relationships/image" Target="../media/image1776.png"/><Relationship Id="rId764" Type="http://schemas.openxmlformats.org/officeDocument/2006/relationships/image" Target="../media/image1876.png"/><Relationship Id="rId196" Type="http://schemas.openxmlformats.org/officeDocument/2006/relationships/image" Target="../media/image1599.png"/><Relationship Id="rId417" Type="http://schemas.openxmlformats.org/officeDocument/2006/relationships/image" Target="../media/image1708.png"/><Relationship Id="rId624" Type="http://schemas.openxmlformats.org/officeDocument/2006/relationships/image" Target="../media/image1809.png"/><Relationship Id="rId831" Type="http://schemas.openxmlformats.org/officeDocument/2006/relationships/customXml" Target="../ink/ink2002.xml"/><Relationship Id="rId263" Type="http://schemas.openxmlformats.org/officeDocument/2006/relationships/customXml" Target="../ink/ink1711.xml"/><Relationship Id="rId470" Type="http://schemas.openxmlformats.org/officeDocument/2006/relationships/image" Target="../media/image1734.png"/><Relationship Id="rId58" Type="http://schemas.openxmlformats.org/officeDocument/2006/relationships/image" Target="../media/image1531.png"/><Relationship Id="rId123" Type="http://schemas.openxmlformats.org/officeDocument/2006/relationships/customXml" Target="../ink/ink1640.xml"/><Relationship Id="rId330" Type="http://schemas.openxmlformats.org/officeDocument/2006/relationships/image" Target="../media/image1665.png"/><Relationship Id="rId568" Type="http://schemas.openxmlformats.org/officeDocument/2006/relationships/customXml" Target="../ink/ink1867.xml"/><Relationship Id="rId775" Type="http://schemas.openxmlformats.org/officeDocument/2006/relationships/customXml" Target="../ink/ink1974.xml"/><Relationship Id="rId428" Type="http://schemas.openxmlformats.org/officeDocument/2006/relationships/customXml" Target="../ink/ink1795.xml"/><Relationship Id="rId635" Type="http://schemas.openxmlformats.org/officeDocument/2006/relationships/customXml" Target="../ink/ink1901.xml"/><Relationship Id="rId842" Type="http://schemas.openxmlformats.org/officeDocument/2006/relationships/image" Target="../media/image1915.png"/><Relationship Id="rId274" Type="http://schemas.openxmlformats.org/officeDocument/2006/relationships/image" Target="../media/image1638.png"/><Relationship Id="rId481" Type="http://schemas.openxmlformats.org/officeDocument/2006/relationships/image" Target="../media/image1739.png"/><Relationship Id="rId702" Type="http://schemas.openxmlformats.org/officeDocument/2006/relationships/image" Target="../media/image1846.png"/><Relationship Id="rId69" Type="http://schemas.openxmlformats.org/officeDocument/2006/relationships/customXml" Target="../ink/ink1613.xml"/><Relationship Id="rId134" Type="http://schemas.openxmlformats.org/officeDocument/2006/relationships/image" Target="../media/image1569.png"/><Relationship Id="rId579" Type="http://schemas.openxmlformats.org/officeDocument/2006/relationships/image" Target="../media/image1787.png"/><Relationship Id="rId786" Type="http://schemas.openxmlformats.org/officeDocument/2006/relationships/image" Target="../media/image1887.png"/><Relationship Id="rId341" Type="http://schemas.openxmlformats.org/officeDocument/2006/relationships/customXml" Target="../ink/ink1751.xml"/><Relationship Id="rId439" Type="http://schemas.openxmlformats.org/officeDocument/2006/relationships/image" Target="../media/image1719.png"/><Relationship Id="rId646" Type="http://schemas.openxmlformats.org/officeDocument/2006/relationships/image" Target="../media/image1820.png"/><Relationship Id="rId201" Type="http://schemas.openxmlformats.org/officeDocument/2006/relationships/customXml" Target="../ink/ink1680.xml"/><Relationship Id="rId285" Type="http://schemas.openxmlformats.org/officeDocument/2006/relationships/customXml" Target="../ink/ink1722.xml"/><Relationship Id="rId506" Type="http://schemas.openxmlformats.org/officeDocument/2006/relationships/customXml" Target="../ink/ink1836.xml"/><Relationship Id="rId853" Type="http://schemas.openxmlformats.org/officeDocument/2006/relationships/customXml" Target="../ink/ink2013.xml"/><Relationship Id="rId492" Type="http://schemas.openxmlformats.org/officeDocument/2006/relationships/image" Target="../media/image1744.png"/><Relationship Id="rId713" Type="http://schemas.openxmlformats.org/officeDocument/2006/relationships/customXml" Target="../ink/ink1942.xml"/><Relationship Id="rId797" Type="http://schemas.openxmlformats.org/officeDocument/2006/relationships/customXml" Target="../ink/ink1985.xml"/><Relationship Id="rId145" Type="http://schemas.openxmlformats.org/officeDocument/2006/relationships/customXml" Target="../ink/ink1651.xml"/><Relationship Id="rId352" Type="http://schemas.openxmlformats.org/officeDocument/2006/relationships/image" Target="../media/image1676.png"/><Relationship Id="rId212" Type="http://schemas.openxmlformats.org/officeDocument/2006/relationships/image" Target="../media/image1607.png"/><Relationship Id="rId657" Type="http://schemas.openxmlformats.org/officeDocument/2006/relationships/customXml" Target="../ink/ink1912.xml"/><Relationship Id="rId296" Type="http://schemas.openxmlformats.org/officeDocument/2006/relationships/customXml" Target="../ink/ink1728.xml"/><Relationship Id="rId517" Type="http://schemas.openxmlformats.org/officeDocument/2006/relationships/image" Target="../media/image1756.png"/><Relationship Id="rId724" Type="http://schemas.openxmlformats.org/officeDocument/2006/relationships/image" Target="../media/image1857.png"/><Relationship Id="rId60" Type="http://schemas.openxmlformats.org/officeDocument/2006/relationships/image" Target="../media/image1532.png"/><Relationship Id="rId156" Type="http://schemas.openxmlformats.org/officeDocument/2006/relationships/image" Target="../media/image1580.png"/><Relationship Id="rId363" Type="http://schemas.openxmlformats.org/officeDocument/2006/relationships/customXml" Target="../ink/ink1762.xml"/><Relationship Id="rId570" Type="http://schemas.openxmlformats.org/officeDocument/2006/relationships/customXml" Target="../ink/ink1868.xml"/><Relationship Id="rId223" Type="http://schemas.openxmlformats.org/officeDocument/2006/relationships/customXml" Target="../ink/ink1691.xml"/><Relationship Id="rId430" Type="http://schemas.openxmlformats.org/officeDocument/2006/relationships/customXml" Target="../ink/ink1796.xml"/><Relationship Id="rId668" Type="http://schemas.openxmlformats.org/officeDocument/2006/relationships/customXml" Target="../ink/ink1918.xml"/><Relationship Id="rId18" Type="http://schemas.openxmlformats.org/officeDocument/2006/relationships/image" Target="../media/image1512.png"/><Relationship Id="rId528" Type="http://schemas.openxmlformats.org/officeDocument/2006/relationships/customXml" Target="../ink/ink1847.xml"/><Relationship Id="rId735" Type="http://schemas.openxmlformats.org/officeDocument/2006/relationships/customXml" Target="../ink/ink1953.xml"/><Relationship Id="rId167" Type="http://schemas.openxmlformats.org/officeDocument/2006/relationships/customXml" Target="../ink/ink1662.xml"/><Relationship Id="rId374" Type="http://schemas.openxmlformats.org/officeDocument/2006/relationships/image" Target="../media/image1687.png"/><Relationship Id="rId581" Type="http://schemas.openxmlformats.org/officeDocument/2006/relationships/image" Target="../media/image1788.png"/><Relationship Id="rId71" Type="http://schemas.openxmlformats.org/officeDocument/2006/relationships/customXml" Target="../ink/ink1614.xml"/><Relationship Id="rId234" Type="http://schemas.openxmlformats.org/officeDocument/2006/relationships/image" Target="../media/image1618.png"/><Relationship Id="rId679" Type="http://schemas.openxmlformats.org/officeDocument/2006/relationships/customXml" Target="../ink/ink1924.xml"/><Relationship Id="rId802" Type="http://schemas.openxmlformats.org/officeDocument/2006/relationships/image" Target="../media/image1895.png"/><Relationship Id="rId2" Type="http://schemas.openxmlformats.org/officeDocument/2006/relationships/notesSlide" Target="../notesSlides/notesSlide23.xml"/><Relationship Id="rId29" Type="http://schemas.openxmlformats.org/officeDocument/2006/relationships/customXml" Target="../ink/ink1593.xml"/><Relationship Id="rId441" Type="http://schemas.openxmlformats.org/officeDocument/2006/relationships/image" Target="../media/image1720.png"/><Relationship Id="rId539" Type="http://schemas.openxmlformats.org/officeDocument/2006/relationships/image" Target="../media/image1767.png"/><Relationship Id="rId746" Type="http://schemas.openxmlformats.org/officeDocument/2006/relationships/customXml" Target="../ink/ink1959.xml"/><Relationship Id="rId178" Type="http://schemas.openxmlformats.org/officeDocument/2006/relationships/customXml" Target="../ink/ink1668.xml"/><Relationship Id="rId301" Type="http://schemas.openxmlformats.org/officeDocument/2006/relationships/image" Target="../media/image1651.png"/><Relationship Id="rId82" Type="http://schemas.openxmlformats.org/officeDocument/2006/relationships/image" Target="../media/image1543.png"/><Relationship Id="rId385" Type="http://schemas.openxmlformats.org/officeDocument/2006/relationships/customXml" Target="../ink/ink1773.xml"/><Relationship Id="rId592" Type="http://schemas.openxmlformats.org/officeDocument/2006/relationships/customXml" Target="../ink/ink1879.xml"/><Relationship Id="rId606" Type="http://schemas.openxmlformats.org/officeDocument/2006/relationships/customXml" Target="../ink/ink1886.xml"/><Relationship Id="rId813" Type="http://schemas.openxmlformats.org/officeDocument/2006/relationships/customXml" Target="../ink/ink1993.xml"/><Relationship Id="rId245" Type="http://schemas.openxmlformats.org/officeDocument/2006/relationships/customXml" Target="../ink/ink1702.xml"/><Relationship Id="rId452" Type="http://schemas.openxmlformats.org/officeDocument/2006/relationships/customXml" Target="../ink/ink1807.xml"/><Relationship Id="rId105" Type="http://schemas.openxmlformats.org/officeDocument/2006/relationships/customXml" Target="../ink/ink1631.xml"/><Relationship Id="rId312" Type="http://schemas.openxmlformats.org/officeDocument/2006/relationships/customXml" Target="../ink/ink1736.xml"/><Relationship Id="rId757" Type="http://schemas.openxmlformats.org/officeDocument/2006/relationships/customXml" Target="../ink/ink1965.xml"/><Relationship Id="rId93" Type="http://schemas.openxmlformats.org/officeDocument/2006/relationships/customXml" Target="../ink/ink1625.xml"/><Relationship Id="rId189" Type="http://schemas.openxmlformats.org/officeDocument/2006/relationships/customXml" Target="../ink/ink1674.xml"/><Relationship Id="rId396" Type="http://schemas.openxmlformats.org/officeDocument/2006/relationships/image" Target="../media/image1698.png"/><Relationship Id="rId617" Type="http://schemas.openxmlformats.org/officeDocument/2006/relationships/image" Target="../media/image1806.png"/><Relationship Id="rId824" Type="http://schemas.openxmlformats.org/officeDocument/2006/relationships/image" Target="../media/image1906.png"/><Relationship Id="rId256" Type="http://schemas.openxmlformats.org/officeDocument/2006/relationships/image" Target="../media/image1629.png"/><Relationship Id="rId463" Type="http://schemas.openxmlformats.org/officeDocument/2006/relationships/customXml" Target="../ink/ink1813.xml"/><Relationship Id="rId670" Type="http://schemas.openxmlformats.org/officeDocument/2006/relationships/customXml" Target="../ink/ink1919.xml"/><Relationship Id="rId116" Type="http://schemas.openxmlformats.org/officeDocument/2006/relationships/image" Target="../media/image1560.png"/><Relationship Id="rId323" Type="http://schemas.openxmlformats.org/officeDocument/2006/relationships/image" Target="../media/image1662.png"/><Relationship Id="rId530" Type="http://schemas.openxmlformats.org/officeDocument/2006/relationships/customXml" Target="../ink/ink1848.xml"/><Relationship Id="rId768" Type="http://schemas.openxmlformats.org/officeDocument/2006/relationships/image" Target="../media/image1878.png"/><Relationship Id="rId20" Type="http://schemas.openxmlformats.org/officeDocument/2006/relationships/image" Target="../media/image1513.png"/><Relationship Id="rId628" Type="http://schemas.openxmlformats.org/officeDocument/2006/relationships/image" Target="../media/image1811.png"/><Relationship Id="rId835" Type="http://schemas.openxmlformats.org/officeDocument/2006/relationships/customXml" Target="../ink/ink2004.xml"/><Relationship Id="rId267" Type="http://schemas.openxmlformats.org/officeDocument/2006/relationships/customXml" Target="../ink/ink1713.xml"/><Relationship Id="rId474" Type="http://schemas.openxmlformats.org/officeDocument/2006/relationships/customXml" Target="../ink/ink1819.xml"/><Relationship Id="rId127" Type="http://schemas.openxmlformats.org/officeDocument/2006/relationships/customXml" Target="../ink/ink1642.xml"/><Relationship Id="rId681" Type="http://schemas.openxmlformats.org/officeDocument/2006/relationships/customXml" Target="../ink/ink1925.xml"/><Relationship Id="rId779" Type="http://schemas.openxmlformats.org/officeDocument/2006/relationships/customXml" Target="../ink/ink1976.xml"/><Relationship Id="rId31" Type="http://schemas.openxmlformats.org/officeDocument/2006/relationships/customXml" Target="../ink/ink1594.xml"/><Relationship Id="rId334" Type="http://schemas.openxmlformats.org/officeDocument/2006/relationships/image" Target="../media/image1667.png"/><Relationship Id="rId541" Type="http://schemas.openxmlformats.org/officeDocument/2006/relationships/image" Target="../media/image1768.png"/><Relationship Id="rId639" Type="http://schemas.openxmlformats.org/officeDocument/2006/relationships/customXml" Target="../ink/ink1903.xml"/><Relationship Id="rId180" Type="http://schemas.openxmlformats.org/officeDocument/2006/relationships/customXml" Target="../ink/ink1669.xml"/><Relationship Id="rId278" Type="http://schemas.openxmlformats.org/officeDocument/2006/relationships/image" Target="../media/image1640.png"/><Relationship Id="rId401" Type="http://schemas.openxmlformats.org/officeDocument/2006/relationships/image" Target="../media/image1700.png"/><Relationship Id="rId846" Type="http://schemas.openxmlformats.org/officeDocument/2006/relationships/image" Target="../media/image1917.png"/><Relationship Id="rId485" Type="http://schemas.openxmlformats.org/officeDocument/2006/relationships/image" Target="../media/image1741.png"/><Relationship Id="rId692" Type="http://schemas.openxmlformats.org/officeDocument/2006/relationships/customXml" Target="../ink/ink1931.xml"/><Relationship Id="rId706" Type="http://schemas.openxmlformats.org/officeDocument/2006/relationships/image" Target="../media/image1848.png"/><Relationship Id="rId42" Type="http://schemas.openxmlformats.org/officeDocument/2006/relationships/image" Target="../media/image1523.png"/><Relationship Id="rId138" Type="http://schemas.openxmlformats.org/officeDocument/2006/relationships/image" Target="../media/image1571.png"/><Relationship Id="rId345" Type="http://schemas.openxmlformats.org/officeDocument/2006/relationships/customXml" Target="../ink/ink1753.xml"/><Relationship Id="rId552" Type="http://schemas.openxmlformats.org/officeDocument/2006/relationships/customXml" Target="../ink/ink1859.xml"/><Relationship Id="rId191" Type="http://schemas.openxmlformats.org/officeDocument/2006/relationships/customXml" Target="../ink/ink1675.xml"/><Relationship Id="rId205" Type="http://schemas.openxmlformats.org/officeDocument/2006/relationships/customXml" Target="../ink/ink1682.xml"/><Relationship Id="rId412" Type="http://schemas.openxmlformats.org/officeDocument/2006/relationships/customXml" Target="../ink/ink1787.xml"/><Relationship Id="rId857" Type="http://schemas.openxmlformats.org/officeDocument/2006/relationships/customXml" Target="../ink/ink2015.xml"/><Relationship Id="rId289" Type="http://schemas.openxmlformats.org/officeDocument/2006/relationships/customXml" Target="../ink/ink1724.xml"/><Relationship Id="rId496" Type="http://schemas.openxmlformats.org/officeDocument/2006/relationships/image" Target="../media/image1746.png"/><Relationship Id="rId717" Type="http://schemas.openxmlformats.org/officeDocument/2006/relationships/customXml" Target="../ink/ink1944.xml"/><Relationship Id="rId53" Type="http://schemas.openxmlformats.org/officeDocument/2006/relationships/customXml" Target="../ink/ink1605.xml"/><Relationship Id="rId149" Type="http://schemas.openxmlformats.org/officeDocument/2006/relationships/customXml" Target="../ink/ink1653.xml"/><Relationship Id="rId356" Type="http://schemas.openxmlformats.org/officeDocument/2006/relationships/image" Target="../media/image1678.png"/><Relationship Id="rId563" Type="http://schemas.openxmlformats.org/officeDocument/2006/relationships/image" Target="../media/image1779.png"/><Relationship Id="rId770" Type="http://schemas.openxmlformats.org/officeDocument/2006/relationships/image" Target="../media/image1879.png"/><Relationship Id="rId216" Type="http://schemas.openxmlformats.org/officeDocument/2006/relationships/image" Target="../media/image1609.png"/><Relationship Id="rId423" Type="http://schemas.openxmlformats.org/officeDocument/2006/relationships/image" Target="../media/image1711.png"/><Relationship Id="rId630" Type="http://schemas.openxmlformats.org/officeDocument/2006/relationships/image" Target="../media/image1812.png"/><Relationship Id="rId728" Type="http://schemas.openxmlformats.org/officeDocument/2006/relationships/image" Target="../media/image1859.png"/><Relationship Id="rId64" Type="http://schemas.openxmlformats.org/officeDocument/2006/relationships/image" Target="../media/image1534.png"/><Relationship Id="rId367" Type="http://schemas.openxmlformats.org/officeDocument/2006/relationships/customXml" Target="../ink/ink1764.xml"/><Relationship Id="rId574" Type="http://schemas.openxmlformats.org/officeDocument/2006/relationships/customXml" Target="../ink/ink1870.xml"/><Relationship Id="rId227" Type="http://schemas.openxmlformats.org/officeDocument/2006/relationships/customXml" Target="../ink/ink1693.xml"/><Relationship Id="rId781" Type="http://schemas.openxmlformats.org/officeDocument/2006/relationships/customXml" Target="../ink/ink1977.xml"/><Relationship Id="rId434" Type="http://schemas.openxmlformats.org/officeDocument/2006/relationships/customXml" Target="../ink/ink1798.xml"/><Relationship Id="rId641" Type="http://schemas.openxmlformats.org/officeDocument/2006/relationships/customXml" Target="../ink/ink1904.xml"/><Relationship Id="rId739" Type="http://schemas.openxmlformats.org/officeDocument/2006/relationships/customXml" Target="../ink/ink1955.xml"/><Relationship Id="rId280" Type="http://schemas.openxmlformats.org/officeDocument/2006/relationships/image" Target="../media/image1641.png"/><Relationship Id="rId501" Type="http://schemas.openxmlformats.org/officeDocument/2006/relationships/customXml" Target="../ink/ink1833.xml"/><Relationship Id="rId75" Type="http://schemas.openxmlformats.org/officeDocument/2006/relationships/customXml" Target="../ink/ink1616.xml"/><Relationship Id="rId140" Type="http://schemas.openxmlformats.org/officeDocument/2006/relationships/image" Target="../media/image1572.png"/><Relationship Id="rId378" Type="http://schemas.openxmlformats.org/officeDocument/2006/relationships/image" Target="../media/image1689.png"/><Relationship Id="rId585" Type="http://schemas.openxmlformats.org/officeDocument/2006/relationships/image" Target="../media/image1790.png"/><Relationship Id="rId792" Type="http://schemas.openxmlformats.org/officeDocument/2006/relationships/image" Target="../media/image1890.png"/><Relationship Id="rId806" Type="http://schemas.openxmlformats.org/officeDocument/2006/relationships/image" Target="../media/image1897.png"/><Relationship Id="rId6" Type="http://schemas.openxmlformats.org/officeDocument/2006/relationships/image" Target="../media/image1506.png"/><Relationship Id="rId238" Type="http://schemas.openxmlformats.org/officeDocument/2006/relationships/image" Target="../media/image1620.png"/><Relationship Id="rId445" Type="http://schemas.openxmlformats.org/officeDocument/2006/relationships/image" Target="../media/image1722.png"/><Relationship Id="rId652" Type="http://schemas.openxmlformats.org/officeDocument/2006/relationships/image" Target="../media/image1823.png"/><Relationship Id="rId291" Type="http://schemas.openxmlformats.org/officeDocument/2006/relationships/image" Target="../media/image1646.png"/><Relationship Id="rId305" Type="http://schemas.openxmlformats.org/officeDocument/2006/relationships/image" Target="../media/image1653.png"/><Relationship Id="rId512" Type="http://schemas.openxmlformats.org/officeDocument/2006/relationships/customXml" Target="../ink/ink1839.xml"/><Relationship Id="rId86" Type="http://schemas.openxmlformats.org/officeDocument/2006/relationships/image" Target="../media/image1545.png"/><Relationship Id="rId151" Type="http://schemas.openxmlformats.org/officeDocument/2006/relationships/customXml" Target="../ink/ink1654.xml"/><Relationship Id="rId389" Type="http://schemas.openxmlformats.org/officeDocument/2006/relationships/customXml" Target="../ink/ink1775.xml"/><Relationship Id="rId596" Type="http://schemas.openxmlformats.org/officeDocument/2006/relationships/customXml" Target="../ink/ink1881.xml"/><Relationship Id="rId817" Type="http://schemas.openxmlformats.org/officeDocument/2006/relationships/customXml" Target="../ink/ink1995.xml"/><Relationship Id="rId249" Type="http://schemas.openxmlformats.org/officeDocument/2006/relationships/customXml" Target="../ink/ink1704.xml"/><Relationship Id="rId456" Type="http://schemas.openxmlformats.org/officeDocument/2006/relationships/customXml" Target="../ink/ink1809.xml"/><Relationship Id="rId663" Type="http://schemas.openxmlformats.org/officeDocument/2006/relationships/image" Target="../media/image1828.png"/><Relationship Id="rId13" Type="http://schemas.openxmlformats.org/officeDocument/2006/relationships/customXml" Target="../ink/ink1585.xml"/><Relationship Id="rId109" Type="http://schemas.openxmlformats.org/officeDocument/2006/relationships/customXml" Target="../ink/ink1633.xml"/><Relationship Id="rId316" Type="http://schemas.openxmlformats.org/officeDocument/2006/relationships/customXml" Target="../ink/ink1738.xml"/><Relationship Id="rId523" Type="http://schemas.openxmlformats.org/officeDocument/2006/relationships/image" Target="../media/image1759.png"/><Relationship Id="rId97" Type="http://schemas.openxmlformats.org/officeDocument/2006/relationships/customXml" Target="../ink/ink1627.xml"/><Relationship Id="rId730" Type="http://schemas.openxmlformats.org/officeDocument/2006/relationships/image" Target="../media/image1860.png"/><Relationship Id="rId828" Type="http://schemas.openxmlformats.org/officeDocument/2006/relationships/image" Target="../media/image1908.png"/><Relationship Id="rId162" Type="http://schemas.openxmlformats.org/officeDocument/2006/relationships/image" Target="../media/image1583.png"/><Relationship Id="rId467" Type="http://schemas.openxmlformats.org/officeDocument/2006/relationships/customXml" Target="../ink/ink1815.xml"/><Relationship Id="rId674" Type="http://schemas.openxmlformats.org/officeDocument/2006/relationships/image" Target="../media/image1833.png"/><Relationship Id="rId24" Type="http://schemas.openxmlformats.org/officeDocument/2006/relationships/image" Target="../media/image1515.png"/><Relationship Id="rId327" Type="http://schemas.openxmlformats.org/officeDocument/2006/relationships/image" Target="../media/image1664.png"/><Relationship Id="rId534" Type="http://schemas.openxmlformats.org/officeDocument/2006/relationships/customXml" Target="../ink/ink1850.xml"/><Relationship Id="rId741" Type="http://schemas.openxmlformats.org/officeDocument/2006/relationships/customXml" Target="../ink/ink1956.xml"/><Relationship Id="rId839" Type="http://schemas.openxmlformats.org/officeDocument/2006/relationships/customXml" Target="../ink/ink2006.xml"/><Relationship Id="rId173" Type="http://schemas.openxmlformats.org/officeDocument/2006/relationships/customXml" Target="../ink/ink1665.xml"/><Relationship Id="rId380" Type="http://schemas.openxmlformats.org/officeDocument/2006/relationships/image" Target="../media/image1690.png"/><Relationship Id="rId601" Type="http://schemas.openxmlformats.org/officeDocument/2006/relationships/image" Target="../media/image1798.png"/><Relationship Id="rId240" Type="http://schemas.openxmlformats.org/officeDocument/2006/relationships/image" Target="../media/image1621.png"/><Relationship Id="rId478" Type="http://schemas.openxmlformats.org/officeDocument/2006/relationships/customXml" Target="../ink/ink1821.xml"/><Relationship Id="rId685" Type="http://schemas.openxmlformats.org/officeDocument/2006/relationships/customXml" Target="../ink/ink1927.xml"/><Relationship Id="rId35" Type="http://schemas.openxmlformats.org/officeDocument/2006/relationships/customXml" Target="../ink/ink1596.xml"/><Relationship Id="rId77" Type="http://schemas.openxmlformats.org/officeDocument/2006/relationships/customXml" Target="../ink/ink1617.xml"/><Relationship Id="rId100" Type="http://schemas.openxmlformats.org/officeDocument/2006/relationships/image" Target="../media/image1552.png"/><Relationship Id="rId282" Type="http://schemas.openxmlformats.org/officeDocument/2006/relationships/image" Target="../media/image1642.png"/><Relationship Id="rId338" Type="http://schemas.openxmlformats.org/officeDocument/2006/relationships/image" Target="../media/image1669.png"/><Relationship Id="rId503" Type="http://schemas.openxmlformats.org/officeDocument/2006/relationships/image" Target="../media/image1749.png"/><Relationship Id="rId545" Type="http://schemas.openxmlformats.org/officeDocument/2006/relationships/image" Target="../media/image1770.png"/><Relationship Id="rId587" Type="http://schemas.openxmlformats.org/officeDocument/2006/relationships/image" Target="../media/image1791.png"/><Relationship Id="rId710" Type="http://schemas.openxmlformats.org/officeDocument/2006/relationships/image" Target="../media/image1850.png"/><Relationship Id="rId752" Type="http://schemas.openxmlformats.org/officeDocument/2006/relationships/image" Target="../media/image1870.png"/><Relationship Id="rId808" Type="http://schemas.openxmlformats.org/officeDocument/2006/relationships/image" Target="../media/image1898.png"/><Relationship Id="rId8" Type="http://schemas.openxmlformats.org/officeDocument/2006/relationships/image" Target="../media/image1507.png"/><Relationship Id="rId142" Type="http://schemas.openxmlformats.org/officeDocument/2006/relationships/image" Target="../media/image1573.png"/><Relationship Id="rId184" Type="http://schemas.openxmlformats.org/officeDocument/2006/relationships/image" Target="../media/image1593.png"/><Relationship Id="rId391" Type="http://schemas.openxmlformats.org/officeDocument/2006/relationships/customXml" Target="../ink/ink1776.xml"/><Relationship Id="rId405" Type="http://schemas.openxmlformats.org/officeDocument/2006/relationships/image" Target="../media/image1702.png"/><Relationship Id="rId447" Type="http://schemas.openxmlformats.org/officeDocument/2006/relationships/image" Target="../media/image1723.png"/><Relationship Id="rId612" Type="http://schemas.openxmlformats.org/officeDocument/2006/relationships/customXml" Target="../ink/ink1889.xml"/><Relationship Id="rId794" Type="http://schemas.openxmlformats.org/officeDocument/2006/relationships/image" Target="../media/image1891.png"/><Relationship Id="rId251" Type="http://schemas.openxmlformats.org/officeDocument/2006/relationships/customXml" Target="../ink/ink1705.xml"/><Relationship Id="rId489" Type="http://schemas.openxmlformats.org/officeDocument/2006/relationships/customXml" Target="../ink/ink1827.xml"/><Relationship Id="rId654" Type="http://schemas.openxmlformats.org/officeDocument/2006/relationships/image" Target="../media/image1824.png"/><Relationship Id="rId696" Type="http://schemas.openxmlformats.org/officeDocument/2006/relationships/customXml" Target="../ink/ink1933.xml"/><Relationship Id="rId46" Type="http://schemas.openxmlformats.org/officeDocument/2006/relationships/image" Target="../media/image1525.png"/><Relationship Id="rId293" Type="http://schemas.openxmlformats.org/officeDocument/2006/relationships/image" Target="../media/image1647.png"/><Relationship Id="rId307" Type="http://schemas.openxmlformats.org/officeDocument/2006/relationships/image" Target="../media/image1654.png"/><Relationship Id="rId349" Type="http://schemas.openxmlformats.org/officeDocument/2006/relationships/customXml" Target="../ink/ink1755.xml"/><Relationship Id="rId514" Type="http://schemas.openxmlformats.org/officeDocument/2006/relationships/customXml" Target="../ink/ink1840.xml"/><Relationship Id="rId556" Type="http://schemas.openxmlformats.org/officeDocument/2006/relationships/customXml" Target="../ink/ink1861.xml"/><Relationship Id="rId721" Type="http://schemas.openxmlformats.org/officeDocument/2006/relationships/customXml" Target="../ink/ink1946.xml"/><Relationship Id="rId763" Type="http://schemas.openxmlformats.org/officeDocument/2006/relationships/customXml" Target="../ink/ink1968.xml"/><Relationship Id="rId88" Type="http://schemas.openxmlformats.org/officeDocument/2006/relationships/image" Target="../media/image1546.png"/><Relationship Id="rId111" Type="http://schemas.openxmlformats.org/officeDocument/2006/relationships/customXml" Target="../ink/ink1634.xml"/><Relationship Id="rId153" Type="http://schemas.openxmlformats.org/officeDocument/2006/relationships/customXml" Target="../ink/ink1655.xml"/><Relationship Id="rId195" Type="http://schemas.openxmlformats.org/officeDocument/2006/relationships/customXml" Target="../ink/ink1677.xml"/><Relationship Id="rId209" Type="http://schemas.openxmlformats.org/officeDocument/2006/relationships/customXml" Target="../ink/ink1684.xml"/><Relationship Id="rId360" Type="http://schemas.openxmlformats.org/officeDocument/2006/relationships/image" Target="../media/image1680.png"/><Relationship Id="rId416" Type="http://schemas.openxmlformats.org/officeDocument/2006/relationships/customXml" Target="../ink/ink1789.xml"/><Relationship Id="rId598" Type="http://schemas.openxmlformats.org/officeDocument/2006/relationships/customXml" Target="../ink/ink1882.xml"/><Relationship Id="rId819" Type="http://schemas.openxmlformats.org/officeDocument/2006/relationships/customXml" Target="../ink/ink1996.xml"/><Relationship Id="rId220" Type="http://schemas.openxmlformats.org/officeDocument/2006/relationships/image" Target="../media/image1611.png"/><Relationship Id="rId458" Type="http://schemas.openxmlformats.org/officeDocument/2006/relationships/customXml" Target="../ink/ink1810.xml"/><Relationship Id="rId623" Type="http://schemas.openxmlformats.org/officeDocument/2006/relationships/customXml" Target="../ink/ink1895.xml"/><Relationship Id="rId665" Type="http://schemas.openxmlformats.org/officeDocument/2006/relationships/image" Target="../media/image1829.png"/><Relationship Id="rId830" Type="http://schemas.openxmlformats.org/officeDocument/2006/relationships/image" Target="../media/image1909.png"/><Relationship Id="rId15" Type="http://schemas.openxmlformats.org/officeDocument/2006/relationships/customXml" Target="../ink/ink1586.xml"/><Relationship Id="rId57" Type="http://schemas.openxmlformats.org/officeDocument/2006/relationships/customXml" Target="../ink/ink1607.xml"/><Relationship Id="rId262" Type="http://schemas.openxmlformats.org/officeDocument/2006/relationships/image" Target="../media/image1632.png"/><Relationship Id="rId318" Type="http://schemas.openxmlformats.org/officeDocument/2006/relationships/customXml" Target="../ink/ink1739.xml"/><Relationship Id="rId525" Type="http://schemas.openxmlformats.org/officeDocument/2006/relationships/image" Target="../media/image1760.png"/><Relationship Id="rId567" Type="http://schemas.openxmlformats.org/officeDocument/2006/relationships/image" Target="../media/image1781.png"/><Relationship Id="rId732" Type="http://schemas.openxmlformats.org/officeDocument/2006/relationships/image" Target="../media/image1861.png"/><Relationship Id="rId99" Type="http://schemas.openxmlformats.org/officeDocument/2006/relationships/customXml" Target="../ink/ink1628.xml"/><Relationship Id="rId122" Type="http://schemas.openxmlformats.org/officeDocument/2006/relationships/image" Target="../media/image1563.png"/><Relationship Id="rId164" Type="http://schemas.openxmlformats.org/officeDocument/2006/relationships/image" Target="../media/image1584.png"/><Relationship Id="rId371" Type="http://schemas.openxmlformats.org/officeDocument/2006/relationships/customXml" Target="../ink/ink1766.xml"/><Relationship Id="rId774" Type="http://schemas.openxmlformats.org/officeDocument/2006/relationships/image" Target="../media/image1881.png"/><Relationship Id="rId427" Type="http://schemas.openxmlformats.org/officeDocument/2006/relationships/image" Target="../media/image1713.png"/><Relationship Id="rId469" Type="http://schemas.openxmlformats.org/officeDocument/2006/relationships/customXml" Target="../ink/ink1816.xml"/><Relationship Id="rId634" Type="http://schemas.openxmlformats.org/officeDocument/2006/relationships/image" Target="../media/image1814.png"/><Relationship Id="rId676" Type="http://schemas.openxmlformats.org/officeDocument/2006/relationships/image" Target="../media/image1834.png"/><Relationship Id="rId841" Type="http://schemas.openxmlformats.org/officeDocument/2006/relationships/customXml" Target="../ink/ink2007.xml"/><Relationship Id="rId26" Type="http://schemas.openxmlformats.org/officeDocument/2006/relationships/image" Target="../media/image1516.png"/><Relationship Id="rId231" Type="http://schemas.openxmlformats.org/officeDocument/2006/relationships/customXml" Target="../ink/ink1695.xml"/><Relationship Id="rId273" Type="http://schemas.openxmlformats.org/officeDocument/2006/relationships/customXml" Target="../ink/ink1716.xml"/><Relationship Id="rId329" Type="http://schemas.openxmlformats.org/officeDocument/2006/relationships/customXml" Target="../ink/ink1745.xml"/><Relationship Id="rId480" Type="http://schemas.openxmlformats.org/officeDocument/2006/relationships/customXml" Target="../ink/ink1822.xml"/><Relationship Id="rId536" Type="http://schemas.openxmlformats.org/officeDocument/2006/relationships/customXml" Target="../ink/ink1851.xml"/><Relationship Id="rId701" Type="http://schemas.openxmlformats.org/officeDocument/2006/relationships/customXml" Target="../ink/ink1936.xml"/><Relationship Id="rId68" Type="http://schemas.openxmlformats.org/officeDocument/2006/relationships/image" Target="../media/image1536.png"/><Relationship Id="rId133" Type="http://schemas.openxmlformats.org/officeDocument/2006/relationships/customXml" Target="../ink/ink1645.xml"/><Relationship Id="rId175" Type="http://schemas.openxmlformats.org/officeDocument/2006/relationships/customXml" Target="../ink/ink1666.xml"/><Relationship Id="rId340" Type="http://schemas.openxmlformats.org/officeDocument/2006/relationships/image" Target="../media/image1670.png"/><Relationship Id="rId578" Type="http://schemas.openxmlformats.org/officeDocument/2006/relationships/customXml" Target="../ink/ink1872.xml"/><Relationship Id="rId743" Type="http://schemas.openxmlformats.org/officeDocument/2006/relationships/customXml" Target="../ink/ink1957.xml"/><Relationship Id="rId785" Type="http://schemas.openxmlformats.org/officeDocument/2006/relationships/customXml" Target="../ink/ink1979.xml"/><Relationship Id="rId200" Type="http://schemas.openxmlformats.org/officeDocument/2006/relationships/image" Target="../media/image1601.png"/><Relationship Id="rId382" Type="http://schemas.openxmlformats.org/officeDocument/2006/relationships/image" Target="../media/image1691.png"/><Relationship Id="rId438" Type="http://schemas.openxmlformats.org/officeDocument/2006/relationships/customXml" Target="../ink/ink1800.xml"/><Relationship Id="rId603" Type="http://schemas.openxmlformats.org/officeDocument/2006/relationships/image" Target="../media/image1799.png"/><Relationship Id="rId645" Type="http://schemas.openxmlformats.org/officeDocument/2006/relationships/customXml" Target="../ink/ink1906.xml"/><Relationship Id="rId687" Type="http://schemas.openxmlformats.org/officeDocument/2006/relationships/customXml" Target="../ink/ink1928.xml"/><Relationship Id="rId810" Type="http://schemas.openxmlformats.org/officeDocument/2006/relationships/image" Target="../media/image1899.png"/><Relationship Id="rId852" Type="http://schemas.openxmlformats.org/officeDocument/2006/relationships/image" Target="../media/image1920.png"/><Relationship Id="rId242" Type="http://schemas.openxmlformats.org/officeDocument/2006/relationships/image" Target="../media/image1622.png"/><Relationship Id="rId284" Type="http://schemas.openxmlformats.org/officeDocument/2006/relationships/image" Target="../media/image1643.png"/><Relationship Id="rId491" Type="http://schemas.openxmlformats.org/officeDocument/2006/relationships/customXml" Target="../ink/ink1828.xml"/><Relationship Id="rId505" Type="http://schemas.openxmlformats.org/officeDocument/2006/relationships/image" Target="../media/image1750.png"/><Relationship Id="rId712" Type="http://schemas.openxmlformats.org/officeDocument/2006/relationships/image" Target="../media/image1851.png"/><Relationship Id="rId37" Type="http://schemas.openxmlformats.org/officeDocument/2006/relationships/customXml" Target="../ink/ink1597.xml"/><Relationship Id="rId79" Type="http://schemas.openxmlformats.org/officeDocument/2006/relationships/customXml" Target="../ink/ink1618.xml"/><Relationship Id="rId102" Type="http://schemas.openxmlformats.org/officeDocument/2006/relationships/image" Target="../media/image1553.png"/><Relationship Id="rId144" Type="http://schemas.openxmlformats.org/officeDocument/2006/relationships/image" Target="../media/image1574.png"/><Relationship Id="rId547" Type="http://schemas.openxmlformats.org/officeDocument/2006/relationships/image" Target="../media/image1771.png"/><Relationship Id="rId589" Type="http://schemas.openxmlformats.org/officeDocument/2006/relationships/image" Target="../media/image1792.png"/><Relationship Id="rId754" Type="http://schemas.openxmlformats.org/officeDocument/2006/relationships/image" Target="../media/image1871.png"/><Relationship Id="rId796" Type="http://schemas.openxmlformats.org/officeDocument/2006/relationships/image" Target="../media/image1892.png"/><Relationship Id="rId90" Type="http://schemas.openxmlformats.org/officeDocument/2006/relationships/image" Target="../media/image1547.png"/><Relationship Id="rId186" Type="http://schemas.openxmlformats.org/officeDocument/2006/relationships/image" Target="../media/image1594.png"/><Relationship Id="rId351" Type="http://schemas.openxmlformats.org/officeDocument/2006/relationships/customXml" Target="../ink/ink1756.xml"/><Relationship Id="rId393" Type="http://schemas.openxmlformats.org/officeDocument/2006/relationships/customXml" Target="../ink/ink1777.xml"/><Relationship Id="rId407" Type="http://schemas.openxmlformats.org/officeDocument/2006/relationships/image" Target="../media/image1703.png"/><Relationship Id="rId449" Type="http://schemas.openxmlformats.org/officeDocument/2006/relationships/image" Target="../media/image1724.png"/><Relationship Id="rId614" Type="http://schemas.openxmlformats.org/officeDocument/2006/relationships/customXml" Target="../ink/ink1890.xml"/><Relationship Id="rId656" Type="http://schemas.openxmlformats.org/officeDocument/2006/relationships/image" Target="../media/image1825.png"/><Relationship Id="rId821" Type="http://schemas.openxmlformats.org/officeDocument/2006/relationships/customXml" Target="../ink/ink1997.xml"/><Relationship Id="rId211" Type="http://schemas.openxmlformats.org/officeDocument/2006/relationships/customXml" Target="../ink/ink1685.xml"/><Relationship Id="rId253" Type="http://schemas.openxmlformats.org/officeDocument/2006/relationships/customXml" Target="../ink/ink1706.xml"/><Relationship Id="rId295" Type="http://schemas.openxmlformats.org/officeDocument/2006/relationships/image" Target="../media/image1648.png"/><Relationship Id="rId309" Type="http://schemas.openxmlformats.org/officeDocument/2006/relationships/image" Target="../media/image1655.png"/><Relationship Id="rId460" Type="http://schemas.openxmlformats.org/officeDocument/2006/relationships/image" Target="../media/image1729.png"/><Relationship Id="rId516" Type="http://schemas.openxmlformats.org/officeDocument/2006/relationships/customXml" Target="../ink/ink1841.xml"/><Relationship Id="rId698" Type="http://schemas.openxmlformats.org/officeDocument/2006/relationships/customXml" Target="../ink/ink1934.xml"/><Relationship Id="rId48" Type="http://schemas.openxmlformats.org/officeDocument/2006/relationships/image" Target="../media/image1526.png"/><Relationship Id="rId113" Type="http://schemas.openxmlformats.org/officeDocument/2006/relationships/customXml" Target="../ink/ink1635.xml"/><Relationship Id="rId320" Type="http://schemas.openxmlformats.org/officeDocument/2006/relationships/customXml" Target="../ink/ink1740.xml"/><Relationship Id="rId558" Type="http://schemas.openxmlformats.org/officeDocument/2006/relationships/customXml" Target="../ink/ink1862.xml"/><Relationship Id="rId723" Type="http://schemas.openxmlformats.org/officeDocument/2006/relationships/customXml" Target="../ink/ink1947.xml"/><Relationship Id="rId765" Type="http://schemas.openxmlformats.org/officeDocument/2006/relationships/customXml" Target="../ink/ink1969.xml"/><Relationship Id="rId155" Type="http://schemas.openxmlformats.org/officeDocument/2006/relationships/customXml" Target="../ink/ink1656.xml"/><Relationship Id="rId197" Type="http://schemas.openxmlformats.org/officeDocument/2006/relationships/customXml" Target="../ink/ink1678.xml"/><Relationship Id="rId362" Type="http://schemas.openxmlformats.org/officeDocument/2006/relationships/image" Target="../media/image1681.png"/><Relationship Id="rId418" Type="http://schemas.openxmlformats.org/officeDocument/2006/relationships/customXml" Target="../ink/ink1790.xml"/><Relationship Id="rId625" Type="http://schemas.openxmlformats.org/officeDocument/2006/relationships/customXml" Target="../ink/ink1896.xml"/><Relationship Id="rId832" Type="http://schemas.openxmlformats.org/officeDocument/2006/relationships/image" Target="../media/image1910.png"/><Relationship Id="rId222" Type="http://schemas.openxmlformats.org/officeDocument/2006/relationships/image" Target="../media/image1612.png"/><Relationship Id="rId264" Type="http://schemas.openxmlformats.org/officeDocument/2006/relationships/image" Target="../media/image1633.png"/><Relationship Id="rId471" Type="http://schemas.openxmlformats.org/officeDocument/2006/relationships/customXml" Target="../ink/ink1817.xml"/><Relationship Id="rId667" Type="http://schemas.openxmlformats.org/officeDocument/2006/relationships/image" Target="../media/image1830.png"/><Relationship Id="rId17" Type="http://schemas.openxmlformats.org/officeDocument/2006/relationships/customXml" Target="../ink/ink1587.xml"/><Relationship Id="rId59" Type="http://schemas.openxmlformats.org/officeDocument/2006/relationships/customXml" Target="../ink/ink1608.xml"/><Relationship Id="rId124" Type="http://schemas.openxmlformats.org/officeDocument/2006/relationships/image" Target="../media/image1564.png"/><Relationship Id="rId527" Type="http://schemas.openxmlformats.org/officeDocument/2006/relationships/image" Target="../media/image1761.png"/><Relationship Id="rId569" Type="http://schemas.openxmlformats.org/officeDocument/2006/relationships/image" Target="../media/image1782.png"/><Relationship Id="rId734" Type="http://schemas.openxmlformats.org/officeDocument/2006/relationships/image" Target="../media/image1862.png"/><Relationship Id="rId776" Type="http://schemas.openxmlformats.org/officeDocument/2006/relationships/image" Target="../media/image1882.png"/><Relationship Id="rId70" Type="http://schemas.openxmlformats.org/officeDocument/2006/relationships/image" Target="../media/image1537.png"/><Relationship Id="rId166" Type="http://schemas.openxmlformats.org/officeDocument/2006/relationships/image" Target="../media/image1585.png"/><Relationship Id="rId331" Type="http://schemas.openxmlformats.org/officeDocument/2006/relationships/customXml" Target="../ink/ink1746.xml"/><Relationship Id="rId373" Type="http://schemas.openxmlformats.org/officeDocument/2006/relationships/customXml" Target="../ink/ink1767.xml"/><Relationship Id="rId429" Type="http://schemas.openxmlformats.org/officeDocument/2006/relationships/image" Target="../media/image1714.png"/><Relationship Id="rId580" Type="http://schemas.openxmlformats.org/officeDocument/2006/relationships/customXml" Target="../ink/ink1873.xml"/><Relationship Id="rId636" Type="http://schemas.openxmlformats.org/officeDocument/2006/relationships/image" Target="../media/image1815.png"/><Relationship Id="rId801" Type="http://schemas.openxmlformats.org/officeDocument/2006/relationships/customXml" Target="../ink/ink1987.xml"/><Relationship Id="rId1" Type="http://schemas.openxmlformats.org/officeDocument/2006/relationships/slideLayout" Target="../slideLayouts/slideLayout7.xml"/><Relationship Id="rId233" Type="http://schemas.openxmlformats.org/officeDocument/2006/relationships/customXml" Target="../ink/ink1696.xml"/><Relationship Id="rId440" Type="http://schemas.openxmlformats.org/officeDocument/2006/relationships/customXml" Target="../ink/ink1801.xml"/><Relationship Id="rId678" Type="http://schemas.openxmlformats.org/officeDocument/2006/relationships/image" Target="../media/image1835.png"/><Relationship Id="rId843" Type="http://schemas.openxmlformats.org/officeDocument/2006/relationships/customXml" Target="../ink/ink2008.xml"/><Relationship Id="rId28" Type="http://schemas.openxmlformats.org/officeDocument/2006/relationships/image" Target="../media/image1517.png"/><Relationship Id="rId275" Type="http://schemas.openxmlformats.org/officeDocument/2006/relationships/customXml" Target="../ink/ink1717.xml"/><Relationship Id="rId300" Type="http://schemas.openxmlformats.org/officeDocument/2006/relationships/customXml" Target="../ink/ink1730.xml"/><Relationship Id="rId482" Type="http://schemas.openxmlformats.org/officeDocument/2006/relationships/customXml" Target="../ink/ink1823.xml"/><Relationship Id="rId538" Type="http://schemas.openxmlformats.org/officeDocument/2006/relationships/customXml" Target="../ink/ink1852.xml"/><Relationship Id="rId703" Type="http://schemas.openxmlformats.org/officeDocument/2006/relationships/customXml" Target="../ink/ink1937.xml"/><Relationship Id="rId745" Type="http://schemas.openxmlformats.org/officeDocument/2006/relationships/customXml" Target="../ink/ink1958.xml"/><Relationship Id="rId81" Type="http://schemas.openxmlformats.org/officeDocument/2006/relationships/customXml" Target="../ink/ink1619.xml"/><Relationship Id="rId135" Type="http://schemas.openxmlformats.org/officeDocument/2006/relationships/customXml" Target="../ink/ink1646.xml"/><Relationship Id="rId177" Type="http://schemas.openxmlformats.org/officeDocument/2006/relationships/image" Target="../media/image1590.png"/><Relationship Id="rId342" Type="http://schemas.openxmlformats.org/officeDocument/2006/relationships/image" Target="../media/image1671.png"/><Relationship Id="rId384" Type="http://schemas.openxmlformats.org/officeDocument/2006/relationships/image" Target="../media/image1692.png"/><Relationship Id="rId591" Type="http://schemas.openxmlformats.org/officeDocument/2006/relationships/image" Target="../media/image1793.png"/><Relationship Id="rId605" Type="http://schemas.openxmlformats.org/officeDocument/2006/relationships/image" Target="../media/image1800.png"/><Relationship Id="rId787" Type="http://schemas.openxmlformats.org/officeDocument/2006/relationships/customXml" Target="../ink/ink1980.xml"/><Relationship Id="rId812" Type="http://schemas.openxmlformats.org/officeDocument/2006/relationships/image" Target="../media/image1900.png"/><Relationship Id="rId202" Type="http://schemas.openxmlformats.org/officeDocument/2006/relationships/image" Target="../media/image1602.png"/><Relationship Id="rId244" Type="http://schemas.openxmlformats.org/officeDocument/2006/relationships/image" Target="../media/image1623.png"/><Relationship Id="rId647" Type="http://schemas.openxmlformats.org/officeDocument/2006/relationships/customXml" Target="../ink/ink1907.xml"/><Relationship Id="rId689" Type="http://schemas.openxmlformats.org/officeDocument/2006/relationships/customXml" Target="../ink/ink1929.xml"/><Relationship Id="rId854" Type="http://schemas.openxmlformats.org/officeDocument/2006/relationships/image" Target="../media/image1921.png"/><Relationship Id="rId39" Type="http://schemas.openxmlformats.org/officeDocument/2006/relationships/customXml" Target="../ink/ink1598.xml"/><Relationship Id="rId286" Type="http://schemas.openxmlformats.org/officeDocument/2006/relationships/image" Target="../media/image1644.png"/><Relationship Id="rId451" Type="http://schemas.openxmlformats.org/officeDocument/2006/relationships/image" Target="../media/image1725.png"/><Relationship Id="rId493" Type="http://schemas.openxmlformats.org/officeDocument/2006/relationships/customXml" Target="../ink/ink1829.xml"/><Relationship Id="rId507" Type="http://schemas.openxmlformats.org/officeDocument/2006/relationships/image" Target="../media/image1751.png"/><Relationship Id="rId549" Type="http://schemas.openxmlformats.org/officeDocument/2006/relationships/image" Target="../media/image1772.png"/><Relationship Id="rId714" Type="http://schemas.openxmlformats.org/officeDocument/2006/relationships/image" Target="../media/image1852.png"/><Relationship Id="rId756" Type="http://schemas.openxmlformats.org/officeDocument/2006/relationships/image" Target="../media/image1872.png"/><Relationship Id="rId50" Type="http://schemas.openxmlformats.org/officeDocument/2006/relationships/image" Target="../media/image1527.png"/><Relationship Id="rId104" Type="http://schemas.openxmlformats.org/officeDocument/2006/relationships/image" Target="../media/image1554.png"/><Relationship Id="rId146" Type="http://schemas.openxmlformats.org/officeDocument/2006/relationships/image" Target="../media/image1575.png"/><Relationship Id="rId188" Type="http://schemas.openxmlformats.org/officeDocument/2006/relationships/image" Target="../media/image1595.png"/><Relationship Id="rId311" Type="http://schemas.openxmlformats.org/officeDocument/2006/relationships/image" Target="../media/image1656.png"/><Relationship Id="rId353" Type="http://schemas.openxmlformats.org/officeDocument/2006/relationships/customXml" Target="../ink/ink1757.xml"/><Relationship Id="rId395" Type="http://schemas.openxmlformats.org/officeDocument/2006/relationships/customXml" Target="../ink/ink1778.xml"/><Relationship Id="rId409" Type="http://schemas.openxmlformats.org/officeDocument/2006/relationships/image" Target="../media/image1704.png"/><Relationship Id="rId560" Type="http://schemas.openxmlformats.org/officeDocument/2006/relationships/customXml" Target="../ink/ink1863.xml"/><Relationship Id="rId798" Type="http://schemas.openxmlformats.org/officeDocument/2006/relationships/image" Target="../media/image1893.png"/><Relationship Id="rId92" Type="http://schemas.openxmlformats.org/officeDocument/2006/relationships/image" Target="../media/image1548.png"/><Relationship Id="rId213" Type="http://schemas.openxmlformats.org/officeDocument/2006/relationships/customXml" Target="../ink/ink1686.xml"/><Relationship Id="rId420" Type="http://schemas.openxmlformats.org/officeDocument/2006/relationships/customXml" Target="../ink/ink1791.xml"/><Relationship Id="rId616" Type="http://schemas.openxmlformats.org/officeDocument/2006/relationships/customXml" Target="../ink/ink1891.xml"/><Relationship Id="rId658" Type="http://schemas.openxmlformats.org/officeDocument/2006/relationships/image" Target="../media/image1826.png"/><Relationship Id="rId823" Type="http://schemas.openxmlformats.org/officeDocument/2006/relationships/customXml" Target="../ink/ink1998.xml"/><Relationship Id="rId255" Type="http://schemas.openxmlformats.org/officeDocument/2006/relationships/customXml" Target="../ink/ink1707.xml"/><Relationship Id="rId297" Type="http://schemas.openxmlformats.org/officeDocument/2006/relationships/image" Target="../media/image1649.png"/><Relationship Id="rId462" Type="http://schemas.openxmlformats.org/officeDocument/2006/relationships/image" Target="../media/image1730.png"/><Relationship Id="rId518" Type="http://schemas.openxmlformats.org/officeDocument/2006/relationships/customXml" Target="../ink/ink1842.xml"/><Relationship Id="rId725" Type="http://schemas.openxmlformats.org/officeDocument/2006/relationships/customXml" Target="../ink/ink1948.xml"/><Relationship Id="rId115" Type="http://schemas.openxmlformats.org/officeDocument/2006/relationships/customXml" Target="../ink/ink1636.xml"/><Relationship Id="rId157" Type="http://schemas.openxmlformats.org/officeDocument/2006/relationships/customXml" Target="../ink/ink1657.xml"/><Relationship Id="rId322" Type="http://schemas.openxmlformats.org/officeDocument/2006/relationships/customXml" Target="../ink/ink1741.xml"/><Relationship Id="rId364" Type="http://schemas.openxmlformats.org/officeDocument/2006/relationships/image" Target="../media/image1682.png"/><Relationship Id="rId767" Type="http://schemas.openxmlformats.org/officeDocument/2006/relationships/customXml" Target="../ink/ink1970.xml"/><Relationship Id="rId61" Type="http://schemas.openxmlformats.org/officeDocument/2006/relationships/customXml" Target="../ink/ink1609.xml"/><Relationship Id="rId199" Type="http://schemas.openxmlformats.org/officeDocument/2006/relationships/customXml" Target="../ink/ink1679.xml"/><Relationship Id="rId571" Type="http://schemas.openxmlformats.org/officeDocument/2006/relationships/image" Target="../media/image1783.png"/><Relationship Id="rId627" Type="http://schemas.openxmlformats.org/officeDocument/2006/relationships/customXml" Target="../ink/ink1897.xml"/><Relationship Id="rId669" Type="http://schemas.openxmlformats.org/officeDocument/2006/relationships/image" Target="../media/image1831.png"/><Relationship Id="rId834" Type="http://schemas.openxmlformats.org/officeDocument/2006/relationships/image" Target="../media/image1911.png"/><Relationship Id="rId19" Type="http://schemas.openxmlformats.org/officeDocument/2006/relationships/customXml" Target="../ink/ink1588.xml"/><Relationship Id="rId224" Type="http://schemas.openxmlformats.org/officeDocument/2006/relationships/image" Target="../media/image1613.png"/><Relationship Id="rId266" Type="http://schemas.openxmlformats.org/officeDocument/2006/relationships/image" Target="../media/image1634.png"/><Relationship Id="rId431" Type="http://schemas.openxmlformats.org/officeDocument/2006/relationships/image" Target="../media/image1715.png"/><Relationship Id="rId473" Type="http://schemas.openxmlformats.org/officeDocument/2006/relationships/image" Target="../media/image1735.png"/><Relationship Id="rId529" Type="http://schemas.openxmlformats.org/officeDocument/2006/relationships/image" Target="../media/image1762.png"/><Relationship Id="rId680" Type="http://schemas.openxmlformats.org/officeDocument/2006/relationships/image" Target="../media/image1836.png"/><Relationship Id="rId736" Type="http://schemas.openxmlformats.org/officeDocument/2006/relationships/image" Target="../media/image1863.png"/><Relationship Id="rId30" Type="http://schemas.openxmlformats.org/officeDocument/2006/relationships/image" Target="../media/image1518.png"/><Relationship Id="rId126" Type="http://schemas.openxmlformats.org/officeDocument/2006/relationships/image" Target="../media/image1565.png"/><Relationship Id="rId168" Type="http://schemas.openxmlformats.org/officeDocument/2006/relationships/image" Target="../media/image1586.png"/><Relationship Id="rId333" Type="http://schemas.openxmlformats.org/officeDocument/2006/relationships/customXml" Target="../ink/ink1747.xml"/><Relationship Id="rId540" Type="http://schemas.openxmlformats.org/officeDocument/2006/relationships/customXml" Target="../ink/ink1853.xml"/><Relationship Id="rId778" Type="http://schemas.openxmlformats.org/officeDocument/2006/relationships/image" Target="../media/image1883.png"/><Relationship Id="rId72" Type="http://schemas.openxmlformats.org/officeDocument/2006/relationships/image" Target="../media/image1538.png"/><Relationship Id="rId375" Type="http://schemas.openxmlformats.org/officeDocument/2006/relationships/customXml" Target="../ink/ink1768.xml"/><Relationship Id="rId582" Type="http://schemas.openxmlformats.org/officeDocument/2006/relationships/customXml" Target="../ink/ink1874.xml"/><Relationship Id="rId638" Type="http://schemas.openxmlformats.org/officeDocument/2006/relationships/image" Target="../media/image1816.png"/><Relationship Id="rId803" Type="http://schemas.openxmlformats.org/officeDocument/2006/relationships/customXml" Target="../ink/ink1988.xml"/><Relationship Id="rId845" Type="http://schemas.openxmlformats.org/officeDocument/2006/relationships/customXml" Target="../ink/ink2009.xml"/><Relationship Id="rId3" Type="http://schemas.openxmlformats.org/officeDocument/2006/relationships/customXml" Target="../ink/ink1580.xml"/><Relationship Id="rId235" Type="http://schemas.openxmlformats.org/officeDocument/2006/relationships/customXml" Target="../ink/ink1697.xml"/><Relationship Id="rId277" Type="http://schemas.openxmlformats.org/officeDocument/2006/relationships/customXml" Target="../ink/ink1718.xml"/><Relationship Id="rId400" Type="http://schemas.openxmlformats.org/officeDocument/2006/relationships/customXml" Target="../ink/ink1781.xml"/><Relationship Id="rId442" Type="http://schemas.openxmlformats.org/officeDocument/2006/relationships/customXml" Target="../ink/ink1802.xml"/><Relationship Id="rId484" Type="http://schemas.openxmlformats.org/officeDocument/2006/relationships/customXml" Target="../ink/ink1824.xml"/><Relationship Id="rId705" Type="http://schemas.openxmlformats.org/officeDocument/2006/relationships/customXml" Target="../ink/ink1938.xml"/><Relationship Id="rId137" Type="http://schemas.openxmlformats.org/officeDocument/2006/relationships/customXml" Target="../ink/ink1647.xml"/><Relationship Id="rId302" Type="http://schemas.openxmlformats.org/officeDocument/2006/relationships/customXml" Target="../ink/ink1731.xml"/><Relationship Id="rId344" Type="http://schemas.openxmlformats.org/officeDocument/2006/relationships/image" Target="../media/image1672.png"/><Relationship Id="rId691" Type="http://schemas.openxmlformats.org/officeDocument/2006/relationships/customXml" Target="../ink/ink1930.xml"/><Relationship Id="rId747" Type="http://schemas.openxmlformats.org/officeDocument/2006/relationships/image" Target="../media/image1868.png"/><Relationship Id="rId789" Type="http://schemas.openxmlformats.org/officeDocument/2006/relationships/customXml" Target="../ink/ink1981.xml"/><Relationship Id="rId41" Type="http://schemas.openxmlformats.org/officeDocument/2006/relationships/customXml" Target="../ink/ink1599.xml"/><Relationship Id="rId83" Type="http://schemas.openxmlformats.org/officeDocument/2006/relationships/customXml" Target="../ink/ink1620.xml"/><Relationship Id="rId179" Type="http://schemas.openxmlformats.org/officeDocument/2006/relationships/image" Target="../media/image1591.png"/><Relationship Id="rId386" Type="http://schemas.openxmlformats.org/officeDocument/2006/relationships/image" Target="../media/image1693.png"/><Relationship Id="rId551" Type="http://schemas.openxmlformats.org/officeDocument/2006/relationships/image" Target="../media/image1773.png"/><Relationship Id="rId593" Type="http://schemas.openxmlformats.org/officeDocument/2006/relationships/image" Target="../media/image1794.png"/><Relationship Id="rId607" Type="http://schemas.openxmlformats.org/officeDocument/2006/relationships/image" Target="../media/image1801.png"/><Relationship Id="rId649" Type="http://schemas.openxmlformats.org/officeDocument/2006/relationships/customXml" Target="../ink/ink1908.xml"/><Relationship Id="rId814" Type="http://schemas.openxmlformats.org/officeDocument/2006/relationships/image" Target="../media/image1901.png"/><Relationship Id="rId856" Type="http://schemas.openxmlformats.org/officeDocument/2006/relationships/image" Target="../media/image1922.png"/><Relationship Id="rId190" Type="http://schemas.openxmlformats.org/officeDocument/2006/relationships/image" Target="../media/image1596.png"/><Relationship Id="rId204" Type="http://schemas.openxmlformats.org/officeDocument/2006/relationships/image" Target="../media/image1603.png"/><Relationship Id="rId246" Type="http://schemas.openxmlformats.org/officeDocument/2006/relationships/image" Target="../media/image1624.png"/><Relationship Id="rId288" Type="http://schemas.openxmlformats.org/officeDocument/2006/relationships/image" Target="../media/image1645.png"/><Relationship Id="rId411" Type="http://schemas.openxmlformats.org/officeDocument/2006/relationships/image" Target="../media/image1705.png"/><Relationship Id="rId453" Type="http://schemas.openxmlformats.org/officeDocument/2006/relationships/image" Target="../media/image1726.png"/><Relationship Id="rId509" Type="http://schemas.openxmlformats.org/officeDocument/2006/relationships/image" Target="../media/image1752.png"/><Relationship Id="rId660" Type="http://schemas.openxmlformats.org/officeDocument/2006/relationships/customXml" Target="../ink/ink1914.xml"/><Relationship Id="rId106" Type="http://schemas.openxmlformats.org/officeDocument/2006/relationships/image" Target="../media/image1555.png"/><Relationship Id="rId313" Type="http://schemas.openxmlformats.org/officeDocument/2006/relationships/image" Target="../media/image1657.png"/><Relationship Id="rId495" Type="http://schemas.openxmlformats.org/officeDocument/2006/relationships/customXml" Target="../ink/ink1830.xml"/><Relationship Id="rId716" Type="http://schemas.openxmlformats.org/officeDocument/2006/relationships/image" Target="../media/image1853.png"/><Relationship Id="rId758" Type="http://schemas.openxmlformats.org/officeDocument/2006/relationships/image" Target="../media/image1873.png"/><Relationship Id="rId10" Type="http://schemas.openxmlformats.org/officeDocument/2006/relationships/image" Target="../media/image1508.png"/><Relationship Id="rId52" Type="http://schemas.openxmlformats.org/officeDocument/2006/relationships/image" Target="../media/image1528.png"/><Relationship Id="rId94" Type="http://schemas.openxmlformats.org/officeDocument/2006/relationships/image" Target="../media/image1549.png"/><Relationship Id="rId148" Type="http://schemas.openxmlformats.org/officeDocument/2006/relationships/image" Target="../media/image1576.png"/><Relationship Id="rId355" Type="http://schemas.openxmlformats.org/officeDocument/2006/relationships/customXml" Target="../ink/ink1758.xml"/><Relationship Id="rId397" Type="http://schemas.openxmlformats.org/officeDocument/2006/relationships/customXml" Target="../ink/ink1779.xml"/><Relationship Id="rId520" Type="http://schemas.openxmlformats.org/officeDocument/2006/relationships/customXml" Target="../ink/ink1843.xml"/><Relationship Id="rId562" Type="http://schemas.openxmlformats.org/officeDocument/2006/relationships/customXml" Target="../ink/ink1864.xml"/><Relationship Id="rId618" Type="http://schemas.openxmlformats.org/officeDocument/2006/relationships/customXml" Target="../ink/ink1892.xml"/><Relationship Id="rId825" Type="http://schemas.openxmlformats.org/officeDocument/2006/relationships/customXml" Target="../ink/ink1999.xml"/><Relationship Id="rId215" Type="http://schemas.openxmlformats.org/officeDocument/2006/relationships/customXml" Target="../ink/ink1687.xml"/><Relationship Id="rId257" Type="http://schemas.openxmlformats.org/officeDocument/2006/relationships/customXml" Target="../ink/ink1708.xml"/><Relationship Id="rId422" Type="http://schemas.openxmlformats.org/officeDocument/2006/relationships/customXml" Target="../ink/ink1792.xml"/><Relationship Id="rId464" Type="http://schemas.openxmlformats.org/officeDocument/2006/relationships/image" Target="../media/image1731.png"/><Relationship Id="rId299" Type="http://schemas.openxmlformats.org/officeDocument/2006/relationships/image" Target="../media/image1650.png"/><Relationship Id="rId727" Type="http://schemas.openxmlformats.org/officeDocument/2006/relationships/customXml" Target="../ink/ink1949.xml"/><Relationship Id="rId63" Type="http://schemas.openxmlformats.org/officeDocument/2006/relationships/customXml" Target="../ink/ink1610.xml"/><Relationship Id="rId159" Type="http://schemas.openxmlformats.org/officeDocument/2006/relationships/customXml" Target="../ink/ink1658.xml"/><Relationship Id="rId366" Type="http://schemas.openxmlformats.org/officeDocument/2006/relationships/image" Target="../media/image1683.png"/><Relationship Id="rId573" Type="http://schemas.openxmlformats.org/officeDocument/2006/relationships/image" Target="../media/image1784.png"/><Relationship Id="rId780" Type="http://schemas.openxmlformats.org/officeDocument/2006/relationships/image" Target="../media/image1884.png"/><Relationship Id="rId226" Type="http://schemas.openxmlformats.org/officeDocument/2006/relationships/image" Target="../media/image1614.png"/><Relationship Id="rId433" Type="http://schemas.openxmlformats.org/officeDocument/2006/relationships/image" Target="../media/image1716.png"/><Relationship Id="rId640" Type="http://schemas.openxmlformats.org/officeDocument/2006/relationships/image" Target="../media/image1817.png"/><Relationship Id="rId738" Type="http://schemas.openxmlformats.org/officeDocument/2006/relationships/image" Target="../media/image1864.png"/><Relationship Id="rId74" Type="http://schemas.openxmlformats.org/officeDocument/2006/relationships/image" Target="../media/image1539.png"/><Relationship Id="rId377" Type="http://schemas.openxmlformats.org/officeDocument/2006/relationships/customXml" Target="../ink/ink1769.xml"/><Relationship Id="rId500" Type="http://schemas.openxmlformats.org/officeDocument/2006/relationships/image" Target="../media/image1748.png"/><Relationship Id="rId584" Type="http://schemas.openxmlformats.org/officeDocument/2006/relationships/customXml" Target="../ink/ink1875.xml"/><Relationship Id="rId805" Type="http://schemas.openxmlformats.org/officeDocument/2006/relationships/customXml" Target="../ink/ink1989.xml"/><Relationship Id="rId5" Type="http://schemas.openxmlformats.org/officeDocument/2006/relationships/customXml" Target="../ink/ink1581.xml"/><Relationship Id="rId237" Type="http://schemas.openxmlformats.org/officeDocument/2006/relationships/customXml" Target="../ink/ink1698.xml"/><Relationship Id="rId791" Type="http://schemas.openxmlformats.org/officeDocument/2006/relationships/customXml" Target="../ink/ink1982.xml"/><Relationship Id="rId444" Type="http://schemas.openxmlformats.org/officeDocument/2006/relationships/customXml" Target="../ink/ink1803.xml"/><Relationship Id="rId651" Type="http://schemas.openxmlformats.org/officeDocument/2006/relationships/customXml" Target="../ink/ink1909.xml"/><Relationship Id="rId749" Type="http://schemas.openxmlformats.org/officeDocument/2006/relationships/customXml" Target="../ink/ink1961.xml"/><Relationship Id="rId290" Type="http://schemas.openxmlformats.org/officeDocument/2006/relationships/customXml" Target="../ink/ink1725.xml"/><Relationship Id="rId304" Type="http://schemas.openxmlformats.org/officeDocument/2006/relationships/customXml" Target="../ink/ink1732.xml"/><Relationship Id="rId388" Type="http://schemas.openxmlformats.org/officeDocument/2006/relationships/image" Target="../media/image1694.png"/><Relationship Id="rId511" Type="http://schemas.openxmlformats.org/officeDocument/2006/relationships/image" Target="../media/image1753.png"/><Relationship Id="rId609" Type="http://schemas.openxmlformats.org/officeDocument/2006/relationships/image" Target="../media/image1802.png"/><Relationship Id="rId85" Type="http://schemas.openxmlformats.org/officeDocument/2006/relationships/customXml" Target="../ink/ink1621.xml"/><Relationship Id="rId150" Type="http://schemas.openxmlformats.org/officeDocument/2006/relationships/image" Target="../media/image1577.png"/><Relationship Id="rId595" Type="http://schemas.openxmlformats.org/officeDocument/2006/relationships/image" Target="../media/image1795.png"/><Relationship Id="rId816" Type="http://schemas.openxmlformats.org/officeDocument/2006/relationships/image" Target="../media/image1902.png"/><Relationship Id="rId248" Type="http://schemas.openxmlformats.org/officeDocument/2006/relationships/image" Target="../media/image1625.png"/><Relationship Id="rId455" Type="http://schemas.openxmlformats.org/officeDocument/2006/relationships/image" Target="../media/image1727.png"/><Relationship Id="rId662" Type="http://schemas.openxmlformats.org/officeDocument/2006/relationships/customXml" Target="../ink/ink1915.xml"/><Relationship Id="rId12" Type="http://schemas.openxmlformats.org/officeDocument/2006/relationships/image" Target="../media/image1509.png"/><Relationship Id="rId108" Type="http://schemas.openxmlformats.org/officeDocument/2006/relationships/image" Target="../media/image1556.png"/><Relationship Id="rId315" Type="http://schemas.openxmlformats.org/officeDocument/2006/relationships/image" Target="../media/image1658.png"/><Relationship Id="rId522" Type="http://schemas.openxmlformats.org/officeDocument/2006/relationships/customXml" Target="../ink/ink1844.xml"/><Relationship Id="rId96" Type="http://schemas.openxmlformats.org/officeDocument/2006/relationships/image" Target="../media/image1550.png"/><Relationship Id="rId161" Type="http://schemas.openxmlformats.org/officeDocument/2006/relationships/customXml" Target="../ink/ink1659.xml"/><Relationship Id="rId399" Type="http://schemas.openxmlformats.org/officeDocument/2006/relationships/image" Target="../media/image1699.png"/><Relationship Id="rId827" Type="http://schemas.openxmlformats.org/officeDocument/2006/relationships/customXml" Target="../ink/ink2000.xml"/><Relationship Id="rId259" Type="http://schemas.openxmlformats.org/officeDocument/2006/relationships/customXml" Target="../ink/ink1709.xml"/><Relationship Id="rId466" Type="http://schemas.openxmlformats.org/officeDocument/2006/relationships/image" Target="../media/image1732.png"/><Relationship Id="rId673" Type="http://schemas.openxmlformats.org/officeDocument/2006/relationships/customXml" Target="../ink/ink1921.xml"/><Relationship Id="rId23" Type="http://schemas.openxmlformats.org/officeDocument/2006/relationships/customXml" Target="../ink/ink1590.xml"/><Relationship Id="rId119" Type="http://schemas.openxmlformats.org/officeDocument/2006/relationships/customXml" Target="../ink/ink1638.xml"/><Relationship Id="rId326" Type="http://schemas.openxmlformats.org/officeDocument/2006/relationships/customXml" Target="../ink/ink1743.xml"/><Relationship Id="rId533" Type="http://schemas.openxmlformats.org/officeDocument/2006/relationships/image" Target="../media/image1764.png"/><Relationship Id="rId740" Type="http://schemas.openxmlformats.org/officeDocument/2006/relationships/image" Target="../media/image1865.png"/><Relationship Id="rId838" Type="http://schemas.openxmlformats.org/officeDocument/2006/relationships/image" Target="../media/image1913.png"/><Relationship Id="rId172" Type="http://schemas.openxmlformats.org/officeDocument/2006/relationships/image" Target="../media/image1588.png"/><Relationship Id="rId477" Type="http://schemas.openxmlformats.org/officeDocument/2006/relationships/image" Target="../media/image1737.png"/><Relationship Id="rId600" Type="http://schemas.openxmlformats.org/officeDocument/2006/relationships/customXml" Target="../ink/ink1883.xml"/><Relationship Id="rId684" Type="http://schemas.openxmlformats.org/officeDocument/2006/relationships/image" Target="../media/image1838.png"/><Relationship Id="rId337" Type="http://schemas.openxmlformats.org/officeDocument/2006/relationships/customXml" Target="../ink/ink1749.xml"/><Relationship Id="rId34" Type="http://schemas.openxmlformats.org/officeDocument/2006/relationships/image" Target="../media/image614.png"/><Relationship Id="rId544" Type="http://schemas.openxmlformats.org/officeDocument/2006/relationships/customXml" Target="../ink/ink1855.xml"/><Relationship Id="rId751" Type="http://schemas.openxmlformats.org/officeDocument/2006/relationships/customXml" Target="../ink/ink1962.xml"/><Relationship Id="rId849" Type="http://schemas.openxmlformats.org/officeDocument/2006/relationships/customXml" Target="../ink/ink2011.xml"/><Relationship Id="rId183" Type="http://schemas.openxmlformats.org/officeDocument/2006/relationships/customXml" Target="../ink/ink1671.xml"/><Relationship Id="rId390" Type="http://schemas.openxmlformats.org/officeDocument/2006/relationships/image" Target="../media/image1695.png"/><Relationship Id="rId404" Type="http://schemas.openxmlformats.org/officeDocument/2006/relationships/customXml" Target="../ink/ink1783.xml"/><Relationship Id="rId611" Type="http://schemas.openxmlformats.org/officeDocument/2006/relationships/image" Target="../media/image1803.png"/><Relationship Id="rId250" Type="http://schemas.openxmlformats.org/officeDocument/2006/relationships/image" Target="../media/image1626.png"/><Relationship Id="rId488" Type="http://schemas.openxmlformats.org/officeDocument/2006/relationships/customXml" Target="../ink/ink1826.xml"/><Relationship Id="rId695" Type="http://schemas.openxmlformats.org/officeDocument/2006/relationships/image" Target="../media/image1843.png"/><Relationship Id="rId709" Type="http://schemas.openxmlformats.org/officeDocument/2006/relationships/customXml" Target="../ink/ink1940.xml"/><Relationship Id="rId45" Type="http://schemas.openxmlformats.org/officeDocument/2006/relationships/customXml" Target="../ink/ink1601.xml"/><Relationship Id="rId110" Type="http://schemas.openxmlformats.org/officeDocument/2006/relationships/image" Target="../media/image1557.png"/><Relationship Id="rId348" Type="http://schemas.openxmlformats.org/officeDocument/2006/relationships/image" Target="../media/image1674.png"/><Relationship Id="rId555" Type="http://schemas.openxmlformats.org/officeDocument/2006/relationships/image" Target="../media/image1775.png"/><Relationship Id="rId762" Type="http://schemas.openxmlformats.org/officeDocument/2006/relationships/image" Target="../media/image1875.png"/><Relationship Id="rId194" Type="http://schemas.openxmlformats.org/officeDocument/2006/relationships/image" Target="../media/image1598.png"/><Relationship Id="rId208" Type="http://schemas.openxmlformats.org/officeDocument/2006/relationships/image" Target="../media/image1605.png"/><Relationship Id="rId415" Type="http://schemas.openxmlformats.org/officeDocument/2006/relationships/image" Target="../media/image1707.png"/><Relationship Id="rId622" Type="http://schemas.openxmlformats.org/officeDocument/2006/relationships/image" Target="../media/image1808.png"/><Relationship Id="rId261" Type="http://schemas.openxmlformats.org/officeDocument/2006/relationships/customXml" Target="../ink/ink1710.xml"/><Relationship Id="rId499" Type="http://schemas.openxmlformats.org/officeDocument/2006/relationships/customXml" Target="../ink/ink1832.xml"/><Relationship Id="rId56" Type="http://schemas.openxmlformats.org/officeDocument/2006/relationships/image" Target="../media/image1530.png"/><Relationship Id="rId359" Type="http://schemas.openxmlformats.org/officeDocument/2006/relationships/customXml" Target="../ink/ink1760.xml"/><Relationship Id="rId566" Type="http://schemas.openxmlformats.org/officeDocument/2006/relationships/customXml" Target="../ink/ink1866.xml"/><Relationship Id="rId773" Type="http://schemas.openxmlformats.org/officeDocument/2006/relationships/customXml" Target="../ink/ink1973.xml"/><Relationship Id="rId121" Type="http://schemas.openxmlformats.org/officeDocument/2006/relationships/customXml" Target="../ink/ink1639.xml"/><Relationship Id="rId219" Type="http://schemas.openxmlformats.org/officeDocument/2006/relationships/customXml" Target="../ink/ink1689.xml"/><Relationship Id="rId426" Type="http://schemas.openxmlformats.org/officeDocument/2006/relationships/customXml" Target="../ink/ink1794.xml"/><Relationship Id="rId633" Type="http://schemas.openxmlformats.org/officeDocument/2006/relationships/customXml" Target="../ink/ink1900.xml"/><Relationship Id="rId840" Type="http://schemas.openxmlformats.org/officeDocument/2006/relationships/image" Target="../media/image1914.png"/><Relationship Id="rId67" Type="http://schemas.openxmlformats.org/officeDocument/2006/relationships/customXml" Target="../ink/ink1612.xml"/><Relationship Id="rId272" Type="http://schemas.openxmlformats.org/officeDocument/2006/relationships/image" Target="../media/image1637.png"/><Relationship Id="rId577" Type="http://schemas.openxmlformats.org/officeDocument/2006/relationships/image" Target="../media/image1786.png"/><Relationship Id="rId700" Type="http://schemas.openxmlformats.org/officeDocument/2006/relationships/image" Target="../media/image1845.png"/><Relationship Id="rId132" Type="http://schemas.openxmlformats.org/officeDocument/2006/relationships/image" Target="../media/image1568.png"/><Relationship Id="rId784" Type="http://schemas.openxmlformats.org/officeDocument/2006/relationships/image" Target="../media/image1886.png"/><Relationship Id="rId437" Type="http://schemas.openxmlformats.org/officeDocument/2006/relationships/image" Target="../media/image1718.png"/><Relationship Id="rId644" Type="http://schemas.openxmlformats.org/officeDocument/2006/relationships/image" Target="../media/image1819.png"/><Relationship Id="rId851" Type="http://schemas.openxmlformats.org/officeDocument/2006/relationships/customXml" Target="../ink/ink2012.xml"/><Relationship Id="rId283" Type="http://schemas.openxmlformats.org/officeDocument/2006/relationships/customXml" Target="../ink/ink1721.xml"/><Relationship Id="rId490" Type="http://schemas.openxmlformats.org/officeDocument/2006/relationships/image" Target="../media/image1743.png"/><Relationship Id="rId504" Type="http://schemas.openxmlformats.org/officeDocument/2006/relationships/customXml" Target="../ink/ink1835.xml"/><Relationship Id="rId711" Type="http://schemas.openxmlformats.org/officeDocument/2006/relationships/customXml" Target="../ink/ink1941.xml"/><Relationship Id="rId78" Type="http://schemas.openxmlformats.org/officeDocument/2006/relationships/image" Target="../media/image1541.png"/><Relationship Id="rId143" Type="http://schemas.openxmlformats.org/officeDocument/2006/relationships/customXml" Target="../ink/ink1650.xml"/><Relationship Id="rId350" Type="http://schemas.openxmlformats.org/officeDocument/2006/relationships/image" Target="../media/image1675.png"/><Relationship Id="rId588" Type="http://schemas.openxmlformats.org/officeDocument/2006/relationships/customXml" Target="../ink/ink1877.xml"/><Relationship Id="rId795" Type="http://schemas.openxmlformats.org/officeDocument/2006/relationships/customXml" Target="../ink/ink1984.xml"/><Relationship Id="rId809" Type="http://schemas.openxmlformats.org/officeDocument/2006/relationships/customXml" Target="../ink/ink1991.xml"/><Relationship Id="rId9" Type="http://schemas.openxmlformats.org/officeDocument/2006/relationships/customXml" Target="../ink/ink1583.xml"/><Relationship Id="rId210" Type="http://schemas.openxmlformats.org/officeDocument/2006/relationships/image" Target="../media/image1606.png"/><Relationship Id="rId448" Type="http://schemas.openxmlformats.org/officeDocument/2006/relationships/customXml" Target="../ink/ink1805.xml"/><Relationship Id="rId655" Type="http://schemas.openxmlformats.org/officeDocument/2006/relationships/customXml" Target="../ink/ink1911.xml"/><Relationship Id="rId294" Type="http://schemas.openxmlformats.org/officeDocument/2006/relationships/customXml" Target="../ink/ink1727.xml"/><Relationship Id="rId308" Type="http://schemas.openxmlformats.org/officeDocument/2006/relationships/customXml" Target="../ink/ink1734.xml"/><Relationship Id="rId515" Type="http://schemas.openxmlformats.org/officeDocument/2006/relationships/image" Target="../media/image1755.png"/><Relationship Id="rId722" Type="http://schemas.openxmlformats.org/officeDocument/2006/relationships/image" Target="../media/image1856.png"/><Relationship Id="rId89" Type="http://schemas.openxmlformats.org/officeDocument/2006/relationships/customXml" Target="../ink/ink1623.xml"/><Relationship Id="rId154" Type="http://schemas.openxmlformats.org/officeDocument/2006/relationships/image" Target="../media/image1579.png"/><Relationship Id="rId361" Type="http://schemas.openxmlformats.org/officeDocument/2006/relationships/customXml" Target="../ink/ink1761.xml"/><Relationship Id="rId599" Type="http://schemas.openxmlformats.org/officeDocument/2006/relationships/image" Target="../media/image1797.png"/><Relationship Id="rId459" Type="http://schemas.openxmlformats.org/officeDocument/2006/relationships/customXml" Target="../ink/ink1811.xml"/><Relationship Id="rId666" Type="http://schemas.openxmlformats.org/officeDocument/2006/relationships/customXml" Target="../ink/ink1917.xml"/><Relationship Id="rId16" Type="http://schemas.openxmlformats.org/officeDocument/2006/relationships/image" Target="../media/image1511.png"/><Relationship Id="rId221" Type="http://schemas.openxmlformats.org/officeDocument/2006/relationships/customXml" Target="../ink/ink1690.xml"/><Relationship Id="rId319" Type="http://schemas.openxmlformats.org/officeDocument/2006/relationships/image" Target="../media/image1660.png"/><Relationship Id="rId526" Type="http://schemas.openxmlformats.org/officeDocument/2006/relationships/customXml" Target="../ink/ink1846.xml"/><Relationship Id="rId733" Type="http://schemas.openxmlformats.org/officeDocument/2006/relationships/customXml" Target="../ink/ink1952.xml"/><Relationship Id="rId165" Type="http://schemas.openxmlformats.org/officeDocument/2006/relationships/customXml" Target="../ink/ink1661.xml"/><Relationship Id="rId372" Type="http://schemas.openxmlformats.org/officeDocument/2006/relationships/image" Target="../media/image1686.png"/><Relationship Id="rId677" Type="http://schemas.openxmlformats.org/officeDocument/2006/relationships/customXml" Target="../ink/ink1923.xml"/><Relationship Id="rId800" Type="http://schemas.openxmlformats.org/officeDocument/2006/relationships/image" Target="../media/image1894.png"/><Relationship Id="rId232" Type="http://schemas.openxmlformats.org/officeDocument/2006/relationships/image" Target="../media/image1617.png"/><Relationship Id="rId27" Type="http://schemas.openxmlformats.org/officeDocument/2006/relationships/customXml" Target="../ink/ink1592.xml"/><Relationship Id="rId537" Type="http://schemas.openxmlformats.org/officeDocument/2006/relationships/image" Target="../media/image1766.png"/><Relationship Id="rId744" Type="http://schemas.openxmlformats.org/officeDocument/2006/relationships/image" Target="../media/image1867.png"/><Relationship Id="rId80" Type="http://schemas.openxmlformats.org/officeDocument/2006/relationships/image" Target="../media/image1542.png"/><Relationship Id="rId176" Type="http://schemas.openxmlformats.org/officeDocument/2006/relationships/customXml" Target="../ink/ink1667.xml"/><Relationship Id="rId383" Type="http://schemas.openxmlformats.org/officeDocument/2006/relationships/customXml" Target="../ink/ink1772.xml"/><Relationship Id="rId590" Type="http://schemas.openxmlformats.org/officeDocument/2006/relationships/customXml" Target="../ink/ink1878.xml"/><Relationship Id="rId604" Type="http://schemas.openxmlformats.org/officeDocument/2006/relationships/customXml" Target="../ink/ink1885.xml"/><Relationship Id="rId811" Type="http://schemas.openxmlformats.org/officeDocument/2006/relationships/customXml" Target="../ink/ink1992.xml"/><Relationship Id="rId243" Type="http://schemas.openxmlformats.org/officeDocument/2006/relationships/customXml" Target="../ink/ink1701.xml"/><Relationship Id="rId450" Type="http://schemas.openxmlformats.org/officeDocument/2006/relationships/customXml" Target="../ink/ink1806.xml"/><Relationship Id="rId688" Type="http://schemas.openxmlformats.org/officeDocument/2006/relationships/image" Target="../media/image1840.png"/><Relationship Id="rId38" Type="http://schemas.openxmlformats.org/officeDocument/2006/relationships/image" Target="../media/image1521.png"/><Relationship Id="rId103" Type="http://schemas.openxmlformats.org/officeDocument/2006/relationships/customXml" Target="../ink/ink1630.xml"/><Relationship Id="rId310" Type="http://schemas.openxmlformats.org/officeDocument/2006/relationships/customXml" Target="../ink/ink1735.xml"/><Relationship Id="rId548" Type="http://schemas.openxmlformats.org/officeDocument/2006/relationships/customXml" Target="../ink/ink1857.xml"/><Relationship Id="rId755" Type="http://schemas.openxmlformats.org/officeDocument/2006/relationships/customXml" Target="../ink/ink1964.xml"/><Relationship Id="rId91" Type="http://schemas.openxmlformats.org/officeDocument/2006/relationships/customXml" Target="../ink/ink1624.xml"/><Relationship Id="rId187" Type="http://schemas.openxmlformats.org/officeDocument/2006/relationships/customXml" Target="../ink/ink1673.xml"/><Relationship Id="rId394" Type="http://schemas.openxmlformats.org/officeDocument/2006/relationships/image" Target="../media/image1697.png"/><Relationship Id="rId408" Type="http://schemas.openxmlformats.org/officeDocument/2006/relationships/customXml" Target="../ink/ink1785.xml"/><Relationship Id="rId615" Type="http://schemas.openxmlformats.org/officeDocument/2006/relationships/image" Target="../media/image1805.png"/><Relationship Id="rId822" Type="http://schemas.openxmlformats.org/officeDocument/2006/relationships/image" Target="../media/image1905.png"/><Relationship Id="rId254" Type="http://schemas.openxmlformats.org/officeDocument/2006/relationships/image" Target="../media/image1628.png"/><Relationship Id="rId699" Type="http://schemas.openxmlformats.org/officeDocument/2006/relationships/customXml" Target="../ink/ink1935.xml"/><Relationship Id="rId49" Type="http://schemas.openxmlformats.org/officeDocument/2006/relationships/customXml" Target="../ink/ink1603.xml"/><Relationship Id="rId114" Type="http://schemas.openxmlformats.org/officeDocument/2006/relationships/image" Target="../media/image1559.png"/><Relationship Id="rId461" Type="http://schemas.openxmlformats.org/officeDocument/2006/relationships/customXml" Target="../ink/ink1812.xml"/><Relationship Id="rId559" Type="http://schemas.openxmlformats.org/officeDocument/2006/relationships/image" Target="../media/image1777.png"/><Relationship Id="rId766" Type="http://schemas.openxmlformats.org/officeDocument/2006/relationships/image" Target="../media/image1877.png"/><Relationship Id="rId198" Type="http://schemas.openxmlformats.org/officeDocument/2006/relationships/image" Target="../media/image1600.png"/><Relationship Id="rId321" Type="http://schemas.openxmlformats.org/officeDocument/2006/relationships/image" Target="../media/image1661.png"/><Relationship Id="rId419" Type="http://schemas.openxmlformats.org/officeDocument/2006/relationships/image" Target="../media/image1709.png"/><Relationship Id="rId626" Type="http://schemas.openxmlformats.org/officeDocument/2006/relationships/image" Target="../media/image1810.png"/><Relationship Id="rId833" Type="http://schemas.openxmlformats.org/officeDocument/2006/relationships/customXml" Target="../ink/ink2003.xml"/><Relationship Id="rId265" Type="http://schemas.openxmlformats.org/officeDocument/2006/relationships/customXml" Target="../ink/ink1712.xml"/><Relationship Id="rId472" Type="http://schemas.openxmlformats.org/officeDocument/2006/relationships/customXml" Target="../ink/ink1818.xml"/><Relationship Id="rId125" Type="http://schemas.openxmlformats.org/officeDocument/2006/relationships/customXml" Target="../ink/ink1641.xml"/><Relationship Id="rId332" Type="http://schemas.openxmlformats.org/officeDocument/2006/relationships/image" Target="../media/image1666.png"/><Relationship Id="rId777" Type="http://schemas.openxmlformats.org/officeDocument/2006/relationships/customXml" Target="../ink/ink1975.xml"/><Relationship Id="rId637" Type="http://schemas.openxmlformats.org/officeDocument/2006/relationships/customXml" Target="../ink/ink1902.xml"/><Relationship Id="rId844" Type="http://schemas.openxmlformats.org/officeDocument/2006/relationships/image" Target="../media/image1916.png"/><Relationship Id="rId276" Type="http://schemas.openxmlformats.org/officeDocument/2006/relationships/image" Target="../media/image1639.png"/><Relationship Id="rId483" Type="http://schemas.openxmlformats.org/officeDocument/2006/relationships/image" Target="../media/image1740.png"/><Relationship Id="rId690" Type="http://schemas.openxmlformats.org/officeDocument/2006/relationships/image" Target="../media/image1841.png"/><Relationship Id="rId704" Type="http://schemas.openxmlformats.org/officeDocument/2006/relationships/image" Target="../media/image1847.png"/><Relationship Id="rId40" Type="http://schemas.openxmlformats.org/officeDocument/2006/relationships/image" Target="../media/image1522.png"/><Relationship Id="rId136" Type="http://schemas.openxmlformats.org/officeDocument/2006/relationships/image" Target="../media/image1570.png"/><Relationship Id="rId343" Type="http://schemas.openxmlformats.org/officeDocument/2006/relationships/customXml" Target="../ink/ink1752.xml"/><Relationship Id="rId550" Type="http://schemas.openxmlformats.org/officeDocument/2006/relationships/customXml" Target="../ink/ink1858.xml"/><Relationship Id="rId788" Type="http://schemas.openxmlformats.org/officeDocument/2006/relationships/image" Target="../media/image1888.png"/><Relationship Id="rId203" Type="http://schemas.openxmlformats.org/officeDocument/2006/relationships/customXml" Target="../ink/ink1681.xml"/><Relationship Id="rId648" Type="http://schemas.openxmlformats.org/officeDocument/2006/relationships/image" Target="../media/image1821.png"/><Relationship Id="rId855" Type="http://schemas.openxmlformats.org/officeDocument/2006/relationships/customXml" Target="../ink/ink2014.xml"/><Relationship Id="rId287" Type="http://schemas.openxmlformats.org/officeDocument/2006/relationships/customXml" Target="../ink/ink1723.xml"/><Relationship Id="rId410" Type="http://schemas.openxmlformats.org/officeDocument/2006/relationships/customXml" Target="../ink/ink1786.xml"/><Relationship Id="rId494" Type="http://schemas.openxmlformats.org/officeDocument/2006/relationships/image" Target="../media/image1745.png"/><Relationship Id="rId508" Type="http://schemas.openxmlformats.org/officeDocument/2006/relationships/customXml" Target="../ink/ink1837.xml"/><Relationship Id="rId715" Type="http://schemas.openxmlformats.org/officeDocument/2006/relationships/customXml" Target="../ink/ink1943.xml"/><Relationship Id="rId147" Type="http://schemas.openxmlformats.org/officeDocument/2006/relationships/customXml" Target="../ink/ink1652.xml"/><Relationship Id="rId354" Type="http://schemas.openxmlformats.org/officeDocument/2006/relationships/image" Target="../media/image1677.png"/><Relationship Id="rId799" Type="http://schemas.openxmlformats.org/officeDocument/2006/relationships/customXml" Target="../ink/ink1986.xml"/><Relationship Id="rId51" Type="http://schemas.openxmlformats.org/officeDocument/2006/relationships/customXml" Target="../ink/ink1604.xml"/><Relationship Id="rId561" Type="http://schemas.openxmlformats.org/officeDocument/2006/relationships/image" Target="../media/image1778.png"/><Relationship Id="rId659" Type="http://schemas.openxmlformats.org/officeDocument/2006/relationships/customXml" Target="../ink/ink1913.xml"/><Relationship Id="rId214" Type="http://schemas.openxmlformats.org/officeDocument/2006/relationships/image" Target="../media/image1608.png"/><Relationship Id="rId298" Type="http://schemas.openxmlformats.org/officeDocument/2006/relationships/customXml" Target="../ink/ink1729.xml"/><Relationship Id="rId421" Type="http://schemas.openxmlformats.org/officeDocument/2006/relationships/image" Target="../media/image1710.png"/><Relationship Id="rId519" Type="http://schemas.openxmlformats.org/officeDocument/2006/relationships/image" Target="../media/image1757.png"/><Relationship Id="rId158" Type="http://schemas.openxmlformats.org/officeDocument/2006/relationships/image" Target="../media/image1581.png"/><Relationship Id="rId726" Type="http://schemas.openxmlformats.org/officeDocument/2006/relationships/image" Target="../media/image1858.png"/><Relationship Id="rId62" Type="http://schemas.openxmlformats.org/officeDocument/2006/relationships/image" Target="../media/image1533.png"/><Relationship Id="rId365" Type="http://schemas.openxmlformats.org/officeDocument/2006/relationships/customXml" Target="../ink/ink1763.xml"/><Relationship Id="rId572" Type="http://schemas.openxmlformats.org/officeDocument/2006/relationships/customXml" Target="../ink/ink1869.xml"/><Relationship Id="rId225" Type="http://schemas.openxmlformats.org/officeDocument/2006/relationships/customXml" Target="../ink/ink1692.xml"/><Relationship Id="rId432" Type="http://schemas.openxmlformats.org/officeDocument/2006/relationships/customXml" Target="../ink/ink1797.xml"/><Relationship Id="rId737" Type="http://schemas.openxmlformats.org/officeDocument/2006/relationships/customXml" Target="../ink/ink1954.xml"/><Relationship Id="rId73" Type="http://schemas.openxmlformats.org/officeDocument/2006/relationships/customXml" Target="../ink/ink1615.xml"/><Relationship Id="rId169" Type="http://schemas.openxmlformats.org/officeDocument/2006/relationships/customXml" Target="../ink/ink1663.xml"/><Relationship Id="rId376" Type="http://schemas.openxmlformats.org/officeDocument/2006/relationships/image" Target="../media/image1688.png"/><Relationship Id="rId583" Type="http://schemas.openxmlformats.org/officeDocument/2006/relationships/image" Target="../media/image1789.png"/><Relationship Id="rId790" Type="http://schemas.openxmlformats.org/officeDocument/2006/relationships/image" Target="../media/image1889.png"/><Relationship Id="rId804" Type="http://schemas.openxmlformats.org/officeDocument/2006/relationships/image" Target="../media/image1896.png"/><Relationship Id="rId4" Type="http://schemas.openxmlformats.org/officeDocument/2006/relationships/image" Target="../media/image1505.png"/><Relationship Id="rId236" Type="http://schemas.openxmlformats.org/officeDocument/2006/relationships/image" Target="../media/image1619.png"/><Relationship Id="rId443" Type="http://schemas.openxmlformats.org/officeDocument/2006/relationships/image" Target="../media/image1721.png"/><Relationship Id="rId650" Type="http://schemas.openxmlformats.org/officeDocument/2006/relationships/image" Target="../media/image1822.png"/><Relationship Id="rId303" Type="http://schemas.openxmlformats.org/officeDocument/2006/relationships/image" Target="../media/image1652.png"/><Relationship Id="rId748" Type="http://schemas.openxmlformats.org/officeDocument/2006/relationships/customXml" Target="../ink/ink1960.xml"/><Relationship Id="rId84" Type="http://schemas.openxmlformats.org/officeDocument/2006/relationships/image" Target="../media/image1544.png"/><Relationship Id="rId387" Type="http://schemas.openxmlformats.org/officeDocument/2006/relationships/customXml" Target="../ink/ink1774.xml"/><Relationship Id="rId510" Type="http://schemas.openxmlformats.org/officeDocument/2006/relationships/customXml" Target="../ink/ink1838.xml"/><Relationship Id="rId594" Type="http://schemas.openxmlformats.org/officeDocument/2006/relationships/customXml" Target="../ink/ink1880.xml"/><Relationship Id="rId608" Type="http://schemas.openxmlformats.org/officeDocument/2006/relationships/customXml" Target="../ink/ink1887.xml"/><Relationship Id="rId815" Type="http://schemas.openxmlformats.org/officeDocument/2006/relationships/customXml" Target="../ink/ink1994.xml"/><Relationship Id="rId247" Type="http://schemas.openxmlformats.org/officeDocument/2006/relationships/customXml" Target="../ink/ink1703.xml"/><Relationship Id="rId107" Type="http://schemas.openxmlformats.org/officeDocument/2006/relationships/customXml" Target="../ink/ink1632.xml"/><Relationship Id="rId454" Type="http://schemas.openxmlformats.org/officeDocument/2006/relationships/customXml" Target="../ink/ink1808.xml"/><Relationship Id="rId661" Type="http://schemas.openxmlformats.org/officeDocument/2006/relationships/image" Target="../media/image1827.png"/><Relationship Id="rId759" Type="http://schemas.openxmlformats.org/officeDocument/2006/relationships/customXml" Target="../ink/ink1966.xml"/><Relationship Id="rId11" Type="http://schemas.openxmlformats.org/officeDocument/2006/relationships/customXml" Target="../ink/ink1584.xml"/><Relationship Id="rId314" Type="http://schemas.openxmlformats.org/officeDocument/2006/relationships/customXml" Target="../ink/ink1737.xml"/><Relationship Id="rId398" Type="http://schemas.openxmlformats.org/officeDocument/2006/relationships/customXml" Target="../ink/ink1780.xml"/><Relationship Id="rId521" Type="http://schemas.openxmlformats.org/officeDocument/2006/relationships/image" Target="../media/image1758.png"/><Relationship Id="rId619" Type="http://schemas.openxmlformats.org/officeDocument/2006/relationships/image" Target="../media/image1807.png"/><Relationship Id="rId95" Type="http://schemas.openxmlformats.org/officeDocument/2006/relationships/customXml" Target="../ink/ink1626.xml"/><Relationship Id="rId160" Type="http://schemas.openxmlformats.org/officeDocument/2006/relationships/image" Target="../media/image1582.png"/><Relationship Id="rId826" Type="http://schemas.openxmlformats.org/officeDocument/2006/relationships/image" Target="../media/image1907.png"/><Relationship Id="rId258" Type="http://schemas.openxmlformats.org/officeDocument/2006/relationships/image" Target="../media/image1630.png"/><Relationship Id="rId465" Type="http://schemas.openxmlformats.org/officeDocument/2006/relationships/customXml" Target="../ink/ink1814.xml"/><Relationship Id="rId672" Type="http://schemas.openxmlformats.org/officeDocument/2006/relationships/customXml" Target="../ink/ink1920.xml"/><Relationship Id="rId22" Type="http://schemas.openxmlformats.org/officeDocument/2006/relationships/image" Target="../media/image1514.png"/><Relationship Id="rId118" Type="http://schemas.openxmlformats.org/officeDocument/2006/relationships/image" Target="../media/image1561.png"/><Relationship Id="rId325" Type="http://schemas.openxmlformats.org/officeDocument/2006/relationships/image" Target="../media/image1663.png"/><Relationship Id="rId532" Type="http://schemas.openxmlformats.org/officeDocument/2006/relationships/customXml" Target="../ink/ink1849.xml"/><Relationship Id="rId171" Type="http://schemas.openxmlformats.org/officeDocument/2006/relationships/customXml" Target="../ink/ink1664.xml"/><Relationship Id="rId837" Type="http://schemas.openxmlformats.org/officeDocument/2006/relationships/customXml" Target="../ink/ink2005.xml"/><Relationship Id="rId269" Type="http://schemas.openxmlformats.org/officeDocument/2006/relationships/customXml" Target="../ink/ink1714.xml"/><Relationship Id="rId476" Type="http://schemas.openxmlformats.org/officeDocument/2006/relationships/customXml" Target="../ink/ink1820.xml"/><Relationship Id="rId683" Type="http://schemas.openxmlformats.org/officeDocument/2006/relationships/customXml" Target="../ink/ink1926.xml"/><Relationship Id="rId33" Type="http://schemas.openxmlformats.org/officeDocument/2006/relationships/customXml" Target="../ink/ink1595.xml"/><Relationship Id="rId129" Type="http://schemas.openxmlformats.org/officeDocument/2006/relationships/customXml" Target="../ink/ink1643.xml"/><Relationship Id="rId336" Type="http://schemas.openxmlformats.org/officeDocument/2006/relationships/image" Target="../media/image1668.png"/><Relationship Id="rId543" Type="http://schemas.openxmlformats.org/officeDocument/2006/relationships/image" Target="../media/image1769.png"/><Relationship Id="rId182" Type="http://schemas.openxmlformats.org/officeDocument/2006/relationships/customXml" Target="../ink/ink1670.xml"/><Relationship Id="rId403" Type="http://schemas.openxmlformats.org/officeDocument/2006/relationships/image" Target="../media/image1701.png"/><Relationship Id="rId750" Type="http://schemas.openxmlformats.org/officeDocument/2006/relationships/image" Target="../media/image1869.png"/><Relationship Id="rId848" Type="http://schemas.openxmlformats.org/officeDocument/2006/relationships/image" Target="../media/image1918.png"/><Relationship Id="rId487" Type="http://schemas.openxmlformats.org/officeDocument/2006/relationships/image" Target="../media/image1742.png"/><Relationship Id="rId610" Type="http://schemas.openxmlformats.org/officeDocument/2006/relationships/customXml" Target="../ink/ink1888.xml"/><Relationship Id="rId694" Type="http://schemas.openxmlformats.org/officeDocument/2006/relationships/customXml" Target="../ink/ink1932.xml"/><Relationship Id="rId708" Type="http://schemas.openxmlformats.org/officeDocument/2006/relationships/image" Target="../media/image1849.png"/><Relationship Id="rId347" Type="http://schemas.openxmlformats.org/officeDocument/2006/relationships/customXml" Target="../ink/ink1754.xml"/><Relationship Id="rId44" Type="http://schemas.openxmlformats.org/officeDocument/2006/relationships/image" Target="../media/image1524.png"/><Relationship Id="rId554" Type="http://schemas.openxmlformats.org/officeDocument/2006/relationships/customXml" Target="../ink/ink1860.xml"/><Relationship Id="rId761" Type="http://schemas.openxmlformats.org/officeDocument/2006/relationships/customXml" Target="../ink/ink1967.xml"/><Relationship Id="rId859" Type="http://schemas.openxmlformats.org/officeDocument/2006/relationships/customXml" Target="../ink/ink2016.xml"/><Relationship Id="rId193" Type="http://schemas.openxmlformats.org/officeDocument/2006/relationships/customXml" Target="../ink/ink1676.xml"/><Relationship Id="rId207" Type="http://schemas.openxmlformats.org/officeDocument/2006/relationships/customXml" Target="../ink/ink1683.xml"/><Relationship Id="rId414" Type="http://schemas.openxmlformats.org/officeDocument/2006/relationships/customXml" Target="../ink/ink1788.xml"/><Relationship Id="rId498" Type="http://schemas.openxmlformats.org/officeDocument/2006/relationships/image" Target="../media/image1747.png"/><Relationship Id="rId621" Type="http://schemas.openxmlformats.org/officeDocument/2006/relationships/customXml" Target="../ink/ink1894.xml"/><Relationship Id="rId260" Type="http://schemas.openxmlformats.org/officeDocument/2006/relationships/image" Target="../media/image1631.png"/><Relationship Id="rId719" Type="http://schemas.openxmlformats.org/officeDocument/2006/relationships/customXml" Target="../ink/ink1945.xml"/><Relationship Id="rId55" Type="http://schemas.openxmlformats.org/officeDocument/2006/relationships/customXml" Target="../ink/ink1606.xml"/><Relationship Id="rId120" Type="http://schemas.openxmlformats.org/officeDocument/2006/relationships/image" Target="../media/image1562.png"/><Relationship Id="rId358" Type="http://schemas.openxmlformats.org/officeDocument/2006/relationships/image" Target="../media/image1679.png"/><Relationship Id="rId565" Type="http://schemas.openxmlformats.org/officeDocument/2006/relationships/image" Target="../media/image1780.png"/><Relationship Id="rId772" Type="http://schemas.openxmlformats.org/officeDocument/2006/relationships/image" Target="../media/image1880.png"/><Relationship Id="rId218" Type="http://schemas.openxmlformats.org/officeDocument/2006/relationships/image" Target="../media/image1610.png"/><Relationship Id="rId425" Type="http://schemas.openxmlformats.org/officeDocument/2006/relationships/image" Target="../media/image1712.png"/><Relationship Id="rId632" Type="http://schemas.openxmlformats.org/officeDocument/2006/relationships/image" Target="../media/image1813.png"/><Relationship Id="rId271" Type="http://schemas.openxmlformats.org/officeDocument/2006/relationships/customXml" Target="../ink/ink1715.xml"/><Relationship Id="rId66" Type="http://schemas.openxmlformats.org/officeDocument/2006/relationships/image" Target="../media/image1535.png"/><Relationship Id="rId131" Type="http://schemas.openxmlformats.org/officeDocument/2006/relationships/customXml" Target="../ink/ink1644.xml"/><Relationship Id="rId369" Type="http://schemas.openxmlformats.org/officeDocument/2006/relationships/customXml" Target="../ink/ink1765.xml"/><Relationship Id="rId576" Type="http://schemas.openxmlformats.org/officeDocument/2006/relationships/customXml" Target="../ink/ink1871.xml"/><Relationship Id="rId783" Type="http://schemas.openxmlformats.org/officeDocument/2006/relationships/customXml" Target="../ink/ink1978.xml"/><Relationship Id="rId229" Type="http://schemas.openxmlformats.org/officeDocument/2006/relationships/customXml" Target="../ink/ink1694.xml"/><Relationship Id="rId436" Type="http://schemas.openxmlformats.org/officeDocument/2006/relationships/customXml" Target="../ink/ink1799.xml"/><Relationship Id="rId643" Type="http://schemas.openxmlformats.org/officeDocument/2006/relationships/customXml" Target="../ink/ink1905.xml"/><Relationship Id="rId850" Type="http://schemas.openxmlformats.org/officeDocument/2006/relationships/image" Target="../media/image1919.png"/></Relationships>
</file>

<file path=ppt/slides/_rels/slide25.xml.rels><?xml version="1.0" encoding="UTF-8" standalone="yes"?>
<Relationships xmlns="http://schemas.openxmlformats.org/package/2006/relationships"><Relationship Id="rId26" Type="http://schemas.openxmlformats.org/officeDocument/2006/relationships/image" Target="../media/image1936.png"/><Relationship Id="rId21" Type="http://schemas.openxmlformats.org/officeDocument/2006/relationships/customXml" Target="../ink/ink2026.xml"/><Relationship Id="rId42" Type="http://schemas.openxmlformats.org/officeDocument/2006/relationships/image" Target="../media/image1944.png"/><Relationship Id="rId47" Type="http://schemas.openxmlformats.org/officeDocument/2006/relationships/customXml" Target="../ink/ink2039.xml"/><Relationship Id="rId63" Type="http://schemas.openxmlformats.org/officeDocument/2006/relationships/customXml" Target="../ink/ink2047.xml"/><Relationship Id="rId68" Type="http://schemas.openxmlformats.org/officeDocument/2006/relationships/image" Target="../media/image1957.png"/><Relationship Id="rId84" Type="http://schemas.openxmlformats.org/officeDocument/2006/relationships/image" Target="../media/image1965.png"/><Relationship Id="rId89" Type="http://schemas.openxmlformats.org/officeDocument/2006/relationships/customXml" Target="../ink/ink2060.xml"/><Relationship Id="rId16" Type="http://schemas.openxmlformats.org/officeDocument/2006/relationships/image" Target="../media/image1931.png"/><Relationship Id="rId11" Type="http://schemas.openxmlformats.org/officeDocument/2006/relationships/customXml" Target="../ink/ink2021.xml"/><Relationship Id="rId32" Type="http://schemas.openxmlformats.org/officeDocument/2006/relationships/image" Target="../media/image1939.png"/><Relationship Id="rId37" Type="http://schemas.openxmlformats.org/officeDocument/2006/relationships/customXml" Target="../ink/ink2034.xml"/><Relationship Id="rId53" Type="http://schemas.openxmlformats.org/officeDocument/2006/relationships/customXml" Target="../ink/ink2042.xml"/><Relationship Id="rId58" Type="http://schemas.openxmlformats.org/officeDocument/2006/relationships/image" Target="../media/image1952.png"/><Relationship Id="rId74" Type="http://schemas.openxmlformats.org/officeDocument/2006/relationships/image" Target="../media/image1960.png"/><Relationship Id="rId79" Type="http://schemas.openxmlformats.org/officeDocument/2006/relationships/customXml" Target="../ink/ink2055.xml"/><Relationship Id="rId5" Type="http://schemas.openxmlformats.org/officeDocument/2006/relationships/customXml" Target="../ink/ink2018.xml"/><Relationship Id="rId90" Type="http://schemas.openxmlformats.org/officeDocument/2006/relationships/image" Target="../media/image1967.png"/><Relationship Id="rId14" Type="http://schemas.openxmlformats.org/officeDocument/2006/relationships/image" Target="../media/image1930.png"/><Relationship Id="rId22" Type="http://schemas.openxmlformats.org/officeDocument/2006/relationships/image" Target="../media/image1934.png"/><Relationship Id="rId27" Type="http://schemas.openxmlformats.org/officeDocument/2006/relationships/customXml" Target="../ink/ink2029.xml"/><Relationship Id="rId30" Type="http://schemas.openxmlformats.org/officeDocument/2006/relationships/image" Target="../media/image1938.png"/><Relationship Id="rId35" Type="http://schemas.openxmlformats.org/officeDocument/2006/relationships/customXml" Target="../ink/ink2033.xml"/><Relationship Id="rId43" Type="http://schemas.openxmlformats.org/officeDocument/2006/relationships/customXml" Target="../ink/ink2037.xml"/><Relationship Id="rId48" Type="http://schemas.openxmlformats.org/officeDocument/2006/relationships/image" Target="../media/image1947.png"/><Relationship Id="rId56" Type="http://schemas.openxmlformats.org/officeDocument/2006/relationships/image" Target="../media/image1951.png"/><Relationship Id="rId64" Type="http://schemas.openxmlformats.org/officeDocument/2006/relationships/image" Target="../media/image1955.png"/><Relationship Id="rId69" Type="http://schemas.openxmlformats.org/officeDocument/2006/relationships/customXml" Target="../ink/ink2050.xml"/><Relationship Id="rId77" Type="http://schemas.openxmlformats.org/officeDocument/2006/relationships/customXml" Target="../ink/ink2054.xml"/><Relationship Id="rId8" Type="http://schemas.openxmlformats.org/officeDocument/2006/relationships/image" Target="../media/image1927.png"/><Relationship Id="rId51" Type="http://schemas.openxmlformats.org/officeDocument/2006/relationships/customXml" Target="../ink/ink2041.xml"/><Relationship Id="rId72" Type="http://schemas.openxmlformats.org/officeDocument/2006/relationships/image" Target="../media/image1959.png"/><Relationship Id="rId80" Type="http://schemas.openxmlformats.org/officeDocument/2006/relationships/image" Target="../media/image1963.png"/><Relationship Id="rId85" Type="http://schemas.openxmlformats.org/officeDocument/2006/relationships/customXml" Target="../ink/ink2058.xml"/><Relationship Id="rId3" Type="http://schemas.openxmlformats.org/officeDocument/2006/relationships/customXml" Target="../ink/ink2017.xml"/><Relationship Id="rId12" Type="http://schemas.openxmlformats.org/officeDocument/2006/relationships/image" Target="../media/image1929.png"/><Relationship Id="rId17" Type="http://schemas.openxmlformats.org/officeDocument/2006/relationships/customXml" Target="../ink/ink2024.xml"/><Relationship Id="rId25" Type="http://schemas.openxmlformats.org/officeDocument/2006/relationships/customXml" Target="../ink/ink2028.xml"/><Relationship Id="rId33" Type="http://schemas.openxmlformats.org/officeDocument/2006/relationships/customXml" Target="../ink/ink2032.xml"/><Relationship Id="rId38" Type="http://schemas.openxmlformats.org/officeDocument/2006/relationships/image" Target="../media/image1942.png"/><Relationship Id="rId46" Type="http://schemas.openxmlformats.org/officeDocument/2006/relationships/image" Target="../media/image1946.png"/><Relationship Id="rId59" Type="http://schemas.openxmlformats.org/officeDocument/2006/relationships/customXml" Target="../ink/ink2045.xml"/><Relationship Id="rId67" Type="http://schemas.openxmlformats.org/officeDocument/2006/relationships/customXml" Target="../ink/ink2049.xml"/><Relationship Id="rId20" Type="http://schemas.openxmlformats.org/officeDocument/2006/relationships/image" Target="../media/image1933.png"/><Relationship Id="rId41" Type="http://schemas.openxmlformats.org/officeDocument/2006/relationships/customXml" Target="../ink/ink2036.xml"/><Relationship Id="rId54" Type="http://schemas.openxmlformats.org/officeDocument/2006/relationships/image" Target="../media/image1950.png"/><Relationship Id="rId62" Type="http://schemas.openxmlformats.org/officeDocument/2006/relationships/image" Target="../media/image1954.png"/><Relationship Id="rId70" Type="http://schemas.openxmlformats.org/officeDocument/2006/relationships/image" Target="../media/image1958.png"/><Relationship Id="rId75" Type="http://schemas.openxmlformats.org/officeDocument/2006/relationships/customXml" Target="../ink/ink2053.xml"/><Relationship Id="rId83" Type="http://schemas.openxmlformats.org/officeDocument/2006/relationships/customXml" Target="../ink/ink2057.xml"/><Relationship Id="rId88" Type="http://schemas.openxmlformats.org/officeDocument/2006/relationships/image" Target="../media/image1672.png"/><Relationship Id="rId91" Type="http://schemas.openxmlformats.org/officeDocument/2006/relationships/customXml" Target="../ink/ink2061.xml"/><Relationship Id="rId1" Type="http://schemas.openxmlformats.org/officeDocument/2006/relationships/slideLayout" Target="../slideLayouts/slideLayout7.xml"/><Relationship Id="rId6" Type="http://schemas.openxmlformats.org/officeDocument/2006/relationships/image" Target="../media/image1926.png"/><Relationship Id="rId15" Type="http://schemas.openxmlformats.org/officeDocument/2006/relationships/customXml" Target="../ink/ink2023.xml"/><Relationship Id="rId23" Type="http://schemas.openxmlformats.org/officeDocument/2006/relationships/customXml" Target="../ink/ink2027.xml"/><Relationship Id="rId28" Type="http://schemas.openxmlformats.org/officeDocument/2006/relationships/image" Target="../media/image1937.png"/><Relationship Id="rId36" Type="http://schemas.openxmlformats.org/officeDocument/2006/relationships/image" Target="../media/image1941.png"/><Relationship Id="rId49" Type="http://schemas.openxmlformats.org/officeDocument/2006/relationships/customXml" Target="../ink/ink2040.xml"/><Relationship Id="rId57" Type="http://schemas.openxmlformats.org/officeDocument/2006/relationships/customXml" Target="../ink/ink2044.xml"/><Relationship Id="rId10" Type="http://schemas.openxmlformats.org/officeDocument/2006/relationships/image" Target="../media/image1928.png"/><Relationship Id="rId31" Type="http://schemas.openxmlformats.org/officeDocument/2006/relationships/customXml" Target="../ink/ink2031.xml"/><Relationship Id="rId44" Type="http://schemas.openxmlformats.org/officeDocument/2006/relationships/image" Target="../media/image1945.png"/><Relationship Id="rId52" Type="http://schemas.openxmlformats.org/officeDocument/2006/relationships/image" Target="../media/image1949.png"/><Relationship Id="rId60" Type="http://schemas.openxmlformats.org/officeDocument/2006/relationships/image" Target="../media/image1953.png"/><Relationship Id="rId65" Type="http://schemas.openxmlformats.org/officeDocument/2006/relationships/customXml" Target="../ink/ink2048.xml"/><Relationship Id="rId73" Type="http://schemas.openxmlformats.org/officeDocument/2006/relationships/customXml" Target="../ink/ink2052.xml"/><Relationship Id="rId78" Type="http://schemas.openxmlformats.org/officeDocument/2006/relationships/image" Target="../media/image1962.png"/><Relationship Id="rId81" Type="http://schemas.openxmlformats.org/officeDocument/2006/relationships/customXml" Target="../ink/ink2056.xml"/><Relationship Id="rId86" Type="http://schemas.openxmlformats.org/officeDocument/2006/relationships/image" Target="../media/image1966.png"/><Relationship Id="rId4" Type="http://schemas.openxmlformats.org/officeDocument/2006/relationships/image" Target="../media/image1925.png"/><Relationship Id="rId9" Type="http://schemas.openxmlformats.org/officeDocument/2006/relationships/customXml" Target="../ink/ink2020.xml"/><Relationship Id="rId13" Type="http://schemas.openxmlformats.org/officeDocument/2006/relationships/customXml" Target="../ink/ink2022.xml"/><Relationship Id="rId18" Type="http://schemas.openxmlformats.org/officeDocument/2006/relationships/image" Target="../media/image1932.png"/><Relationship Id="rId39" Type="http://schemas.openxmlformats.org/officeDocument/2006/relationships/customXml" Target="../ink/ink2035.xml"/><Relationship Id="rId34" Type="http://schemas.openxmlformats.org/officeDocument/2006/relationships/image" Target="../media/image1940.png"/><Relationship Id="rId50" Type="http://schemas.openxmlformats.org/officeDocument/2006/relationships/image" Target="../media/image1948.png"/><Relationship Id="rId55" Type="http://schemas.openxmlformats.org/officeDocument/2006/relationships/customXml" Target="../ink/ink2043.xml"/><Relationship Id="rId76" Type="http://schemas.openxmlformats.org/officeDocument/2006/relationships/image" Target="../media/image1961.png"/><Relationship Id="rId7" Type="http://schemas.openxmlformats.org/officeDocument/2006/relationships/customXml" Target="../ink/ink2019.xml"/><Relationship Id="rId71" Type="http://schemas.openxmlformats.org/officeDocument/2006/relationships/customXml" Target="../ink/ink2051.xml"/><Relationship Id="rId92" Type="http://schemas.openxmlformats.org/officeDocument/2006/relationships/image" Target="../media/image1968.png"/><Relationship Id="rId2" Type="http://schemas.openxmlformats.org/officeDocument/2006/relationships/notesSlide" Target="../notesSlides/notesSlide24.xml"/><Relationship Id="rId29" Type="http://schemas.openxmlformats.org/officeDocument/2006/relationships/customXml" Target="../ink/ink2030.xml"/><Relationship Id="rId24" Type="http://schemas.openxmlformats.org/officeDocument/2006/relationships/image" Target="../media/image1935.png"/><Relationship Id="rId40" Type="http://schemas.openxmlformats.org/officeDocument/2006/relationships/image" Target="../media/image1943.png"/><Relationship Id="rId45" Type="http://schemas.openxmlformats.org/officeDocument/2006/relationships/customXml" Target="../ink/ink2038.xml"/><Relationship Id="rId66" Type="http://schemas.openxmlformats.org/officeDocument/2006/relationships/image" Target="../media/image1956.png"/><Relationship Id="rId87" Type="http://schemas.openxmlformats.org/officeDocument/2006/relationships/customXml" Target="../ink/ink2059.xml"/><Relationship Id="rId61" Type="http://schemas.openxmlformats.org/officeDocument/2006/relationships/customXml" Target="../ink/ink2046.xml"/><Relationship Id="rId82" Type="http://schemas.openxmlformats.org/officeDocument/2006/relationships/image" Target="../media/image1964.png"/><Relationship Id="rId19" Type="http://schemas.openxmlformats.org/officeDocument/2006/relationships/customXml" Target="../ink/ink2025.xml"/></Relationships>
</file>

<file path=ppt/slides/_rels/slide26.xml.rels><?xml version="1.0" encoding="UTF-8" standalone="yes"?>
<Relationships xmlns="http://schemas.openxmlformats.org/package/2006/relationships"><Relationship Id="rId117" Type="http://schemas.openxmlformats.org/officeDocument/2006/relationships/customXml" Target="../ink/ink2119.xml"/><Relationship Id="rId21" Type="http://schemas.openxmlformats.org/officeDocument/2006/relationships/customXml" Target="../ink/ink2071.xml"/><Relationship Id="rId42" Type="http://schemas.openxmlformats.org/officeDocument/2006/relationships/image" Target="../media/image1986.png"/><Relationship Id="rId47" Type="http://schemas.openxmlformats.org/officeDocument/2006/relationships/customXml" Target="../ink/ink2084.xml"/><Relationship Id="rId63" Type="http://schemas.openxmlformats.org/officeDocument/2006/relationships/customXml" Target="../ink/ink2092.xml"/><Relationship Id="rId68" Type="http://schemas.openxmlformats.org/officeDocument/2006/relationships/image" Target="../media/image1999.png"/><Relationship Id="rId84" Type="http://schemas.openxmlformats.org/officeDocument/2006/relationships/image" Target="../media/image2007.png"/><Relationship Id="rId89" Type="http://schemas.openxmlformats.org/officeDocument/2006/relationships/customXml" Target="../ink/ink2105.xml"/><Relationship Id="rId112" Type="http://schemas.openxmlformats.org/officeDocument/2006/relationships/image" Target="../media/image2021.png"/><Relationship Id="rId16" Type="http://schemas.openxmlformats.org/officeDocument/2006/relationships/image" Target="../media/image1975.png"/><Relationship Id="rId107" Type="http://schemas.openxmlformats.org/officeDocument/2006/relationships/customXml" Target="../ink/ink2114.xml"/><Relationship Id="rId11" Type="http://schemas.openxmlformats.org/officeDocument/2006/relationships/customXml" Target="../ink/ink2066.xml"/><Relationship Id="rId32" Type="http://schemas.openxmlformats.org/officeDocument/2006/relationships/image" Target="../media/image1982.png"/><Relationship Id="rId37" Type="http://schemas.openxmlformats.org/officeDocument/2006/relationships/customXml" Target="../ink/ink2079.xml"/><Relationship Id="rId53" Type="http://schemas.openxmlformats.org/officeDocument/2006/relationships/customXml" Target="../ink/ink2087.xml"/><Relationship Id="rId58" Type="http://schemas.openxmlformats.org/officeDocument/2006/relationships/image" Target="../media/image1994.png"/><Relationship Id="rId74" Type="http://schemas.openxmlformats.org/officeDocument/2006/relationships/image" Target="../media/image2002.png"/><Relationship Id="rId79" Type="http://schemas.openxmlformats.org/officeDocument/2006/relationships/customXml" Target="../ink/ink2100.xml"/><Relationship Id="rId102" Type="http://schemas.openxmlformats.org/officeDocument/2006/relationships/image" Target="../media/image2016.png"/><Relationship Id="rId123" Type="http://schemas.openxmlformats.org/officeDocument/2006/relationships/customXml" Target="../ink/ink2122.xml"/><Relationship Id="rId128" Type="http://schemas.openxmlformats.org/officeDocument/2006/relationships/image" Target="../media/image2029.png"/><Relationship Id="rId5" Type="http://schemas.openxmlformats.org/officeDocument/2006/relationships/customXml" Target="../ink/ink2063.xml"/><Relationship Id="rId90" Type="http://schemas.openxmlformats.org/officeDocument/2006/relationships/image" Target="../media/image2010.png"/><Relationship Id="rId95" Type="http://schemas.openxmlformats.org/officeDocument/2006/relationships/customXml" Target="../ink/ink2108.xml"/><Relationship Id="rId22" Type="http://schemas.openxmlformats.org/officeDocument/2006/relationships/image" Target="../media/image1978.png"/><Relationship Id="rId27" Type="http://schemas.openxmlformats.org/officeDocument/2006/relationships/customXml" Target="../ink/ink2074.xml"/><Relationship Id="rId43" Type="http://schemas.openxmlformats.org/officeDocument/2006/relationships/customXml" Target="../ink/ink2082.xml"/><Relationship Id="rId48" Type="http://schemas.openxmlformats.org/officeDocument/2006/relationships/image" Target="../media/image1989.png"/><Relationship Id="rId64" Type="http://schemas.openxmlformats.org/officeDocument/2006/relationships/image" Target="../media/image1997.png"/><Relationship Id="rId69" Type="http://schemas.openxmlformats.org/officeDocument/2006/relationships/customXml" Target="../ink/ink2095.xml"/><Relationship Id="rId113" Type="http://schemas.openxmlformats.org/officeDocument/2006/relationships/customXml" Target="../ink/ink2117.xml"/><Relationship Id="rId118" Type="http://schemas.openxmlformats.org/officeDocument/2006/relationships/image" Target="../media/image2024.png"/><Relationship Id="rId80" Type="http://schemas.openxmlformats.org/officeDocument/2006/relationships/image" Target="../media/image2005.png"/><Relationship Id="rId85" Type="http://schemas.openxmlformats.org/officeDocument/2006/relationships/customXml" Target="../ink/ink2103.xml"/><Relationship Id="rId12" Type="http://schemas.openxmlformats.org/officeDocument/2006/relationships/image" Target="../media/image1973.png"/><Relationship Id="rId17" Type="http://schemas.openxmlformats.org/officeDocument/2006/relationships/customXml" Target="../ink/ink2069.xml"/><Relationship Id="rId33" Type="http://schemas.openxmlformats.org/officeDocument/2006/relationships/customXml" Target="../ink/ink2077.xml"/><Relationship Id="rId38" Type="http://schemas.openxmlformats.org/officeDocument/2006/relationships/image" Target="../media/image1984.png"/><Relationship Id="rId59" Type="http://schemas.openxmlformats.org/officeDocument/2006/relationships/customXml" Target="../ink/ink2090.xml"/><Relationship Id="rId103" Type="http://schemas.openxmlformats.org/officeDocument/2006/relationships/customXml" Target="../ink/ink2112.xml"/><Relationship Id="rId108" Type="http://schemas.openxmlformats.org/officeDocument/2006/relationships/image" Target="../media/image2019.png"/><Relationship Id="rId124" Type="http://schemas.openxmlformats.org/officeDocument/2006/relationships/image" Target="../media/image2027.png"/><Relationship Id="rId129" Type="http://schemas.openxmlformats.org/officeDocument/2006/relationships/customXml" Target="../ink/ink2125.xml"/><Relationship Id="rId54" Type="http://schemas.openxmlformats.org/officeDocument/2006/relationships/image" Target="../media/image1992.png"/><Relationship Id="rId70" Type="http://schemas.openxmlformats.org/officeDocument/2006/relationships/image" Target="../media/image2000.png"/><Relationship Id="rId75" Type="http://schemas.openxmlformats.org/officeDocument/2006/relationships/customXml" Target="../ink/ink2098.xml"/><Relationship Id="rId91" Type="http://schemas.openxmlformats.org/officeDocument/2006/relationships/customXml" Target="../ink/ink2106.xml"/><Relationship Id="rId96" Type="http://schemas.openxmlformats.org/officeDocument/2006/relationships/image" Target="../media/image2013.png"/><Relationship Id="rId1" Type="http://schemas.openxmlformats.org/officeDocument/2006/relationships/slideLayout" Target="../slideLayouts/slideLayout7.xml"/><Relationship Id="rId6" Type="http://schemas.openxmlformats.org/officeDocument/2006/relationships/image" Target="../media/image1970.png"/><Relationship Id="rId23" Type="http://schemas.openxmlformats.org/officeDocument/2006/relationships/customXml" Target="../ink/ink2072.xml"/><Relationship Id="rId28" Type="http://schemas.openxmlformats.org/officeDocument/2006/relationships/image" Target="../media/image1875.png"/><Relationship Id="rId49" Type="http://schemas.openxmlformats.org/officeDocument/2006/relationships/customXml" Target="../ink/ink2085.xml"/><Relationship Id="rId114" Type="http://schemas.openxmlformats.org/officeDocument/2006/relationships/image" Target="../media/image2022.png"/><Relationship Id="rId119" Type="http://schemas.openxmlformats.org/officeDocument/2006/relationships/customXml" Target="../ink/ink2120.xml"/><Relationship Id="rId44" Type="http://schemas.openxmlformats.org/officeDocument/2006/relationships/image" Target="../media/image1987.png"/><Relationship Id="rId60" Type="http://schemas.openxmlformats.org/officeDocument/2006/relationships/image" Target="../media/image1995.png"/><Relationship Id="rId65" Type="http://schemas.openxmlformats.org/officeDocument/2006/relationships/customXml" Target="../ink/ink2093.xml"/><Relationship Id="rId81" Type="http://schemas.openxmlformats.org/officeDocument/2006/relationships/customXml" Target="../ink/ink2101.xml"/><Relationship Id="rId86" Type="http://schemas.openxmlformats.org/officeDocument/2006/relationships/image" Target="../media/image2008.png"/><Relationship Id="rId130" Type="http://schemas.openxmlformats.org/officeDocument/2006/relationships/image" Target="../media/image2030.png"/><Relationship Id="rId13" Type="http://schemas.openxmlformats.org/officeDocument/2006/relationships/customXml" Target="../ink/ink2067.xml"/><Relationship Id="rId18" Type="http://schemas.openxmlformats.org/officeDocument/2006/relationships/image" Target="../media/image1976.png"/><Relationship Id="rId39" Type="http://schemas.openxmlformats.org/officeDocument/2006/relationships/customXml" Target="../ink/ink2080.xml"/><Relationship Id="rId109" Type="http://schemas.openxmlformats.org/officeDocument/2006/relationships/customXml" Target="../ink/ink2115.xml"/><Relationship Id="rId34" Type="http://schemas.openxmlformats.org/officeDocument/2006/relationships/image" Target="../media/image1983.png"/><Relationship Id="rId50" Type="http://schemas.openxmlformats.org/officeDocument/2006/relationships/image" Target="../media/image1990.png"/><Relationship Id="rId55" Type="http://schemas.openxmlformats.org/officeDocument/2006/relationships/customXml" Target="../ink/ink2088.xml"/><Relationship Id="rId76" Type="http://schemas.openxmlformats.org/officeDocument/2006/relationships/image" Target="../media/image2003.png"/><Relationship Id="rId97" Type="http://schemas.openxmlformats.org/officeDocument/2006/relationships/customXml" Target="../ink/ink2109.xml"/><Relationship Id="rId104" Type="http://schemas.openxmlformats.org/officeDocument/2006/relationships/image" Target="../media/image2017.png"/><Relationship Id="rId120" Type="http://schemas.openxmlformats.org/officeDocument/2006/relationships/image" Target="../media/image2025.png"/><Relationship Id="rId125" Type="http://schemas.openxmlformats.org/officeDocument/2006/relationships/customXml" Target="../ink/ink2123.xml"/><Relationship Id="rId7" Type="http://schemas.openxmlformats.org/officeDocument/2006/relationships/customXml" Target="../ink/ink2064.xml"/><Relationship Id="rId71" Type="http://schemas.openxmlformats.org/officeDocument/2006/relationships/customXml" Target="../ink/ink2096.xml"/><Relationship Id="rId92" Type="http://schemas.openxmlformats.org/officeDocument/2006/relationships/image" Target="../media/image2011.png"/><Relationship Id="rId2" Type="http://schemas.openxmlformats.org/officeDocument/2006/relationships/notesSlide" Target="../notesSlides/notesSlide25.xml"/><Relationship Id="rId29" Type="http://schemas.openxmlformats.org/officeDocument/2006/relationships/customXml" Target="../ink/ink2075.xml"/><Relationship Id="rId24" Type="http://schemas.openxmlformats.org/officeDocument/2006/relationships/image" Target="../media/image1979.png"/><Relationship Id="rId40" Type="http://schemas.openxmlformats.org/officeDocument/2006/relationships/image" Target="../media/image1985.png"/><Relationship Id="rId45" Type="http://schemas.openxmlformats.org/officeDocument/2006/relationships/customXml" Target="../ink/ink2083.xml"/><Relationship Id="rId66" Type="http://schemas.openxmlformats.org/officeDocument/2006/relationships/image" Target="../media/image1998.png"/><Relationship Id="rId87" Type="http://schemas.openxmlformats.org/officeDocument/2006/relationships/customXml" Target="../ink/ink2104.xml"/><Relationship Id="rId110" Type="http://schemas.openxmlformats.org/officeDocument/2006/relationships/image" Target="../media/image2020.png"/><Relationship Id="rId115" Type="http://schemas.openxmlformats.org/officeDocument/2006/relationships/customXml" Target="../ink/ink2118.xml"/><Relationship Id="rId61" Type="http://schemas.openxmlformats.org/officeDocument/2006/relationships/customXml" Target="../ink/ink2091.xml"/><Relationship Id="rId82" Type="http://schemas.openxmlformats.org/officeDocument/2006/relationships/image" Target="../media/image2006.png"/><Relationship Id="rId19" Type="http://schemas.openxmlformats.org/officeDocument/2006/relationships/customXml" Target="../ink/ink2070.xml"/><Relationship Id="rId14" Type="http://schemas.openxmlformats.org/officeDocument/2006/relationships/image" Target="../media/image1974.png"/><Relationship Id="rId30" Type="http://schemas.openxmlformats.org/officeDocument/2006/relationships/image" Target="../media/image1981.png"/><Relationship Id="rId35" Type="http://schemas.openxmlformats.org/officeDocument/2006/relationships/customXml" Target="../ink/ink2078.xml"/><Relationship Id="rId56" Type="http://schemas.openxmlformats.org/officeDocument/2006/relationships/image" Target="../media/image1993.png"/><Relationship Id="rId77" Type="http://schemas.openxmlformats.org/officeDocument/2006/relationships/customXml" Target="../ink/ink2099.xml"/><Relationship Id="rId100" Type="http://schemas.openxmlformats.org/officeDocument/2006/relationships/image" Target="../media/image2015.png"/><Relationship Id="rId105" Type="http://schemas.openxmlformats.org/officeDocument/2006/relationships/customXml" Target="../ink/ink2113.xml"/><Relationship Id="rId126" Type="http://schemas.openxmlformats.org/officeDocument/2006/relationships/image" Target="../media/image2028.png"/><Relationship Id="rId8" Type="http://schemas.openxmlformats.org/officeDocument/2006/relationships/image" Target="../media/image1971.png"/><Relationship Id="rId51" Type="http://schemas.openxmlformats.org/officeDocument/2006/relationships/customXml" Target="../ink/ink2086.xml"/><Relationship Id="rId72" Type="http://schemas.openxmlformats.org/officeDocument/2006/relationships/image" Target="../media/image2001.png"/><Relationship Id="rId93" Type="http://schemas.openxmlformats.org/officeDocument/2006/relationships/customXml" Target="../ink/ink2107.xml"/><Relationship Id="rId98" Type="http://schemas.openxmlformats.org/officeDocument/2006/relationships/image" Target="../media/image2014.png"/><Relationship Id="rId121" Type="http://schemas.openxmlformats.org/officeDocument/2006/relationships/customXml" Target="../ink/ink2121.xml"/><Relationship Id="rId3" Type="http://schemas.openxmlformats.org/officeDocument/2006/relationships/customXml" Target="../ink/ink2062.xml"/><Relationship Id="rId25" Type="http://schemas.openxmlformats.org/officeDocument/2006/relationships/customXml" Target="../ink/ink2073.xml"/><Relationship Id="rId46" Type="http://schemas.openxmlformats.org/officeDocument/2006/relationships/image" Target="../media/image1988.png"/><Relationship Id="rId67" Type="http://schemas.openxmlformats.org/officeDocument/2006/relationships/customXml" Target="../ink/ink2094.xml"/><Relationship Id="rId116" Type="http://schemas.openxmlformats.org/officeDocument/2006/relationships/image" Target="../media/image2023.png"/><Relationship Id="rId20" Type="http://schemas.openxmlformats.org/officeDocument/2006/relationships/image" Target="../media/image1977.png"/><Relationship Id="rId41" Type="http://schemas.openxmlformats.org/officeDocument/2006/relationships/customXml" Target="../ink/ink2081.xml"/><Relationship Id="rId62" Type="http://schemas.openxmlformats.org/officeDocument/2006/relationships/image" Target="../media/image1996.png"/><Relationship Id="rId83" Type="http://schemas.openxmlformats.org/officeDocument/2006/relationships/customXml" Target="../ink/ink2102.xml"/><Relationship Id="rId88" Type="http://schemas.openxmlformats.org/officeDocument/2006/relationships/image" Target="../media/image2009.png"/><Relationship Id="rId111" Type="http://schemas.openxmlformats.org/officeDocument/2006/relationships/customXml" Target="../ink/ink2116.xml"/><Relationship Id="rId15" Type="http://schemas.openxmlformats.org/officeDocument/2006/relationships/customXml" Target="../ink/ink2068.xml"/><Relationship Id="rId36" Type="http://schemas.openxmlformats.org/officeDocument/2006/relationships/image" Target="../media/image1672.png"/><Relationship Id="rId57" Type="http://schemas.openxmlformats.org/officeDocument/2006/relationships/customXml" Target="../ink/ink2089.xml"/><Relationship Id="rId106" Type="http://schemas.openxmlformats.org/officeDocument/2006/relationships/image" Target="../media/image2018.png"/><Relationship Id="rId127" Type="http://schemas.openxmlformats.org/officeDocument/2006/relationships/customXml" Target="../ink/ink2124.xml"/><Relationship Id="rId10" Type="http://schemas.openxmlformats.org/officeDocument/2006/relationships/image" Target="../media/image1972.png"/><Relationship Id="rId31" Type="http://schemas.openxmlformats.org/officeDocument/2006/relationships/customXml" Target="../ink/ink2076.xml"/><Relationship Id="rId52" Type="http://schemas.openxmlformats.org/officeDocument/2006/relationships/image" Target="../media/image1991.png"/><Relationship Id="rId73" Type="http://schemas.openxmlformats.org/officeDocument/2006/relationships/customXml" Target="../ink/ink2097.xml"/><Relationship Id="rId78" Type="http://schemas.openxmlformats.org/officeDocument/2006/relationships/image" Target="../media/image2004.png"/><Relationship Id="rId94" Type="http://schemas.openxmlformats.org/officeDocument/2006/relationships/image" Target="../media/image2012.png"/><Relationship Id="rId99" Type="http://schemas.openxmlformats.org/officeDocument/2006/relationships/customXml" Target="../ink/ink2110.xml"/><Relationship Id="rId101" Type="http://schemas.openxmlformats.org/officeDocument/2006/relationships/customXml" Target="../ink/ink2111.xml"/><Relationship Id="rId122" Type="http://schemas.openxmlformats.org/officeDocument/2006/relationships/image" Target="../media/image2026.png"/><Relationship Id="rId4" Type="http://schemas.openxmlformats.org/officeDocument/2006/relationships/image" Target="../media/image1969.png"/><Relationship Id="rId9" Type="http://schemas.openxmlformats.org/officeDocument/2006/relationships/customXml" Target="../ink/ink2065.xml"/><Relationship Id="rId26" Type="http://schemas.openxmlformats.org/officeDocument/2006/relationships/image" Target="../media/image1980.png"/></Relationships>
</file>

<file path=ppt/slides/_rels/slide27.xml.rels><?xml version="1.0" encoding="UTF-8" standalone="yes"?>
<Relationships xmlns="http://schemas.openxmlformats.org/package/2006/relationships"><Relationship Id="rId8" Type="http://schemas.openxmlformats.org/officeDocument/2006/relationships/image" Target="../media/image2033.png"/><Relationship Id="rId13" Type="http://schemas.openxmlformats.org/officeDocument/2006/relationships/customXml" Target="../ink/ink2131.xml"/><Relationship Id="rId18" Type="http://schemas.openxmlformats.org/officeDocument/2006/relationships/image" Target="../media/image2038.png"/><Relationship Id="rId26" Type="http://schemas.openxmlformats.org/officeDocument/2006/relationships/image" Target="../media/image2042.png"/><Relationship Id="rId3" Type="http://schemas.openxmlformats.org/officeDocument/2006/relationships/customXml" Target="../ink/ink2126.xml"/><Relationship Id="rId21" Type="http://schemas.openxmlformats.org/officeDocument/2006/relationships/customXml" Target="../ink/ink2135.xml"/><Relationship Id="rId7" Type="http://schemas.openxmlformats.org/officeDocument/2006/relationships/customXml" Target="../ink/ink2128.xml"/><Relationship Id="rId12" Type="http://schemas.openxmlformats.org/officeDocument/2006/relationships/image" Target="../media/image2035.png"/><Relationship Id="rId17" Type="http://schemas.openxmlformats.org/officeDocument/2006/relationships/customXml" Target="../ink/ink2133.xml"/><Relationship Id="rId25" Type="http://schemas.openxmlformats.org/officeDocument/2006/relationships/customXml" Target="../ink/ink2137.xml"/><Relationship Id="rId2" Type="http://schemas.openxmlformats.org/officeDocument/2006/relationships/notesSlide" Target="../notesSlides/notesSlide26.xml"/><Relationship Id="rId16" Type="http://schemas.openxmlformats.org/officeDocument/2006/relationships/image" Target="../media/image2037.png"/><Relationship Id="rId20" Type="http://schemas.openxmlformats.org/officeDocument/2006/relationships/image" Target="../media/image2039.png"/><Relationship Id="rId29" Type="http://schemas.openxmlformats.org/officeDocument/2006/relationships/customXml" Target="../ink/ink2139.xml"/><Relationship Id="rId1" Type="http://schemas.openxmlformats.org/officeDocument/2006/relationships/slideLayout" Target="../slideLayouts/slideLayout7.xml"/><Relationship Id="rId6" Type="http://schemas.openxmlformats.org/officeDocument/2006/relationships/image" Target="../media/image2032.png"/><Relationship Id="rId11" Type="http://schemas.openxmlformats.org/officeDocument/2006/relationships/customXml" Target="../ink/ink2130.xml"/><Relationship Id="rId24" Type="http://schemas.openxmlformats.org/officeDocument/2006/relationships/image" Target="../media/image2041.png"/><Relationship Id="rId5" Type="http://schemas.openxmlformats.org/officeDocument/2006/relationships/customXml" Target="../ink/ink2127.xml"/><Relationship Id="rId15" Type="http://schemas.openxmlformats.org/officeDocument/2006/relationships/customXml" Target="../ink/ink2132.xml"/><Relationship Id="rId23" Type="http://schemas.openxmlformats.org/officeDocument/2006/relationships/customXml" Target="../ink/ink2136.xml"/><Relationship Id="rId28" Type="http://schemas.openxmlformats.org/officeDocument/2006/relationships/image" Target="../media/image2043.png"/><Relationship Id="rId10" Type="http://schemas.openxmlformats.org/officeDocument/2006/relationships/image" Target="../media/image2034.png"/><Relationship Id="rId19" Type="http://schemas.openxmlformats.org/officeDocument/2006/relationships/customXml" Target="../ink/ink2134.xml"/><Relationship Id="rId4" Type="http://schemas.openxmlformats.org/officeDocument/2006/relationships/image" Target="../media/image2031.png"/><Relationship Id="rId9" Type="http://schemas.openxmlformats.org/officeDocument/2006/relationships/customXml" Target="../ink/ink2129.xml"/><Relationship Id="rId14" Type="http://schemas.openxmlformats.org/officeDocument/2006/relationships/image" Target="../media/image2036.png"/><Relationship Id="rId22" Type="http://schemas.openxmlformats.org/officeDocument/2006/relationships/image" Target="../media/image2040.png"/><Relationship Id="rId27" Type="http://schemas.openxmlformats.org/officeDocument/2006/relationships/customXml" Target="../ink/ink2138.xml"/><Relationship Id="rId30" Type="http://schemas.openxmlformats.org/officeDocument/2006/relationships/image" Target="../media/image2044.png"/></Relationships>
</file>

<file path=ppt/slides/_rels/slide28.xml.rels><?xml version="1.0" encoding="UTF-8" standalone="yes"?>
<Relationships xmlns="http://schemas.openxmlformats.org/package/2006/relationships"><Relationship Id="rId117" Type="http://schemas.openxmlformats.org/officeDocument/2006/relationships/image" Target="../media/image2099.png"/><Relationship Id="rId299" Type="http://schemas.openxmlformats.org/officeDocument/2006/relationships/image" Target="../media/image2190.png"/><Relationship Id="rId21" Type="http://schemas.openxmlformats.org/officeDocument/2006/relationships/image" Target="../media/image2053.png"/><Relationship Id="rId63" Type="http://schemas.openxmlformats.org/officeDocument/2006/relationships/image" Target="../media/image2074.png"/><Relationship Id="rId159" Type="http://schemas.openxmlformats.org/officeDocument/2006/relationships/image" Target="../media/image2120.png"/><Relationship Id="rId324" Type="http://schemas.openxmlformats.org/officeDocument/2006/relationships/customXml" Target="../ink/ink2301.xml"/><Relationship Id="rId170" Type="http://schemas.openxmlformats.org/officeDocument/2006/relationships/customXml" Target="../ink/ink2224.xml"/><Relationship Id="rId226" Type="http://schemas.openxmlformats.org/officeDocument/2006/relationships/customXml" Target="../ink/ink2252.xml"/><Relationship Id="rId268" Type="http://schemas.openxmlformats.org/officeDocument/2006/relationships/customXml" Target="../ink/ink2273.xml"/><Relationship Id="rId32" Type="http://schemas.openxmlformats.org/officeDocument/2006/relationships/customXml" Target="../ink/ink2154.xml"/><Relationship Id="rId74" Type="http://schemas.openxmlformats.org/officeDocument/2006/relationships/customXml" Target="../ink/ink2175.xml"/><Relationship Id="rId128" Type="http://schemas.openxmlformats.org/officeDocument/2006/relationships/customXml" Target="../ink/ink2203.xml"/><Relationship Id="rId5" Type="http://schemas.openxmlformats.org/officeDocument/2006/relationships/image" Target="../media/image2045.png"/><Relationship Id="rId181" Type="http://schemas.openxmlformats.org/officeDocument/2006/relationships/image" Target="../media/image2131.png"/><Relationship Id="rId237" Type="http://schemas.openxmlformats.org/officeDocument/2006/relationships/image" Target="../media/image2159.png"/><Relationship Id="rId279" Type="http://schemas.openxmlformats.org/officeDocument/2006/relationships/image" Target="../media/image2180.png"/><Relationship Id="rId43" Type="http://schemas.openxmlformats.org/officeDocument/2006/relationships/image" Target="../media/image2064.png"/><Relationship Id="rId139" Type="http://schemas.openxmlformats.org/officeDocument/2006/relationships/image" Target="../media/image2110.png"/><Relationship Id="rId290" Type="http://schemas.openxmlformats.org/officeDocument/2006/relationships/customXml" Target="../ink/ink2284.xml"/><Relationship Id="rId304" Type="http://schemas.openxmlformats.org/officeDocument/2006/relationships/customXml" Target="../ink/ink2291.xml"/><Relationship Id="rId85" Type="http://schemas.openxmlformats.org/officeDocument/2006/relationships/customXml" Target="../ink/ink2181.xml"/><Relationship Id="rId150" Type="http://schemas.openxmlformats.org/officeDocument/2006/relationships/customXml" Target="../ink/ink2214.xml"/><Relationship Id="rId192" Type="http://schemas.openxmlformats.org/officeDocument/2006/relationships/customXml" Target="../ink/ink2235.xml"/><Relationship Id="rId206" Type="http://schemas.openxmlformats.org/officeDocument/2006/relationships/customXml" Target="../ink/ink2242.xml"/><Relationship Id="rId248" Type="http://schemas.openxmlformats.org/officeDocument/2006/relationships/customXml" Target="../ink/ink2263.xml"/><Relationship Id="rId12" Type="http://schemas.openxmlformats.org/officeDocument/2006/relationships/customXml" Target="../ink/ink2144.xml"/><Relationship Id="rId108" Type="http://schemas.openxmlformats.org/officeDocument/2006/relationships/image" Target="../media/image2095.png"/><Relationship Id="rId315" Type="http://schemas.openxmlformats.org/officeDocument/2006/relationships/image" Target="../media/image2198.png"/><Relationship Id="rId54" Type="http://schemas.openxmlformats.org/officeDocument/2006/relationships/customXml" Target="../ink/ink2165.xml"/><Relationship Id="rId96" Type="http://schemas.openxmlformats.org/officeDocument/2006/relationships/image" Target="../media/image2089.png"/><Relationship Id="rId161" Type="http://schemas.openxmlformats.org/officeDocument/2006/relationships/image" Target="../media/image2121.png"/><Relationship Id="rId217" Type="http://schemas.openxmlformats.org/officeDocument/2006/relationships/image" Target="../media/image2149.png"/><Relationship Id="rId259" Type="http://schemas.openxmlformats.org/officeDocument/2006/relationships/image" Target="../media/image2170.png"/><Relationship Id="rId23" Type="http://schemas.openxmlformats.org/officeDocument/2006/relationships/image" Target="../media/image2054.png"/><Relationship Id="rId119" Type="http://schemas.openxmlformats.org/officeDocument/2006/relationships/image" Target="../media/image2100.png"/><Relationship Id="rId270" Type="http://schemas.openxmlformats.org/officeDocument/2006/relationships/customXml" Target="../ink/ink2274.xml"/><Relationship Id="rId326" Type="http://schemas.openxmlformats.org/officeDocument/2006/relationships/customXml" Target="../ink/ink2302.xml"/><Relationship Id="rId65" Type="http://schemas.openxmlformats.org/officeDocument/2006/relationships/image" Target="../media/image2075.png"/><Relationship Id="rId130" Type="http://schemas.openxmlformats.org/officeDocument/2006/relationships/customXml" Target="../ink/ink2204.xml"/><Relationship Id="rId172" Type="http://schemas.openxmlformats.org/officeDocument/2006/relationships/customXml" Target="../ink/ink2225.xml"/><Relationship Id="rId228" Type="http://schemas.openxmlformats.org/officeDocument/2006/relationships/customXml" Target="../ink/ink2253.xml"/><Relationship Id="rId281" Type="http://schemas.openxmlformats.org/officeDocument/2006/relationships/image" Target="../media/image2181.png"/><Relationship Id="rId34" Type="http://schemas.openxmlformats.org/officeDocument/2006/relationships/customXml" Target="../ink/ink2155.xml"/><Relationship Id="rId76" Type="http://schemas.openxmlformats.org/officeDocument/2006/relationships/customXml" Target="../ink/ink2176.xml"/><Relationship Id="rId141" Type="http://schemas.openxmlformats.org/officeDocument/2006/relationships/image" Target="../media/image2111.png"/><Relationship Id="rId7" Type="http://schemas.openxmlformats.org/officeDocument/2006/relationships/image" Target="../media/image2046.png"/><Relationship Id="rId183" Type="http://schemas.openxmlformats.org/officeDocument/2006/relationships/image" Target="../media/image2132.png"/><Relationship Id="rId239" Type="http://schemas.openxmlformats.org/officeDocument/2006/relationships/image" Target="../media/image2160.png"/><Relationship Id="rId250" Type="http://schemas.openxmlformats.org/officeDocument/2006/relationships/customXml" Target="../ink/ink2264.xml"/><Relationship Id="rId271" Type="http://schemas.openxmlformats.org/officeDocument/2006/relationships/image" Target="../media/image2176.png"/><Relationship Id="rId292" Type="http://schemas.openxmlformats.org/officeDocument/2006/relationships/customXml" Target="../ink/ink2285.xml"/><Relationship Id="rId306" Type="http://schemas.openxmlformats.org/officeDocument/2006/relationships/customXml" Target="../ink/ink2292.xml"/><Relationship Id="rId24" Type="http://schemas.openxmlformats.org/officeDocument/2006/relationships/customXml" Target="../ink/ink2150.xml"/><Relationship Id="rId45" Type="http://schemas.openxmlformats.org/officeDocument/2006/relationships/image" Target="../media/image2065.png"/><Relationship Id="rId66" Type="http://schemas.openxmlformats.org/officeDocument/2006/relationships/customXml" Target="../ink/ink2171.xml"/><Relationship Id="rId87" Type="http://schemas.openxmlformats.org/officeDocument/2006/relationships/customXml" Target="../ink/ink2182.xml"/><Relationship Id="rId110" Type="http://schemas.openxmlformats.org/officeDocument/2006/relationships/customXml" Target="../ink/ink2194.xml"/><Relationship Id="rId131" Type="http://schemas.openxmlformats.org/officeDocument/2006/relationships/image" Target="../media/image2106.png"/><Relationship Id="rId327" Type="http://schemas.openxmlformats.org/officeDocument/2006/relationships/image" Target="../media/image2204.png"/><Relationship Id="rId152" Type="http://schemas.openxmlformats.org/officeDocument/2006/relationships/customXml" Target="../ink/ink2215.xml"/><Relationship Id="rId173" Type="http://schemas.openxmlformats.org/officeDocument/2006/relationships/image" Target="../media/image2127.png"/><Relationship Id="rId194" Type="http://schemas.openxmlformats.org/officeDocument/2006/relationships/customXml" Target="../ink/ink2236.xml"/><Relationship Id="rId208" Type="http://schemas.openxmlformats.org/officeDocument/2006/relationships/customXml" Target="../ink/ink2243.xml"/><Relationship Id="rId229" Type="http://schemas.openxmlformats.org/officeDocument/2006/relationships/image" Target="../media/image2155.png"/><Relationship Id="rId240" Type="http://schemas.openxmlformats.org/officeDocument/2006/relationships/customXml" Target="../ink/ink2259.xml"/><Relationship Id="rId261" Type="http://schemas.openxmlformats.org/officeDocument/2006/relationships/image" Target="../media/image2171.png"/><Relationship Id="rId14" Type="http://schemas.openxmlformats.org/officeDocument/2006/relationships/customXml" Target="../ink/ink2145.xml"/><Relationship Id="rId35" Type="http://schemas.openxmlformats.org/officeDocument/2006/relationships/image" Target="../media/image2060.png"/><Relationship Id="rId56" Type="http://schemas.openxmlformats.org/officeDocument/2006/relationships/customXml" Target="../ink/ink2166.xml"/><Relationship Id="rId77" Type="http://schemas.openxmlformats.org/officeDocument/2006/relationships/image" Target="../media/image2080.png"/><Relationship Id="rId100" Type="http://schemas.openxmlformats.org/officeDocument/2006/relationships/image" Target="../media/image2091.png"/><Relationship Id="rId282" Type="http://schemas.openxmlformats.org/officeDocument/2006/relationships/customXml" Target="../ink/ink2280.xml"/><Relationship Id="rId317" Type="http://schemas.openxmlformats.org/officeDocument/2006/relationships/image" Target="../media/image2199.png"/><Relationship Id="rId8" Type="http://schemas.openxmlformats.org/officeDocument/2006/relationships/customXml" Target="../ink/ink2142.xml"/><Relationship Id="rId98" Type="http://schemas.openxmlformats.org/officeDocument/2006/relationships/image" Target="../media/image2090.png"/><Relationship Id="rId121" Type="http://schemas.openxmlformats.org/officeDocument/2006/relationships/image" Target="../media/image2101.png"/><Relationship Id="rId142" Type="http://schemas.openxmlformats.org/officeDocument/2006/relationships/customXml" Target="../ink/ink2210.xml"/><Relationship Id="rId163" Type="http://schemas.openxmlformats.org/officeDocument/2006/relationships/image" Target="../media/image2122.png"/><Relationship Id="rId184" Type="http://schemas.openxmlformats.org/officeDocument/2006/relationships/customXml" Target="../ink/ink2231.xml"/><Relationship Id="rId219" Type="http://schemas.openxmlformats.org/officeDocument/2006/relationships/image" Target="../media/image2150.png"/><Relationship Id="rId230" Type="http://schemas.openxmlformats.org/officeDocument/2006/relationships/customXml" Target="../ink/ink2254.xml"/><Relationship Id="rId251" Type="http://schemas.openxmlformats.org/officeDocument/2006/relationships/image" Target="../media/image2166.png"/><Relationship Id="rId25" Type="http://schemas.openxmlformats.org/officeDocument/2006/relationships/image" Target="../media/image2055.png"/><Relationship Id="rId46" Type="http://schemas.openxmlformats.org/officeDocument/2006/relationships/customXml" Target="../ink/ink2161.xml"/><Relationship Id="rId67" Type="http://schemas.openxmlformats.org/officeDocument/2006/relationships/image" Target="../media/image2076.png"/><Relationship Id="rId272" Type="http://schemas.openxmlformats.org/officeDocument/2006/relationships/customXml" Target="../ink/ink2275.xml"/><Relationship Id="rId293" Type="http://schemas.openxmlformats.org/officeDocument/2006/relationships/image" Target="../media/image2187.png"/><Relationship Id="rId307" Type="http://schemas.openxmlformats.org/officeDocument/2006/relationships/image" Target="../media/image2194.png"/><Relationship Id="rId328" Type="http://schemas.openxmlformats.org/officeDocument/2006/relationships/customXml" Target="../ink/ink2303.xml"/><Relationship Id="rId88" Type="http://schemas.openxmlformats.org/officeDocument/2006/relationships/image" Target="../media/image2085.png"/><Relationship Id="rId111" Type="http://schemas.openxmlformats.org/officeDocument/2006/relationships/image" Target="../media/image2096.png"/><Relationship Id="rId132" Type="http://schemas.openxmlformats.org/officeDocument/2006/relationships/customXml" Target="../ink/ink2205.xml"/><Relationship Id="rId153" Type="http://schemas.openxmlformats.org/officeDocument/2006/relationships/image" Target="../media/image2117.png"/><Relationship Id="rId174" Type="http://schemas.openxmlformats.org/officeDocument/2006/relationships/customXml" Target="../ink/ink2226.xml"/><Relationship Id="rId195" Type="http://schemas.openxmlformats.org/officeDocument/2006/relationships/image" Target="../media/image2138.png"/><Relationship Id="rId209" Type="http://schemas.openxmlformats.org/officeDocument/2006/relationships/image" Target="../media/image2145.png"/><Relationship Id="rId220" Type="http://schemas.openxmlformats.org/officeDocument/2006/relationships/customXml" Target="../ink/ink2249.xml"/><Relationship Id="rId241" Type="http://schemas.openxmlformats.org/officeDocument/2006/relationships/image" Target="../media/image2161.png"/><Relationship Id="rId15" Type="http://schemas.openxmlformats.org/officeDocument/2006/relationships/image" Target="../media/image2050.png"/><Relationship Id="rId36" Type="http://schemas.openxmlformats.org/officeDocument/2006/relationships/customXml" Target="../ink/ink2156.xml"/><Relationship Id="rId57" Type="http://schemas.openxmlformats.org/officeDocument/2006/relationships/image" Target="../media/image2071.png"/><Relationship Id="rId262" Type="http://schemas.openxmlformats.org/officeDocument/2006/relationships/customXml" Target="../ink/ink2270.xml"/><Relationship Id="rId283" Type="http://schemas.openxmlformats.org/officeDocument/2006/relationships/image" Target="../media/image2182.png"/><Relationship Id="rId318" Type="http://schemas.openxmlformats.org/officeDocument/2006/relationships/customXml" Target="../ink/ink2298.xml"/><Relationship Id="rId78" Type="http://schemas.openxmlformats.org/officeDocument/2006/relationships/customXml" Target="../ink/ink2177.xml"/><Relationship Id="rId99" Type="http://schemas.openxmlformats.org/officeDocument/2006/relationships/customXml" Target="../ink/ink2188.xml"/><Relationship Id="rId101" Type="http://schemas.openxmlformats.org/officeDocument/2006/relationships/customXml" Target="../ink/ink2189.xml"/><Relationship Id="rId122" Type="http://schemas.openxmlformats.org/officeDocument/2006/relationships/customXml" Target="../ink/ink2200.xml"/><Relationship Id="rId143" Type="http://schemas.openxmlformats.org/officeDocument/2006/relationships/image" Target="../media/image2112.png"/><Relationship Id="rId164" Type="http://schemas.openxmlformats.org/officeDocument/2006/relationships/customXml" Target="../ink/ink2221.xml"/><Relationship Id="rId185" Type="http://schemas.openxmlformats.org/officeDocument/2006/relationships/image" Target="../media/image2133.png"/><Relationship Id="rId9" Type="http://schemas.openxmlformats.org/officeDocument/2006/relationships/image" Target="../media/image2047.png"/><Relationship Id="rId210" Type="http://schemas.openxmlformats.org/officeDocument/2006/relationships/customXml" Target="../ink/ink2244.xml"/><Relationship Id="rId26" Type="http://schemas.openxmlformats.org/officeDocument/2006/relationships/customXml" Target="../ink/ink2151.xml"/><Relationship Id="rId231" Type="http://schemas.openxmlformats.org/officeDocument/2006/relationships/image" Target="../media/image2156.png"/><Relationship Id="rId252" Type="http://schemas.openxmlformats.org/officeDocument/2006/relationships/customXml" Target="../ink/ink2265.xml"/><Relationship Id="rId273" Type="http://schemas.openxmlformats.org/officeDocument/2006/relationships/image" Target="../media/image2177.png"/><Relationship Id="rId294" Type="http://schemas.openxmlformats.org/officeDocument/2006/relationships/customXml" Target="../ink/ink2286.xml"/><Relationship Id="rId308" Type="http://schemas.openxmlformats.org/officeDocument/2006/relationships/customXml" Target="../ink/ink2293.xml"/><Relationship Id="rId329" Type="http://schemas.openxmlformats.org/officeDocument/2006/relationships/image" Target="../media/image2205.png"/><Relationship Id="rId47" Type="http://schemas.openxmlformats.org/officeDocument/2006/relationships/image" Target="../media/image2066.png"/><Relationship Id="rId68" Type="http://schemas.openxmlformats.org/officeDocument/2006/relationships/customXml" Target="../ink/ink2172.xml"/><Relationship Id="rId89" Type="http://schemas.openxmlformats.org/officeDocument/2006/relationships/customXml" Target="../ink/ink2183.xml"/><Relationship Id="rId112" Type="http://schemas.openxmlformats.org/officeDocument/2006/relationships/customXml" Target="../ink/ink2195.xml"/><Relationship Id="rId133" Type="http://schemas.openxmlformats.org/officeDocument/2006/relationships/image" Target="../media/image2107.png"/><Relationship Id="rId154" Type="http://schemas.openxmlformats.org/officeDocument/2006/relationships/customXml" Target="../ink/ink2216.xml"/><Relationship Id="rId175" Type="http://schemas.openxmlformats.org/officeDocument/2006/relationships/image" Target="../media/image2128.png"/><Relationship Id="rId196" Type="http://schemas.openxmlformats.org/officeDocument/2006/relationships/customXml" Target="../ink/ink2237.xml"/><Relationship Id="rId200" Type="http://schemas.openxmlformats.org/officeDocument/2006/relationships/customXml" Target="../ink/ink2239.xml"/><Relationship Id="rId16" Type="http://schemas.openxmlformats.org/officeDocument/2006/relationships/customXml" Target="../ink/ink2146.xml"/><Relationship Id="rId221" Type="http://schemas.openxmlformats.org/officeDocument/2006/relationships/image" Target="../media/image2151.png"/><Relationship Id="rId242" Type="http://schemas.openxmlformats.org/officeDocument/2006/relationships/customXml" Target="../ink/ink2260.xml"/><Relationship Id="rId263" Type="http://schemas.openxmlformats.org/officeDocument/2006/relationships/image" Target="../media/image2172.png"/><Relationship Id="rId284" Type="http://schemas.openxmlformats.org/officeDocument/2006/relationships/customXml" Target="../ink/ink2281.xml"/><Relationship Id="rId319" Type="http://schemas.openxmlformats.org/officeDocument/2006/relationships/image" Target="../media/image2200.png"/><Relationship Id="rId37" Type="http://schemas.openxmlformats.org/officeDocument/2006/relationships/image" Target="../media/image2061.png"/><Relationship Id="rId58" Type="http://schemas.openxmlformats.org/officeDocument/2006/relationships/customXml" Target="../ink/ink2167.xml"/><Relationship Id="rId79" Type="http://schemas.openxmlformats.org/officeDocument/2006/relationships/customXml" Target="../ink/ink2178.xml"/><Relationship Id="rId102" Type="http://schemas.openxmlformats.org/officeDocument/2006/relationships/image" Target="../media/image2092.png"/><Relationship Id="rId123" Type="http://schemas.openxmlformats.org/officeDocument/2006/relationships/image" Target="../media/image2102.png"/><Relationship Id="rId144" Type="http://schemas.openxmlformats.org/officeDocument/2006/relationships/customXml" Target="../ink/ink2211.xml"/><Relationship Id="rId330" Type="http://schemas.openxmlformats.org/officeDocument/2006/relationships/customXml" Target="../ink/ink2304.xml"/><Relationship Id="rId90" Type="http://schemas.openxmlformats.org/officeDocument/2006/relationships/image" Target="../media/image2086.png"/><Relationship Id="rId165" Type="http://schemas.openxmlformats.org/officeDocument/2006/relationships/image" Target="../media/image2123.png"/><Relationship Id="rId186" Type="http://schemas.openxmlformats.org/officeDocument/2006/relationships/customXml" Target="../ink/ink2232.xml"/><Relationship Id="rId211" Type="http://schemas.openxmlformats.org/officeDocument/2006/relationships/image" Target="../media/image2146.png"/><Relationship Id="rId232" Type="http://schemas.openxmlformats.org/officeDocument/2006/relationships/customXml" Target="../ink/ink2255.xml"/><Relationship Id="rId253" Type="http://schemas.openxmlformats.org/officeDocument/2006/relationships/image" Target="../media/image2167.png"/><Relationship Id="rId274" Type="http://schemas.openxmlformats.org/officeDocument/2006/relationships/customXml" Target="../ink/ink2276.xml"/><Relationship Id="rId295" Type="http://schemas.openxmlformats.org/officeDocument/2006/relationships/image" Target="../media/image2188.png"/><Relationship Id="rId309" Type="http://schemas.openxmlformats.org/officeDocument/2006/relationships/image" Target="../media/image2195.png"/><Relationship Id="rId27" Type="http://schemas.openxmlformats.org/officeDocument/2006/relationships/image" Target="../media/image2056.png"/><Relationship Id="rId48" Type="http://schemas.openxmlformats.org/officeDocument/2006/relationships/customXml" Target="../ink/ink2162.xml"/><Relationship Id="rId69" Type="http://schemas.openxmlformats.org/officeDocument/2006/relationships/image" Target="../media/image2077.png"/><Relationship Id="rId113" Type="http://schemas.openxmlformats.org/officeDocument/2006/relationships/image" Target="../media/image2097.png"/><Relationship Id="rId134" Type="http://schemas.openxmlformats.org/officeDocument/2006/relationships/customXml" Target="../ink/ink2206.xml"/><Relationship Id="rId320" Type="http://schemas.openxmlformats.org/officeDocument/2006/relationships/customXml" Target="../ink/ink2299.xml"/><Relationship Id="rId80" Type="http://schemas.openxmlformats.org/officeDocument/2006/relationships/image" Target="../media/image2081.png"/><Relationship Id="rId155" Type="http://schemas.openxmlformats.org/officeDocument/2006/relationships/image" Target="../media/image2118.png"/><Relationship Id="rId176" Type="http://schemas.openxmlformats.org/officeDocument/2006/relationships/customXml" Target="../ink/ink2227.xml"/><Relationship Id="rId197" Type="http://schemas.openxmlformats.org/officeDocument/2006/relationships/image" Target="../media/image2139.png"/><Relationship Id="rId201" Type="http://schemas.openxmlformats.org/officeDocument/2006/relationships/image" Target="../media/image2141.png"/><Relationship Id="rId222" Type="http://schemas.openxmlformats.org/officeDocument/2006/relationships/customXml" Target="../ink/ink2250.xml"/><Relationship Id="rId243" Type="http://schemas.openxmlformats.org/officeDocument/2006/relationships/image" Target="../media/image2162.png"/><Relationship Id="rId264" Type="http://schemas.openxmlformats.org/officeDocument/2006/relationships/customXml" Target="../ink/ink2271.xml"/><Relationship Id="rId285" Type="http://schemas.openxmlformats.org/officeDocument/2006/relationships/image" Target="../media/image2183.png"/><Relationship Id="rId17" Type="http://schemas.openxmlformats.org/officeDocument/2006/relationships/image" Target="../media/image2051.png"/><Relationship Id="rId38" Type="http://schemas.openxmlformats.org/officeDocument/2006/relationships/customXml" Target="../ink/ink2157.xml"/><Relationship Id="rId59" Type="http://schemas.openxmlformats.org/officeDocument/2006/relationships/image" Target="../media/image2072.png"/><Relationship Id="rId103" Type="http://schemas.openxmlformats.org/officeDocument/2006/relationships/customXml" Target="../ink/ink2190.xml"/><Relationship Id="rId124" Type="http://schemas.openxmlformats.org/officeDocument/2006/relationships/customXml" Target="../ink/ink2201.xml"/><Relationship Id="rId310" Type="http://schemas.openxmlformats.org/officeDocument/2006/relationships/customXml" Target="../ink/ink2294.xml"/><Relationship Id="rId70" Type="http://schemas.openxmlformats.org/officeDocument/2006/relationships/customXml" Target="../ink/ink2173.xml"/><Relationship Id="rId91" Type="http://schemas.openxmlformats.org/officeDocument/2006/relationships/customXml" Target="../ink/ink2184.xml"/><Relationship Id="rId145" Type="http://schemas.openxmlformats.org/officeDocument/2006/relationships/image" Target="../media/image2113.png"/><Relationship Id="rId166" Type="http://schemas.openxmlformats.org/officeDocument/2006/relationships/customXml" Target="../ink/ink2222.xml"/><Relationship Id="rId187" Type="http://schemas.openxmlformats.org/officeDocument/2006/relationships/image" Target="../media/image2134.png"/><Relationship Id="rId331" Type="http://schemas.openxmlformats.org/officeDocument/2006/relationships/image" Target="../media/image2206.png"/><Relationship Id="rId1" Type="http://schemas.openxmlformats.org/officeDocument/2006/relationships/slideLayout" Target="../slideLayouts/slideLayout7.xml"/><Relationship Id="rId212" Type="http://schemas.openxmlformats.org/officeDocument/2006/relationships/customXml" Target="../ink/ink2245.xml"/><Relationship Id="rId233" Type="http://schemas.openxmlformats.org/officeDocument/2006/relationships/image" Target="../media/image2157.png"/><Relationship Id="rId254" Type="http://schemas.openxmlformats.org/officeDocument/2006/relationships/customXml" Target="../ink/ink2266.xml"/><Relationship Id="rId28" Type="http://schemas.openxmlformats.org/officeDocument/2006/relationships/customXml" Target="../ink/ink2152.xml"/><Relationship Id="rId49" Type="http://schemas.openxmlformats.org/officeDocument/2006/relationships/image" Target="../media/image2067.png"/><Relationship Id="rId114" Type="http://schemas.openxmlformats.org/officeDocument/2006/relationships/customXml" Target="../ink/ink2196.xml"/><Relationship Id="rId275" Type="http://schemas.openxmlformats.org/officeDocument/2006/relationships/image" Target="../media/image2178.png"/><Relationship Id="rId296" Type="http://schemas.openxmlformats.org/officeDocument/2006/relationships/customXml" Target="../ink/ink2287.xml"/><Relationship Id="rId300" Type="http://schemas.openxmlformats.org/officeDocument/2006/relationships/customXml" Target="../ink/ink2289.xml"/><Relationship Id="rId60" Type="http://schemas.openxmlformats.org/officeDocument/2006/relationships/customXml" Target="../ink/ink2168.xml"/><Relationship Id="rId81" Type="http://schemas.openxmlformats.org/officeDocument/2006/relationships/customXml" Target="../ink/ink2179.xml"/><Relationship Id="rId135" Type="http://schemas.openxmlformats.org/officeDocument/2006/relationships/image" Target="../media/image2108.png"/><Relationship Id="rId156" Type="http://schemas.openxmlformats.org/officeDocument/2006/relationships/customXml" Target="../ink/ink2217.xml"/><Relationship Id="rId177" Type="http://schemas.openxmlformats.org/officeDocument/2006/relationships/image" Target="../media/image2129.png"/><Relationship Id="rId198" Type="http://schemas.openxmlformats.org/officeDocument/2006/relationships/customXml" Target="../ink/ink2238.xml"/><Relationship Id="rId321" Type="http://schemas.openxmlformats.org/officeDocument/2006/relationships/image" Target="../media/image2201.png"/><Relationship Id="rId202" Type="http://schemas.openxmlformats.org/officeDocument/2006/relationships/customXml" Target="../ink/ink2240.xml"/><Relationship Id="rId223" Type="http://schemas.openxmlformats.org/officeDocument/2006/relationships/image" Target="../media/image2152.png"/><Relationship Id="rId244" Type="http://schemas.openxmlformats.org/officeDocument/2006/relationships/customXml" Target="../ink/ink2261.xml"/><Relationship Id="rId18" Type="http://schemas.openxmlformats.org/officeDocument/2006/relationships/customXml" Target="../ink/ink2147.xml"/><Relationship Id="rId39" Type="http://schemas.openxmlformats.org/officeDocument/2006/relationships/image" Target="../media/image2062.png"/><Relationship Id="rId265" Type="http://schemas.openxmlformats.org/officeDocument/2006/relationships/image" Target="../media/image2173.png"/><Relationship Id="rId286" Type="http://schemas.openxmlformats.org/officeDocument/2006/relationships/customXml" Target="../ink/ink2282.xml"/><Relationship Id="rId50" Type="http://schemas.openxmlformats.org/officeDocument/2006/relationships/customXml" Target="../ink/ink2163.xml"/><Relationship Id="rId104" Type="http://schemas.openxmlformats.org/officeDocument/2006/relationships/image" Target="../media/image2093.png"/><Relationship Id="rId125" Type="http://schemas.openxmlformats.org/officeDocument/2006/relationships/image" Target="../media/image2103.png"/><Relationship Id="rId146" Type="http://schemas.openxmlformats.org/officeDocument/2006/relationships/customXml" Target="../ink/ink2212.xml"/><Relationship Id="rId167" Type="http://schemas.openxmlformats.org/officeDocument/2006/relationships/image" Target="../media/image2124.png"/><Relationship Id="rId188" Type="http://schemas.openxmlformats.org/officeDocument/2006/relationships/customXml" Target="../ink/ink2233.xml"/><Relationship Id="rId311" Type="http://schemas.openxmlformats.org/officeDocument/2006/relationships/image" Target="../media/image2196.png"/><Relationship Id="rId71" Type="http://schemas.openxmlformats.org/officeDocument/2006/relationships/image" Target="../media/image2078.png"/><Relationship Id="rId92" Type="http://schemas.openxmlformats.org/officeDocument/2006/relationships/image" Target="../media/image2087.png"/><Relationship Id="rId213" Type="http://schemas.openxmlformats.org/officeDocument/2006/relationships/image" Target="../media/image2147.png"/><Relationship Id="rId234" Type="http://schemas.openxmlformats.org/officeDocument/2006/relationships/customXml" Target="../ink/ink2256.xml"/><Relationship Id="rId2" Type="http://schemas.openxmlformats.org/officeDocument/2006/relationships/notesSlide" Target="../notesSlides/notesSlide27.xml"/><Relationship Id="rId29" Type="http://schemas.openxmlformats.org/officeDocument/2006/relationships/image" Target="../media/image2057.png"/><Relationship Id="rId255" Type="http://schemas.openxmlformats.org/officeDocument/2006/relationships/image" Target="../media/image2168.png"/><Relationship Id="rId276" Type="http://schemas.openxmlformats.org/officeDocument/2006/relationships/customXml" Target="../ink/ink2277.xml"/><Relationship Id="rId297" Type="http://schemas.openxmlformats.org/officeDocument/2006/relationships/image" Target="../media/image2189.png"/><Relationship Id="rId40" Type="http://schemas.openxmlformats.org/officeDocument/2006/relationships/customXml" Target="../ink/ink2158.xml"/><Relationship Id="rId115" Type="http://schemas.openxmlformats.org/officeDocument/2006/relationships/image" Target="../media/image2098.png"/><Relationship Id="rId136" Type="http://schemas.openxmlformats.org/officeDocument/2006/relationships/customXml" Target="../ink/ink2207.xml"/><Relationship Id="rId157" Type="http://schemas.openxmlformats.org/officeDocument/2006/relationships/image" Target="../media/image2119.png"/><Relationship Id="rId178" Type="http://schemas.openxmlformats.org/officeDocument/2006/relationships/customXml" Target="../ink/ink2228.xml"/><Relationship Id="rId301" Type="http://schemas.openxmlformats.org/officeDocument/2006/relationships/image" Target="../media/image2191.png"/><Relationship Id="rId322" Type="http://schemas.openxmlformats.org/officeDocument/2006/relationships/customXml" Target="../ink/ink2300.xml"/><Relationship Id="rId61" Type="http://schemas.openxmlformats.org/officeDocument/2006/relationships/image" Target="../media/image2073.png"/><Relationship Id="rId82" Type="http://schemas.openxmlformats.org/officeDocument/2006/relationships/image" Target="../media/image2082.png"/><Relationship Id="rId199" Type="http://schemas.openxmlformats.org/officeDocument/2006/relationships/image" Target="../media/image2140.png"/><Relationship Id="rId203" Type="http://schemas.openxmlformats.org/officeDocument/2006/relationships/image" Target="../media/image2142.png"/><Relationship Id="rId19" Type="http://schemas.openxmlformats.org/officeDocument/2006/relationships/image" Target="../media/image2052.png"/><Relationship Id="rId224" Type="http://schemas.openxmlformats.org/officeDocument/2006/relationships/customXml" Target="../ink/ink2251.xml"/><Relationship Id="rId245" Type="http://schemas.openxmlformats.org/officeDocument/2006/relationships/image" Target="../media/image2163.png"/><Relationship Id="rId266" Type="http://schemas.openxmlformats.org/officeDocument/2006/relationships/customXml" Target="../ink/ink2272.xml"/><Relationship Id="rId287" Type="http://schemas.openxmlformats.org/officeDocument/2006/relationships/image" Target="../media/image2184.png"/><Relationship Id="rId30" Type="http://schemas.openxmlformats.org/officeDocument/2006/relationships/customXml" Target="../ink/ink2153.xml"/><Relationship Id="rId105" Type="http://schemas.openxmlformats.org/officeDocument/2006/relationships/customXml" Target="../ink/ink2191.xml"/><Relationship Id="rId126" Type="http://schemas.openxmlformats.org/officeDocument/2006/relationships/customXml" Target="../ink/ink2202.xml"/><Relationship Id="rId147" Type="http://schemas.openxmlformats.org/officeDocument/2006/relationships/image" Target="../media/image2114.png"/><Relationship Id="rId168" Type="http://schemas.openxmlformats.org/officeDocument/2006/relationships/customXml" Target="../ink/ink2223.xml"/><Relationship Id="rId312" Type="http://schemas.openxmlformats.org/officeDocument/2006/relationships/customXml" Target="../ink/ink2295.xml"/><Relationship Id="rId51" Type="http://schemas.openxmlformats.org/officeDocument/2006/relationships/image" Target="../media/image2068.png"/><Relationship Id="rId72" Type="http://schemas.openxmlformats.org/officeDocument/2006/relationships/customXml" Target="../ink/ink2174.xml"/><Relationship Id="rId93" Type="http://schemas.openxmlformats.org/officeDocument/2006/relationships/customXml" Target="../ink/ink2185.xml"/><Relationship Id="rId189" Type="http://schemas.openxmlformats.org/officeDocument/2006/relationships/image" Target="../media/image2135.png"/><Relationship Id="rId3" Type="http://schemas.openxmlformats.org/officeDocument/2006/relationships/image" Target="../media/image4310.png"/><Relationship Id="rId214" Type="http://schemas.openxmlformats.org/officeDocument/2006/relationships/customXml" Target="../ink/ink2246.xml"/><Relationship Id="rId235" Type="http://schemas.openxmlformats.org/officeDocument/2006/relationships/image" Target="../media/image2158.png"/><Relationship Id="rId256" Type="http://schemas.openxmlformats.org/officeDocument/2006/relationships/customXml" Target="../ink/ink2267.xml"/><Relationship Id="rId277" Type="http://schemas.openxmlformats.org/officeDocument/2006/relationships/image" Target="../media/image2179.png"/><Relationship Id="rId298" Type="http://schemas.openxmlformats.org/officeDocument/2006/relationships/customXml" Target="../ink/ink2288.xml"/><Relationship Id="rId116" Type="http://schemas.openxmlformats.org/officeDocument/2006/relationships/customXml" Target="../ink/ink2197.xml"/><Relationship Id="rId137" Type="http://schemas.openxmlformats.org/officeDocument/2006/relationships/image" Target="../media/image2109.png"/><Relationship Id="rId158" Type="http://schemas.openxmlformats.org/officeDocument/2006/relationships/customXml" Target="../ink/ink2218.xml"/><Relationship Id="rId302" Type="http://schemas.openxmlformats.org/officeDocument/2006/relationships/customXml" Target="../ink/ink2290.xml"/><Relationship Id="rId323" Type="http://schemas.openxmlformats.org/officeDocument/2006/relationships/image" Target="../media/image2202.png"/><Relationship Id="rId20" Type="http://schemas.openxmlformats.org/officeDocument/2006/relationships/customXml" Target="../ink/ink2148.xml"/><Relationship Id="rId41" Type="http://schemas.openxmlformats.org/officeDocument/2006/relationships/image" Target="../media/image2063.png"/><Relationship Id="rId62" Type="http://schemas.openxmlformats.org/officeDocument/2006/relationships/customXml" Target="../ink/ink2169.xml"/><Relationship Id="rId83" Type="http://schemas.openxmlformats.org/officeDocument/2006/relationships/customXml" Target="../ink/ink2180.xml"/><Relationship Id="rId179" Type="http://schemas.openxmlformats.org/officeDocument/2006/relationships/image" Target="../media/image2130.png"/><Relationship Id="rId190" Type="http://schemas.openxmlformats.org/officeDocument/2006/relationships/customXml" Target="../ink/ink2234.xml"/><Relationship Id="rId204" Type="http://schemas.openxmlformats.org/officeDocument/2006/relationships/customXml" Target="../ink/ink2241.xml"/><Relationship Id="rId225" Type="http://schemas.openxmlformats.org/officeDocument/2006/relationships/image" Target="../media/image2153.png"/><Relationship Id="rId246" Type="http://schemas.openxmlformats.org/officeDocument/2006/relationships/customXml" Target="../ink/ink2262.xml"/><Relationship Id="rId267" Type="http://schemas.openxmlformats.org/officeDocument/2006/relationships/image" Target="../media/image2174.png"/><Relationship Id="rId288" Type="http://schemas.openxmlformats.org/officeDocument/2006/relationships/customXml" Target="../ink/ink2283.xml"/><Relationship Id="rId106" Type="http://schemas.openxmlformats.org/officeDocument/2006/relationships/image" Target="../media/image2094.png"/><Relationship Id="rId127" Type="http://schemas.openxmlformats.org/officeDocument/2006/relationships/image" Target="../media/image2104.png"/><Relationship Id="rId313" Type="http://schemas.openxmlformats.org/officeDocument/2006/relationships/image" Target="../media/image2197.png"/><Relationship Id="rId10" Type="http://schemas.openxmlformats.org/officeDocument/2006/relationships/customXml" Target="../ink/ink2143.xml"/><Relationship Id="rId31" Type="http://schemas.openxmlformats.org/officeDocument/2006/relationships/image" Target="../media/image2058.png"/><Relationship Id="rId52" Type="http://schemas.openxmlformats.org/officeDocument/2006/relationships/customXml" Target="../ink/ink2164.xml"/><Relationship Id="rId73" Type="http://schemas.openxmlformats.org/officeDocument/2006/relationships/image" Target="../media/image2079.png"/><Relationship Id="rId94" Type="http://schemas.openxmlformats.org/officeDocument/2006/relationships/image" Target="../media/image2088.png"/><Relationship Id="rId148" Type="http://schemas.openxmlformats.org/officeDocument/2006/relationships/customXml" Target="../ink/ink2213.xml"/><Relationship Id="rId169" Type="http://schemas.openxmlformats.org/officeDocument/2006/relationships/image" Target="../media/image2125.png"/><Relationship Id="rId4" Type="http://schemas.openxmlformats.org/officeDocument/2006/relationships/customXml" Target="../ink/ink2140.xml"/><Relationship Id="rId180" Type="http://schemas.openxmlformats.org/officeDocument/2006/relationships/customXml" Target="../ink/ink2229.xml"/><Relationship Id="rId215" Type="http://schemas.openxmlformats.org/officeDocument/2006/relationships/image" Target="../media/image2148.png"/><Relationship Id="rId236" Type="http://schemas.openxmlformats.org/officeDocument/2006/relationships/customXml" Target="../ink/ink2257.xml"/><Relationship Id="rId257" Type="http://schemas.openxmlformats.org/officeDocument/2006/relationships/image" Target="../media/image2169.png"/><Relationship Id="rId278" Type="http://schemas.openxmlformats.org/officeDocument/2006/relationships/customXml" Target="../ink/ink2278.xml"/><Relationship Id="rId303" Type="http://schemas.openxmlformats.org/officeDocument/2006/relationships/image" Target="../media/image2192.png"/><Relationship Id="rId42" Type="http://schemas.openxmlformats.org/officeDocument/2006/relationships/customXml" Target="../ink/ink2159.xml"/><Relationship Id="rId84" Type="http://schemas.openxmlformats.org/officeDocument/2006/relationships/image" Target="../media/image2083.png"/><Relationship Id="rId138" Type="http://schemas.openxmlformats.org/officeDocument/2006/relationships/customXml" Target="../ink/ink2208.xml"/><Relationship Id="rId191" Type="http://schemas.openxmlformats.org/officeDocument/2006/relationships/image" Target="../media/image2136.png"/><Relationship Id="rId205" Type="http://schemas.openxmlformats.org/officeDocument/2006/relationships/image" Target="../media/image2143.png"/><Relationship Id="rId247" Type="http://schemas.openxmlformats.org/officeDocument/2006/relationships/image" Target="../media/image2164.png"/><Relationship Id="rId107" Type="http://schemas.openxmlformats.org/officeDocument/2006/relationships/customXml" Target="../ink/ink2192.xml"/><Relationship Id="rId289" Type="http://schemas.openxmlformats.org/officeDocument/2006/relationships/image" Target="../media/image2185.png"/><Relationship Id="rId11" Type="http://schemas.openxmlformats.org/officeDocument/2006/relationships/image" Target="../media/image2048.png"/><Relationship Id="rId53" Type="http://schemas.openxmlformats.org/officeDocument/2006/relationships/image" Target="../media/image2069.png"/><Relationship Id="rId149" Type="http://schemas.openxmlformats.org/officeDocument/2006/relationships/image" Target="../media/image2115.png"/><Relationship Id="rId314" Type="http://schemas.openxmlformats.org/officeDocument/2006/relationships/customXml" Target="../ink/ink2296.xml"/><Relationship Id="rId95" Type="http://schemas.openxmlformats.org/officeDocument/2006/relationships/customXml" Target="../ink/ink2186.xml"/><Relationship Id="rId160" Type="http://schemas.openxmlformats.org/officeDocument/2006/relationships/customXml" Target="../ink/ink2219.xml"/><Relationship Id="rId216" Type="http://schemas.openxmlformats.org/officeDocument/2006/relationships/customXml" Target="../ink/ink2247.xml"/><Relationship Id="rId258" Type="http://schemas.openxmlformats.org/officeDocument/2006/relationships/customXml" Target="../ink/ink2268.xml"/><Relationship Id="rId22" Type="http://schemas.openxmlformats.org/officeDocument/2006/relationships/customXml" Target="../ink/ink2149.xml"/><Relationship Id="rId64" Type="http://schemas.openxmlformats.org/officeDocument/2006/relationships/customXml" Target="../ink/ink2170.xml"/><Relationship Id="rId118" Type="http://schemas.openxmlformats.org/officeDocument/2006/relationships/customXml" Target="../ink/ink2198.xml"/><Relationship Id="rId325" Type="http://schemas.openxmlformats.org/officeDocument/2006/relationships/image" Target="../media/image2203.png"/><Relationship Id="rId171" Type="http://schemas.openxmlformats.org/officeDocument/2006/relationships/image" Target="../media/image2126.png"/><Relationship Id="rId227" Type="http://schemas.openxmlformats.org/officeDocument/2006/relationships/image" Target="../media/image2154.png"/><Relationship Id="rId269" Type="http://schemas.openxmlformats.org/officeDocument/2006/relationships/image" Target="../media/image2175.png"/><Relationship Id="rId33" Type="http://schemas.openxmlformats.org/officeDocument/2006/relationships/image" Target="../media/image2059.png"/><Relationship Id="rId129" Type="http://schemas.openxmlformats.org/officeDocument/2006/relationships/image" Target="../media/image2105.png"/><Relationship Id="rId280" Type="http://schemas.openxmlformats.org/officeDocument/2006/relationships/customXml" Target="../ink/ink2279.xml"/><Relationship Id="rId75" Type="http://schemas.openxmlformats.org/officeDocument/2006/relationships/image" Target="../media/image1672.png"/><Relationship Id="rId140" Type="http://schemas.openxmlformats.org/officeDocument/2006/relationships/customXml" Target="../ink/ink2209.xml"/><Relationship Id="rId182" Type="http://schemas.openxmlformats.org/officeDocument/2006/relationships/customXml" Target="../ink/ink2230.xml"/><Relationship Id="rId6" Type="http://schemas.openxmlformats.org/officeDocument/2006/relationships/customXml" Target="../ink/ink2141.xml"/><Relationship Id="rId238" Type="http://schemas.openxmlformats.org/officeDocument/2006/relationships/customXml" Target="../ink/ink2258.xml"/><Relationship Id="rId291" Type="http://schemas.openxmlformats.org/officeDocument/2006/relationships/image" Target="../media/image2186.png"/><Relationship Id="rId305" Type="http://schemas.openxmlformats.org/officeDocument/2006/relationships/image" Target="../media/image2193.png"/><Relationship Id="rId44" Type="http://schemas.openxmlformats.org/officeDocument/2006/relationships/customXml" Target="../ink/ink2160.xml"/><Relationship Id="rId86" Type="http://schemas.openxmlformats.org/officeDocument/2006/relationships/image" Target="../media/image2084.png"/><Relationship Id="rId151" Type="http://schemas.openxmlformats.org/officeDocument/2006/relationships/image" Target="../media/image2116.png"/><Relationship Id="rId193" Type="http://schemas.openxmlformats.org/officeDocument/2006/relationships/image" Target="../media/image2137.png"/><Relationship Id="rId207" Type="http://schemas.openxmlformats.org/officeDocument/2006/relationships/image" Target="../media/image2144.png"/><Relationship Id="rId249" Type="http://schemas.openxmlformats.org/officeDocument/2006/relationships/image" Target="../media/image2165.png"/><Relationship Id="rId13" Type="http://schemas.openxmlformats.org/officeDocument/2006/relationships/image" Target="../media/image2049.png"/><Relationship Id="rId109" Type="http://schemas.openxmlformats.org/officeDocument/2006/relationships/customXml" Target="../ink/ink2193.xml"/><Relationship Id="rId260" Type="http://schemas.openxmlformats.org/officeDocument/2006/relationships/customXml" Target="../ink/ink2269.xml"/><Relationship Id="rId316" Type="http://schemas.openxmlformats.org/officeDocument/2006/relationships/customXml" Target="../ink/ink2297.xml"/><Relationship Id="rId55" Type="http://schemas.openxmlformats.org/officeDocument/2006/relationships/image" Target="../media/image2070.png"/><Relationship Id="rId97" Type="http://schemas.openxmlformats.org/officeDocument/2006/relationships/customXml" Target="../ink/ink2187.xml"/><Relationship Id="rId120" Type="http://schemas.openxmlformats.org/officeDocument/2006/relationships/customXml" Target="../ink/ink2199.xml"/><Relationship Id="rId162" Type="http://schemas.openxmlformats.org/officeDocument/2006/relationships/customXml" Target="../ink/ink2220.xml"/><Relationship Id="rId218" Type="http://schemas.openxmlformats.org/officeDocument/2006/relationships/customXml" Target="../ink/ink2248.xml"/></Relationships>
</file>

<file path=ppt/slides/_rels/slide29.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44.xml"/><Relationship Id="rId21" Type="http://schemas.openxmlformats.org/officeDocument/2006/relationships/image" Target="../media/image966.png"/><Relationship Id="rId63" Type="http://schemas.openxmlformats.org/officeDocument/2006/relationships/image" Target="../media/image986.png"/><Relationship Id="rId159" Type="http://schemas.openxmlformats.org/officeDocument/2006/relationships/customXml" Target="../ink/ink165.xml"/><Relationship Id="rId170" Type="http://schemas.openxmlformats.org/officeDocument/2006/relationships/image" Target="../media/image1038.png"/><Relationship Id="rId191" Type="http://schemas.openxmlformats.org/officeDocument/2006/relationships/customXml" Target="../ink/ink181.xml"/><Relationship Id="rId205" Type="http://schemas.openxmlformats.org/officeDocument/2006/relationships/customXml" Target="../ink/ink188.xml"/><Relationship Id="rId226" Type="http://schemas.openxmlformats.org/officeDocument/2006/relationships/image" Target="../media/image1066.png"/><Relationship Id="rId247" Type="http://schemas.openxmlformats.org/officeDocument/2006/relationships/customXml" Target="../ink/ink210.xml"/><Relationship Id="rId107" Type="http://schemas.openxmlformats.org/officeDocument/2006/relationships/customXml" Target="../ink/ink139.xml"/><Relationship Id="rId11" Type="http://schemas.openxmlformats.org/officeDocument/2006/relationships/image" Target="../media/image961.png"/><Relationship Id="rId32" Type="http://schemas.openxmlformats.org/officeDocument/2006/relationships/customXml" Target="../ink/ink101.xml"/><Relationship Id="rId53" Type="http://schemas.openxmlformats.org/officeDocument/2006/relationships/image" Target="../media/image981.png"/><Relationship Id="rId74" Type="http://schemas.openxmlformats.org/officeDocument/2006/relationships/customXml" Target="../ink/ink122.xml"/><Relationship Id="rId128" Type="http://schemas.openxmlformats.org/officeDocument/2006/relationships/image" Target="../media/image1017.png"/><Relationship Id="rId149" Type="http://schemas.openxmlformats.org/officeDocument/2006/relationships/customXml" Target="../ink/ink160.xml"/><Relationship Id="rId5" Type="http://schemas.openxmlformats.org/officeDocument/2006/relationships/image" Target="../media/image958.png"/><Relationship Id="rId95" Type="http://schemas.openxmlformats.org/officeDocument/2006/relationships/customXml" Target="../ink/ink133.xml"/><Relationship Id="rId160" Type="http://schemas.openxmlformats.org/officeDocument/2006/relationships/image" Target="../media/image1033.png"/><Relationship Id="rId181" Type="http://schemas.openxmlformats.org/officeDocument/2006/relationships/customXml" Target="../ink/ink176.xml"/><Relationship Id="rId216" Type="http://schemas.openxmlformats.org/officeDocument/2006/relationships/image" Target="../media/image1061.png"/><Relationship Id="rId237" Type="http://schemas.openxmlformats.org/officeDocument/2006/relationships/image" Target="../media/image1071.png"/><Relationship Id="rId258" Type="http://schemas.openxmlformats.org/officeDocument/2006/relationships/image" Target="../media/image1081.png"/><Relationship Id="rId22" Type="http://schemas.openxmlformats.org/officeDocument/2006/relationships/customXml" Target="../ink/ink96.xml"/><Relationship Id="rId43" Type="http://schemas.openxmlformats.org/officeDocument/2006/relationships/image" Target="../media/image976.png"/><Relationship Id="rId64" Type="http://schemas.openxmlformats.org/officeDocument/2006/relationships/customXml" Target="../ink/ink117.xml"/><Relationship Id="rId118" Type="http://schemas.openxmlformats.org/officeDocument/2006/relationships/image" Target="../media/image1012.png"/><Relationship Id="rId139" Type="http://schemas.openxmlformats.org/officeDocument/2006/relationships/customXml" Target="../ink/ink155.xml"/><Relationship Id="rId85" Type="http://schemas.openxmlformats.org/officeDocument/2006/relationships/image" Target="../media/image997.png"/><Relationship Id="rId150" Type="http://schemas.openxmlformats.org/officeDocument/2006/relationships/image" Target="../media/image1028.png"/><Relationship Id="rId171" Type="http://schemas.openxmlformats.org/officeDocument/2006/relationships/customXml" Target="../ink/ink171.xml"/><Relationship Id="rId192" Type="http://schemas.openxmlformats.org/officeDocument/2006/relationships/image" Target="../media/image1049.png"/><Relationship Id="rId206" Type="http://schemas.openxmlformats.org/officeDocument/2006/relationships/image" Target="../media/image1056.png"/><Relationship Id="rId227" Type="http://schemas.openxmlformats.org/officeDocument/2006/relationships/customXml" Target="../ink/ink199.xml"/><Relationship Id="rId248" Type="http://schemas.openxmlformats.org/officeDocument/2006/relationships/image" Target="../media/image1076.png"/><Relationship Id="rId12" Type="http://schemas.openxmlformats.org/officeDocument/2006/relationships/customXml" Target="../ink/ink91.xml"/><Relationship Id="rId33" Type="http://schemas.openxmlformats.org/officeDocument/2006/relationships/image" Target="../media/image972.png"/><Relationship Id="rId108" Type="http://schemas.openxmlformats.org/officeDocument/2006/relationships/image" Target="../media/image3510.png"/><Relationship Id="rId129" Type="http://schemas.openxmlformats.org/officeDocument/2006/relationships/customXml" Target="../ink/ink150.xml"/><Relationship Id="rId54" Type="http://schemas.openxmlformats.org/officeDocument/2006/relationships/customXml" Target="../ink/ink112.xml"/><Relationship Id="rId75" Type="http://schemas.openxmlformats.org/officeDocument/2006/relationships/image" Target="../media/image992.png"/><Relationship Id="rId96" Type="http://schemas.openxmlformats.org/officeDocument/2006/relationships/image" Target="../media/image1002.png"/><Relationship Id="rId140" Type="http://schemas.openxmlformats.org/officeDocument/2006/relationships/image" Target="../media/image1023.png"/><Relationship Id="rId161" Type="http://schemas.openxmlformats.org/officeDocument/2006/relationships/customXml" Target="../ink/ink166.xml"/><Relationship Id="rId182" Type="http://schemas.openxmlformats.org/officeDocument/2006/relationships/image" Target="../media/image1044.png"/><Relationship Id="rId217" Type="http://schemas.openxmlformats.org/officeDocument/2006/relationships/customXml" Target="../ink/ink194.xml"/><Relationship Id="rId6" Type="http://schemas.openxmlformats.org/officeDocument/2006/relationships/customXml" Target="../ink/ink88.xml"/><Relationship Id="rId238" Type="http://schemas.openxmlformats.org/officeDocument/2006/relationships/customXml" Target="../ink/ink205.xml"/><Relationship Id="rId259" Type="http://schemas.openxmlformats.org/officeDocument/2006/relationships/customXml" Target="../ink/ink216.xml"/><Relationship Id="rId23" Type="http://schemas.openxmlformats.org/officeDocument/2006/relationships/image" Target="../media/image967.png"/><Relationship Id="rId119" Type="http://schemas.openxmlformats.org/officeDocument/2006/relationships/customXml" Target="../ink/ink145.xml"/><Relationship Id="rId44" Type="http://schemas.openxmlformats.org/officeDocument/2006/relationships/customXml" Target="../ink/ink107.xml"/><Relationship Id="rId65" Type="http://schemas.openxmlformats.org/officeDocument/2006/relationships/image" Target="../media/image987.png"/><Relationship Id="rId86" Type="http://schemas.openxmlformats.org/officeDocument/2006/relationships/customXml" Target="../ink/ink128.xml"/><Relationship Id="rId130" Type="http://schemas.openxmlformats.org/officeDocument/2006/relationships/image" Target="../media/image1018.png"/><Relationship Id="rId151" Type="http://schemas.openxmlformats.org/officeDocument/2006/relationships/customXml" Target="../ink/ink161.xml"/><Relationship Id="rId172" Type="http://schemas.openxmlformats.org/officeDocument/2006/relationships/image" Target="../media/image1039.png"/><Relationship Id="rId193" Type="http://schemas.openxmlformats.org/officeDocument/2006/relationships/customXml" Target="../ink/ink182.xml"/><Relationship Id="rId207" Type="http://schemas.openxmlformats.org/officeDocument/2006/relationships/customXml" Target="../ink/ink189.xml"/><Relationship Id="rId228" Type="http://schemas.openxmlformats.org/officeDocument/2006/relationships/image" Target="../media/image1067.png"/><Relationship Id="rId249" Type="http://schemas.openxmlformats.org/officeDocument/2006/relationships/customXml" Target="../ink/ink211.xml"/><Relationship Id="rId13" Type="http://schemas.openxmlformats.org/officeDocument/2006/relationships/image" Target="../media/image962.png"/><Relationship Id="rId109" Type="http://schemas.openxmlformats.org/officeDocument/2006/relationships/customXml" Target="../ink/ink140.xml"/><Relationship Id="rId260" Type="http://schemas.openxmlformats.org/officeDocument/2006/relationships/image" Target="../media/image1082.png"/><Relationship Id="rId34" Type="http://schemas.openxmlformats.org/officeDocument/2006/relationships/customXml" Target="../ink/ink102.xml"/><Relationship Id="rId55" Type="http://schemas.openxmlformats.org/officeDocument/2006/relationships/image" Target="../media/image982.png"/><Relationship Id="rId76" Type="http://schemas.openxmlformats.org/officeDocument/2006/relationships/customXml" Target="../ink/ink123.xml"/><Relationship Id="rId97" Type="http://schemas.openxmlformats.org/officeDocument/2006/relationships/customXml" Target="../ink/ink134.xml"/><Relationship Id="rId120" Type="http://schemas.openxmlformats.org/officeDocument/2006/relationships/image" Target="../media/image1013.png"/><Relationship Id="rId141" Type="http://schemas.openxmlformats.org/officeDocument/2006/relationships/customXml" Target="../ink/ink156.xml"/><Relationship Id="rId7" Type="http://schemas.openxmlformats.org/officeDocument/2006/relationships/image" Target="../media/image959.png"/><Relationship Id="rId162" Type="http://schemas.openxmlformats.org/officeDocument/2006/relationships/image" Target="../media/image1034.png"/><Relationship Id="rId183" Type="http://schemas.openxmlformats.org/officeDocument/2006/relationships/customXml" Target="../ink/ink177.xml"/><Relationship Id="rId218" Type="http://schemas.openxmlformats.org/officeDocument/2006/relationships/image" Target="../media/image1062.png"/><Relationship Id="rId239" Type="http://schemas.openxmlformats.org/officeDocument/2006/relationships/customXml" Target="../ink/ink206.xml"/><Relationship Id="rId250" Type="http://schemas.openxmlformats.org/officeDocument/2006/relationships/image" Target="../media/image1077.png"/><Relationship Id="rId24" Type="http://schemas.openxmlformats.org/officeDocument/2006/relationships/customXml" Target="../ink/ink97.xml"/><Relationship Id="rId45" Type="http://schemas.openxmlformats.org/officeDocument/2006/relationships/image" Target="../media/image977.png"/><Relationship Id="rId66" Type="http://schemas.openxmlformats.org/officeDocument/2006/relationships/customXml" Target="../ink/ink118.xml"/><Relationship Id="rId87" Type="http://schemas.openxmlformats.org/officeDocument/2006/relationships/image" Target="../media/image998.png"/><Relationship Id="rId110" Type="http://schemas.openxmlformats.org/officeDocument/2006/relationships/image" Target="../media/image1008.png"/><Relationship Id="rId131" Type="http://schemas.openxmlformats.org/officeDocument/2006/relationships/customXml" Target="../ink/ink151.xml"/><Relationship Id="rId152" Type="http://schemas.openxmlformats.org/officeDocument/2006/relationships/image" Target="../media/image1029.png"/><Relationship Id="rId173" Type="http://schemas.openxmlformats.org/officeDocument/2006/relationships/customXml" Target="../ink/ink172.xml"/><Relationship Id="rId194" Type="http://schemas.openxmlformats.org/officeDocument/2006/relationships/image" Target="../media/image1050.png"/><Relationship Id="rId208" Type="http://schemas.openxmlformats.org/officeDocument/2006/relationships/image" Target="../media/image1057.png"/><Relationship Id="rId229" Type="http://schemas.openxmlformats.org/officeDocument/2006/relationships/customXml" Target="../ink/ink200.xml"/><Relationship Id="rId240" Type="http://schemas.openxmlformats.org/officeDocument/2006/relationships/image" Target="../media/image1072.png"/><Relationship Id="rId261" Type="http://schemas.openxmlformats.org/officeDocument/2006/relationships/customXml" Target="../ink/ink217.xml"/><Relationship Id="rId14" Type="http://schemas.openxmlformats.org/officeDocument/2006/relationships/customXml" Target="../ink/ink92.xml"/><Relationship Id="rId35" Type="http://schemas.openxmlformats.org/officeDocument/2006/relationships/image" Target="../media/image5210.png"/><Relationship Id="rId56" Type="http://schemas.openxmlformats.org/officeDocument/2006/relationships/customXml" Target="../ink/ink113.xml"/><Relationship Id="rId77" Type="http://schemas.openxmlformats.org/officeDocument/2006/relationships/image" Target="../media/image993.png"/><Relationship Id="rId100" Type="http://schemas.openxmlformats.org/officeDocument/2006/relationships/image" Target="../media/image1004.png"/><Relationship Id="rId8" Type="http://schemas.openxmlformats.org/officeDocument/2006/relationships/customXml" Target="../ink/ink89.xml"/><Relationship Id="rId98" Type="http://schemas.openxmlformats.org/officeDocument/2006/relationships/image" Target="../media/image1003.png"/><Relationship Id="rId121" Type="http://schemas.openxmlformats.org/officeDocument/2006/relationships/customXml" Target="../ink/ink146.xml"/><Relationship Id="rId142" Type="http://schemas.openxmlformats.org/officeDocument/2006/relationships/image" Target="../media/image1024.png"/><Relationship Id="rId163" Type="http://schemas.openxmlformats.org/officeDocument/2006/relationships/customXml" Target="../ink/ink167.xml"/><Relationship Id="rId184" Type="http://schemas.openxmlformats.org/officeDocument/2006/relationships/image" Target="../media/image1045.png"/><Relationship Id="rId219" Type="http://schemas.openxmlformats.org/officeDocument/2006/relationships/customXml" Target="../ink/ink195.xml"/><Relationship Id="rId230" Type="http://schemas.openxmlformats.org/officeDocument/2006/relationships/image" Target="../media/image1068.png"/><Relationship Id="rId251" Type="http://schemas.openxmlformats.org/officeDocument/2006/relationships/customXml" Target="../ink/ink212.xml"/><Relationship Id="rId25" Type="http://schemas.openxmlformats.org/officeDocument/2006/relationships/image" Target="../media/image968.png"/><Relationship Id="rId46" Type="http://schemas.openxmlformats.org/officeDocument/2006/relationships/customXml" Target="../ink/ink108.xml"/><Relationship Id="rId67" Type="http://schemas.openxmlformats.org/officeDocument/2006/relationships/image" Target="../media/image988.png"/><Relationship Id="rId88" Type="http://schemas.openxmlformats.org/officeDocument/2006/relationships/customXml" Target="../ink/ink129.xml"/><Relationship Id="rId111" Type="http://schemas.openxmlformats.org/officeDocument/2006/relationships/customXml" Target="../ink/ink141.xml"/><Relationship Id="rId132" Type="http://schemas.openxmlformats.org/officeDocument/2006/relationships/image" Target="../media/image1019.png"/><Relationship Id="rId153" Type="http://schemas.openxmlformats.org/officeDocument/2006/relationships/customXml" Target="../ink/ink162.xml"/><Relationship Id="rId174" Type="http://schemas.openxmlformats.org/officeDocument/2006/relationships/image" Target="../media/image1040.png"/><Relationship Id="rId195" Type="http://schemas.openxmlformats.org/officeDocument/2006/relationships/customXml" Target="../ink/ink183.xml"/><Relationship Id="rId209" Type="http://schemas.openxmlformats.org/officeDocument/2006/relationships/customXml" Target="../ink/ink190.xml"/><Relationship Id="rId220" Type="http://schemas.openxmlformats.org/officeDocument/2006/relationships/image" Target="../media/image1063.png"/><Relationship Id="rId241" Type="http://schemas.openxmlformats.org/officeDocument/2006/relationships/customXml" Target="../ink/ink207.xml"/><Relationship Id="rId15" Type="http://schemas.openxmlformats.org/officeDocument/2006/relationships/image" Target="../media/image963.png"/><Relationship Id="rId36" Type="http://schemas.openxmlformats.org/officeDocument/2006/relationships/customXml" Target="../ink/ink103.xml"/><Relationship Id="rId57" Type="http://schemas.openxmlformats.org/officeDocument/2006/relationships/image" Target="../media/image983.png"/><Relationship Id="rId262" Type="http://schemas.openxmlformats.org/officeDocument/2006/relationships/image" Target="../media/image57.png"/><Relationship Id="rId78" Type="http://schemas.openxmlformats.org/officeDocument/2006/relationships/customXml" Target="../ink/ink124.xml"/><Relationship Id="rId99" Type="http://schemas.openxmlformats.org/officeDocument/2006/relationships/customXml" Target="../ink/ink135.xml"/><Relationship Id="rId101" Type="http://schemas.openxmlformats.org/officeDocument/2006/relationships/customXml" Target="../ink/ink136.xml"/><Relationship Id="rId122" Type="http://schemas.openxmlformats.org/officeDocument/2006/relationships/image" Target="../media/image1014.png"/><Relationship Id="rId143" Type="http://schemas.openxmlformats.org/officeDocument/2006/relationships/customXml" Target="../ink/ink157.xml"/><Relationship Id="rId164" Type="http://schemas.openxmlformats.org/officeDocument/2006/relationships/image" Target="../media/image1035.png"/><Relationship Id="rId185" Type="http://schemas.openxmlformats.org/officeDocument/2006/relationships/customXml" Target="../ink/ink178.xml"/><Relationship Id="rId9" Type="http://schemas.openxmlformats.org/officeDocument/2006/relationships/image" Target="../media/image960.png"/><Relationship Id="rId210" Type="http://schemas.openxmlformats.org/officeDocument/2006/relationships/image" Target="../media/image1058.png"/><Relationship Id="rId26" Type="http://schemas.openxmlformats.org/officeDocument/2006/relationships/customXml" Target="../ink/ink98.xml"/><Relationship Id="rId231" Type="http://schemas.openxmlformats.org/officeDocument/2006/relationships/customXml" Target="../ink/ink201.xml"/><Relationship Id="rId252" Type="http://schemas.openxmlformats.org/officeDocument/2006/relationships/image" Target="../media/image1078.png"/><Relationship Id="rId47" Type="http://schemas.openxmlformats.org/officeDocument/2006/relationships/image" Target="../media/image978.png"/><Relationship Id="rId68" Type="http://schemas.openxmlformats.org/officeDocument/2006/relationships/customXml" Target="../ink/ink119.xml"/><Relationship Id="rId89" Type="http://schemas.openxmlformats.org/officeDocument/2006/relationships/image" Target="../media/image999.png"/><Relationship Id="rId112" Type="http://schemas.openxmlformats.org/officeDocument/2006/relationships/image" Target="../media/image1009.png"/><Relationship Id="rId133" Type="http://schemas.openxmlformats.org/officeDocument/2006/relationships/customXml" Target="../ink/ink152.xml"/><Relationship Id="rId154" Type="http://schemas.openxmlformats.org/officeDocument/2006/relationships/image" Target="../media/image1030.png"/><Relationship Id="rId175" Type="http://schemas.openxmlformats.org/officeDocument/2006/relationships/customXml" Target="../ink/ink173.xml"/><Relationship Id="rId196" Type="http://schemas.openxmlformats.org/officeDocument/2006/relationships/image" Target="../media/image1051.png"/><Relationship Id="rId200" Type="http://schemas.openxmlformats.org/officeDocument/2006/relationships/image" Target="../media/image1053.png"/><Relationship Id="rId16" Type="http://schemas.openxmlformats.org/officeDocument/2006/relationships/customXml" Target="../ink/ink93.xml"/><Relationship Id="rId221" Type="http://schemas.openxmlformats.org/officeDocument/2006/relationships/customXml" Target="../ink/ink196.xml"/><Relationship Id="rId242" Type="http://schemas.openxmlformats.org/officeDocument/2006/relationships/image" Target="../media/image1073.png"/><Relationship Id="rId263" Type="http://schemas.openxmlformats.org/officeDocument/2006/relationships/customXml" Target="../ink/ink218.xml"/><Relationship Id="rId37" Type="http://schemas.openxmlformats.org/officeDocument/2006/relationships/image" Target="../media/image973.png"/><Relationship Id="rId58" Type="http://schemas.openxmlformats.org/officeDocument/2006/relationships/customXml" Target="../ink/ink114.xml"/><Relationship Id="rId79" Type="http://schemas.openxmlformats.org/officeDocument/2006/relationships/image" Target="../media/image994.png"/><Relationship Id="rId102" Type="http://schemas.openxmlformats.org/officeDocument/2006/relationships/image" Target="../media/image1005.png"/><Relationship Id="rId123" Type="http://schemas.openxmlformats.org/officeDocument/2006/relationships/customXml" Target="../ink/ink147.xml"/><Relationship Id="rId144" Type="http://schemas.openxmlformats.org/officeDocument/2006/relationships/image" Target="../media/image1025.png"/><Relationship Id="rId90" Type="http://schemas.openxmlformats.org/officeDocument/2006/relationships/customXml" Target="../ink/ink130.xml"/><Relationship Id="rId165" Type="http://schemas.openxmlformats.org/officeDocument/2006/relationships/customXml" Target="../ink/ink168.xml"/><Relationship Id="rId186" Type="http://schemas.openxmlformats.org/officeDocument/2006/relationships/image" Target="../media/image1046.png"/><Relationship Id="rId211" Type="http://schemas.openxmlformats.org/officeDocument/2006/relationships/customXml" Target="../ink/ink191.xml"/><Relationship Id="rId232" Type="http://schemas.openxmlformats.org/officeDocument/2006/relationships/image" Target="../media/image1069.png"/><Relationship Id="rId253" Type="http://schemas.openxmlformats.org/officeDocument/2006/relationships/customXml" Target="../ink/ink213.xml"/><Relationship Id="rId27" Type="http://schemas.openxmlformats.org/officeDocument/2006/relationships/image" Target="../media/image969.png"/><Relationship Id="rId48" Type="http://schemas.openxmlformats.org/officeDocument/2006/relationships/customXml" Target="../ink/ink109.xml"/><Relationship Id="rId69" Type="http://schemas.openxmlformats.org/officeDocument/2006/relationships/image" Target="../media/image989.png"/><Relationship Id="rId113" Type="http://schemas.openxmlformats.org/officeDocument/2006/relationships/customXml" Target="../ink/ink142.xml"/><Relationship Id="rId134" Type="http://schemas.openxmlformats.org/officeDocument/2006/relationships/image" Target="../media/image1020.png"/><Relationship Id="rId80" Type="http://schemas.openxmlformats.org/officeDocument/2006/relationships/customXml" Target="../ink/ink125.xml"/><Relationship Id="rId155" Type="http://schemas.openxmlformats.org/officeDocument/2006/relationships/customXml" Target="../ink/ink163.xml"/><Relationship Id="rId176" Type="http://schemas.openxmlformats.org/officeDocument/2006/relationships/image" Target="../media/image1041.png"/><Relationship Id="rId197" Type="http://schemas.openxmlformats.org/officeDocument/2006/relationships/customXml" Target="../ink/ink184.xml"/><Relationship Id="rId201" Type="http://schemas.openxmlformats.org/officeDocument/2006/relationships/customXml" Target="../ink/ink186.xml"/><Relationship Id="rId222" Type="http://schemas.openxmlformats.org/officeDocument/2006/relationships/image" Target="../media/image1064.png"/><Relationship Id="rId243" Type="http://schemas.openxmlformats.org/officeDocument/2006/relationships/customXml" Target="../ink/ink208.xml"/><Relationship Id="rId264" Type="http://schemas.openxmlformats.org/officeDocument/2006/relationships/image" Target="../media/image58.png"/><Relationship Id="rId17" Type="http://schemas.openxmlformats.org/officeDocument/2006/relationships/image" Target="../media/image964.png"/><Relationship Id="rId38" Type="http://schemas.openxmlformats.org/officeDocument/2006/relationships/customXml" Target="../ink/ink104.xml"/><Relationship Id="rId59" Type="http://schemas.openxmlformats.org/officeDocument/2006/relationships/image" Target="../media/image984.png"/><Relationship Id="rId103" Type="http://schemas.openxmlformats.org/officeDocument/2006/relationships/customXml" Target="../ink/ink137.xml"/><Relationship Id="rId124" Type="http://schemas.openxmlformats.org/officeDocument/2006/relationships/image" Target="../media/image1015.png"/><Relationship Id="rId70" Type="http://schemas.openxmlformats.org/officeDocument/2006/relationships/customXml" Target="../ink/ink120.xml"/><Relationship Id="rId91" Type="http://schemas.openxmlformats.org/officeDocument/2006/relationships/customXml" Target="../ink/ink131.xml"/><Relationship Id="rId145" Type="http://schemas.openxmlformats.org/officeDocument/2006/relationships/customXml" Target="../ink/ink158.xml"/><Relationship Id="rId166" Type="http://schemas.openxmlformats.org/officeDocument/2006/relationships/image" Target="../media/image1036.png"/><Relationship Id="rId187" Type="http://schemas.openxmlformats.org/officeDocument/2006/relationships/customXml" Target="../ink/ink179.xml"/><Relationship Id="rId1" Type="http://schemas.openxmlformats.org/officeDocument/2006/relationships/slideLayout" Target="../slideLayouts/slideLayout7.xml"/><Relationship Id="rId212" Type="http://schemas.openxmlformats.org/officeDocument/2006/relationships/image" Target="../media/image1059.png"/><Relationship Id="rId233" Type="http://schemas.openxmlformats.org/officeDocument/2006/relationships/customXml" Target="../ink/ink202.xml"/><Relationship Id="rId254" Type="http://schemas.openxmlformats.org/officeDocument/2006/relationships/image" Target="../media/image1079.png"/><Relationship Id="rId28" Type="http://schemas.openxmlformats.org/officeDocument/2006/relationships/customXml" Target="../ink/ink99.xml"/><Relationship Id="rId49" Type="http://schemas.openxmlformats.org/officeDocument/2006/relationships/image" Target="../media/image979.png"/><Relationship Id="rId114" Type="http://schemas.openxmlformats.org/officeDocument/2006/relationships/image" Target="../media/image1010.png"/><Relationship Id="rId60" Type="http://schemas.openxmlformats.org/officeDocument/2006/relationships/customXml" Target="../ink/ink115.xml"/><Relationship Id="rId81" Type="http://schemas.openxmlformats.org/officeDocument/2006/relationships/image" Target="../media/image995.png"/><Relationship Id="rId135" Type="http://schemas.openxmlformats.org/officeDocument/2006/relationships/customXml" Target="../ink/ink153.xml"/><Relationship Id="rId156" Type="http://schemas.openxmlformats.org/officeDocument/2006/relationships/image" Target="../media/image1031.png"/><Relationship Id="rId177" Type="http://schemas.openxmlformats.org/officeDocument/2006/relationships/customXml" Target="../ink/ink174.xml"/><Relationship Id="rId198" Type="http://schemas.openxmlformats.org/officeDocument/2006/relationships/image" Target="../media/image1052.png"/><Relationship Id="rId202" Type="http://schemas.openxmlformats.org/officeDocument/2006/relationships/image" Target="../media/image1054.png"/><Relationship Id="rId223" Type="http://schemas.openxmlformats.org/officeDocument/2006/relationships/customXml" Target="../ink/ink197.xml"/><Relationship Id="rId244" Type="http://schemas.openxmlformats.org/officeDocument/2006/relationships/image" Target="../media/image1074.png"/><Relationship Id="rId18" Type="http://schemas.openxmlformats.org/officeDocument/2006/relationships/customXml" Target="../ink/ink94.xml"/><Relationship Id="rId39" Type="http://schemas.openxmlformats.org/officeDocument/2006/relationships/image" Target="../media/image974.png"/><Relationship Id="rId50" Type="http://schemas.openxmlformats.org/officeDocument/2006/relationships/customXml" Target="../ink/ink110.xml"/><Relationship Id="rId104" Type="http://schemas.openxmlformats.org/officeDocument/2006/relationships/image" Target="../media/image1006.png"/><Relationship Id="rId125" Type="http://schemas.openxmlformats.org/officeDocument/2006/relationships/customXml" Target="../ink/ink148.xml"/><Relationship Id="rId146" Type="http://schemas.openxmlformats.org/officeDocument/2006/relationships/image" Target="../media/image1026.png"/><Relationship Id="rId167" Type="http://schemas.openxmlformats.org/officeDocument/2006/relationships/customXml" Target="../ink/ink169.xml"/><Relationship Id="rId188" Type="http://schemas.openxmlformats.org/officeDocument/2006/relationships/image" Target="../media/image1047.png"/><Relationship Id="rId71" Type="http://schemas.openxmlformats.org/officeDocument/2006/relationships/image" Target="../media/image990.png"/><Relationship Id="rId92" Type="http://schemas.openxmlformats.org/officeDocument/2006/relationships/image" Target="../media/image1000.png"/><Relationship Id="rId213" Type="http://schemas.openxmlformats.org/officeDocument/2006/relationships/customXml" Target="../ink/ink192.xml"/><Relationship Id="rId234" Type="http://schemas.openxmlformats.org/officeDocument/2006/relationships/customXml" Target="../ink/ink203.xml"/><Relationship Id="rId2" Type="http://schemas.openxmlformats.org/officeDocument/2006/relationships/notesSlide" Target="../notesSlides/notesSlide3.xml"/><Relationship Id="rId29" Type="http://schemas.openxmlformats.org/officeDocument/2006/relationships/image" Target="../media/image970.png"/><Relationship Id="rId255" Type="http://schemas.openxmlformats.org/officeDocument/2006/relationships/customXml" Target="../ink/ink214.xml"/><Relationship Id="rId40" Type="http://schemas.openxmlformats.org/officeDocument/2006/relationships/customXml" Target="../ink/ink105.xml"/><Relationship Id="rId115" Type="http://schemas.openxmlformats.org/officeDocument/2006/relationships/customXml" Target="../ink/ink143.xml"/><Relationship Id="rId136" Type="http://schemas.openxmlformats.org/officeDocument/2006/relationships/image" Target="../media/image1021.png"/><Relationship Id="rId157" Type="http://schemas.openxmlformats.org/officeDocument/2006/relationships/customXml" Target="../ink/ink164.xml"/><Relationship Id="rId178" Type="http://schemas.openxmlformats.org/officeDocument/2006/relationships/image" Target="../media/image1042.png"/><Relationship Id="rId61" Type="http://schemas.openxmlformats.org/officeDocument/2006/relationships/image" Target="../media/image985.png"/><Relationship Id="rId82" Type="http://schemas.openxmlformats.org/officeDocument/2006/relationships/customXml" Target="../ink/ink126.xml"/><Relationship Id="rId199" Type="http://schemas.openxmlformats.org/officeDocument/2006/relationships/customXml" Target="../ink/ink185.xml"/><Relationship Id="rId203" Type="http://schemas.openxmlformats.org/officeDocument/2006/relationships/customXml" Target="../ink/ink187.xml"/><Relationship Id="rId19" Type="http://schemas.openxmlformats.org/officeDocument/2006/relationships/image" Target="../media/image965.png"/><Relationship Id="rId224" Type="http://schemas.openxmlformats.org/officeDocument/2006/relationships/image" Target="../media/image1065.png"/><Relationship Id="rId245" Type="http://schemas.openxmlformats.org/officeDocument/2006/relationships/customXml" Target="../ink/ink209.xml"/><Relationship Id="rId30" Type="http://schemas.openxmlformats.org/officeDocument/2006/relationships/customXml" Target="../ink/ink100.xml"/><Relationship Id="rId105" Type="http://schemas.openxmlformats.org/officeDocument/2006/relationships/customXml" Target="../ink/ink138.xml"/><Relationship Id="rId126" Type="http://schemas.openxmlformats.org/officeDocument/2006/relationships/image" Target="../media/image1016.png"/><Relationship Id="rId147" Type="http://schemas.openxmlformats.org/officeDocument/2006/relationships/customXml" Target="../ink/ink159.xml"/><Relationship Id="rId168" Type="http://schemas.openxmlformats.org/officeDocument/2006/relationships/image" Target="../media/image1037.png"/><Relationship Id="rId51" Type="http://schemas.openxmlformats.org/officeDocument/2006/relationships/image" Target="../media/image980.png"/><Relationship Id="rId72" Type="http://schemas.openxmlformats.org/officeDocument/2006/relationships/customXml" Target="../ink/ink121.xml"/><Relationship Id="rId93" Type="http://schemas.openxmlformats.org/officeDocument/2006/relationships/customXml" Target="../ink/ink132.xml"/><Relationship Id="rId189" Type="http://schemas.openxmlformats.org/officeDocument/2006/relationships/customXml" Target="../ink/ink180.xml"/><Relationship Id="rId3" Type="http://schemas.openxmlformats.org/officeDocument/2006/relationships/image" Target="../media/image56.png"/><Relationship Id="rId214" Type="http://schemas.openxmlformats.org/officeDocument/2006/relationships/image" Target="../media/image1060.png"/><Relationship Id="rId235" Type="http://schemas.openxmlformats.org/officeDocument/2006/relationships/image" Target="../media/image1070.png"/><Relationship Id="rId256" Type="http://schemas.openxmlformats.org/officeDocument/2006/relationships/image" Target="../media/image1080.png"/><Relationship Id="rId116" Type="http://schemas.openxmlformats.org/officeDocument/2006/relationships/image" Target="../media/image1011.png"/><Relationship Id="rId137" Type="http://schemas.openxmlformats.org/officeDocument/2006/relationships/customXml" Target="../ink/ink154.xml"/><Relationship Id="rId158" Type="http://schemas.openxmlformats.org/officeDocument/2006/relationships/image" Target="../media/image1032.png"/><Relationship Id="rId20" Type="http://schemas.openxmlformats.org/officeDocument/2006/relationships/customXml" Target="../ink/ink95.xml"/><Relationship Id="rId41" Type="http://schemas.openxmlformats.org/officeDocument/2006/relationships/image" Target="../media/image975.png"/><Relationship Id="rId62" Type="http://schemas.openxmlformats.org/officeDocument/2006/relationships/customXml" Target="../ink/ink116.xml"/><Relationship Id="rId83" Type="http://schemas.openxmlformats.org/officeDocument/2006/relationships/image" Target="../media/image996.png"/><Relationship Id="rId179" Type="http://schemas.openxmlformats.org/officeDocument/2006/relationships/customXml" Target="../ink/ink175.xml"/><Relationship Id="rId190" Type="http://schemas.openxmlformats.org/officeDocument/2006/relationships/image" Target="../media/image1048.png"/><Relationship Id="rId204" Type="http://schemas.openxmlformats.org/officeDocument/2006/relationships/image" Target="../media/image1055.png"/><Relationship Id="rId225" Type="http://schemas.openxmlformats.org/officeDocument/2006/relationships/customXml" Target="../ink/ink198.xml"/><Relationship Id="rId246" Type="http://schemas.openxmlformats.org/officeDocument/2006/relationships/image" Target="../media/image1075.png"/><Relationship Id="rId106" Type="http://schemas.openxmlformats.org/officeDocument/2006/relationships/image" Target="../media/image1007.png"/><Relationship Id="rId127" Type="http://schemas.openxmlformats.org/officeDocument/2006/relationships/customXml" Target="../ink/ink149.xml"/><Relationship Id="rId10" Type="http://schemas.openxmlformats.org/officeDocument/2006/relationships/customXml" Target="../ink/ink90.xml"/><Relationship Id="rId31" Type="http://schemas.openxmlformats.org/officeDocument/2006/relationships/image" Target="../media/image971.png"/><Relationship Id="rId52" Type="http://schemas.openxmlformats.org/officeDocument/2006/relationships/customXml" Target="../ink/ink111.xml"/><Relationship Id="rId73" Type="http://schemas.openxmlformats.org/officeDocument/2006/relationships/image" Target="../media/image991.png"/><Relationship Id="rId94" Type="http://schemas.openxmlformats.org/officeDocument/2006/relationships/image" Target="../media/image1001.png"/><Relationship Id="rId148" Type="http://schemas.openxmlformats.org/officeDocument/2006/relationships/image" Target="../media/image1027.png"/><Relationship Id="rId169" Type="http://schemas.openxmlformats.org/officeDocument/2006/relationships/customXml" Target="../ink/ink170.xml"/><Relationship Id="rId4" Type="http://schemas.openxmlformats.org/officeDocument/2006/relationships/customXml" Target="../ink/ink87.xml"/><Relationship Id="rId180" Type="http://schemas.openxmlformats.org/officeDocument/2006/relationships/image" Target="../media/image1043.png"/><Relationship Id="rId215" Type="http://schemas.openxmlformats.org/officeDocument/2006/relationships/customXml" Target="../ink/ink193.xml"/><Relationship Id="rId236" Type="http://schemas.openxmlformats.org/officeDocument/2006/relationships/customXml" Target="../ink/ink204.xml"/><Relationship Id="rId257" Type="http://schemas.openxmlformats.org/officeDocument/2006/relationships/customXml" Target="../ink/ink215.xml"/><Relationship Id="rId42" Type="http://schemas.openxmlformats.org/officeDocument/2006/relationships/customXml" Target="../ink/ink106.xml"/><Relationship Id="rId84" Type="http://schemas.openxmlformats.org/officeDocument/2006/relationships/customXml" Target="../ink/ink127.xml"/><Relationship Id="rId138" Type="http://schemas.openxmlformats.org/officeDocument/2006/relationships/image" Target="../media/image10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0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08.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219.xml"/><Relationship Id="rId7" Type="http://schemas.openxmlformats.org/officeDocument/2006/relationships/customXml" Target="../ink/ink22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220.xml"/><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customXml" Target="../ink/ink2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19.png"/><Relationship Id="rId299" Type="http://schemas.openxmlformats.org/officeDocument/2006/relationships/image" Target="../media/image209.png"/><Relationship Id="rId21" Type="http://schemas.openxmlformats.org/officeDocument/2006/relationships/customXml" Target="../ink/ink232.xml"/><Relationship Id="rId63" Type="http://schemas.openxmlformats.org/officeDocument/2006/relationships/image" Target="../media/image93.png"/><Relationship Id="rId159" Type="http://schemas.openxmlformats.org/officeDocument/2006/relationships/customXml" Target="../ink/ink303.xml"/><Relationship Id="rId324" Type="http://schemas.openxmlformats.org/officeDocument/2006/relationships/customXml" Target="../ink/ink386.xml"/><Relationship Id="rId366" Type="http://schemas.openxmlformats.org/officeDocument/2006/relationships/customXml" Target="../ink/ink407.xml"/><Relationship Id="rId170" Type="http://schemas.openxmlformats.org/officeDocument/2006/relationships/customXml" Target="../ink/ink309.xml"/><Relationship Id="rId226" Type="http://schemas.openxmlformats.org/officeDocument/2006/relationships/customXml" Target="../ink/ink337.xml"/><Relationship Id="rId268" Type="http://schemas.openxmlformats.org/officeDocument/2006/relationships/customXml" Target="../ink/ink358.xml"/><Relationship Id="rId32" Type="http://schemas.openxmlformats.org/officeDocument/2006/relationships/image" Target="../media/image77.png"/><Relationship Id="rId74" Type="http://schemas.openxmlformats.org/officeDocument/2006/relationships/customXml" Target="../ink/ink259.xml"/><Relationship Id="rId128" Type="http://schemas.openxmlformats.org/officeDocument/2006/relationships/image" Target="../media/image124.png"/><Relationship Id="rId335" Type="http://schemas.openxmlformats.org/officeDocument/2006/relationships/image" Target="../media/image227.png"/><Relationship Id="rId377" Type="http://schemas.openxmlformats.org/officeDocument/2006/relationships/image" Target="../media/image248.png"/><Relationship Id="rId5" Type="http://schemas.openxmlformats.org/officeDocument/2006/relationships/customXml" Target="../ink/ink224.xml"/><Relationship Id="rId181" Type="http://schemas.openxmlformats.org/officeDocument/2006/relationships/image" Target="../media/image150.png"/><Relationship Id="rId237" Type="http://schemas.openxmlformats.org/officeDocument/2006/relationships/image" Target="../media/image178.png"/><Relationship Id="rId402" Type="http://schemas.openxmlformats.org/officeDocument/2006/relationships/image" Target="../media/image260.png"/><Relationship Id="rId279" Type="http://schemas.openxmlformats.org/officeDocument/2006/relationships/image" Target="../media/image199.png"/><Relationship Id="rId43" Type="http://schemas.openxmlformats.org/officeDocument/2006/relationships/customXml" Target="../ink/ink243.xml"/><Relationship Id="rId139" Type="http://schemas.openxmlformats.org/officeDocument/2006/relationships/customXml" Target="../ink/ink293.xml"/><Relationship Id="rId290" Type="http://schemas.openxmlformats.org/officeDocument/2006/relationships/customXml" Target="../ink/ink369.xml"/><Relationship Id="rId304" Type="http://schemas.openxmlformats.org/officeDocument/2006/relationships/customXml" Target="../ink/ink376.xml"/><Relationship Id="rId346" Type="http://schemas.openxmlformats.org/officeDocument/2006/relationships/customXml" Target="../ink/ink397.xml"/><Relationship Id="rId388" Type="http://schemas.openxmlformats.org/officeDocument/2006/relationships/customXml" Target="../ink/ink418.xml"/><Relationship Id="rId85" Type="http://schemas.openxmlformats.org/officeDocument/2006/relationships/customXml" Target="../ink/ink265.xml"/><Relationship Id="rId150" Type="http://schemas.openxmlformats.org/officeDocument/2006/relationships/image" Target="../media/image135.png"/><Relationship Id="rId192" Type="http://schemas.openxmlformats.org/officeDocument/2006/relationships/customXml" Target="../ink/ink320.xml"/><Relationship Id="rId206" Type="http://schemas.openxmlformats.org/officeDocument/2006/relationships/customXml" Target="../ink/ink327.xml"/><Relationship Id="rId248" Type="http://schemas.openxmlformats.org/officeDocument/2006/relationships/customXml" Target="../ink/ink348.xml"/><Relationship Id="rId12" Type="http://schemas.openxmlformats.org/officeDocument/2006/relationships/image" Target="../media/image67.png"/><Relationship Id="rId108" Type="http://schemas.openxmlformats.org/officeDocument/2006/relationships/customXml" Target="../ink/ink277.xml"/><Relationship Id="rId315" Type="http://schemas.openxmlformats.org/officeDocument/2006/relationships/image" Target="../media/image217.png"/><Relationship Id="rId357" Type="http://schemas.openxmlformats.org/officeDocument/2006/relationships/image" Target="../media/image238.png"/><Relationship Id="rId54" Type="http://schemas.openxmlformats.org/officeDocument/2006/relationships/customXml" Target="../ink/ink249.xml"/><Relationship Id="rId96" Type="http://schemas.openxmlformats.org/officeDocument/2006/relationships/image" Target="../media/image109.png"/><Relationship Id="rId161" Type="http://schemas.openxmlformats.org/officeDocument/2006/relationships/customXml" Target="../ink/ink304.xml"/><Relationship Id="rId217" Type="http://schemas.openxmlformats.org/officeDocument/2006/relationships/image" Target="../media/image168.png"/><Relationship Id="rId399" Type="http://schemas.openxmlformats.org/officeDocument/2006/relationships/customXml" Target="../ink/ink424.xml"/><Relationship Id="rId259" Type="http://schemas.openxmlformats.org/officeDocument/2006/relationships/image" Target="../media/image189.png"/><Relationship Id="rId23" Type="http://schemas.openxmlformats.org/officeDocument/2006/relationships/customXml" Target="../ink/ink233.xml"/><Relationship Id="rId119" Type="http://schemas.openxmlformats.org/officeDocument/2006/relationships/image" Target="../media/image120.png"/><Relationship Id="rId270" Type="http://schemas.openxmlformats.org/officeDocument/2006/relationships/customXml" Target="../ink/ink359.xml"/><Relationship Id="rId326" Type="http://schemas.openxmlformats.org/officeDocument/2006/relationships/customXml" Target="../ink/ink387.xml"/><Relationship Id="rId65" Type="http://schemas.openxmlformats.org/officeDocument/2006/relationships/image" Target="../media/image94.png"/><Relationship Id="rId130" Type="http://schemas.openxmlformats.org/officeDocument/2006/relationships/image" Target="../media/image125.png"/><Relationship Id="rId368" Type="http://schemas.openxmlformats.org/officeDocument/2006/relationships/customXml" Target="../ink/ink408.xml"/><Relationship Id="rId172" Type="http://schemas.openxmlformats.org/officeDocument/2006/relationships/customXml" Target="../ink/ink310.xml"/><Relationship Id="rId228" Type="http://schemas.openxmlformats.org/officeDocument/2006/relationships/customXml" Target="../ink/ink338.xml"/><Relationship Id="rId281" Type="http://schemas.openxmlformats.org/officeDocument/2006/relationships/image" Target="../media/image200.png"/><Relationship Id="rId337" Type="http://schemas.openxmlformats.org/officeDocument/2006/relationships/image" Target="../media/image228.png"/><Relationship Id="rId34" Type="http://schemas.openxmlformats.org/officeDocument/2006/relationships/image" Target="../media/image78.png"/><Relationship Id="rId76" Type="http://schemas.openxmlformats.org/officeDocument/2006/relationships/image" Target="../media/image99.png"/><Relationship Id="rId141" Type="http://schemas.openxmlformats.org/officeDocument/2006/relationships/customXml" Target="../ink/ink294.xml"/><Relationship Id="rId379" Type="http://schemas.openxmlformats.org/officeDocument/2006/relationships/image" Target="../media/image249.png"/><Relationship Id="rId7" Type="http://schemas.openxmlformats.org/officeDocument/2006/relationships/customXml" Target="../ink/ink225.xml"/><Relationship Id="rId183" Type="http://schemas.openxmlformats.org/officeDocument/2006/relationships/image" Target="../media/image151.png"/><Relationship Id="rId239" Type="http://schemas.openxmlformats.org/officeDocument/2006/relationships/image" Target="../media/image179.png"/><Relationship Id="rId390" Type="http://schemas.openxmlformats.org/officeDocument/2006/relationships/customXml" Target="../ink/ink419.xml"/><Relationship Id="rId250" Type="http://schemas.openxmlformats.org/officeDocument/2006/relationships/customXml" Target="../ink/ink349.xml"/><Relationship Id="rId292" Type="http://schemas.openxmlformats.org/officeDocument/2006/relationships/customXml" Target="../ink/ink370.xml"/><Relationship Id="rId306" Type="http://schemas.openxmlformats.org/officeDocument/2006/relationships/customXml" Target="../ink/ink377.xml"/><Relationship Id="rId45" Type="http://schemas.openxmlformats.org/officeDocument/2006/relationships/image" Target="../media/image83.png"/><Relationship Id="rId87" Type="http://schemas.openxmlformats.org/officeDocument/2006/relationships/customXml" Target="../ink/ink266.xml"/><Relationship Id="rId110" Type="http://schemas.openxmlformats.org/officeDocument/2006/relationships/customXml" Target="../ink/ink278.xml"/><Relationship Id="rId348" Type="http://schemas.openxmlformats.org/officeDocument/2006/relationships/customXml" Target="../ink/ink398.xml"/><Relationship Id="rId152" Type="http://schemas.openxmlformats.org/officeDocument/2006/relationships/image" Target="../media/image136.png"/><Relationship Id="rId194" Type="http://schemas.openxmlformats.org/officeDocument/2006/relationships/customXml" Target="../ink/ink321.xml"/><Relationship Id="rId208" Type="http://schemas.openxmlformats.org/officeDocument/2006/relationships/customXml" Target="../ink/ink328.xml"/><Relationship Id="rId261" Type="http://schemas.openxmlformats.org/officeDocument/2006/relationships/image" Target="../media/image190.png"/><Relationship Id="rId14" Type="http://schemas.openxmlformats.org/officeDocument/2006/relationships/image" Target="../media/image68.png"/><Relationship Id="rId56" Type="http://schemas.openxmlformats.org/officeDocument/2006/relationships/customXml" Target="../ink/ink250.xml"/><Relationship Id="rId317" Type="http://schemas.openxmlformats.org/officeDocument/2006/relationships/image" Target="../media/image218.png"/><Relationship Id="rId359" Type="http://schemas.openxmlformats.org/officeDocument/2006/relationships/image" Target="../media/image239.png"/><Relationship Id="rId98" Type="http://schemas.openxmlformats.org/officeDocument/2006/relationships/customXml" Target="../ink/ink272.xml"/><Relationship Id="rId121" Type="http://schemas.openxmlformats.org/officeDocument/2006/relationships/image" Target="../media/image121.png"/><Relationship Id="rId163" Type="http://schemas.openxmlformats.org/officeDocument/2006/relationships/customXml" Target="../ink/ink305.xml"/><Relationship Id="rId219" Type="http://schemas.openxmlformats.org/officeDocument/2006/relationships/image" Target="../media/image169.png"/><Relationship Id="rId370" Type="http://schemas.openxmlformats.org/officeDocument/2006/relationships/customXml" Target="../ink/ink409.xml"/><Relationship Id="rId230" Type="http://schemas.openxmlformats.org/officeDocument/2006/relationships/customXml" Target="../ink/ink339.xml"/><Relationship Id="rId25" Type="http://schemas.openxmlformats.org/officeDocument/2006/relationships/customXml" Target="../ink/ink234.xml"/><Relationship Id="rId67" Type="http://schemas.openxmlformats.org/officeDocument/2006/relationships/image" Target="../media/image95.png"/><Relationship Id="rId272" Type="http://schemas.openxmlformats.org/officeDocument/2006/relationships/customXml" Target="../ink/ink360.xml"/><Relationship Id="rId328" Type="http://schemas.openxmlformats.org/officeDocument/2006/relationships/customXml" Target="../ink/ink388.xml"/><Relationship Id="rId132" Type="http://schemas.openxmlformats.org/officeDocument/2006/relationships/image" Target="../media/image126.png"/><Relationship Id="rId174" Type="http://schemas.openxmlformats.org/officeDocument/2006/relationships/customXml" Target="../ink/ink311.xml"/><Relationship Id="rId381" Type="http://schemas.openxmlformats.org/officeDocument/2006/relationships/image" Target="../media/image250.png"/><Relationship Id="rId241" Type="http://schemas.openxmlformats.org/officeDocument/2006/relationships/image" Target="../media/image180.png"/><Relationship Id="rId36" Type="http://schemas.openxmlformats.org/officeDocument/2006/relationships/image" Target="../media/image79.png"/><Relationship Id="rId283" Type="http://schemas.openxmlformats.org/officeDocument/2006/relationships/image" Target="../media/image201.png"/><Relationship Id="rId339" Type="http://schemas.openxmlformats.org/officeDocument/2006/relationships/image" Target="../media/image229.png"/><Relationship Id="rId78" Type="http://schemas.openxmlformats.org/officeDocument/2006/relationships/image" Target="../media/image100.png"/><Relationship Id="rId101" Type="http://schemas.openxmlformats.org/officeDocument/2006/relationships/image" Target="../media/image111.png"/><Relationship Id="rId143" Type="http://schemas.openxmlformats.org/officeDocument/2006/relationships/customXml" Target="../ink/ink295.xml"/><Relationship Id="rId185" Type="http://schemas.openxmlformats.org/officeDocument/2006/relationships/image" Target="../media/image152.png"/><Relationship Id="rId350" Type="http://schemas.openxmlformats.org/officeDocument/2006/relationships/customXml" Target="../ink/ink399.xml"/><Relationship Id="rId9" Type="http://schemas.openxmlformats.org/officeDocument/2006/relationships/customXml" Target="../ink/ink226.xml"/><Relationship Id="rId210" Type="http://schemas.openxmlformats.org/officeDocument/2006/relationships/customXml" Target="../ink/ink329.xml"/><Relationship Id="rId392" Type="http://schemas.openxmlformats.org/officeDocument/2006/relationships/customXml" Target="../ink/ink420.xml"/><Relationship Id="rId252" Type="http://schemas.openxmlformats.org/officeDocument/2006/relationships/customXml" Target="../ink/ink350.xml"/><Relationship Id="rId294" Type="http://schemas.openxmlformats.org/officeDocument/2006/relationships/customXml" Target="../ink/ink371.xml"/><Relationship Id="rId308" Type="http://schemas.openxmlformats.org/officeDocument/2006/relationships/customXml" Target="../ink/ink378.xml"/><Relationship Id="rId47" Type="http://schemas.openxmlformats.org/officeDocument/2006/relationships/image" Target="../media/image84.png"/><Relationship Id="rId89" Type="http://schemas.openxmlformats.org/officeDocument/2006/relationships/customXml" Target="../ink/ink267.xml"/><Relationship Id="rId112" Type="http://schemas.openxmlformats.org/officeDocument/2006/relationships/customXml" Target="../ink/ink279.xml"/><Relationship Id="rId154" Type="http://schemas.openxmlformats.org/officeDocument/2006/relationships/image" Target="../media/image137.png"/><Relationship Id="rId361" Type="http://schemas.openxmlformats.org/officeDocument/2006/relationships/image" Target="../media/image240.png"/><Relationship Id="rId196" Type="http://schemas.openxmlformats.org/officeDocument/2006/relationships/customXml" Target="../ink/ink322.xml"/><Relationship Id="rId16" Type="http://schemas.openxmlformats.org/officeDocument/2006/relationships/image" Target="../media/image69.png"/><Relationship Id="rId221" Type="http://schemas.openxmlformats.org/officeDocument/2006/relationships/image" Target="../media/image170.png"/><Relationship Id="rId263" Type="http://schemas.openxmlformats.org/officeDocument/2006/relationships/image" Target="../media/image191.png"/><Relationship Id="rId319" Type="http://schemas.openxmlformats.org/officeDocument/2006/relationships/image" Target="../media/image219.png"/><Relationship Id="rId58" Type="http://schemas.openxmlformats.org/officeDocument/2006/relationships/customXml" Target="../ink/ink251.xml"/><Relationship Id="rId123" Type="http://schemas.openxmlformats.org/officeDocument/2006/relationships/customXml" Target="../ink/ink285.xml"/><Relationship Id="rId330" Type="http://schemas.openxmlformats.org/officeDocument/2006/relationships/customXml" Target="../ink/ink389.xml"/><Relationship Id="rId90" Type="http://schemas.openxmlformats.org/officeDocument/2006/relationships/image" Target="../media/image106.png"/><Relationship Id="rId165" Type="http://schemas.openxmlformats.org/officeDocument/2006/relationships/image" Target="../media/image142.png"/><Relationship Id="rId186" Type="http://schemas.openxmlformats.org/officeDocument/2006/relationships/customXml" Target="../ink/ink317.xml"/><Relationship Id="rId351" Type="http://schemas.openxmlformats.org/officeDocument/2006/relationships/image" Target="../media/image235.png"/><Relationship Id="rId372" Type="http://schemas.openxmlformats.org/officeDocument/2006/relationships/customXml" Target="../ink/ink410.xml"/><Relationship Id="rId393" Type="http://schemas.openxmlformats.org/officeDocument/2006/relationships/customXml" Target="../ink/ink421.xml"/><Relationship Id="rId211" Type="http://schemas.openxmlformats.org/officeDocument/2006/relationships/image" Target="../media/image165.png"/><Relationship Id="rId232" Type="http://schemas.openxmlformats.org/officeDocument/2006/relationships/customXml" Target="../ink/ink340.xml"/><Relationship Id="rId253" Type="http://schemas.openxmlformats.org/officeDocument/2006/relationships/image" Target="../media/image186.png"/><Relationship Id="rId274" Type="http://schemas.openxmlformats.org/officeDocument/2006/relationships/customXml" Target="../ink/ink361.xml"/><Relationship Id="rId295" Type="http://schemas.openxmlformats.org/officeDocument/2006/relationships/image" Target="../media/image207.png"/><Relationship Id="rId309" Type="http://schemas.openxmlformats.org/officeDocument/2006/relationships/image" Target="../media/image214.png"/><Relationship Id="rId27" Type="http://schemas.openxmlformats.org/officeDocument/2006/relationships/customXml" Target="../ink/ink235.xml"/><Relationship Id="rId48" Type="http://schemas.openxmlformats.org/officeDocument/2006/relationships/customXml" Target="../ink/ink246.xml"/><Relationship Id="rId69" Type="http://schemas.openxmlformats.org/officeDocument/2006/relationships/image" Target="../media/image96.png"/><Relationship Id="rId113" Type="http://schemas.openxmlformats.org/officeDocument/2006/relationships/image" Target="../media/image117.png"/><Relationship Id="rId134" Type="http://schemas.openxmlformats.org/officeDocument/2006/relationships/image" Target="../media/image127.png"/><Relationship Id="rId320" Type="http://schemas.openxmlformats.org/officeDocument/2006/relationships/customXml" Target="../ink/ink384.xml"/><Relationship Id="rId80" Type="http://schemas.openxmlformats.org/officeDocument/2006/relationships/image" Target="../media/image101.png"/><Relationship Id="rId155" Type="http://schemas.openxmlformats.org/officeDocument/2006/relationships/customXml" Target="../ink/ink301.xml"/><Relationship Id="rId176" Type="http://schemas.openxmlformats.org/officeDocument/2006/relationships/customXml" Target="../ink/ink312.xml"/><Relationship Id="rId197" Type="http://schemas.openxmlformats.org/officeDocument/2006/relationships/image" Target="../media/image158.png"/><Relationship Id="rId341" Type="http://schemas.openxmlformats.org/officeDocument/2006/relationships/image" Target="../media/image230.png"/><Relationship Id="rId362" Type="http://schemas.openxmlformats.org/officeDocument/2006/relationships/customXml" Target="../ink/ink405.xml"/><Relationship Id="rId383" Type="http://schemas.openxmlformats.org/officeDocument/2006/relationships/image" Target="../media/image251.png"/><Relationship Id="rId201" Type="http://schemas.openxmlformats.org/officeDocument/2006/relationships/image" Target="../media/image160.png"/><Relationship Id="rId222" Type="http://schemas.openxmlformats.org/officeDocument/2006/relationships/customXml" Target="../ink/ink335.xml"/><Relationship Id="rId243" Type="http://schemas.openxmlformats.org/officeDocument/2006/relationships/image" Target="../media/image181.png"/><Relationship Id="rId264" Type="http://schemas.openxmlformats.org/officeDocument/2006/relationships/customXml" Target="../ink/ink356.xml"/><Relationship Id="rId285" Type="http://schemas.openxmlformats.org/officeDocument/2006/relationships/image" Target="../media/image202.png"/><Relationship Id="rId17" Type="http://schemas.openxmlformats.org/officeDocument/2006/relationships/customXml" Target="../ink/ink230.xml"/><Relationship Id="rId38" Type="http://schemas.openxmlformats.org/officeDocument/2006/relationships/image" Target="../media/image80.png"/><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image" Target="../media/image122.png"/><Relationship Id="rId310" Type="http://schemas.openxmlformats.org/officeDocument/2006/relationships/customXml" Target="../ink/ink379.xml"/><Relationship Id="rId70" Type="http://schemas.openxmlformats.org/officeDocument/2006/relationships/customXml" Target="../ink/ink257.xml"/><Relationship Id="rId91" Type="http://schemas.openxmlformats.org/officeDocument/2006/relationships/customXml" Target="../ink/ink268.xml"/><Relationship Id="rId145" Type="http://schemas.openxmlformats.org/officeDocument/2006/relationships/customXml" Target="../ink/ink296.xml"/><Relationship Id="rId166" Type="http://schemas.openxmlformats.org/officeDocument/2006/relationships/customXml" Target="../ink/ink307.xml"/><Relationship Id="rId187" Type="http://schemas.openxmlformats.org/officeDocument/2006/relationships/image" Target="../media/image153.png"/><Relationship Id="rId331" Type="http://schemas.openxmlformats.org/officeDocument/2006/relationships/image" Target="../media/image225.png"/><Relationship Id="rId352" Type="http://schemas.openxmlformats.org/officeDocument/2006/relationships/customXml" Target="../ink/ink400.xml"/><Relationship Id="rId373" Type="http://schemas.openxmlformats.org/officeDocument/2006/relationships/image" Target="../media/image246.png"/><Relationship Id="rId394" Type="http://schemas.openxmlformats.org/officeDocument/2006/relationships/image" Target="../media/image256.png"/><Relationship Id="rId1" Type="http://schemas.openxmlformats.org/officeDocument/2006/relationships/slideLayout" Target="../slideLayouts/slideLayout7.xml"/><Relationship Id="rId212" Type="http://schemas.openxmlformats.org/officeDocument/2006/relationships/customXml" Target="../ink/ink330.xml"/><Relationship Id="rId233" Type="http://schemas.openxmlformats.org/officeDocument/2006/relationships/image" Target="../media/image176.png"/><Relationship Id="rId254" Type="http://schemas.openxmlformats.org/officeDocument/2006/relationships/customXml" Target="../ink/ink351.xml"/><Relationship Id="rId28" Type="http://schemas.openxmlformats.org/officeDocument/2006/relationships/image" Target="../media/image75.png"/><Relationship Id="rId49" Type="http://schemas.openxmlformats.org/officeDocument/2006/relationships/image" Target="../media/image85.png"/><Relationship Id="rId114" Type="http://schemas.openxmlformats.org/officeDocument/2006/relationships/customXml" Target="../ink/ink280.xml"/><Relationship Id="rId275" Type="http://schemas.openxmlformats.org/officeDocument/2006/relationships/image" Target="../media/image197.png"/><Relationship Id="rId296" Type="http://schemas.openxmlformats.org/officeDocument/2006/relationships/customXml" Target="../ink/ink372.xml"/><Relationship Id="rId300" Type="http://schemas.openxmlformats.org/officeDocument/2006/relationships/customXml" Target="../ink/ink374.xml"/><Relationship Id="rId60" Type="http://schemas.openxmlformats.org/officeDocument/2006/relationships/customXml" Target="../ink/ink252.xml"/><Relationship Id="rId81" Type="http://schemas.openxmlformats.org/officeDocument/2006/relationships/customXml" Target="../ink/ink263.xml"/><Relationship Id="rId135" Type="http://schemas.openxmlformats.org/officeDocument/2006/relationships/customXml" Target="../ink/ink291.xml"/><Relationship Id="rId156" Type="http://schemas.openxmlformats.org/officeDocument/2006/relationships/image" Target="../media/image138.png"/><Relationship Id="rId177" Type="http://schemas.openxmlformats.org/officeDocument/2006/relationships/image" Target="../media/image148.png"/><Relationship Id="rId198" Type="http://schemas.openxmlformats.org/officeDocument/2006/relationships/customXml" Target="../ink/ink323.xml"/><Relationship Id="rId321" Type="http://schemas.openxmlformats.org/officeDocument/2006/relationships/image" Target="../media/image220.png"/><Relationship Id="rId342" Type="http://schemas.openxmlformats.org/officeDocument/2006/relationships/customXml" Target="../ink/ink395.xml"/><Relationship Id="rId363" Type="http://schemas.openxmlformats.org/officeDocument/2006/relationships/image" Target="../media/image241.png"/><Relationship Id="rId384" Type="http://schemas.openxmlformats.org/officeDocument/2006/relationships/customXml" Target="../ink/ink416.xml"/><Relationship Id="rId202" Type="http://schemas.openxmlformats.org/officeDocument/2006/relationships/customXml" Target="../ink/ink325.xml"/><Relationship Id="rId223" Type="http://schemas.openxmlformats.org/officeDocument/2006/relationships/image" Target="../media/image171.png"/><Relationship Id="rId244" Type="http://schemas.openxmlformats.org/officeDocument/2006/relationships/customXml" Target="../ink/ink346.xml"/><Relationship Id="rId18" Type="http://schemas.openxmlformats.org/officeDocument/2006/relationships/image" Target="../media/image70.png"/><Relationship Id="rId39" Type="http://schemas.openxmlformats.org/officeDocument/2006/relationships/customXml" Target="../ink/ink241.xml"/><Relationship Id="rId265" Type="http://schemas.openxmlformats.org/officeDocument/2006/relationships/image" Target="../media/image192.png"/><Relationship Id="rId286" Type="http://schemas.openxmlformats.org/officeDocument/2006/relationships/customXml" Target="../ink/ink367.xml"/><Relationship Id="rId50" Type="http://schemas.openxmlformats.org/officeDocument/2006/relationships/customXml" Target="../ink/ink247.xml"/><Relationship Id="rId104" Type="http://schemas.openxmlformats.org/officeDocument/2006/relationships/customXml" Target="../ink/ink275.xml"/><Relationship Id="rId125" Type="http://schemas.openxmlformats.org/officeDocument/2006/relationships/customXml" Target="../ink/ink286.xml"/><Relationship Id="rId146" Type="http://schemas.openxmlformats.org/officeDocument/2006/relationships/image" Target="../media/image133.png"/><Relationship Id="rId167" Type="http://schemas.openxmlformats.org/officeDocument/2006/relationships/image" Target="../media/image143.png"/><Relationship Id="rId188" Type="http://schemas.openxmlformats.org/officeDocument/2006/relationships/customXml" Target="../ink/ink318.xml"/><Relationship Id="rId311" Type="http://schemas.openxmlformats.org/officeDocument/2006/relationships/image" Target="../media/image215.png"/><Relationship Id="rId332" Type="http://schemas.openxmlformats.org/officeDocument/2006/relationships/customXml" Target="../ink/ink390.xml"/><Relationship Id="rId353" Type="http://schemas.openxmlformats.org/officeDocument/2006/relationships/image" Target="../media/image236.png"/><Relationship Id="rId374" Type="http://schemas.openxmlformats.org/officeDocument/2006/relationships/customXml" Target="../ink/ink411.xml"/><Relationship Id="rId395" Type="http://schemas.openxmlformats.org/officeDocument/2006/relationships/customXml" Target="../ink/ink422.xml"/><Relationship Id="rId71" Type="http://schemas.openxmlformats.org/officeDocument/2006/relationships/image" Target="../media/image97.png"/><Relationship Id="rId92" Type="http://schemas.openxmlformats.org/officeDocument/2006/relationships/image" Target="../media/image107.png"/><Relationship Id="rId213" Type="http://schemas.openxmlformats.org/officeDocument/2006/relationships/image" Target="../media/image166.png"/><Relationship Id="rId234" Type="http://schemas.openxmlformats.org/officeDocument/2006/relationships/customXml" Target="../ink/ink341.xml"/><Relationship Id="rId2" Type="http://schemas.openxmlformats.org/officeDocument/2006/relationships/notesSlide" Target="../notesSlides/notesSlide5.xml"/><Relationship Id="rId29" Type="http://schemas.openxmlformats.org/officeDocument/2006/relationships/customXml" Target="../ink/ink236.xml"/><Relationship Id="rId255" Type="http://schemas.openxmlformats.org/officeDocument/2006/relationships/image" Target="../media/image187.png"/><Relationship Id="rId276" Type="http://schemas.openxmlformats.org/officeDocument/2006/relationships/customXml" Target="../ink/ink362.xml"/><Relationship Id="rId297" Type="http://schemas.openxmlformats.org/officeDocument/2006/relationships/image" Target="../media/image208.png"/><Relationship Id="rId40" Type="http://schemas.openxmlformats.org/officeDocument/2006/relationships/image" Target="../media/image81.png"/><Relationship Id="rId115" Type="http://schemas.openxmlformats.org/officeDocument/2006/relationships/image" Target="../media/image118.png"/><Relationship Id="rId136" Type="http://schemas.openxmlformats.org/officeDocument/2006/relationships/image" Target="../media/image128.png"/><Relationship Id="rId157" Type="http://schemas.openxmlformats.org/officeDocument/2006/relationships/customXml" Target="../ink/ink302.xml"/><Relationship Id="rId178" Type="http://schemas.openxmlformats.org/officeDocument/2006/relationships/customXml" Target="../ink/ink313.xml"/><Relationship Id="rId301" Type="http://schemas.openxmlformats.org/officeDocument/2006/relationships/image" Target="../media/image210.png"/><Relationship Id="rId322" Type="http://schemas.openxmlformats.org/officeDocument/2006/relationships/customXml" Target="../ink/ink385.xml"/><Relationship Id="rId343" Type="http://schemas.openxmlformats.org/officeDocument/2006/relationships/image" Target="../media/image231.png"/><Relationship Id="rId364" Type="http://schemas.openxmlformats.org/officeDocument/2006/relationships/customXml" Target="../ink/ink406.xml"/><Relationship Id="rId61" Type="http://schemas.openxmlformats.org/officeDocument/2006/relationships/image" Target="../media/image91.png"/><Relationship Id="rId82" Type="http://schemas.openxmlformats.org/officeDocument/2006/relationships/image" Target="../media/image102.png"/><Relationship Id="rId199" Type="http://schemas.openxmlformats.org/officeDocument/2006/relationships/image" Target="../media/image159.png"/><Relationship Id="rId203" Type="http://schemas.openxmlformats.org/officeDocument/2006/relationships/image" Target="../media/image161.png"/><Relationship Id="rId385" Type="http://schemas.openxmlformats.org/officeDocument/2006/relationships/image" Target="../media/image252.png"/><Relationship Id="rId19" Type="http://schemas.openxmlformats.org/officeDocument/2006/relationships/customXml" Target="../ink/ink231.xml"/><Relationship Id="rId224" Type="http://schemas.openxmlformats.org/officeDocument/2006/relationships/customXml" Target="../ink/ink336.xml"/><Relationship Id="rId245" Type="http://schemas.openxmlformats.org/officeDocument/2006/relationships/image" Target="../media/image182.png"/><Relationship Id="rId266" Type="http://schemas.openxmlformats.org/officeDocument/2006/relationships/customXml" Target="../ink/ink357.xml"/><Relationship Id="rId287" Type="http://schemas.openxmlformats.org/officeDocument/2006/relationships/image" Target="../media/image203.png"/><Relationship Id="rId30" Type="http://schemas.openxmlformats.org/officeDocument/2006/relationships/image" Target="../media/image76.png"/><Relationship Id="rId105" Type="http://schemas.openxmlformats.org/officeDocument/2006/relationships/image" Target="../media/image113.png"/><Relationship Id="rId126" Type="http://schemas.openxmlformats.org/officeDocument/2006/relationships/image" Target="../media/image123.png"/><Relationship Id="rId147" Type="http://schemas.openxmlformats.org/officeDocument/2006/relationships/customXml" Target="../ink/ink297.xml"/><Relationship Id="rId168" Type="http://schemas.openxmlformats.org/officeDocument/2006/relationships/customXml" Target="../ink/ink308.xml"/><Relationship Id="rId312" Type="http://schemas.openxmlformats.org/officeDocument/2006/relationships/customXml" Target="../ink/ink380.xml"/><Relationship Id="rId333" Type="http://schemas.openxmlformats.org/officeDocument/2006/relationships/image" Target="../media/image226.png"/><Relationship Id="rId354" Type="http://schemas.openxmlformats.org/officeDocument/2006/relationships/customXml" Target="../ink/ink401.xml"/><Relationship Id="rId51" Type="http://schemas.openxmlformats.org/officeDocument/2006/relationships/image" Target="../media/image86.png"/><Relationship Id="rId72" Type="http://schemas.openxmlformats.org/officeDocument/2006/relationships/customXml" Target="../ink/ink258.xml"/><Relationship Id="rId93" Type="http://schemas.openxmlformats.org/officeDocument/2006/relationships/customXml" Target="../ink/ink269.xml"/><Relationship Id="rId189" Type="http://schemas.openxmlformats.org/officeDocument/2006/relationships/image" Target="../media/image154.png"/><Relationship Id="rId375" Type="http://schemas.openxmlformats.org/officeDocument/2006/relationships/image" Target="../media/image247.png"/><Relationship Id="rId396" Type="http://schemas.openxmlformats.org/officeDocument/2006/relationships/image" Target="../media/image257.png"/><Relationship Id="rId3" Type="http://schemas.openxmlformats.org/officeDocument/2006/relationships/customXml" Target="../ink/ink223.xml"/><Relationship Id="rId214" Type="http://schemas.openxmlformats.org/officeDocument/2006/relationships/customXml" Target="../ink/ink331.xml"/><Relationship Id="rId235" Type="http://schemas.openxmlformats.org/officeDocument/2006/relationships/image" Target="../media/image177.png"/><Relationship Id="rId256" Type="http://schemas.openxmlformats.org/officeDocument/2006/relationships/customXml" Target="../ink/ink352.xml"/><Relationship Id="rId277" Type="http://schemas.openxmlformats.org/officeDocument/2006/relationships/image" Target="../media/image198.png"/><Relationship Id="rId298" Type="http://schemas.openxmlformats.org/officeDocument/2006/relationships/customXml" Target="../ink/ink373.xml"/><Relationship Id="rId400" Type="http://schemas.openxmlformats.org/officeDocument/2006/relationships/image" Target="../media/image259.png"/><Relationship Id="rId116" Type="http://schemas.openxmlformats.org/officeDocument/2006/relationships/customXml" Target="../ink/ink281.xml"/><Relationship Id="rId137" Type="http://schemas.openxmlformats.org/officeDocument/2006/relationships/customXml" Target="../ink/ink292.xml"/><Relationship Id="rId158" Type="http://schemas.openxmlformats.org/officeDocument/2006/relationships/image" Target="../media/image139.png"/><Relationship Id="rId302" Type="http://schemas.openxmlformats.org/officeDocument/2006/relationships/customXml" Target="../ink/ink375.xml"/><Relationship Id="rId323" Type="http://schemas.openxmlformats.org/officeDocument/2006/relationships/image" Target="../media/image221.png"/><Relationship Id="rId344" Type="http://schemas.openxmlformats.org/officeDocument/2006/relationships/customXml" Target="../ink/ink396.xml"/><Relationship Id="rId20" Type="http://schemas.openxmlformats.org/officeDocument/2006/relationships/image" Target="../media/image71.png"/><Relationship Id="rId41" Type="http://schemas.openxmlformats.org/officeDocument/2006/relationships/customXml" Target="../ink/ink242.xml"/><Relationship Id="rId62" Type="http://schemas.openxmlformats.org/officeDocument/2006/relationships/customXml" Target="../ink/ink253.xml"/><Relationship Id="rId83" Type="http://schemas.openxmlformats.org/officeDocument/2006/relationships/customXml" Target="../ink/ink264.xml"/><Relationship Id="rId179" Type="http://schemas.openxmlformats.org/officeDocument/2006/relationships/image" Target="../media/image149.png"/><Relationship Id="rId365" Type="http://schemas.openxmlformats.org/officeDocument/2006/relationships/image" Target="../media/image242.png"/><Relationship Id="rId386" Type="http://schemas.openxmlformats.org/officeDocument/2006/relationships/customXml" Target="../ink/ink417.xml"/><Relationship Id="rId190" Type="http://schemas.openxmlformats.org/officeDocument/2006/relationships/customXml" Target="../ink/ink319.xml"/><Relationship Id="rId204" Type="http://schemas.openxmlformats.org/officeDocument/2006/relationships/customXml" Target="../ink/ink326.xml"/><Relationship Id="rId225" Type="http://schemas.openxmlformats.org/officeDocument/2006/relationships/image" Target="../media/image172.png"/><Relationship Id="rId246" Type="http://schemas.openxmlformats.org/officeDocument/2006/relationships/customXml" Target="../ink/ink347.xml"/><Relationship Id="rId267" Type="http://schemas.openxmlformats.org/officeDocument/2006/relationships/image" Target="../media/image193.png"/><Relationship Id="rId288" Type="http://schemas.openxmlformats.org/officeDocument/2006/relationships/customXml" Target="../ink/ink368.xml"/><Relationship Id="rId106" Type="http://schemas.openxmlformats.org/officeDocument/2006/relationships/customXml" Target="../ink/ink276.xml"/><Relationship Id="rId127" Type="http://schemas.openxmlformats.org/officeDocument/2006/relationships/customXml" Target="../ink/ink287.xml"/><Relationship Id="rId313" Type="http://schemas.openxmlformats.org/officeDocument/2006/relationships/image" Target="../media/image216.png"/><Relationship Id="rId10" Type="http://schemas.openxmlformats.org/officeDocument/2006/relationships/image" Target="../media/image66.png"/><Relationship Id="rId31" Type="http://schemas.openxmlformats.org/officeDocument/2006/relationships/customXml" Target="../ink/ink237.xml"/><Relationship Id="rId52" Type="http://schemas.openxmlformats.org/officeDocument/2006/relationships/customXml" Target="../ink/ink248.xml"/><Relationship Id="rId73" Type="http://schemas.openxmlformats.org/officeDocument/2006/relationships/image" Target="../media/image98.png"/><Relationship Id="rId94" Type="http://schemas.openxmlformats.org/officeDocument/2006/relationships/image" Target="../media/image108.png"/><Relationship Id="rId148" Type="http://schemas.openxmlformats.org/officeDocument/2006/relationships/image" Target="../media/image134.png"/><Relationship Id="rId169" Type="http://schemas.openxmlformats.org/officeDocument/2006/relationships/image" Target="../media/image144.png"/><Relationship Id="rId334" Type="http://schemas.openxmlformats.org/officeDocument/2006/relationships/customXml" Target="../ink/ink391.xml"/><Relationship Id="rId355" Type="http://schemas.openxmlformats.org/officeDocument/2006/relationships/image" Target="../media/image237.png"/><Relationship Id="rId376" Type="http://schemas.openxmlformats.org/officeDocument/2006/relationships/customXml" Target="../ink/ink412.xml"/><Relationship Id="rId397" Type="http://schemas.openxmlformats.org/officeDocument/2006/relationships/customXml" Target="../ink/ink423.xml"/><Relationship Id="rId4" Type="http://schemas.openxmlformats.org/officeDocument/2006/relationships/image" Target="../media/image63.png"/><Relationship Id="rId180" Type="http://schemas.openxmlformats.org/officeDocument/2006/relationships/customXml" Target="../ink/ink314.xml"/><Relationship Id="rId215" Type="http://schemas.openxmlformats.org/officeDocument/2006/relationships/image" Target="../media/image167.png"/><Relationship Id="rId236" Type="http://schemas.openxmlformats.org/officeDocument/2006/relationships/customXml" Target="../ink/ink342.xml"/><Relationship Id="rId257" Type="http://schemas.openxmlformats.org/officeDocument/2006/relationships/image" Target="../media/image188.png"/><Relationship Id="rId278" Type="http://schemas.openxmlformats.org/officeDocument/2006/relationships/customXml" Target="../ink/ink363.xml"/><Relationship Id="rId401" Type="http://schemas.openxmlformats.org/officeDocument/2006/relationships/customXml" Target="../ink/ink425.xml"/><Relationship Id="rId303" Type="http://schemas.openxmlformats.org/officeDocument/2006/relationships/image" Target="../media/image211.png"/><Relationship Id="rId42" Type="http://schemas.openxmlformats.org/officeDocument/2006/relationships/image" Target="../media/image82.png"/><Relationship Id="rId84" Type="http://schemas.openxmlformats.org/officeDocument/2006/relationships/image" Target="../media/image103.png"/><Relationship Id="rId138" Type="http://schemas.openxmlformats.org/officeDocument/2006/relationships/image" Target="../media/image129.png"/><Relationship Id="rId345" Type="http://schemas.openxmlformats.org/officeDocument/2006/relationships/image" Target="../media/image232.png"/><Relationship Id="rId387" Type="http://schemas.openxmlformats.org/officeDocument/2006/relationships/image" Target="../media/image253.png"/><Relationship Id="rId191" Type="http://schemas.openxmlformats.org/officeDocument/2006/relationships/image" Target="../media/image155.png"/><Relationship Id="rId205" Type="http://schemas.openxmlformats.org/officeDocument/2006/relationships/image" Target="../media/image162.png"/><Relationship Id="rId247" Type="http://schemas.openxmlformats.org/officeDocument/2006/relationships/image" Target="../media/image183.png"/><Relationship Id="rId107" Type="http://schemas.openxmlformats.org/officeDocument/2006/relationships/image" Target="../media/image114.png"/><Relationship Id="rId289" Type="http://schemas.openxmlformats.org/officeDocument/2006/relationships/image" Target="../media/image204.png"/><Relationship Id="rId11" Type="http://schemas.openxmlformats.org/officeDocument/2006/relationships/customXml" Target="../ink/ink227.xml"/><Relationship Id="rId53" Type="http://schemas.openxmlformats.org/officeDocument/2006/relationships/image" Target="../media/image87.png"/><Relationship Id="rId149" Type="http://schemas.openxmlformats.org/officeDocument/2006/relationships/customXml" Target="../ink/ink298.xml"/><Relationship Id="rId314" Type="http://schemas.openxmlformats.org/officeDocument/2006/relationships/customXml" Target="../ink/ink381.xml"/><Relationship Id="rId356" Type="http://schemas.openxmlformats.org/officeDocument/2006/relationships/customXml" Target="../ink/ink402.xml"/><Relationship Id="rId398" Type="http://schemas.openxmlformats.org/officeDocument/2006/relationships/image" Target="../media/image258.png"/><Relationship Id="rId95" Type="http://schemas.openxmlformats.org/officeDocument/2006/relationships/customXml" Target="../ink/ink270.xml"/><Relationship Id="rId160" Type="http://schemas.openxmlformats.org/officeDocument/2006/relationships/image" Target="../media/image140.png"/><Relationship Id="rId216" Type="http://schemas.openxmlformats.org/officeDocument/2006/relationships/customXml" Target="../ink/ink332.xml"/><Relationship Id="rId258" Type="http://schemas.openxmlformats.org/officeDocument/2006/relationships/customXml" Target="../ink/ink353.xml"/><Relationship Id="rId22" Type="http://schemas.openxmlformats.org/officeDocument/2006/relationships/image" Target="../media/image72.png"/><Relationship Id="rId64" Type="http://schemas.openxmlformats.org/officeDocument/2006/relationships/customXml" Target="../ink/ink254.xml"/><Relationship Id="rId118" Type="http://schemas.openxmlformats.org/officeDocument/2006/relationships/customXml" Target="../ink/ink282.xml"/><Relationship Id="rId325" Type="http://schemas.openxmlformats.org/officeDocument/2006/relationships/image" Target="../media/image222.png"/><Relationship Id="rId367" Type="http://schemas.openxmlformats.org/officeDocument/2006/relationships/image" Target="../media/image243.png"/><Relationship Id="rId171" Type="http://schemas.openxmlformats.org/officeDocument/2006/relationships/image" Target="../media/image145.png"/><Relationship Id="rId227" Type="http://schemas.openxmlformats.org/officeDocument/2006/relationships/image" Target="../media/image173.png"/><Relationship Id="rId269" Type="http://schemas.openxmlformats.org/officeDocument/2006/relationships/image" Target="../media/image194.png"/><Relationship Id="rId33" Type="http://schemas.openxmlformats.org/officeDocument/2006/relationships/customXml" Target="../ink/ink238.xml"/><Relationship Id="rId129" Type="http://schemas.openxmlformats.org/officeDocument/2006/relationships/customXml" Target="../ink/ink288.xml"/><Relationship Id="rId280" Type="http://schemas.openxmlformats.org/officeDocument/2006/relationships/customXml" Target="../ink/ink364.xml"/><Relationship Id="rId336" Type="http://schemas.openxmlformats.org/officeDocument/2006/relationships/customXml" Target="../ink/ink392.xml"/><Relationship Id="rId75" Type="http://schemas.openxmlformats.org/officeDocument/2006/relationships/customXml" Target="../ink/ink260.xml"/><Relationship Id="rId140" Type="http://schemas.openxmlformats.org/officeDocument/2006/relationships/image" Target="../media/image130.png"/><Relationship Id="rId182" Type="http://schemas.openxmlformats.org/officeDocument/2006/relationships/customXml" Target="../ink/ink315.xml"/><Relationship Id="rId378" Type="http://schemas.openxmlformats.org/officeDocument/2006/relationships/customXml" Target="../ink/ink413.xml"/><Relationship Id="rId6" Type="http://schemas.openxmlformats.org/officeDocument/2006/relationships/image" Target="../media/image64.png"/><Relationship Id="rId238" Type="http://schemas.openxmlformats.org/officeDocument/2006/relationships/customXml" Target="../ink/ink343.xml"/><Relationship Id="rId291" Type="http://schemas.openxmlformats.org/officeDocument/2006/relationships/image" Target="../media/image205.png"/><Relationship Id="rId305" Type="http://schemas.openxmlformats.org/officeDocument/2006/relationships/image" Target="../media/image212.png"/><Relationship Id="rId347" Type="http://schemas.openxmlformats.org/officeDocument/2006/relationships/image" Target="../media/image233.png"/><Relationship Id="rId44" Type="http://schemas.openxmlformats.org/officeDocument/2006/relationships/customXml" Target="../ink/ink244.xml"/><Relationship Id="rId86" Type="http://schemas.openxmlformats.org/officeDocument/2006/relationships/image" Target="../media/image104.png"/><Relationship Id="rId151" Type="http://schemas.openxmlformats.org/officeDocument/2006/relationships/customXml" Target="../ink/ink299.xml"/><Relationship Id="rId389" Type="http://schemas.openxmlformats.org/officeDocument/2006/relationships/image" Target="../media/image254.png"/><Relationship Id="rId193" Type="http://schemas.openxmlformats.org/officeDocument/2006/relationships/image" Target="../media/image156.png"/><Relationship Id="rId207" Type="http://schemas.openxmlformats.org/officeDocument/2006/relationships/image" Target="../media/image163.png"/><Relationship Id="rId249" Type="http://schemas.openxmlformats.org/officeDocument/2006/relationships/image" Target="../media/image184.png"/><Relationship Id="rId13" Type="http://schemas.openxmlformats.org/officeDocument/2006/relationships/customXml" Target="../ink/ink228.xml"/><Relationship Id="rId109" Type="http://schemas.openxmlformats.org/officeDocument/2006/relationships/image" Target="../media/image115.png"/><Relationship Id="rId260" Type="http://schemas.openxmlformats.org/officeDocument/2006/relationships/customXml" Target="../ink/ink354.xml"/><Relationship Id="rId316" Type="http://schemas.openxmlformats.org/officeDocument/2006/relationships/customXml" Target="../ink/ink382.xml"/><Relationship Id="rId55" Type="http://schemas.openxmlformats.org/officeDocument/2006/relationships/image" Target="../media/image88.png"/><Relationship Id="rId97" Type="http://schemas.openxmlformats.org/officeDocument/2006/relationships/customXml" Target="../ink/ink271.xml"/><Relationship Id="rId120" Type="http://schemas.openxmlformats.org/officeDocument/2006/relationships/customXml" Target="../ink/ink283.xml"/><Relationship Id="rId358" Type="http://schemas.openxmlformats.org/officeDocument/2006/relationships/customXml" Target="../ink/ink403.xml"/><Relationship Id="rId162" Type="http://schemas.openxmlformats.org/officeDocument/2006/relationships/image" Target="../media/image141.png"/><Relationship Id="rId218" Type="http://schemas.openxmlformats.org/officeDocument/2006/relationships/customXml" Target="../ink/ink333.xml"/><Relationship Id="rId271" Type="http://schemas.openxmlformats.org/officeDocument/2006/relationships/image" Target="../media/image195.png"/><Relationship Id="rId24" Type="http://schemas.openxmlformats.org/officeDocument/2006/relationships/image" Target="../media/image73.png"/><Relationship Id="rId66" Type="http://schemas.openxmlformats.org/officeDocument/2006/relationships/customXml" Target="../ink/ink255.xml"/><Relationship Id="rId131" Type="http://schemas.openxmlformats.org/officeDocument/2006/relationships/customXml" Target="../ink/ink289.xml"/><Relationship Id="rId327" Type="http://schemas.openxmlformats.org/officeDocument/2006/relationships/image" Target="../media/image223.png"/><Relationship Id="rId369" Type="http://schemas.openxmlformats.org/officeDocument/2006/relationships/image" Target="../media/image244.png"/><Relationship Id="rId173" Type="http://schemas.openxmlformats.org/officeDocument/2006/relationships/image" Target="../media/image146.png"/><Relationship Id="rId229" Type="http://schemas.openxmlformats.org/officeDocument/2006/relationships/image" Target="../media/image174.png"/><Relationship Id="rId380" Type="http://schemas.openxmlformats.org/officeDocument/2006/relationships/customXml" Target="../ink/ink414.xml"/><Relationship Id="rId240" Type="http://schemas.openxmlformats.org/officeDocument/2006/relationships/customXml" Target="../ink/ink344.xml"/><Relationship Id="rId35" Type="http://schemas.openxmlformats.org/officeDocument/2006/relationships/customXml" Target="../ink/ink239.xml"/><Relationship Id="rId77" Type="http://schemas.openxmlformats.org/officeDocument/2006/relationships/customXml" Target="../ink/ink261.xml"/><Relationship Id="rId100" Type="http://schemas.openxmlformats.org/officeDocument/2006/relationships/customXml" Target="../ink/ink273.xml"/><Relationship Id="rId282" Type="http://schemas.openxmlformats.org/officeDocument/2006/relationships/customXml" Target="../ink/ink365.xml"/><Relationship Id="rId338" Type="http://schemas.openxmlformats.org/officeDocument/2006/relationships/customXml" Target="../ink/ink393.xml"/><Relationship Id="rId8" Type="http://schemas.openxmlformats.org/officeDocument/2006/relationships/image" Target="../media/image65.png"/><Relationship Id="rId142" Type="http://schemas.openxmlformats.org/officeDocument/2006/relationships/image" Target="../media/image131.png"/><Relationship Id="rId184" Type="http://schemas.openxmlformats.org/officeDocument/2006/relationships/customXml" Target="../ink/ink316.xml"/><Relationship Id="rId391" Type="http://schemas.openxmlformats.org/officeDocument/2006/relationships/image" Target="../media/image255.png"/><Relationship Id="rId251" Type="http://schemas.openxmlformats.org/officeDocument/2006/relationships/image" Target="../media/image185.png"/><Relationship Id="rId46" Type="http://schemas.openxmlformats.org/officeDocument/2006/relationships/customXml" Target="../ink/ink245.xml"/><Relationship Id="rId293" Type="http://schemas.openxmlformats.org/officeDocument/2006/relationships/image" Target="../media/image206.png"/><Relationship Id="rId307" Type="http://schemas.openxmlformats.org/officeDocument/2006/relationships/image" Target="../media/image213.png"/><Relationship Id="rId349" Type="http://schemas.openxmlformats.org/officeDocument/2006/relationships/image" Target="../media/image234.png"/><Relationship Id="rId88" Type="http://schemas.openxmlformats.org/officeDocument/2006/relationships/image" Target="../media/image105.png"/><Relationship Id="rId111" Type="http://schemas.openxmlformats.org/officeDocument/2006/relationships/image" Target="../media/image116.png"/><Relationship Id="rId153" Type="http://schemas.openxmlformats.org/officeDocument/2006/relationships/customXml" Target="../ink/ink300.xml"/><Relationship Id="rId195" Type="http://schemas.openxmlformats.org/officeDocument/2006/relationships/image" Target="../media/image157.png"/><Relationship Id="rId209" Type="http://schemas.openxmlformats.org/officeDocument/2006/relationships/image" Target="../media/image164.png"/><Relationship Id="rId360" Type="http://schemas.openxmlformats.org/officeDocument/2006/relationships/customXml" Target="../ink/ink404.xml"/><Relationship Id="rId220" Type="http://schemas.openxmlformats.org/officeDocument/2006/relationships/customXml" Target="../ink/ink334.xml"/><Relationship Id="rId15" Type="http://schemas.openxmlformats.org/officeDocument/2006/relationships/customXml" Target="../ink/ink229.xml"/><Relationship Id="rId57" Type="http://schemas.openxmlformats.org/officeDocument/2006/relationships/image" Target="../media/image89.png"/><Relationship Id="rId262" Type="http://schemas.openxmlformats.org/officeDocument/2006/relationships/customXml" Target="../ink/ink355.xml"/><Relationship Id="rId318" Type="http://schemas.openxmlformats.org/officeDocument/2006/relationships/customXml" Target="../ink/ink383.xml"/><Relationship Id="rId99" Type="http://schemas.openxmlformats.org/officeDocument/2006/relationships/image" Target="../media/image110.png"/><Relationship Id="rId122" Type="http://schemas.openxmlformats.org/officeDocument/2006/relationships/customXml" Target="../ink/ink284.xml"/><Relationship Id="rId164" Type="http://schemas.openxmlformats.org/officeDocument/2006/relationships/customXml" Target="../ink/ink306.xml"/><Relationship Id="rId371" Type="http://schemas.openxmlformats.org/officeDocument/2006/relationships/image" Target="../media/image245.png"/><Relationship Id="rId26" Type="http://schemas.openxmlformats.org/officeDocument/2006/relationships/image" Target="../media/image74.png"/><Relationship Id="rId231" Type="http://schemas.openxmlformats.org/officeDocument/2006/relationships/image" Target="../media/image175.png"/><Relationship Id="rId273" Type="http://schemas.openxmlformats.org/officeDocument/2006/relationships/image" Target="../media/image196.png"/><Relationship Id="rId329" Type="http://schemas.openxmlformats.org/officeDocument/2006/relationships/image" Target="../media/image224.png"/><Relationship Id="rId68" Type="http://schemas.openxmlformats.org/officeDocument/2006/relationships/customXml" Target="../ink/ink256.xml"/><Relationship Id="rId133" Type="http://schemas.openxmlformats.org/officeDocument/2006/relationships/customXml" Target="../ink/ink290.xml"/><Relationship Id="rId175" Type="http://schemas.openxmlformats.org/officeDocument/2006/relationships/image" Target="../media/image147.png"/><Relationship Id="rId340" Type="http://schemas.openxmlformats.org/officeDocument/2006/relationships/customXml" Target="../ink/ink394.xml"/><Relationship Id="rId200" Type="http://schemas.openxmlformats.org/officeDocument/2006/relationships/customXml" Target="../ink/ink324.xml"/><Relationship Id="rId382" Type="http://schemas.openxmlformats.org/officeDocument/2006/relationships/customXml" Target="../ink/ink415.xml"/><Relationship Id="rId242" Type="http://schemas.openxmlformats.org/officeDocument/2006/relationships/customXml" Target="../ink/ink345.xml"/><Relationship Id="rId284" Type="http://schemas.openxmlformats.org/officeDocument/2006/relationships/customXml" Target="../ink/ink366.xml"/><Relationship Id="rId37" Type="http://schemas.openxmlformats.org/officeDocument/2006/relationships/customXml" Target="../ink/ink240.xml"/><Relationship Id="rId79" Type="http://schemas.openxmlformats.org/officeDocument/2006/relationships/customXml" Target="../ink/ink262.xml"/><Relationship Id="rId102" Type="http://schemas.openxmlformats.org/officeDocument/2006/relationships/customXml" Target="../ink/ink274.xml"/><Relationship Id="rId144" Type="http://schemas.openxmlformats.org/officeDocument/2006/relationships/image" Target="../media/image13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0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1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1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212.png"/></Relationships>
</file>

<file path=ppt/slides/_rels/slide6.xml.rels><?xml version="1.0" encoding="UTF-8" standalone="yes"?>
<Relationships xmlns="http://schemas.openxmlformats.org/package/2006/relationships"><Relationship Id="rId8" Type="http://schemas.openxmlformats.org/officeDocument/2006/relationships/customXml" Target="../ink/ink428.xml"/><Relationship Id="rId13" Type="http://schemas.openxmlformats.org/officeDocument/2006/relationships/image" Target="../media/image266.png"/><Relationship Id="rId18" Type="http://schemas.openxmlformats.org/officeDocument/2006/relationships/customXml" Target="../ink/ink433.xml"/><Relationship Id="rId26" Type="http://schemas.openxmlformats.org/officeDocument/2006/relationships/customXml" Target="../ink/ink437.xml"/><Relationship Id="rId3" Type="http://schemas.openxmlformats.org/officeDocument/2006/relationships/image" Target="../media/image57.emf"/><Relationship Id="rId21" Type="http://schemas.openxmlformats.org/officeDocument/2006/relationships/image" Target="../media/image270.png"/><Relationship Id="rId7" Type="http://schemas.openxmlformats.org/officeDocument/2006/relationships/image" Target="../media/image263.png"/><Relationship Id="rId12" Type="http://schemas.openxmlformats.org/officeDocument/2006/relationships/customXml" Target="../ink/ink430.xml"/><Relationship Id="rId17" Type="http://schemas.openxmlformats.org/officeDocument/2006/relationships/image" Target="../media/image268.png"/><Relationship Id="rId25" Type="http://schemas.openxmlformats.org/officeDocument/2006/relationships/image" Target="../media/image272.png"/><Relationship Id="rId2" Type="http://schemas.openxmlformats.org/officeDocument/2006/relationships/notesSlide" Target="../notesSlides/notesSlide6.xml"/><Relationship Id="rId16" Type="http://schemas.openxmlformats.org/officeDocument/2006/relationships/customXml" Target="../ink/ink432.xml"/><Relationship Id="rId20" Type="http://schemas.openxmlformats.org/officeDocument/2006/relationships/customXml" Target="../ink/ink434.xml"/><Relationship Id="rId1" Type="http://schemas.openxmlformats.org/officeDocument/2006/relationships/slideLayout" Target="../slideLayouts/slideLayout7.xml"/><Relationship Id="rId6" Type="http://schemas.openxmlformats.org/officeDocument/2006/relationships/customXml" Target="../ink/ink427.xml"/><Relationship Id="rId11" Type="http://schemas.openxmlformats.org/officeDocument/2006/relationships/image" Target="../media/image265.png"/><Relationship Id="rId24" Type="http://schemas.openxmlformats.org/officeDocument/2006/relationships/customXml" Target="../ink/ink436.xml"/><Relationship Id="rId5" Type="http://schemas.openxmlformats.org/officeDocument/2006/relationships/image" Target="../media/image262.png"/><Relationship Id="rId15" Type="http://schemas.openxmlformats.org/officeDocument/2006/relationships/image" Target="../media/image267.png"/><Relationship Id="rId23" Type="http://schemas.openxmlformats.org/officeDocument/2006/relationships/image" Target="../media/image271.png"/><Relationship Id="rId10" Type="http://schemas.openxmlformats.org/officeDocument/2006/relationships/customXml" Target="../ink/ink429.xml"/><Relationship Id="rId19" Type="http://schemas.openxmlformats.org/officeDocument/2006/relationships/image" Target="../media/image269.png"/><Relationship Id="rId4" Type="http://schemas.openxmlformats.org/officeDocument/2006/relationships/customXml" Target="../ink/ink426.xml"/><Relationship Id="rId9" Type="http://schemas.openxmlformats.org/officeDocument/2006/relationships/image" Target="../media/image264.png"/><Relationship Id="rId14" Type="http://schemas.openxmlformats.org/officeDocument/2006/relationships/customXml" Target="../ink/ink431.xml"/><Relationship Id="rId22" Type="http://schemas.openxmlformats.org/officeDocument/2006/relationships/customXml" Target="../ink/ink435.xml"/><Relationship Id="rId27" Type="http://schemas.openxmlformats.org/officeDocument/2006/relationships/image" Target="../media/image273.png"/></Relationships>
</file>

<file path=ppt/slides/_rels/slide60.xml.rels><?xml version="1.0" encoding="UTF-8" standalone="yes"?>
<Relationships xmlns="http://schemas.openxmlformats.org/package/2006/relationships"><Relationship Id="rId3" Type="http://schemas.openxmlformats.org/officeDocument/2006/relationships/image" Target="../media/image221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1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43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74" name="Gruppieren 73">
            <a:extLst>
              <a:ext uri="{FF2B5EF4-FFF2-40B4-BE49-F238E27FC236}">
                <a16:creationId xmlns:a16="http://schemas.microsoft.com/office/drawing/2014/main" id="{30A68985-939E-4253-BAB1-0F112168CC84}"/>
              </a:ext>
            </a:extLst>
          </p:cNvPr>
          <p:cNvGrpSpPr/>
          <p:nvPr/>
        </p:nvGrpSpPr>
        <p:grpSpPr>
          <a:xfrm>
            <a:off x="909027" y="2351587"/>
            <a:ext cx="2989440" cy="2458800"/>
            <a:chOff x="909027" y="2351587"/>
            <a:chExt cx="2989440" cy="245880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78921236-5F25-49C9-9DCF-5CE4812DCE22}"/>
                    </a:ext>
                  </a:extLst>
                </p14:cNvPr>
                <p14:cNvContentPartPr/>
                <p14:nvPr/>
              </p14:nvContentPartPr>
              <p14:xfrm>
                <a:off x="1473147" y="2564707"/>
                <a:ext cx="223560" cy="135000"/>
              </p14:xfrm>
            </p:contentPart>
          </mc:Choice>
          <mc:Fallback xmlns="">
            <p:pic>
              <p:nvPicPr>
                <p:cNvPr id="23" name="Freihand 22">
                  <a:extLst>
                    <a:ext uri="{FF2B5EF4-FFF2-40B4-BE49-F238E27FC236}">
                      <a16:creationId xmlns:a16="http://schemas.microsoft.com/office/drawing/2014/main" id="{78921236-5F25-49C9-9DCF-5CE4812DCE22}"/>
                    </a:ext>
                  </a:extLst>
                </p:cNvPr>
                <p:cNvPicPr/>
                <p:nvPr/>
              </p:nvPicPr>
              <p:blipFill>
                <a:blip r:embed="rId20"/>
                <a:stretch>
                  <a:fillRect/>
                </a:stretch>
              </p:blipFill>
              <p:spPr>
                <a:xfrm>
                  <a:off x="1468827" y="2560387"/>
                  <a:ext cx="23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85E3696C-5F87-491A-8E66-3D1351E50E86}"/>
                    </a:ext>
                  </a:extLst>
                </p14:cNvPr>
                <p14:cNvContentPartPr/>
                <p14:nvPr/>
              </p14:nvContentPartPr>
              <p14:xfrm>
                <a:off x="1727307" y="2565427"/>
                <a:ext cx="191160" cy="223920"/>
              </p14:xfrm>
            </p:contentPart>
          </mc:Choice>
          <mc:Fallback xmlns="">
            <p:pic>
              <p:nvPicPr>
                <p:cNvPr id="24" name="Freihand 23">
                  <a:extLst>
                    <a:ext uri="{FF2B5EF4-FFF2-40B4-BE49-F238E27FC236}">
                      <a16:creationId xmlns:a16="http://schemas.microsoft.com/office/drawing/2014/main" id="{85E3696C-5F87-491A-8E66-3D1351E50E86}"/>
                    </a:ext>
                  </a:extLst>
                </p:cNvPr>
                <p:cNvPicPr/>
                <p:nvPr/>
              </p:nvPicPr>
              <p:blipFill>
                <a:blip r:embed="rId22"/>
                <a:stretch>
                  <a:fillRect/>
                </a:stretch>
              </p:blipFill>
              <p:spPr>
                <a:xfrm>
                  <a:off x="1722987" y="2561107"/>
                  <a:ext cx="199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0BCD5E00-8631-4C1D-BC9B-47E65E975AAD}"/>
                    </a:ext>
                  </a:extLst>
                </p14:cNvPr>
                <p14:cNvContentPartPr/>
                <p14:nvPr/>
              </p14:nvContentPartPr>
              <p14:xfrm>
                <a:off x="1660707" y="2547067"/>
                <a:ext cx="98640" cy="77040"/>
              </p14:xfrm>
            </p:contentPart>
          </mc:Choice>
          <mc:Fallback xmlns="">
            <p:pic>
              <p:nvPicPr>
                <p:cNvPr id="25" name="Freihand 24">
                  <a:extLst>
                    <a:ext uri="{FF2B5EF4-FFF2-40B4-BE49-F238E27FC236}">
                      <a16:creationId xmlns:a16="http://schemas.microsoft.com/office/drawing/2014/main" id="{0BCD5E00-8631-4C1D-BC9B-47E65E975AAD}"/>
                    </a:ext>
                  </a:extLst>
                </p:cNvPr>
                <p:cNvPicPr/>
                <p:nvPr/>
              </p:nvPicPr>
              <p:blipFill>
                <a:blip r:embed="rId24"/>
                <a:stretch>
                  <a:fillRect/>
                </a:stretch>
              </p:blipFill>
              <p:spPr>
                <a:xfrm>
                  <a:off x="1656387" y="2542747"/>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5CC5450D-DECD-4594-9820-2C5B28E81ECE}"/>
                    </a:ext>
                  </a:extLst>
                </p14:cNvPr>
                <p14:cNvContentPartPr/>
                <p14:nvPr/>
              </p14:nvContentPartPr>
              <p14:xfrm>
                <a:off x="1904787" y="2529067"/>
                <a:ext cx="26280" cy="95400"/>
              </p14:xfrm>
            </p:contentPart>
          </mc:Choice>
          <mc:Fallback xmlns="">
            <p:pic>
              <p:nvPicPr>
                <p:cNvPr id="26" name="Freihand 25">
                  <a:extLst>
                    <a:ext uri="{FF2B5EF4-FFF2-40B4-BE49-F238E27FC236}">
                      <a16:creationId xmlns:a16="http://schemas.microsoft.com/office/drawing/2014/main" id="{5CC5450D-DECD-4594-9820-2C5B28E81ECE}"/>
                    </a:ext>
                  </a:extLst>
                </p:cNvPr>
                <p:cNvPicPr/>
                <p:nvPr/>
              </p:nvPicPr>
              <p:blipFill>
                <a:blip r:embed="rId26"/>
                <a:stretch>
                  <a:fillRect/>
                </a:stretch>
              </p:blipFill>
              <p:spPr>
                <a:xfrm>
                  <a:off x="1900467" y="2524747"/>
                  <a:ext cx="3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B2D97445-0C82-4C89-B3EC-2C89F0725C10}"/>
                    </a:ext>
                  </a:extLst>
                </p14:cNvPr>
                <p14:cNvContentPartPr/>
                <p14:nvPr/>
              </p14:nvContentPartPr>
              <p14:xfrm>
                <a:off x="1934667" y="2454187"/>
                <a:ext cx="15120" cy="15120"/>
              </p14:xfrm>
            </p:contentPart>
          </mc:Choice>
          <mc:Fallback xmlns="">
            <p:pic>
              <p:nvPicPr>
                <p:cNvPr id="27" name="Freihand 26">
                  <a:extLst>
                    <a:ext uri="{FF2B5EF4-FFF2-40B4-BE49-F238E27FC236}">
                      <a16:creationId xmlns:a16="http://schemas.microsoft.com/office/drawing/2014/main" id="{B2D97445-0C82-4C89-B3EC-2C89F0725C10}"/>
                    </a:ext>
                  </a:extLst>
                </p:cNvPr>
                <p:cNvPicPr/>
                <p:nvPr/>
              </p:nvPicPr>
              <p:blipFill>
                <a:blip r:embed="rId28"/>
                <a:stretch>
                  <a:fillRect/>
                </a:stretch>
              </p:blipFill>
              <p:spPr>
                <a:xfrm>
                  <a:off x="1930347" y="2449867"/>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1F9A5A97-264A-4CE6-93ED-2E7C643D74A4}"/>
                    </a:ext>
                  </a:extLst>
                </p14:cNvPr>
                <p14:cNvContentPartPr/>
                <p14:nvPr/>
              </p14:nvContentPartPr>
              <p14:xfrm>
                <a:off x="1966347" y="2503507"/>
                <a:ext cx="79200" cy="111960"/>
              </p14:xfrm>
            </p:contentPart>
          </mc:Choice>
          <mc:Fallback xmlns="">
            <p:pic>
              <p:nvPicPr>
                <p:cNvPr id="28" name="Freihand 27">
                  <a:extLst>
                    <a:ext uri="{FF2B5EF4-FFF2-40B4-BE49-F238E27FC236}">
                      <a16:creationId xmlns:a16="http://schemas.microsoft.com/office/drawing/2014/main" id="{1F9A5A97-264A-4CE6-93ED-2E7C643D74A4}"/>
                    </a:ext>
                  </a:extLst>
                </p:cNvPr>
                <p:cNvPicPr/>
                <p:nvPr/>
              </p:nvPicPr>
              <p:blipFill>
                <a:blip r:embed="rId30"/>
                <a:stretch>
                  <a:fillRect/>
                </a:stretch>
              </p:blipFill>
              <p:spPr>
                <a:xfrm>
                  <a:off x="1962027" y="2499187"/>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60637217-6EC9-4E45-90EA-9F882D4A3873}"/>
                    </a:ext>
                  </a:extLst>
                </p14:cNvPr>
                <p14:cNvContentPartPr/>
                <p14:nvPr/>
              </p14:nvContentPartPr>
              <p14:xfrm>
                <a:off x="2080827" y="2408467"/>
                <a:ext cx="122400" cy="212040"/>
              </p14:xfrm>
            </p:contentPart>
          </mc:Choice>
          <mc:Fallback xmlns="">
            <p:pic>
              <p:nvPicPr>
                <p:cNvPr id="29" name="Freihand 28">
                  <a:extLst>
                    <a:ext uri="{FF2B5EF4-FFF2-40B4-BE49-F238E27FC236}">
                      <a16:creationId xmlns:a16="http://schemas.microsoft.com/office/drawing/2014/main" id="{60637217-6EC9-4E45-90EA-9F882D4A3873}"/>
                    </a:ext>
                  </a:extLst>
                </p:cNvPr>
                <p:cNvPicPr/>
                <p:nvPr/>
              </p:nvPicPr>
              <p:blipFill>
                <a:blip r:embed="rId32"/>
                <a:stretch>
                  <a:fillRect/>
                </a:stretch>
              </p:blipFill>
              <p:spPr>
                <a:xfrm>
                  <a:off x="2076507" y="2404147"/>
                  <a:ext cx="131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E4887D5E-8B83-4F29-A4FC-B3289FAED9B7}"/>
                    </a:ext>
                  </a:extLst>
                </p14:cNvPr>
                <p14:cNvContentPartPr/>
                <p14:nvPr/>
              </p14:nvContentPartPr>
              <p14:xfrm>
                <a:off x="2256147" y="2510707"/>
                <a:ext cx="245520" cy="83880"/>
              </p14:xfrm>
            </p:contentPart>
          </mc:Choice>
          <mc:Fallback xmlns="">
            <p:pic>
              <p:nvPicPr>
                <p:cNvPr id="30" name="Freihand 29">
                  <a:extLst>
                    <a:ext uri="{FF2B5EF4-FFF2-40B4-BE49-F238E27FC236}">
                      <a16:creationId xmlns:a16="http://schemas.microsoft.com/office/drawing/2014/main" id="{E4887D5E-8B83-4F29-A4FC-B3289FAED9B7}"/>
                    </a:ext>
                  </a:extLst>
                </p:cNvPr>
                <p:cNvPicPr/>
                <p:nvPr/>
              </p:nvPicPr>
              <p:blipFill>
                <a:blip r:embed="rId34"/>
                <a:stretch>
                  <a:fillRect/>
                </a:stretch>
              </p:blipFill>
              <p:spPr>
                <a:xfrm>
                  <a:off x="2251827" y="2506387"/>
                  <a:ext cx="25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573892E3-4835-4C7C-8241-46D992E864AF}"/>
                    </a:ext>
                  </a:extLst>
                </p14:cNvPr>
                <p14:cNvContentPartPr/>
                <p14:nvPr/>
              </p14:nvContentPartPr>
              <p14:xfrm>
                <a:off x="2593467" y="2353747"/>
                <a:ext cx="161280" cy="231120"/>
              </p14:xfrm>
            </p:contentPart>
          </mc:Choice>
          <mc:Fallback xmlns="">
            <p:pic>
              <p:nvPicPr>
                <p:cNvPr id="31" name="Freihand 30">
                  <a:extLst>
                    <a:ext uri="{FF2B5EF4-FFF2-40B4-BE49-F238E27FC236}">
                      <a16:creationId xmlns:a16="http://schemas.microsoft.com/office/drawing/2014/main" id="{573892E3-4835-4C7C-8241-46D992E864AF}"/>
                    </a:ext>
                  </a:extLst>
                </p:cNvPr>
                <p:cNvPicPr/>
                <p:nvPr/>
              </p:nvPicPr>
              <p:blipFill>
                <a:blip r:embed="rId36"/>
                <a:stretch>
                  <a:fillRect/>
                </a:stretch>
              </p:blipFill>
              <p:spPr>
                <a:xfrm>
                  <a:off x="2589147" y="234942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67D4AE63-A51C-4BAE-94CF-7577F4EB0C2F}"/>
                    </a:ext>
                  </a:extLst>
                </p14:cNvPr>
                <p14:cNvContentPartPr/>
                <p14:nvPr/>
              </p14:nvContentPartPr>
              <p14:xfrm>
                <a:off x="2752227" y="2467147"/>
                <a:ext cx="21960" cy="114840"/>
              </p14:xfrm>
            </p:contentPart>
          </mc:Choice>
          <mc:Fallback xmlns="">
            <p:pic>
              <p:nvPicPr>
                <p:cNvPr id="32" name="Freihand 31">
                  <a:extLst>
                    <a:ext uri="{FF2B5EF4-FFF2-40B4-BE49-F238E27FC236}">
                      <a16:creationId xmlns:a16="http://schemas.microsoft.com/office/drawing/2014/main" id="{67D4AE63-A51C-4BAE-94CF-7577F4EB0C2F}"/>
                    </a:ext>
                  </a:extLst>
                </p:cNvPr>
                <p:cNvPicPr/>
                <p:nvPr/>
              </p:nvPicPr>
              <p:blipFill>
                <a:blip r:embed="rId38"/>
                <a:stretch>
                  <a:fillRect/>
                </a:stretch>
              </p:blipFill>
              <p:spPr>
                <a:xfrm>
                  <a:off x="2747907" y="2462827"/>
                  <a:ext cx="3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42A1D009-616A-4CC4-8B13-AF847F01D2B6}"/>
                    </a:ext>
                  </a:extLst>
                </p14:cNvPr>
                <p14:cNvContentPartPr/>
                <p14:nvPr/>
              </p14:nvContentPartPr>
              <p14:xfrm>
                <a:off x="2825307" y="2448067"/>
                <a:ext cx="204480" cy="87480"/>
              </p14:xfrm>
            </p:contentPart>
          </mc:Choice>
          <mc:Fallback xmlns="">
            <p:pic>
              <p:nvPicPr>
                <p:cNvPr id="33" name="Freihand 32">
                  <a:extLst>
                    <a:ext uri="{FF2B5EF4-FFF2-40B4-BE49-F238E27FC236}">
                      <a16:creationId xmlns:a16="http://schemas.microsoft.com/office/drawing/2014/main" id="{42A1D009-616A-4CC4-8B13-AF847F01D2B6}"/>
                    </a:ext>
                  </a:extLst>
                </p:cNvPr>
                <p:cNvPicPr/>
                <p:nvPr/>
              </p:nvPicPr>
              <p:blipFill>
                <a:blip r:embed="rId40"/>
                <a:stretch>
                  <a:fillRect/>
                </a:stretch>
              </p:blipFill>
              <p:spPr>
                <a:xfrm>
                  <a:off x="2820987" y="2443747"/>
                  <a:ext cx="213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A3C8F201-525C-46F7-A79E-BC10A7142E68}"/>
                    </a:ext>
                  </a:extLst>
                </p14:cNvPr>
                <p14:cNvContentPartPr/>
                <p14:nvPr/>
              </p14:nvContentPartPr>
              <p14:xfrm>
                <a:off x="2900907" y="2351587"/>
                <a:ext cx="26280" cy="8280"/>
              </p14:xfrm>
            </p:contentPart>
          </mc:Choice>
          <mc:Fallback xmlns="">
            <p:pic>
              <p:nvPicPr>
                <p:cNvPr id="34" name="Freihand 33">
                  <a:extLst>
                    <a:ext uri="{FF2B5EF4-FFF2-40B4-BE49-F238E27FC236}">
                      <a16:creationId xmlns:a16="http://schemas.microsoft.com/office/drawing/2014/main" id="{A3C8F201-525C-46F7-A79E-BC10A7142E68}"/>
                    </a:ext>
                  </a:extLst>
                </p:cNvPr>
                <p:cNvPicPr/>
                <p:nvPr/>
              </p:nvPicPr>
              <p:blipFill>
                <a:blip r:embed="rId42"/>
                <a:stretch>
                  <a:fillRect/>
                </a:stretch>
              </p:blipFill>
              <p:spPr>
                <a:xfrm>
                  <a:off x="2896587" y="234726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3FCBE5FE-D29D-49E9-95BA-2DA1A087617D}"/>
                    </a:ext>
                  </a:extLst>
                </p14:cNvPr>
                <p14:cNvContentPartPr/>
                <p14:nvPr/>
              </p14:nvContentPartPr>
              <p14:xfrm>
                <a:off x="3016107" y="2455987"/>
                <a:ext cx="88560" cy="79920"/>
              </p14:xfrm>
            </p:contentPart>
          </mc:Choice>
          <mc:Fallback xmlns="">
            <p:pic>
              <p:nvPicPr>
                <p:cNvPr id="35" name="Freihand 34">
                  <a:extLst>
                    <a:ext uri="{FF2B5EF4-FFF2-40B4-BE49-F238E27FC236}">
                      <a16:creationId xmlns:a16="http://schemas.microsoft.com/office/drawing/2014/main" id="{3FCBE5FE-D29D-49E9-95BA-2DA1A087617D}"/>
                    </a:ext>
                  </a:extLst>
                </p:cNvPr>
                <p:cNvPicPr/>
                <p:nvPr/>
              </p:nvPicPr>
              <p:blipFill>
                <a:blip r:embed="rId44"/>
                <a:stretch>
                  <a:fillRect/>
                </a:stretch>
              </p:blipFill>
              <p:spPr>
                <a:xfrm>
                  <a:off x="3011787" y="2451667"/>
                  <a:ext cx="9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9F6DD810-7130-4490-8CF6-FB3CBEC7333A}"/>
                    </a:ext>
                  </a:extLst>
                </p14:cNvPr>
                <p14:cNvContentPartPr/>
                <p14:nvPr/>
              </p14:nvContentPartPr>
              <p14:xfrm>
                <a:off x="3140667" y="2450587"/>
                <a:ext cx="75600" cy="86400"/>
              </p14:xfrm>
            </p:contentPart>
          </mc:Choice>
          <mc:Fallback xmlns="">
            <p:pic>
              <p:nvPicPr>
                <p:cNvPr id="36" name="Freihand 35">
                  <a:extLst>
                    <a:ext uri="{FF2B5EF4-FFF2-40B4-BE49-F238E27FC236}">
                      <a16:creationId xmlns:a16="http://schemas.microsoft.com/office/drawing/2014/main" id="{9F6DD810-7130-4490-8CF6-FB3CBEC7333A}"/>
                    </a:ext>
                  </a:extLst>
                </p:cNvPr>
                <p:cNvPicPr/>
                <p:nvPr/>
              </p:nvPicPr>
              <p:blipFill>
                <a:blip r:embed="rId46"/>
                <a:stretch>
                  <a:fillRect/>
                </a:stretch>
              </p:blipFill>
              <p:spPr>
                <a:xfrm>
                  <a:off x="3136347" y="2446267"/>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BFB717F-8267-46D1-9762-F093D137EF32}"/>
                    </a:ext>
                  </a:extLst>
                </p14:cNvPr>
                <p14:cNvContentPartPr/>
                <p14:nvPr/>
              </p14:nvContentPartPr>
              <p14:xfrm>
                <a:off x="3273867" y="2356987"/>
                <a:ext cx="153000" cy="135000"/>
              </p14:xfrm>
            </p:contentPart>
          </mc:Choice>
          <mc:Fallback xmlns="">
            <p:pic>
              <p:nvPicPr>
                <p:cNvPr id="37" name="Freihand 36">
                  <a:extLst>
                    <a:ext uri="{FF2B5EF4-FFF2-40B4-BE49-F238E27FC236}">
                      <a16:creationId xmlns:a16="http://schemas.microsoft.com/office/drawing/2014/main" id="{7BFB717F-8267-46D1-9762-F093D137EF32}"/>
                    </a:ext>
                  </a:extLst>
                </p:cNvPr>
                <p:cNvPicPr/>
                <p:nvPr/>
              </p:nvPicPr>
              <p:blipFill>
                <a:blip r:embed="rId48"/>
                <a:stretch>
                  <a:fillRect/>
                </a:stretch>
              </p:blipFill>
              <p:spPr>
                <a:xfrm>
                  <a:off x="3269547" y="2352667"/>
                  <a:ext cx="16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1748E73A-4817-4E2A-8AA0-8BBC08E143F7}"/>
                    </a:ext>
                  </a:extLst>
                </p14:cNvPr>
                <p14:cNvContentPartPr/>
                <p14:nvPr/>
              </p14:nvContentPartPr>
              <p14:xfrm>
                <a:off x="3350547" y="2451307"/>
                <a:ext cx="51840" cy="63720"/>
              </p14:xfrm>
            </p:contentPart>
          </mc:Choice>
          <mc:Fallback xmlns="">
            <p:pic>
              <p:nvPicPr>
                <p:cNvPr id="38" name="Freihand 37">
                  <a:extLst>
                    <a:ext uri="{FF2B5EF4-FFF2-40B4-BE49-F238E27FC236}">
                      <a16:creationId xmlns:a16="http://schemas.microsoft.com/office/drawing/2014/main" id="{1748E73A-4817-4E2A-8AA0-8BBC08E143F7}"/>
                    </a:ext>
                  </a:extLst>
                </p:cNvPr>
                <p:cNvPicPr/>
                <p:nvPr/>
              </p:nvPicPr>
              <p:blipFill>
                <a:blip r:embed="rId50"/>
                <a:stretch>
                  <a:fillRect/>
                </a:stretch>
              </p:blipFill>
              <p:spPr>
                <a:xfrm>
                  <a:off x="3346227" y="2446987"/>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627507E3-A120-4142-A377-5DCB85351017}"/>
                    </a:ext>
                  </a:extLst>
                </p14:cNvPr>
                <p14:cNvContentPartPr/>
                <p14:nvPr/>
              </p14:nvContentPartPr>
              <p14:xfrm>
                <a:off x="909027" y="3111907"/>
                <a:ext cx="200520" cy="132840"/>
              </p14:xfrm>
            </p:contentPart>
          </mc:Choice>
          <mc:Fallback xmlns="">
            <p:pic>
              <p:nvPicPr>
                <p:cNvPr id="40" name="Freihand 39">
                  <a:extLst>
                    <a:ext uri="{FF2B5EF4-FFF2-40B4-BE49-F238E27FC236}">
                      <a16:creationId xmlns:a16="http://schemas.microsoft.com/office/drawing/2014/main" id="{627507E3-A120-4142-A377-5DCB85351017}"/>
                    </a:ext>
                  </a:extLst>
                </p:cNvPr>
                <p:cNvPicPr/>
                <p:nvPr/>
              </p:nvPicPr>
              <p:blipFill>
                <a:blip r:embed="rId52"/>
                <a:stretch>
                  <a:fillRect/>
                </a:stretch>
              </p:blipFill>
              <p:spPr>
                <a:xfrm>
                  <a:off x="904707" y="3107587"/>
                  <a:ext cx="20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6C9B80F-EA64-47F9-BA6C-248C991C5F25}"/>
                    </a:ext>
                  </a:extLst>
                </p14:cNvPr>
                <p14:cNvContentPartPr/>
                <p14:nvPr/>
              </p14:nvContentPartPr>
              <p14:xfrm>
                <a:off x="1143387" y="3062947"/>
                <a:ext cx="204120" cy="118800"/>
              </p14:xfrm>
            </p:contentPart>
          </mc:Choice>
          <mc:Fallback xmlns="">
            <p:pic>
              <p:nvPicPr>
                <p:cNvPr id="41" name="Freihand 40">
                  <a:extLst>
                    <a:ext uri="{FF2B5EF4-FFF2-40B4-BE49-F238E27FC236}">
                      <a16:creationId xmlns:a16="http://schemas.microsoft.com/office/drawing/2014/main" id="{16C9B80F-EA64-47F9-BA6C-248C991C5F25}"/>
                    </a:ext>
                  </a:extLst>
                </p:cNvPr>
                <p:cNvPicPr/>
                <p:nvPr/>
              </p:nvPicPr>
              <p:blipFill>
                <a:blip r:embed="rId54"/>
                <a:stretch>
                  <a:fillRect/>
                </a:stretch>
              </p:blipFill>
              <p:spPr>
                <a:xfrm>
                  <a:off x="1139067" y="3058627"/>
                  <a:ext cx="21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A5DE557A-647C-4717-92B9-1978DEE60345}"/>
                    </a:ext>
                  </a:extLst>
                </p14:cNvPr>
                <p14:cNvContentPartPr/>
                <p14:nvPr/>
              </p14:nvContentPartPr>
              <p14:xfrm>
                <a:off x="1546947" y="3428707"/>
                <a:ext cx="65160" cy="658440"/>
              </p14:xfrm>
            </p:contentPart>
          </mc:Choice>
          <mc:Fallback xmlns="">
            <p:pic>
              <p:nvPicPr>
                <p:cNvPr id="19" name="Freihand 18">
                  <a:extLst>
                    <a:ext uri="{FF2B5EF4-FFF2-40B4-BE49-F238E27FC236}">
                      <a16:creationId xmlns:a16="http://schemas.microsoft.com/office/drawing/2014/main" id="{A5DE557A-647C-4717-92B9-1978DEE60345}"/>
                    </a:ext>
                  </a:extLst>
                </p:cNvPr>
                <p:cNvPicPr/>
                <p:nvPr/>
              </p:nvPicPr>
              <p:blipFill>
                <a:blip r:embed="rId56"/>
                <a:stretch>
                  <a:fillRect/>
                </a:stretch>
              </p:blipFill>
              <p:spPr>
                <a:xfrm>
                  <a:off x="1542627" y="3424387"/>
                  <a:ext cx="738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35C757AE-1698-4DE9-8A83-ED235EE0E23A}"/>
                    </a:ext>
                  </a:extLst>
                </p14:cNvPr>
                <p14:cNvContentPartPr/>
                <p14:nvPr/>
              </p14:nvContentPartPr>
              <p14:xfrm>
                <a:off x="1518867" y="3424747"/>
                <a:ext cx="858240" cy="723240"/>
              </p14:xfrm>
            </p:contentPart>
          </mc:Choice>
          <mc:Fallback xmlns="">
            <p:pic>
              <p:nvPicPr>
                <p:cNvPr id="20" name="Freihand 19">
                  <a:extLst>
                    <a:ext uri="{FF2B5EF4-FFF2-40B4-BE49-F238E27FC236}">
                      <a16:creationId xmlns:a16="http://schemas.microsoft.com/office/drawing/2014/main" id="{35C757AE-1698-4DE9-8A83-ED235EE0E23A}"/>
                    </a:ext>
                  </a:extLst>
                </p:cNvPr>
                <p:cNvPicPr/>
                <p:nvPr/>
              </p:nvPicPr>
              <p:blipFill>
                <a:blip r:embed="rId58"/>
                <a:stretch>
                  <a:fillRect/>
                </a:stretch>
              </p:blipFill>
              <p:spPr>
                <a:xfrm>
                  <a:off x="1514547" y="3420427"/>
                  <a:ext cx="866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1F181E1-D9F5-4B89-9D0C-9AD1CAC9DEA4}"/>
                    </a:ext>
                  </a:extLst>
                </p14:cNvPr>
                <p14:cNvContentPartPr/>
                <p14:nvPr/>
              </p14:nvContentPartPr>
              <p14:xfrm>
                <a:off x="1465587" y="4123867"/>
                <a:ext cx="871920" cy="39600"/>
              </p14:xfrm>
            </p:contentPart>
          </mc:Choice>
          <mc:Fallback xmlns="">
            <p:pic>
              <p:nvPicPr>
                <p:cNvPr id="21" name="Freihand 20">
                  <a:extLst>
                    <a:ext uri="{FF2B5EF4-FFF2-40B4-BE49-F238E27FC236}">
                      <a16:creationId xmlns:a16="http://schemas.microsoft.com/office/drawing/2014/main" id="{E1F181E1-D9F5-4B89-9D0C-9AD1CAC9DEA4}"/>
                    </a:ext>
                  </a:extLst>
                </p:cNvPr>
                <p:cNvPicPr/>
                <p:nvPr/>
              </p:nvPicPr>
              <p:blipFill>
                <a:blip r:embed="rId60"/>
                <a:stretch>
                  <a:fillRect/>
                </a:stretch>
              </p:blipFill>
              <p:spPr>
                <a:xfrm>
                  <a:off x="1461267" y="4119547"/>
                  <a:ext cx="880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94D55996-879D-4F38-886D-03581CA1F439}"/>
                    </a:ext>
                  </a:extLst>
                </p14:cNvPr>
                <p14:cNvContentPartPr/>
                <p14:nvPr/>
              </p14:nvContentPartPr>
              <p14:xfrm>
                <a:off x="992187" y="4173187"/>
                <a:ext cx="105120" cy="168480"/>
              </p14:xfrm>
            </p:contentPart>
          </mc:Choice>
          <mc:Fallback xmlns="">
            <p:pic>
              <p:nvPicPr>
                <p:cNvPr id="48" name="Freihand 47">
                  <a:extLst>
                    <a:ext uri="{FF2B5EF4-FFF2-40B4-BE49-F238E27FC236}">
                      <a16:creationId xmlns:a16="http://schemas.microsoft.com/office/drawing/2014/main" id="{94D55996-879D-4F38-886D-03581CA1F439}"/>
                    </a:ext>
                  </a:extLst>
                </p:cNvPr>
                <p:cNvPicPr/>
                <p:nvPr/>
              </p:nvPicPr>
              <p:blipFill>
                <a:blip r:embed="rId62"/>
                <a:stretch>
                  <a:fillRect/>
                </a:stretch>
              </p:blipFill>
              <p:spPr>
                <a:xfrm>
                  <a:off x="987867" y="4168867"/>
                  <a:ext cx="113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0FFCA96-9421-46C7-BE85-E14954957089}"/>
                    </a:ext>
                  </a:extLst>
                </p14:cNvPr>
                <p14:cNvContentPartPr/>
                <p14:nvPr/>
              </p14:nvContentPartPr>
              <p14:xfrm>
                <a:off x="1164267" y="4195147"/>
                <a:ext cx="10080" cy="103320"/>
              </p14:xfrm>
            </p:contentPart>
          </mc:Choice>
          <mc:Fallback xmlns="">
            <p:pic>
              <p:nvPicPr>
                <p:cNvPr id="49" name="Freihand 48">
                  <a:extLst>
                    <a:ext uri="{FF2B5EF4-FFF2-40B4-BE49-F238E27FC236}">
                      <a16:creationId xmlns:a16="http://schemas.microsoft.com/office/drawing/2014/main" id="{20FFCA96-9421-46C7-BE85-E14954957089}"/>
                    </a:ext>
                  </a:extLst>
                </p:cNvPr>
                <p:cNvPicPr/>
                <p:nvPr/>
              </p:nvPicPr>
              <p:blipFill>
                <a:blip r:embed="rId64"/>
                <a:stretch>
                  <a:fillRect/>
                </a:stretch>
              </p:blipFill>
              <p:spPr>
                <a:xfrm>
                  <a:off x="1159947" y="4190827"/>
                  <a:ext cx="1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20497C2B-8E7B-4412-BB46-271376A9C164}"/>
                    </a:ext>
                  </a:extLst>
                </p14:cNvPr>
                <p14:cNvContentPartPr/>
                <p14:nvPr/>
              </p14:nvContentPartPr>
              <p14:xfrm>
                <a:off x="1094787" y="4174627"/>
                <a:ext cx="137520" cy="70920"/>
              </p14:xfrm>
            </p:contentPart>
          </mc:Choice>
          <mc:Fallback xmlns="">
            <p:pic>
              <p:nvPicPr>
                <p:cNvPr id="50" name="Freihand 49">
                  <a:extLst>
                    <a:ext uri="{FF2B5EF4-FFF2-40B4-BE49-F238E27FC236}">
                      <a16:creationId xmlns:a16="http://schemas.microsoft.com/office/drawing/2014/main" id="{20497C2B-8E7B-4412-BB46-271376A9C164}"/>
                    </a:ext>
                  </a:extLst>
                </p:cNvPr>
                <p:cNvPicPr/>
                <p:nvPr/>
              </p:nvPicPr>
              <p:blipFill>
                <a:blip r:embed="rId66"/>
                <a:stretch>
                  <a:fillRect/>
                </a:stretch>
              </p:blipFill>
              <p:spPr>
                <a:xfrm>
                  <a:off x="1090467" y="4170307"/>
                  <a:ext cx="146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505E8C79-7D3C-48BD-950A-09C3EE7D3882}"/>
                    </a:ext>
                  </a:extLst>
                </p14:cNvPr>
                <p14:cNvContentPartPr/>
                <p14:nvPr/>
              </p14:nvContentPartPr>
              <p14:xfrm>
                <a:off x="1284867" y="4184707"/>
                <a:ext cx="28080" cy="129600"/>
              </p14:xfrm>
            </p:contentPart>
          </mc:Choice>
          <mc:Fallback xmlns="">
            <p:pic>
              <p:nvPicPr>
                <p:cNvPr id="51" name="Freihand 50">
                  <a:extLst>
                    <a:ext uri="{FF2B5EF4-FFF2-40B4-BE49-F238E27FC236}">
                      <a16:creationId xmlns:a16="http://schemas.microsoft.com/office/drawing/2014/main" id="{505E8C79-7D3C-48BD-950A-09C3EE7D3882}"/>
                    </a:ext>
                  </a:extLst>
                </p:cNvPr>
                <p:cNvPicPr/>
                <p:nvPr/>
              </p:nvPicPr>
              <p:blipFill>
                <a:blip r:embed="rId68"/>
                <a:stretch>
                  <a:fillRect/>
                </a:stretch>
              </p:blipFill>
              <p:spPr>
                <a:xfrm>
                  <a:off x="1280547" y="418038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3DBFA976-9DF0-4E53-BAB4-57D337C9DF2F}"/>
                    </a:ext>
                  </a:extLst>
                </p14:cNvPr>
                <p14:cNvContentPartPr/>
                <p14:nvPr/>
              </p14:nvContentPartPr>
              <p14:xfrm>
                <a:off x="2266947" y="4178587"/>
                <a:ext cx="133920" cy="163800"/>
              </p14:xfrm>
            </p:contentPart>
          </mc:Choice>
          <mc:Fallback xmlns="">
            <p:pic>
              <p:nvPicPr>
                <p:cNvPr id="53" name="Freihand 52">
                  <a:extLst>
                    <a:ext uri="{FF2B5EF4-FFF2-40B4-BE49-F238E27FC236}">
                      <a16:creationId xmlns:a16="http://schemas.microsoft.com/office/drawing/2014/main" id="{3DBFA976-9DF0-4E53-BAB4-57D337C9DF2F}"/>
                    </a:ext>
                  </a:extLst>
                </p:cNvPr>
                <p:cNvPicPr/>
                <p:nvPr/>
              </p:nvPicPr>
              <p:blipFill>
                <a:blip r:embed="rId70"/>
                <a:stretch>
                  <a:fillRect/>
                </a:stretch>
              </p:blipFill>
              <p:spPr>
                <a:xfrm>
                  <a:off x="2262627" y="4174267"/>
                  <a:ext cx="142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7781400B-B313-482D-8E90-3F10AF1B78AC}"/>
                    </a:ext>
                  </a:extLst>
                </p14:cNvPr>
                <p14:cNvContentPartPr/>
                <p14:nvPr/>
              </p14:nvContentPartPr>
              <p14:xfrm>
                <a:off x="2318067" y="4175347"/>
                <a:ext cx="129960" cy="150840"/>
              </p14:xfrm>
            </p:contentPart>
          </mc:Choice>
          <mc:Fallback xmlns="">
            <p:pic>
              <p:nvPicPr>
                <p:cNvPr id="54" name="Freihand 53">
                  <a:extLst>
                    <a:ext uri="{FF2B5EF4-FFF2-40B4-BE49-F238E27FC236}">
                      <a16:creationId xmlns:a16="http://schemas.microsoft.com/office/drawing/2014/main" id="{7781400B-B313-482D-8E90-3F10AF1B78AC}"/>
                    </a:ext>
                  </a:extLst>
                </p:cNvPr>
                <p:cNvPicPr/>
                <p:nvPr/>
              </p:nvPicPr>
              <p:blipFill>
                <a:blip r:embed="rId72"/>
                <a:stretch>
                  <a:fillRect/>
                </a:stretch>
              </p:blipFill>
              <p:spPr>
                <a:xfrm>
                  <a:off x="2313747" y="4171027"/>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E6D108CD-5A2A-434E-8423-DEC78DE805C0}"/>
                    </a:ext>
                  </a:extLst>
                </p14:cNvPr>
                <p14:cNvContentPartPr/>
                <p14:nvPr/>
              </p14:nvContentPartPr>
              <p14:xfrm>
                <a:off x="2501307" y="4165267"/>
                <a:ext cx="94680" cy="145440"/>
              </p14:xfrm>
            </p:contentPart>
          </mc:Choice>
          <mc:Fallback xmlns="">
            <p:pic>
              <p:nvPicPr>
                <p:cNvPr id="55" name="Freihand 54">
                  <a:extLst>
                    <a:ext uri="{FF2B5EF4-FFF2-40B4-BE49-F238E27FC236}">
                      <a16:creationId xmlns:a16="http://schemas.microsoft.com/office/drawing/2014/main" id="{E6D108CD-5A2A-434E-8423-DEC78DE805C0}"/>
                    </a:ext>
                  </a:extLst>
                </p:cNvPr>
                <p:cNvPicPr/>
                <p:nvPr/>
              </p:nvPicPr>
              <p:blipFill>
                <a:blip r:embed="rId74"/>
                <a:stretch>
                  <a:fillRect/>
                </a:stretch>
              </p:blipFill>
              <p:spPr>
                <a:xfrm>
                  <a:off x="2496987" y="4160947"/>
                  <a:ext cx="10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AEA8652F-5F88-40B6-B303-30995F30E330}"/>
                    </a:ext>
                  </a:extLst>
                </p14:cNvPr>
                <p14:cNvContentPartPr/>
                <p14:nvPr/>
              </p14:nvContentPartPr>
              <p14:xfrm>
                <a:off x="2649267" y="4174267"/>
                <a:ext cx="132840" cy="119160"/>
              </p14:xfrm>
            </p:contentPart>
          </mc:Choice>
          <mc:Fallback xmlns="">
            <p:pic>
              <p:nvPicPr>
                <p:cNvPr id="56" name="Freihand 55">
                  <a:extLst>
                    <a:ext uri="{FF2B5EF4-FFF2-40B4-BE49-F238E27FC236}">
                      <a16:creationId xmlns:a16="http://schemas.microsoft.com/office/drawing/2014/main" id="{AEA8652F-5F88-40B6-B303-30995F30E330}"/>
                    </a:ext>
                  </a:extLst>
                </p:cNvPr>
                <p:cNvPicPr/>
                <p:nvPr/>
              </p:nvPicPr>
              <p:blipFill>
                <a:blip r:embed="rId76"/>
                <a:stretch>
                  <a:fillRect/>
                </a:stretch>
              </p:blipFill>
              <p:spPr>
                <a:xfrm>
                  <a:off x="2644947" y="4169947"/>
                  <a:ext cx="14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CCBF9AB3-37AE-48D2-A46E-2E169448FED7}"/>
                    </a:ext>
                  </a:extLst>
                </p14:cNvPr>
                <p14:cNvContentPartPr/>
                <p14:nvPr/>
              </p14:nvContentPartPr>
              <p14:xfrm>
                <a:off x="2703267" y="4228627"/>
                <a:ext cx="85680" cy="49680"/>
              </p14:xfrm>
            </p:contentPart>
          </mc:Choice>
          <mc:Fallback xmlns="">
            <p:pic>
              <p:nvPicPr>
                <p:cNvPr id="57" name="Freihand 56">
                  <a:extLst>
                    <a:ext uri="{FF2B5EF4-FFF2-40B4-BE49-F238E27FC236}">
                      <a16:creationId xmlns:a16="http://schemas.microsoft.com/office/drawing/2014/main" id="{CCBF9AB3-37AE-48D2-A46E-2E169448FED7}"/>
                    </a:ext>
                  </a:extLst>
                </p:cNvPr>
                <p:cNvPicPr/>
                <p:nvPr/>
              </p:nvPicPr>
              <p:blipFill>
                <a:blip r:embed="rId78"/>
                <a:stretch>
                  <a:fillRect/>
                </a:stretch>
              </p:blipFill>
              <p:spPr>
                <a:xfrm>
                  <a:off x="2698947" y="4224307"/>
                  <a:ext cx="94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7EDEFE37-40E9-4213-A28F-834A8C4C511C}"/>
                    </a:ext>
                  </a:extLst>
                </p14:cNvPr>
                <p14:cNvContentPartPr/>
                <p14:nvPr/>
              </p14:nvContentPartPr>
              <p14:xfrm>
                <a:off x="2355867" y="3150427"/>
                <a:ext cx="180720" cy="61200"/>
              </p14:xfrm>
            </p:contentPart>
          </mc:Choice>
          <mc:Fallback xmlns="">
            <p:pic>
              <p:nvPicPr>
                <p:cNvPr id="59" name="Freihand 58">
                  <a:extLst>
                    <a:ext uri="{FF2B5EF4-FFF2-40B4-BE49-F238E27FC236}">
                      <a16:creationId xmlns:a16="http://schemas.microsoft.com/office/drawing/2014/main" id="{7EDEFE37-40E9-4213-A28F-834A8C4C511C}"/>
                    </a:ext>
                  </a:extLst>
                </p:cNvPr>
                <p:cNvPicPr/>
                <p:nvPr/>
              </p:nvPicPr>
              <p:blipFill>
                <a:blip r:embed="rId80"/>
                <a:stretch>
                  <a:fillRect/>
                </a:stretch>
              </p:blipFill>
              <p:spPr>
                <a:xfrm>
                  <a:off x="2351547" y="3146107"/>
                  <a:ext cx="189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EA4DA2D0-F3B1-4A36-AE39-5D0DA9E1D149}"/>
                    </a:ext>
                  </a:extLst>
                </p14:cNvPr>
                <p14:cNvContentPartPr/>
                <p14:nvPr/>
              </p14:nvContentPartPr>
              <p14:xfrm>
                <a:off x="2531187" y="3060067"/>
                <a:ext cx="115560" cy="259920"/>
              </p14:xfrm>
            </p:contentPart>
          </mc:Choice>
          <mc:Fallback xmlns="">
            <p:pic>
              <p:nvPicPr>
                <p:cNvPr id="60" name="Freihand 59">
                  <a:extLst>
                    <a:ext uri="{FF2B5EF4-FFF2-40B4-BE49-F238E27FC236}">
                      <a16:creationId xmlns:a16="http://schemas.microsoft.com/office/drawing/2014/main" id="{EA4DA2D0-F3B1-4A36-AE39-5D0DA9E1D149}"/>
                    </a:ext>
                  </a:extLst>
                </p:cNvPr>
                <p:cNvPicPr/>
                <p:nvPr/>
              </p:nvPicPr>
              <p:blipFill>
                <a:blip r:embed="rId82"/>
                <a:stretch>
                  <a:fillRect/>
                </a:stretch>
              </p:blipFill>
              <p:spPr>
                <a:xfrm>
                  <a:off x="2526867" y="3055747"/>
                  <a:ext cx="124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60765228-E329-4F1E-88DE-B202146F21D3}"/>
                    </a:ext>
                  </a:extLst>
                </p14:cNvPr>
                <p14:cNvContentPartPr/>
                <p14:nvPr/>
              </p14:nvContentPartPr>
              <p14:xfrm>
                <a:off x="2682387" y="3115867"/>
                <a:ext cx="151920" cy="63720"/>
              </p14:xfrm>
            </p:contentPart>
          </mc:Choice>
          <mc:Fallback xmlns="">
            <p:pic>
              <p:nvPicPr>
                <p:cNvPr id="61" name="Freihand 60">
                  <a:extLst>
                    <a:ext uri="{FF2B5EF4-FFF2-40B4-BE49-F238E27FC236}">
                      <a16:creationId xmlns:a16="http://schemas.microsoft.com/office/drawing/2014/main" id="{60765228-E329-4F1E-88DE-B202146F21D3}"/>
                    </a:ext>
                  </a:extLst>
                </p:cNvPr>
                <p:cNvPicPr/>
                <p:nvPr/>
              </p:nvPicPr>
              <p:blipFill>
                <a:blip r:embed="rId84"/>
                <a:stretch>
                  <a:fillRect/>
                </a:stretch>
              </p:blipFill>
              <p:spPr>
                <a:xfrm>
                  <a:off x="2678067" y="3111547"/>
                  <a:ext cx="16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AB01171A-30A8-46F9-8393-26423F35A3A5}"/>
                    </a:ext>
                  </a:extLst>
                </p14:cNvPr>
                <p14:cNvContentPartPr/>
                <p14:nvPr/>
              </p14:nvContentPartPr>
              <p14:xfrm>
                <a:off x="2878947" y="3099307"/>
                <a:ext cx="171720" cy="66240"/>
              </p14:xfrm>
            </p:contentPart>
          </mc:Choice>
          <mc:Fallback xmlns="">
            <p:pic>
              <p:nvPicPr>
                <p:cNvPr id="62" name="Freihand 61">
                  <a:extLst>
                    <a:ext uri="{FF2B5EF4-FFF2-40B4-BE49-F238E27FC236}">
                      <a16:creationId xmlns:a16="http://schemas.microsoft.com/office/drawing/2014/main" id="{AB01171A-30A8-46F9-8393-26423F35A3A5}"/>
                    </a:ext>
                  </a:extLst>
                </p:cNvPr>
                <p:cNvPicPr/>
                <p:nvPr/>
              </p:nvPicPr>
              <p:blipFill>
                <a:blip r:embed="rId86"/>
                <a:stretch>
                  <a:fillRect/>
                </a:stretch>
              </p:blipFill>
              <p:spPr>
                <a:xfrm>
                  <a:off x="2874627" y="3094987"/>
                  <a:ext cx="180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0972E358-FAB7-48EA-A08E-4BD25FB7E12E}"/>
                    </a:ext>
                  </a:extLst>
                </p14:cNvPr>
                <p14:cNvContentPartPr/>
                <p14:nvPr/>
              </p14:nvContentPartPr>
              <p14:xfrm>
                <a:off x="3062187" y="3025507"/>
                <a:ext cx="66960" cy="139320"/>
              </p14:xfrm>
            </p:contentPart>
          </mc:Choice>
          <mc:Fallback xmlns="">
            <p:pic>
              <p:nvPicPr>
                <p:cNvPr id="63" name="Freihand 62">
                  <a:extLst>
                    <a:ext uri="{FF2B5EF4-FFF2-40B4-BE49-F238E27FC236}">
                      <a16:creationId xmlns:a16="http://schemas.microsoft.com/office/drawing/2014/main" id="{0972E358-FAB7-48EA-A08E-4BD25FB7E12E}"/>
                    </a:ext>
                  </a:extLst>
                </p:cNvPr>
                <p:cNvPicPr/>
                <p:nvPr/>
              </p:nvPicPr>
              <p:blipFill>
                <a:blip r:embed="rId88"/>
                <a:stretch>
                  <a:fillRect/>
                </a:stretch>
              </p:blipFill>
              <p:spPr>
                <a:xfrm>
                  <a:off x="3057867" y="3021187"/>
                  <a:ext cx="7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B192FB24-5202-41A3-9D82-1AC5F56F5786}"/>
                    </a:ext>
                  </a:extLst>
                </p14:cNvPr>
                <p14:cNvContentPartPr/>
                <p14:nvPr/>
              </p14:nvContentPartPr>
              <p14:xfrm>
                <a:off x="3062187" y="3030187"/>
                <a:ext cx="42480" cy="19800"/>
              </p14:xfrm>
            </p:contentPart>
          </mc:Choice>
          <mc:Fallback xmlns="">
            <p:pic>
              <p:nvPicPr>
                <p:cNvPr id="64" name="Freihand 63">
                  <a:extLst>
                    <a:ext uri="{FF2B5EF4-FFF2-40B4-BE49-F238E27FC236}">
                      <a16:creationId xmlns:a16="http://schemas.microsoft.com/office/drawing/2014/main" id="{B192FB24-5202-41A3-9D82-1AC5F56F5786}"/>
                    </a:ext>
                  </a:extLst>
                </p:cNvPr>
                <p:cNvPicPr/>
                <p:nvPr/>
              </p:nvPicPr>
              <p:blipFill>
                <a:blip r:embed="rId90"/>
                <a:stretch>
                  <a:fillRect/>
                </a:stretch>
              </p:blipFill>
              <p:spPr>
                <a:xfrm>
                  <a:off x="3057867" y="3025867"/>
                  <a:ext cx="5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FBC9C55F-782C-42A7-A305-DB8771E61829}"/>
                    </a:ext>
                  </a:extLst>
                </p14:cNvPr>
                <p14:cNvContentPartPr/>
                <p14:nvPr/>
              </p14:nvContentPartPr>
              <p14:xfrm>
                <a:off x="3134547" y="3075187"/>
                <a:ext cx="64440" cy="54720"/>
              </p14:xfrm>
            </p:contentPart>
          </mc:Choice>
          <mc:Fallback xmlns="">
            <p:pic>
              <p:nvPicPr>
                <p:cNvPr id="65" name="Freihand 64">
                  <a:extLst>
                    <a:ext uri="{FF2B5EF4-FFF2-40B4-BE49-F238E27FC236}">
                      <a16:creationId xmlns:a16="http://schemas.microsoft.com/office/drawing/2014/main" id="{FBC9C55F-782C-42A7-A305-DB8771E61829}"/>
                    </a:ext>
                  </a:extLst>
                </p:cNvPr>
                <p:cNvPicPr/>
                <p:nvPr/>
              </p:nvPicPr>
              <p:blipFill>
                <a:blip r:embed="rId92"/>
                <a:stretch>
                  <a:fillRect/>
                </a:stretch>
              </p:blipFill>
              <p:spPr>
                <a:xfrm>
                  <a:off x="3130227" y="3070867"/>
                  <a:ext cx="73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B7A758A0-1BC8-4B22-A2E5-AE77444252B4}"/>
                    </a:ext>
                  </a:extLst>
                </p14:cNvPr>
                <p14:cNvContentPartPr/>
                <p14:nvPr/>
              </p14:nvContentPartPr>
              <p14:xfrm>
                <a:off x="3220227" y="3013267"/>
                <a:ext cx="109800" cy="118800"/>
              </p14:xfrm>
            </p:contentPart>
          </mc:Choice>
          <mc:Fallback xmlns="">
            <p:pic>
              <p:nvPicPr>
                <p:cNvPr id="66" name="Freihand 65">
                  <a:extLst>
                    <a:ext uri="{FF2B5EF4-FFF2-40B4-BE49-F238E27FC236}">
                      <a16:creationId xmlns:a16="http://schemas.microsoft.com/office/drawing/2014/main" id="{B7A758A0-1BC8-4B22-A2E5-AE77444252B4}"/>
                    </a:ext>
                  </a:extLst>
                </p:cNvPr>
                <p:cNvPicPr/>
                <p:nvPr/>
              </p:nvPicPr>
              <p:blipFill>
                <a:blip r:embed="rId94"/>
                <a:stretch>
                  <a:fillRect/>
                </a:stretch>
              </p:blipFill>
              <p:spPr>
                <a:xfrm>
                  <a:off x="3215907" y="3008947"/>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15107911-1329-46D9-9D29-77CF877FEE58}"/>
                    </a:ext>
                  </a:extLst>
                </p14:cNvPr>
                <p14:cNvContentPartPr/>
                <p14:nvPr/>
              </p14:nvContentPartPr>
              <p14:xfrm>
                <a:off x="3339027" y="2980507"/>
                <a:ext cx="364320" cy="170280"/>
              </p14:xfrm>
            </p:contentPart>
          </mc:Choice>
          <mc:Fallback xmlns="">
            <p:pic>
              <p:nvPicPr>
                <p:cNvPr id="67" name="Freihand 66">
                  <a:extLst>
                    <a:ext uri="{FF2B5EF4-FFF2-40B4-BE49-F238E27FC236}">
                      <a16:creationId xmlns:a16="http://schemas.microsoft.com/office/drawing/2014/main" id="{15107911-1329-46D9-9D29-77CF877FEE58}"/>
                    </a:ext>
                  </a:extLst>
                </p:cNvPr>
                <p:cNvPicPr/>
                <p:nvPr/>
              </p:nvPicPr>
              <p:blipFill>
                <a:blip r:embed="rId96"/>
                <a:stretch>
                  <a:fillRect/>
                </a:stretch>
              </p:blipFill>
              <p:spPr>
                <a:xfrm>
                  <a:off x="3334707" y="2976187"/>
                  <a:ext cx="372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1ADCC692-B6CF-4A07-9882-88C66566A0E0}"/>
                    </a:ext>
                  </a:extLst>
                </p14:cNvPr>
                <p14:cNvContentPartPr/>
                <p14:nvPr/>
              </p14:nvContentPartPr>
              <p14:xfrm>
                <a:off x="3724587" y="3085267"/>
                <a:ext cx="17280" cy="18720"/>
              </p14:xfrm>
            </p:contentPart>
          </mc:Choice>
          <mc:Fallback xmlns="">
            <p:pic>
              <p:nvPicPr>
                <p:cNvPr id="68" name="Freihand 67">
                  <a:extLst>
                    <a:ext uri="{FF2B5EF4-FFF2-40B4-BE49-F238E27FC236}">
                      <a16:creationId xmlns:a16="http://schemas.microsoft.com/office/drawing/2014/main" id="{1ADCC692-B6CF-4A07-9882-88C66566A0E0}"/>
                    </a:ext>
                  </a:extLst>
                </p:cNvPr>
                <p:cNvPicPr/>
                <p:nvPr/>
              </p:nvPicPr>
              <p:blipFill>
                <a:blip r:embed="rId98"/>
                <a:stretch>
                  <a:fillRect/>
                </a:stretch>
              </p:blipFill>
              <p:spPr>
                <a:xfrm>
                  <a:off x="3720267" y="3080947"/>
                  <a:ext cx="2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B8645DE2-3B4E-46A7-9B67-A7BF842F7616}"/>
                    </a:ext>
                  </a:extLst>
                </p14:cNvPr>
                <p14:cNvContentPartPr/>
                <p14:nvPr/>
              </p14:nvContentPartPr>
              <p14:xfrm>
                <a:off x="2859867" y="3214147"/>
                <a:ext cx="148320" cy="180360"/>
              </p14:xfrm>
            </p:contentPart>
          </mc:Choice>
          <mc:Fallback xmlns="">
            <p:pic>
              <p:nvPicPr>
                <p:cNvPr id="69" name="Freihand 68">
                  <a:extLst>
                    <a:ext uri="{FF2B5EF4-FFF2-40B4-BE49-F238E27FC236}">
                      <a16:creationId xmlns:a16="http://schemas.microsoft.com/office/drawing/2014/main" id="{B8645DE2-3B4E-46A7-9B67-A7BF842F7616}"/>
                    </a:ext>
                  </a:extLst>
                </p:cNvPr>
                <p:cNvPicPr/>
                <p:nvPr/>
              </p:nvPicPr>
              <p:blipFill>
                <a:blip r:embed="rId100"/>
                <a:stretch>
                  <a:fillRect/>
                </a:stretch>
              </p:blipFill>
              <p:spPr>
                <a:xfrm>
                  <a:off x="2855547" y="3209827"/>
                  <a:ext cx="156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FF9FD734-7F86-47CC-89EB-79B90C9CA8A1}"/>
                    </a:ext>
                  </a:extLst>
                </p14:cNvPr>
                <p14:cNvContentPartPr/>
                <p14:nvPr/>
              </p14:nvContentPartPr>
              <p14:xfrm>
                <a:off x="3036627" y="3231067"/>
                <a:ext cx="157320" cy="159840"/>
              </p14:xfrm>
            </p:contentPart>
          </mc:Choice>
          <mc:Fallback xmlns="">
            <p:pic>
              <p:nvPicPr>
                <p:cNvPr id="70" name="Freihand 69">
                  <a:extLst>
                    <a:ext uri="{FF2B5EF4-FFF2-40B4-BE49-F238E27FC236}">
                      <a16:creationId xmlns:a16="http://schemas.microsoft.com/office/drawing/2014/main" id="{FF9FD734-7F86-47CC-89EB-79B90C9CA8A1}"/>
                    </a:ext>
                  </a:extLst>
                </p:cNvPr>
                <p:cNvPicPr/>
                <p:nvPr/>
              </p:nvPicPr>
              <p:blipFill>
                <a:blip r:embed="rId102"/>
                <a:stretch>
                  <a:fillRect/>
                </a:stretch>
              </p:blipFill>
              <p:spPr>
                <a:xfrm>
                  <a:off x="3032307" y="3226747"/>
                  <a:ext cx="165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ED41EC2D-3C3C-44BB-BF81-6AF128859918}"/>
                    </a:ext>
                  </a:extLst>
                </p14:cNvPr>
                <p14:cNvContentPartPr/>
                <p14:nvPr/>
              </p14:nvContentPartPr>
              <p14:xfrm>
                <a:off x="2295747" y="2714827"/>
                <a:ext cx="1602720" cy="827280"/>
              </p14:xfrm>
            </p:contentPart>
          </mc:Choice>
          <mc:Fallback xmlns="">
            <p:pic>
              <p:nvPicPr>
                <p:cNvPr id="71" name="Freihand 70">
                  <a:extLst>
                    <a:ext uri="{FF2B5EF4-FFF2-40B4-BE49-F238E27FC236}">
                      <a16:creationId xmlns:a16="http://schemas.microsoft.com/office/drawing/2014/main" id="{ED41EC2D-3C3C-44BB-BF81-6AF128859918}"/>
                    </a:ext>
                  </a:extLst>
                </p:cNvPr>
                <p:cNvPicPr/>
                <p:nvPr/>
              </p:nvPicPr>
              <p:blipFill>
                <a:blip r:embed="rId104"/>
                <a:stretch>
                  <a:fillRect/>
                </a:stretch>
              </p:blipFill>
              <p:spPr>
                <a:xfrm>
                  <a:off x="2291427" y="2710507"/>
                  <a:ext cx="161136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C500D492-5666-43B7-B95E-CEC248870DAD}"/>
                    </a:ext>
                  </a:extLst>
                </p14:cNvPr>
                <p14:cNvContentPartPr/>
                <p14:nvPr/>
              </p14:nvContentPartPr>
              <p14:xfrm>
                <a:off x="2769507" y="4264627"/>
                <a:ext cx="728640" cy="545760"/>
              </p14:xfrm>
            </p:contentPart>
          </mc:Choice>
          <mc:Fallback xmlns="">
            <p:pic>
              <p:nvPicPr>
                <p:cNvPr id="73" name="Freihand 72">
                  <a:extLst>
                    <a:ext uri="{FF2B5EF4-FFF2-40B4-BE49-F238E27FC236}">
                      <a16:creationId xmlns:a16="http://schemas.microsoft.com/office/drawing/2014/main" id="{C500D492-5666-43B7-B95E-CEC248870DAD}"/>
                    </a:ext>
                  </a:extLst>
                </p:cNvPr>
                <p:cNvPicPr/>
                <p:nvPr/>
              </p:nvPicPr>
              <p:blipFill>
                <a:blip r:embed="rId106"/>
                <a:stretch>
                  <a:fillRect/>
                </a:stretch>
              </p:blipFill>
              <p:spPr>
                <a:xfrm>
                  <a:off x="2765187" y="4260307"/>
                  <a:ext cx="737280" cy="5544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B4FF7E96-0A78-478B-94EF-B1B4FF92418E}"/>
              </a:ext>
            </a:extLst>
          </p:cNvPr>
          <p:cNvGrpSpPr/>
          <p:nvPr/>
        </p:nvGrpSpPr>
        <p:grpSpPr>
          <a:xfrm>
            <a:off x="2292867" y="4405200"/>
            <a:ext cx="2867040" cy="463320"/>
            <a:chOff x="2292867" y="4405200"/>
            <a:chExt cx="2867040" cy="4633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9AA58F-9861-4C3A-9012-636F31D69044}"/>
                    </a:ext>
                  </a:extLst>
                </p14:cNvPr>
                <p14:cNvContentPartPr/>
                <p14:nvPr/>
              </p14:nvContentPartPr>
              <p14:xfrm>
                <a:off x="2325627" y="4678440"/>
                <a:ext cx="404280" cy="63720"/>
              </p14:xfrm>
            </p:contentPart>
          </mc:Choice>
          <mc:Fallback xmlns="">
            <p:pic>
              <p:nvPicPr>
                <p:cNvPr id="2" name="Freihand 1">
                  <a:extLst>
                    <a:ext uri="{FF2B5EF4-FFF2-40B4-BE49-F238E27FC236}">
                      <a16:creationId xmlns:a16="http://schemas.microsoft.com/office/drawing/2014/main" id="{139AA58F-9861-4C3A-9012-636F31D69044}"/>
                    </a:ext>
                  </a:extLst>
                </p:cNvPr>
                <p:cNvPicPr/>
                <p:nvPr/>
              </p:nvPicPr>
              <p:blipFill>
                <a:blip r:embed="rId4"/>
                <a:stretch>
                  <a:fillRect/>
                </a:stretch>
              </p:blipFill>
              <p:spPr>
                <a:xfrm>
                  <a:off x="2321307" y="4674120"/>
                  <a:ext cx="412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BE14F2C-1B74-4B7A-A1B7-99FC498A33E1}"/>
                    </a:ext>
                  </a:extLst>
                </p14:cNvPr>
                <p14:cNvContentPartPr/>
                <p14:nvPr/>
              </p14:nvContentPartPr>
              <p14:xfrm>
                <a:off x="2292867" y="4777800"/>
                <a:ext cx="361440" cy="72000"/>
              </p14:xfrm>
            </p:contentPart>
          </mc:Choice>
          <mc:Fallback xmlns="">
            <p:pic>
              <p:nvPicPr>
                <p:cNvPr id="3" name="Freihand 2">
                  <a:extLst>
                    <a:ext uri="{FF2B5EF4-FFF2-40B4-BE49-F238E27FC236}">
                      <a16:creationId xmlns:a16="http://schemas.microsoft.com/office/drawing/2014/main" id="{0BE14F2C-1B74-4B7A-A1B7-99FC498A33E1}"/>
                    </a:ext>
                  </a:extLst>
                </p:cNvPr>
                <p:cNvPicPr/>
                <p:nvPr/>
              </p:nvPicPr>
              <p:blipFill>
                <a:blip r:embed="rId6"/>
                <a:stretch>
                  <a:fillRect/>
                </a:stretch>
              </p:blipFill>
              <p:spPr>
                <a:xfrm>
                  <a:off x="2288547" y="4773480"/>
                  <a:ext cx="370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F8FCB7C-1160-4E97-BA7C-169D1476223D}"/>
                    </a:ext>
                  </a:extLst>
                </p14:cNvPr>
                <p14:cNvContentPartPr/>
                <p14:nvPr/>
              </p14:nvContentPartPr>
              <p14:xfrm>
                <a:off x="2733147" y="4559640"/>
                <a:ext cx="147600" cy="308880"/>
              </p14:xfrm>
            </p:contentPart>
          </mc:Choice>
          <mc:Fallback xmlns="">
            <p:pic>
              <p:nvPicPr>
                <p:cNvPr id="4" name="Freihand 3">
                  <a:extLst>
                    <a:ext uri="{FF2B5EF4-FFF2-40B4-BE49-F238E27FC236}">
                      <a16:creationId xmlns:a16="http://schemas.microsoft.com/office/drawing/2014/main" id="{6F8FCB7C-1160-4E97-BA7C-169D1476223D}"/>
                    </a:ext>
                  </a:extLst>
                </p:cNvPr>
                <p:cNvPicPr/>
                <p:nvPr/>
              </p:nvPicPr>
              <p:blipFill>
                <a:blip r:embed="rId8"/>
                <a:stretch>
                  <a:fillRect/>
                </a:stretch>
              </p:blipFill>
              <p:spPr>
                <a:xfrm>
                  <a:off x="2728827" y="4555320"/>
                  <a:ext cx="1562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C3A3FB7-4B99-45F8-8C96-D7B1A8BB0B5C}"/>
                    </a:ext>
                  </a:extLst>
                </p14:cNvPr>
                <p14:cNvContentPartPr/>
                <p14:nvPr/>
              </p14:nvContentPartPr>
              <p14:xfrm>
                <a:off x="3172707" y="4586640"/>
                <a:ext cx="1002600" cy="166320"/>
              </p14:xfrm>
            </p:contentPart>
          </mc:Choice>
          <mc:Fallback xmlns="">
            <p:pic>
              <p:nvPicPr>
                <p:cNvPr id="8" name="Freihand 7">
                  <a:extLst>
                    <a:ext uri="{FF2B5EF4-FFF2-40B4-BE49-F238E27FC236}">
                      <a16:creationId xmlns:a16="http://schemas.microsoft.com/office/drawing/2014/main" id="{CC3A3FB7-4B99-45F8-8C96-D7B1A8BB0B5C}"/>
                    </a:ext>
                  </a:extLst>
                </p:cNvPr>
                <p:cNvPicPr/>
                <p:nvPr/>
              </p:nvPicPr>
              <p:blipFill>
                <a:blip r:embed="rId10"/>
                <a:stretch>
                  <a:fillRect/>
                </a:stretch>
              </p:blipFill>
              <p:spPr>
                <a:xfrm>
                  <a:off x="3168387" y="4582320"/>
                  <a:ext cx="1011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4549A0C-A19F-4107-BA6B-BB4B6FDC1F4F}"/>
                    </a:ext>
                  </a:extLst>
                </p14:cNvPr>
                <p14:cNvContentPartPr/>
                <p14:nvPr/>
              </p14:nvContentPartPr>
              <p14:xfrm>
                <a:off x="4249467" y="4405200"/>
                <a:ext cx="63000" cy="311040"/>
              </p14:xfrm>
            </p:contentPart>
          </mc:Choice>
          <mc:Fallback xmlns="">
            <p:pic>
              <p:nvPicPr>
                <p:cNvPr id="9" name="Freihand 8">
                  <a:extLst>
                    <a:ext uri="{FF2B5EF4-FFF2-40B4-BE49-F238E27FC236}">
                      <a16:creationId xmlns:a16="http://schemas.microsoft.com/office/drawing/2014/main" id="{C4549A0C-A19F-4107-BA6B-BB4B6FDC1F4F}"/>
                    </a:ext>
                  </a:extLst>
                </p:cNvPr>
                <p:cNvPicPr/>
                <p:nvPr/>
              </p:nvPicPr>
              <p:blipFill>
                <a:blip r:embed="rId12"/>
                <a:stretch>
                  <a:fillRect/>
                </a:stretch>
              </p:blipFill>
              <p:spPr>
                <a:xfrm>
                  <a:off x="4245147" y="4400880"/>
                  <a:ext cx="716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4A9B447-D92D-4B7E-A3AE-C7925AE4FC50}"/>
                    </a:ext>
                  </a:extLst>
                </p14:cNvPr>
                <p14:cNvContentPartPr/>
                <p14:nvPr/>
              </p14:nvContentPartPr>
              <p14:xfrm>
                <a:off x="4178907" y="4571160"/>
                <a:ext cx="255960" cy="37800"/>
              </p14:xfrm>
            </p:contentPart>
          </mc:Choice>
          <mc:Fallback xmlns="">
            <p:pic>
              <p:nvPicPr>
                <p:cNvPr id="10" name="Freihand 9">
                  <a:extLst>
                    <a:ext uri="{FF2B5EF4-FFF2-40B4-BE49-F238E27FC236}">
                      <a16:creationId xmlns:a16="http://schemas.microsoft.com/office/drawing/2014/main" id="{14A9B447-D92D-4B7E-A3AE-C7925AE4FC50}"/>
                    </a:ext>
                  </a:extLst>
                </p:cNvPr>
                <p:cNvPicPr/>
                <p:nvPr/>
              </p:nvPicPr>
              <p:blipFill>
                <a:blip r:embed="rId14"/>
                <a:stretch>
                  <a:fillRect/>
                </a:stretch>
              </p:blipFill>
              <p:spPr>
                <a:xfrm>
                  <a:off x="4174587" y="4566840"/>
                  <a:ext cx="264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3819478-AA49-4E6A-B15A-3350DFD01F6F}"/>
                    </a:ext>
                  </a:extLst>
                </p14:cNvPr>
                <p14:cNvContentPartPr/>
                <p14:nvPr/>
              </p14:nvContentPartPr>
              <p14:xfrm>
                <a:off x="4390227" y="4599240"/>
                <a:ext cx="769680" cy="250200"/>
              </p14:xfrm>
            </p:contentPart>
          </mc:Choice>
          <mc:Fallback xmlns="">
            <p:pic>
              <p:nvPicPr>
                <p:cNvPr id="11" name="Freihand 10">
                  <a:extLst>
                    <a:ext uri="{FF2B5EF4-FFF2-40B4-BE49-F238E27FC236}">
                      <a16:creationId xmlns:a16="http://schemas.microsoft.com/office/drawing/2014/main" id="{23819478-AA49-4E6A-B15A-3350DFD01F6F}"/>
                    </a:ext>
                  </a:extLst>
                </p:cNvPr>
                <p:cNvPicPr/>
                <p:nvPr/>
              </p:nvPicPr>
              <p:blipFill>
                <a:blip r:embed="rId16"/>
                <a:stretch>
                  <a:fillRect/>
                </a:stretch>
              </p:blipFill>
              <p:spPr>
                <a:xfrm>
                  <a:off x="4385907" y="4594920"/>
                  <a:ext cx="778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0632C70-33D3-4786-80F7-D453FB220E17}"/>
                    </a:ext>
                  </a:extLst>
                </p14:cNvPr>
                <p14:cNvContentPartPr/>
                <p14:nvPr/>
              </p14:nvContentPartPr>
              <p14:xfrm>
                <a:off x="3163707" y="4425720"/>
                <a:ext cx="219960" cy="301680"/>
              </p14:xfrm>
            </p:contentPart>
          </mc:Choice>
          <mc:Fallback xmlns="">
            <p:pic>
              <p:nvPicPr>
                <p:cNvPr id="12" name="Freihand 11">
                  <a:extLst>
                    <a:ext uri="{FF2B5EF4-FFF2-40B4-BE49-F238E27FC236}">
                      <a16:creationId xmlns:a16="http://schemas.microsoft.com/office/drawing/2014/main" id="{40632C70-33D3-4786-80F7-D453FB220E17}"/>
                    </a:ext>
                  </a:extLst>
                </p:cNvPr>
                <p:cNvPicPr/>
                <p:nvPr/>
              </p:nvPicPr>
              <p:blipFill>
                <a:blip r:embed="rId18"/>
                <a:stretch>
                  <a:fillRect/>
                </a:stretch>
              </p:blipFill>
              <p:spPr>
                <a:xfrm>
                  <a:off x="3159387" y="4421400"/>
                  <a:ext cx="228600" cy="310320"/>
                </a:xfrm>
                <a:prstGeom prst="rect">
                  <a:avLst/>
                </a:prstGeom>
              </p:spPr>
            </p:pic>
          </mc:Fallback>
        </mc:AlternateContent>
      </p:grpSp>
      <p:grpSp>
        <p:nvGrpSpPr>
          <p:cNvPr id="23" name="Gruppieren 22">
            <a:extLst>
              <a:ext uri="{FF2B5EF4-FFF2-40B4-BE49-F238E27FC236}">
                <a16:creationId xmlns:a16="http://schemas.microsoft.com/office/drawing/2014/main" id="{6FA8DC6C-E5B3-44F3-96CA-7FCC09364143}"/>
              </a:ext>
            </a:extLst>
          </p:cNvPr>
          <p:cNvGrpSpPr/>
          <p:nvPr/>
        </p:nvGrpSpPr>
        <p:grpSpPr>
          <a:xfrm>
            <a:off x="5522427" y="4387920"/>
            <a:ext cx="1341720" cy="275760"/>
            <a:chOff x="5522427" y="4387920"/>
            <a:chExt cx="1341720" cy="27576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9979EF9-57EC-46DC-A5BE-1308B49F3FE1}"/>
                    </a:ext>
                  </a:extLst>
                </p14:cNvPr>
                <p14:cNvContentPartPr/>
                <p14:nvPr/>
              </p14:nvContentPartPr>
              <p14:xfrm>
                <a:off x="5522427" y="4445160"/>
                <a:ext cx="191520" cy="162360"/>
              </p14:xfrm>
            </p:contentPart>
          </mc:Choice>
          <mc:Fallback xmlns="">
            <p:pic>
              <p:nvPicPr>
                <p:cNvPr id="14" name="Freihand 13">
                  <a:extLst>
                    <a:ext uri="{FF2B5EF4-FFF2-40B4-BE49-F238E27FC236}">
                      <a16:creationId xmlns:a16="http://schemas.microsoft.com/office/drawing/2014/main" id="{79979EF9-57EC-46DC-A5BE-1308B49F3FE1}"/>
                    </a:ext>
                  </a:extLst>
                </p:cNvPr>
                <p:cNvPicPr/>
                <p:nvPr/>
              </p:nvPicPr>
              <p:blipFill>
                <a:blip r:embed="rId20"/>
                <a:stretch>
                  <a:fillRect/>
                </a:stretch>
              </p:blipFill>
              <p:spPr>
                <a:xfrm>
                  <a:off x="5518107" y="4440840"/>
                  <a:ext cx="200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AF0B0C7-7E97-47E5-A16D-C3A3EF877063}"/>
                    </a:ext>
                  </a:extLst>
                </p14:cNvPr>
                <p14:cNvContentPartPr/>
                <p14:nvPr/>
              </p14:nvContentPartPr>
              <p14:xfrm>
                <a:off x="5787027" y="4520400"/>
                <a:ext cx="124560" cy="114480"/>
              </p14:xfrm>
            </p:contentPart>
          </mc:Choice>
          <mc:Fallback xmlns="">
            <p:pic>
              <p:nvPicPr>
                <p:cNvPr id="15" name="Freihand 14">
                  <a:extLst>
                    <a:ext uri="{FF2B5EF4-FFF2-40B4-BE49-F238E27FC236}">
                      <a16:creationId xmlns:a16="http://schemas.microsoft.com/office/drawing/2014/main" id="{1AF0B0C7-7E97-47E5-A16D-C3A3EF877063}"/>
                    </a:ext>
                  </a:extLst>
                </p:cNvPr>
                <p:cNvPicPr/>
                <p:nvPr/>
              </p:nvPicPr>
              <p:blipFill>
                <a:blip r:embed="rId22"/>
                <a:stretch>
                  <a:fillRect/>
                </a:stretch>
              </p:blipFill>
              <p:spPr>
                <a:xfrm>
                  <a:off x="5782707" y="4516080"/>
                  <a:ext cx="133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3CB9409-B254-4759-B2CC-08FBFC3646E7}"/>
                    </a:ext>
                  </a:extLst>
                </p14:cNvPr>
                <p14:cNvContentPartPr/>
                <p14:nvPr/>
              </p14:nvContentPartPr>
              <p14:xfrm>
                <a:off x="5949027" y="4520040"/>
                <a:ext cx="137880" cy="113040"/>
              </p14:xfrm>
            </p:contentPart>
          </mc:Choice>
          <mc:Fallback xmlns="">
            <p:pic>
              <p:nvPicPr>
                <p:cNvPr id="16" name="Freihand 15">
                  <a:extLst>
                    <a:ext uri="{FF2B5EF4-FFF2-40B4-BE49-F238E27FC236}">
                      <a16:creationId xmlns:a16="http://schemas.microsoft.com/office/drawing/2014/main" id="{83CB9409-B254-4759-B2CC-08FBFC3646E7}"/>
                    </a:ext>
                  </a:extLst>
                </p:cNvPr>
                <p:cNvPicPr/>
                <p:nvPr/>
              </p:nvPicPr>
              <p:blipFill>
                <a:blip r:embed="rId24"/>
                <a:stretch>
                  <a:fillRect/>
                </a:stretch>
              </p:blipFill>
              <p:spPr>
                <a:xfrm>
                  <a:off x="5944707" y="4515720"/>
                  <a:ext cx="146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82D85E8-93F4-42A3-9225-A2BE3A6DF4E1}"/>
                    </a:ext>
                  </a:extLst>
                </p14:cNvPr>
                <p14:cNvContentPartPr/>
                <p14:nvPr/>
              </p14:nvContentPartPr>
              <p14:xfrm>
                <a:off x="6491907" y="4465680"/>
                <a:ext cx="16560" cy="169920"/>
              </p14:xfrm>
            </p:contentPart>
          </mc:Choice>
          <mc:Fallback xmlns="">
            <p:pic>
              <p:nvPicPr>
                <p:cNvPr id="17" name="Freihand 16">
                  <a:extLst>
                    <a:ext uri="{FF2B5EF4-FFF2-40B4-BE49-F238E27FC236}">
                      <a16:creationId xmlns:a16="http://schemas.microsoft.com/office/drawing/2014/main" id="{D82D85E8-93F4-42A3-9225-A2BE3A6DF4E1}"/>
                    </a:ext>
                  </a:extLst>
                </p:cNvPr>
                <p:cNvPicPr/>
                <p:nvPr/>
              </p:nvPicPr>
              <p:blipFill>
                <a:blip r:embed="rId26"/>
                <a:stretch>
                  <a:fillRect/>
                </a:stretch>
              </p:blipFill>
              <p:spPr>
                <a:xfrm>
                  <a:off x="6487587" y="4461360"/>
                  <a:ext cx="25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FA593A2-5F2E-4A81-AEC3-475FA8652318}"/>
                    </a:ext>
                  </a:extLst>
                </p14:cNvPr>
                <p14:cNvContentPartPr/>
                <p14:nvPr/>
              </p14:nvContentPartPr>
              <p14:xfrm>
                <a:off x="6458067" y="4387920"/>
                <a:ext cx="308520" cy="275760"/>
              </p14:xfrm>
            </p:contentPart>
          </mc:Choice>
          <mc:Fallback xmlns="">
            <p:pic>
              <p:nvPicPr>
                <p:cNvPr id="18" name="Freihand 17">
                  <a:extLst>
                    <a:ext uri="{FF2B5EF4-FFF2-40B4-BE49-F238E27FC236}">
                      <a16:creationId xmlns:a16="http://schemas.microsoft.com/office/drawing/2014/main" id="{7FA593A2-5F2E-4A81-AEC3-475FA8652318}"/>
                    </a:ext>
                  </a:extLst>
                </p:cNvPr>
                <p:cNvPicPr/>
                <p:nvPr/>
              </p:nvPicPr>
              <p:blipFill>
                <a:blip r:embed="rId28"/>
                <a:stretch>
                  <a:fillRect/>
                </a:stretch>
              </p:blipFill>
              <p:spPr>
                <a:xfrm>
                  <a:off x="6453747" y="4383600"/>
                  <a:ext cx="3171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4CB59DF3-BDF2-481B-884A-041CCF58085C}"/>
                    </a:ext>
                  </a:extLst>
                </p14:cNvPr>
                <p14:cNvContentPartPr/>
                <p14:nvPr/>
              </p14:nvContentPartPr>
              <p14:xfrm>
                <a:off x="6402267" y="4587720"/>
                <a:ext cx="461880" cy="42840"/>
              </p14:xfrm>
            </p:contentPart>
          </mc:Choice>
          <mc:Fallback xmlns="">
            <p:pic>
              <p:nvPicPr>
                <p:cNvPr id="19" name="Freihand 18">
                  <a:extLst>
                    <a:ext uri="{FF2B5EF4-FFF2-40B4-BE49-F238E27FC236}">
                      <a16:creationId xmlns:a16="http://schemas.microsoft.com/office/drawing/2014/main" id="{4CB59DF3-BDF2-481B-884A-041CCF58085C}"/>
                    </a:ext>
                  </a:extLst>
                </p:cNvPr>
                <p:cNvPicPr/>
                <p:nvPr/>
              </p:nvPicPr>
              <p:blipFill>
                <a:blip r:embed="rId30"/>
                <a:stretch>
                  <a:fillRect/>
                </a:stretch>
              </p:blipFill>
              <p:spPr>
                <a:xfrm>
                  <a:off x="6397947" y="4583400"/>
                  <a:ext cx="470520" cy="51480"/>
                </a:xfrm>
                <a:prstGeom prst="rect">
                  <a:avLst/>
                </a:prstGeom>
              </p:spPr>
            </p:pic>
          </mc:Fallback>
        </mc:AlternateContent>
      </p:grpSp>
      <p:grpSp>
        <p:nvGrpSpPr>
          <p:cNvPr id="22" name="Gruppieren 21">
            <a:extLst>
              <a:ext uri="{FF2B5EF4-FFF2-40B4-BE49-F238E27FC236}">
                <a16:creationId xmlns:a16="http://schemas.microsoft.com/office/drawing/2014/main" id="{89849C2C-5900-4929-BB16-CE2287DAA239}"/>
              </a:ext>
            </a:extLst>
          </p:cNvPr>
          <p:cNvGrpSpPr/>
          <p:nvPr/>
        </p:nvGrpSpPr>
        <p:grpSpPr>
          <a:xfrm>
            <a:off x="7261587" y="4350120"/>
            <a:ext cx="678960" cy="270000"/>
            <a:chOff x="7261587" y="4350120"/>
            <a:chExt cx="678960" cy="270000"/>
          </a:xfrm>
        </p:grpSpPr>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F06175A-915B-4FB4-9F80-2A5C6767838D}"/>
                    </a:ext>
                  </a:extLst>
                </p14:cNvPr>
                <p14:cNvContentPartPr/>
                <p14:nvPr/>
              </p14:nvContentPartPr>
              <p14:xfrm>
                <a:off x="7261587" y="4471800"/>
                <a:ext cx="415080" cy="97200"/>
              </p14:xfrm>
            </p:contentPart>
          </mc:Choice>
          <mc:Fallback xmlns="">
            <p:pic>
              <p:nvPicPr>
                <p:cNvPr id="20" name="Freihand 19">
                  <a:extLst>
                    <a:ext uri="{FF2B5EF4-FFF2-40B4-BE49-F238E27FC236}">
                      <a16:creationId xmlns:a16="http://schemas.microsoft.com/office/drawing/2014/main" id="{6F06175A-915B-4FB4-9F80-2A5C6767838D}"/>
                    </a:ext>
                  </a:extLst>
                </p:cNvPr>
                <p:cNvPicPr/>
                <p:nvPr/>
              </p:nvPicPr>
              <p:blipFill>
                <a:blip r:embed="rId32"/>
                <a:stretch>
                  <a:fillRect/>
                </a:stretch>
              </p:blipFill>
              <p:spPr>
                <a:xfrm>
                  <a:off x="7257267" y="4467480"/>
                  <a:ext cx="423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AA3CDFB0-32D9-4F53-B67C-9128EE913E77}"/>
                    </a:ext>
                  </a:extLst>
                </p14:cNvPr>
                <p14:cNvContentPartPr/>
                <p14:nvPr/>
              </p14:nvContentPartPr>
              <p14:xfrm>
                <a:off x="7721307" y="4350120"/>
                <a:ext cx="219240" cy="270000"/>
              </p14:xfrm>
            </p:contentPart>
          </mc:Choice>
          <mc:Fallback xmlns="">
            <p:pic>
              <p:nvPicPr>
                <p:cNvPr id="21" name="Freihand 20">
                  <a:extLst>
                    <a:ext uri="{FF2B5EF4-FFF2-40B4-BE49-F238E27FC236}">
                      <a16:creationId xmlns:a16="http://schemas.microsoft.com/office/drawing/2014/main" id="{AA3CDFB0-32D9-4F53-B67C-9128EE913E77}"/>
                    </a:ext>
                  </a:extLst>
                </p:cNvPr>
                <p:cNvPicPr/>
                <p:nvPr/>
              </p:nvPicPr>
              <p:blipFill>
                <a:blip r:embed="rId34"/>
                <a:stretch>
                  <a:fillRect/>
                </a:stretch>
              </p:blipFill>
              <p:spPr>
                <a:xfrm>
                  <a:off x="7716987" y="4345800"/>
                  <a:ext cx="227880" cy="278640"/>
                </a:xfrm>
                <a:prstGeom prst="rect">
                  <a:avLst/>
                </a:prstGeom>
              </p:spPr>
            </p:pic>
          </mc:Fallback>
        </mc:AlternateContent>
      </p:grpSp>
      <p:grpSp>
        <p:nvGrpSpPr>
          <p:cNvPr id="41" name="Gruppieren 40">
            <a:extLst>
              <a:ext uri="{FF2B5EF4-FFF2-40B4-BE49-F238E27FC236}">
                <a16:creationId xmlns:a16="http://schemas.microsoft.com/office/drawing/2014/main" id="{279F8654-180A-414E-95DF-21A3966BAF09}"/>
              </a:ext>
            </a:extLst>
          </p:cNvPr>
          <p:cNvGrpSpPr/>
          <p:nvPr/>
        </p:nvGrpSpPr>
        <p:grpSpPr>
          <a:xfrm>
            <a:off x="3254067" y="5005680"/>
            <a:ext cx="586080" cy="226800"/>
            <a:chOff x="3254067" y="5005680"/>
            <a:chExt cx="586080" cy="226800"/>
          </a:xfrm>
        </p:grpSpPr>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E69F0E7-58A3-4FF1-B93E-222AD683FB09}"/>
                    </a:ext>
                  </a:extLst>
                </p14:cNvPr>
                <p14:cNvContentPartPr/>
                <p14:nvPr/>
              </p14:nvContentPartPr>
              <p14:xfrm>
                <a:off x="3254067" y="5076600"/>
                <a:ext cx="547200" cy="155880"/>
              </p14:xfrm>
            </p:contentPart>
          </mc:Choice>
          <mc:Fallback xmlns="">
            <p:pic>
              <p:nvPicPr>
                <p:cNvPr id="24" name="Freihand 23">
                  <a:extLst>
                    <a:ext uri="{FF2B5EF4-FFF2-40B4-BE49-F238E27FC236}">
                      <a16:creationId xmlns:a16="http://schemas.microsoft.com/office/drawing/2014/main" id="{FE69F0E7-58A3-4FF1-B93E-222AD683FB09}"/>
                    </a:ext>
                  </a:extLst>
                </p:cNvPr>
                <p:cNvPicPr/>
                <p:nvPr/>
              </p:nvPicPr>
              <p:blipFill>
                <a:blip r:embed="rId36"/>
                <a:stretch>
                  <a:fillRect/>
                </a:stretch>
              </p:blipFill>
              <p:spPr>
                <a:xfrm>
                  <a:off x="3249747" y="5072280"/>
                  <a:ext cx="555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B5DBF822-B51B-44C0-8097-B18B8C9D4337}"/>
                    </a:ext>
                  </a:extLst>
                </p14:cNvPr>
                <p14:cNvContentPartPr/>
                <p14:nvPr/>
              </p14:nvContentPartPr>
              <p14:xfrm>
                <a:off x="3839787" y="5005680"/>
                <a:ext cx="360" cy="360"/>
              </p14:xfrm>
            </p:contentPart>
          </mc:Choice>
          <mc:Fallback xmlns="">
            <p:pic>
              <p:nvPicPr>
                <p:cNvPr id="25" name="Freihand 24">
                  <a:extLst>
                    <a:ext uri="{FF2B5EF4-FFF2-40B4-BE49-F238E27FC236}">
                      <a16:creationId xmlns:a16="http://schemas.microsoft.com/office/drawing/2014/main" id="{B5DBF822-B51B-44C0-8097-B18B8C9D4337}"/>
                    </a:ext>
                  </a:extLst>
                </p:cNvPr>
                <p:cNvPicPr/>
                <p:nvPr/>
              </p:nvPicPr>
              <p:blipFill>
                <a:blip r:embed="rId38"/>
                <a:stretch>
                  <a:fillRect/>
                </a:stretch>
              </p:blipFill>
              <p:spPr>
                <a:xfrm>
                  <a:off x="3835467" y="5001360"/>
                  <a:ext cx="9000" cy="9000"/>
                </a:xfrm>
                <a:prstGeom prst="rect">
                  <a:avLst/>
                </a:prstGeom>
              </p:spPr>
            </p:pic>
          </mc:Fallback>
        </mc:AlternateContent>
      </p:grpSp>
      <p:grpSp>
        <p:nvGrpSpPr>
          <p:cNvPr id="40" name="Gruppieren 39">
            <a:extLst>
              <a:ext uri="{FF2B5EF4-FFF2-40B4-BE49-F238E27FC236}">
                <a16:creationId xmlns:a16="http://schemas.microsoft.com/office/drawing/2014/main" id="{E433089E-9784-4323-827F-BA2807765408}"/>
              </a:ext>
            </a:extLst>
          </p:cNvPr>
          <p:cNvGrpSpPr/>
          <p:nvPr/>
        </p:nvGrpSpPr>
        <p:grpSpPr>
          <a:xfrm>
            <a:off x="4345227" y="4962120"/>
            <a:ext cx="2651040" cy="425520"/>
            <a:chOff x="4345227" y="4962120"/>
            <a:chExt cx="2651040" cy="425520"/>
          </a:xfrm>
        </p:grpSpPr>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C6E425B-FEA0-4F15-B634-5C2E125D363D}"/>
                    </a:ext>
                  </a:extLst>
                </p14:cNvPr>
                <p14:cNvContentPartPr/>
                <p14:nvPr/>
              </p14:nvContentPartPr>
              <p14:xfrm>
                <a:off x="4345227" y="5061120"/>
                <a:ext cx="119160" cy="189720"/>
              </p14:xfrm>
            </p:contentPart>
          </mc:Choice>
          <mc:Fallback xmlns="">
            <p:pic>
              <p:nvPicPr>
                <p:cNvPr id="26" name="Freihand 25">
                  <a:extLst>
                    <a:ext uri="{FF2B5EF4-FFF2-40B4-BE49-F238E27FC236}">
                      <a16:creationId xmlns:a16="http://schemas.microsoft.com/office/drawing/2014/main" id="{CC6E425B-FEA0-4F15-B634-5C2E125D363D}"/>
                    </a:ext>
                  </a:extLst>
                </p:cNvPr>
                <p:cNvPicPr/>
                <p:nvPr/>
              </p:nvPicPr>
              <p:blipFill>
                <a:blip r:embed="rId40"/>
                <a:stretch>
                  <a:fillRect/>
                </a:stretch>
              </p:blipFill>
              <p:spPr>
                <a:xfrm>
                  <a:off x="4340907" y="5056800"/>
                  <a:ext cx="127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811D093-454A-44B3-BE07-D52EAC8EF1A5}"/>
                    </a:ext>
                  </a:extLst>
                </p14:cNvPr>
                <p14:cNvContentPartPr/>
                <p14:nvPr/>
              </p14:nvContentPartPr>
              <p14:xfrm>
                <a:off x="4363587" y="5072280"/>
                <a:ext cx="237240" cy="212760"/>
              </p14:xfrm>
            </p:contentPart>
          </mc:Choice>
          <mc:Fallback xmlns="">
            <p:pic>
              <p:nvPicPr>
                <p:cNvPr id="27" name="Freihand 26">
                  <a:extLst>
                    <a:ext uri="{FF2B5EF4-FFF2-40B4-BE49-F238E27FC236}">
                      <a16:creationId xmlns:a16="http://schemas.microsoft.com/office/drawing/2014/main" id="{B811D093-454A-44B3-BE07-D52EAC8EF1A5}"/>
                    </a:ext>
                  </a:extLst>
                </p:cNvPr>
                <p:cNvPicPr/>
                <p:nvPr/>
              </p:nvPicPr>
              <p:blipFill>
                <a:blip r:embed="rId42"/>
                <a:stretch>
                  <a:fillRect/>
                </a:stretch>
              </p:blipFill>
              <p:spPr>
                <a:xfrm>
                  <a:off x="4359267" y="5067960"/>
                  <a:ext cx="245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C935942-6CB7-49FD-9D81-E76C999E6DA7}"/>
                    </a:ext>
                  </a:extLst>
                </p14:cNvPr>
                <p14:cNvContentPartPr/>
                <p14:nvPr/>
              </p14:nvContentPartPr>
              <p14:xfrm>
                <a:off x="4683627" y="5073720"/>
                <a:ext cx="121320" cy="172440"/>
              </p14:xfrm>
            </p:contentPart>
          </mc:Choice>
          <mc:Fallback xmlns="">
            <p:pic>
              <p:nvPicPr>
                <p:cNvPr id="28" name="Freihand 27">
                  <a:extLst>
                    <a:ext uri="{FF2B5EF4-FFF2-40B4-BE49-F238E27FC236}">
                      <a16:creationId xmlns:a16="http://schemas.microsoft.com/office/drawing/2014/main" id="{7C935942-6CB7-49FD-9D81-E76C999E6DA7}"/>
                    </a:ext>
                  </a:extLst>
                </p:cNvPr>
                <p:cNvPicPr/>
                <p:nvPr/>
              </p:nvPicPr>
              <p:blipFill>
                <a:blip r:embed="rId44"/>
                <a:stretch>
                  <a:fillRect/>
                </a:stretch>
              </p:blipFill>
              <p:spPr>
                <a:xfrm>
                  <a:off x="4679307" y="5069400"/>
                  <a:ext cx="129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15E415BA-1698-46CA-9AF7-85940E09D1C5}"/>
                    </a:ext>
                  </a:extLst>
                </p14:cNvPr>
                <p14:cNvContentPartPr/>
                <p14:nvPr/>
              </p14:nvContentPartPr>
              <p14:xfrm>
                <a:off x="4883787" y="5232480"/>
                <a:ext cx="25560" cy="97560"/>
              </p14:xfrm>
            </p:contentPart>
          </mc:Choice>
          <mc:Fallback xmlns="">
            <p:pic>
              <p:nvPicPr>
                <p:cNvPr id="29" name="Freihand 28">
                  <a:extLst>
                    <a:ext uri="{FF2B5EF4-FFF2-40B4-BE49-F238E27FC236}">
                      <a16:creationId xmlns:a16="http://schemas.microsoft.com/office/drawing/2014/main" id="{15E415BA-1698-46CA-9AF7-85940E09D1C5}"/>
                    </a:ext>
                  </a:extLst>
                </p:cNvPr>
                <p:cNvPicPr/>
                <p:nvPr/>
              </p:nvPicPr>
              <p:blipFill>
                <a:blip r:embed="rId46"/>
                <a:stretch>
                  <a:fillRect/>
                </a:stretch>
              </p:blipFill>
              <p:spPr>
                <a:xfrm>
                  <a:off x="4879467" y="5228160"/>
                  <a:ext cx="34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D640229-0D2E-4A8B-BDAE-BB62E5E1D12B}"/>
                    </a:ext>
                  </a:extLst>
                </p14:cNvPr>
                <p14:cNvContentPartPr/>
                <p14:nvPr/>
              </p14:nvContentPartPr>
              <p14:xfrm>
                <a:off x="5033907" y="5057520"/>
                <a:ext cx="195120" cy="201240"/>
              </p14:xfrm>
            </p:contentPart>
          </mc:Choice>
          <mc:Fallback xmlns="">
            <p:pic>
              <p:nvPicPr>
                <p:cNvPr id="30" name="Freihand 29">
                  <a:extLst>
                    <a:ext uri="{FF2B5EF4-FFF2-40B4-BE49-F238E27FC236}">
                      <a16:creationId xmlns:a16="http://schemas.microsoft.com/office/drawing/2014/main" id="{CD640229-0D2E-4A8B-BDAE-BB62E5E1D12B}"/>
                    </a:ext>
                  </a:extLst>
                </p:cNvPr>
                <p:cNvPicPr/>
                <p:nvPr/>
              </p:nvPicPr>
              <p:blipFill>
                <a:blip r:embed="rId48"/>
                <a:stretch>
                  <a:fillRect/>
                </a:stretch>
              </p:blipFill>
              <p:spPr>
                <a:xfrm>
                  <a:off x="5029587" y="5053200"/>
                  <a:ext cx="203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AD8531F-E698-40E0-A53A-59893D6CB899}"/>
                    </a:ext>
                  </a:extLst>
                </p14:cNvPr>
                <p14:cNvContentPartPr/>
                <p14:nvPr/>
              </p14:nvContentPartPr>
              <p14:xfrm>
                <a:off x="5395347" y="5218080"/>
                <a:ext cx="288000" cy="29160"/>
              </p14:xfrm>
            </p:contentPart>
          </mc:Choice>
          <mc:Fallback xmlns="">
            <p:pic>
              <p:nvPicPr>
                <p:cNvPr id="31" name="Freihand 30">
                  <a:extLst>
                    <a:ext uri="{FF2B5EF4-FFF2-40B4-BE49-F238E27FC236}">
                      <a16:creationId xmlns:a16="http://schemas.microsoft.com/office/drawing/2014/main" id="{7AD8531F-E698-40E0-A53A-59893D6CB899}"/>
                    </a:ext>
                  </a:extLst>
                </p:cNvPr>
                <p:cNvPicPr/>
                <p:nvPr/>
              </p:nvPicPr>
              <p:blipFill>
                <a:blip r:embed="rId50"/>
                <a:stretch>
                  <a:fillRect/>
                </a:stretch>
              </p:blipFill>
              <p:spPr>
                <a:xfrm>
                  <a:off x="5391027" y="5213760"/>
                  <a:ext cx="296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CA590E8-3CD8-45F4-BF47-249ED8C9EBA2}"/>
                    </a:ext>
                  </a:extLst>
                </p14:cNvPr>
                <p14:cNvContentPartPr/>
                <p14:nvPr/>
              </p14:nvContentPartPr>
              <p14:xfrm>
                <a:off x="5779467" y="5231400"/>
                <a:ext cx="69480" cy="19440"/>
              </p14:xfrm>
            </p:contentPart>
          </mc:Choice>
          <mc:Fallback xmlns="">
            <p:pic>
              <p:nvPicPr>
                <p:cNvPr id="32" name="Freihand 31">
                  <a:extLst>
                    <a:ext uri="{FF2B5EF4-FFF2-40B4-BE49-F238E27FC236}">
                      <a16:creationId xmlns:a16="http://schemas.microsoft.com/office/drawing/2014/main" id="{FCA590E8-3CD8-45F4-BF47-249ED8C9EBA2}"/>
                    </a:ext>
                  </a:extLst>
                </p:cNvPr>
                <p:cNvPicPr/>
                <p:nvPr/>
              </p:nvPicPr>
              <p:blipFill>
                <a:blip r:embed="rId52"/>
                <a:stretch>
                  <a:fillRect/>
                </a:stretch>
              </p:blipFill>
              <p:spPr>
                <a:xfrm>
                  <a:off x="5775147" y="5227080"/>
                  <a:ext cx="78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7BF846CC-ECE9-4D84-A989-09A55D45DF2F}"/>
                    </a:ext>
                  </a:extLst>
                </p14:cNvPr>
                <p14:cNvContentPartPr/>
                <p14:nvPr/>
              </p14:nvContentPartPr>
              <p14:xfrm>
                <a:off x="6076107" y="5071200"/>
                <a:ext cx="160920" cy="146880"/>
              </p14:xfrm>
            </p:contentPart>
          </mc:Choice>
          <mc:Fallback xmlns="">
            <p:pic>
              <p:nvPicPr>
                <p:cNvPr id="33" name="Freihand 32">
                  <a:extLst>
                    <a:ext uri="{FF2B5EF4-FFF2-40B4-BE49-F238E27FC236}">
                      <a16:creationId xmlns:a16="http://schemas.microsoft.com/office/drawing/2014/main" id="{7BF846CC-ECE9-4D84-A989-09A55D45DF2F}"/>
                    </a:ext>
                  </a:extLst>
                </p:cNvPr>
                <p:cNvPicPr/>
                <p:nvPr/>
              </p:nvPicPr>
              <p:blipFill>
                <a:blip r:embed="rId54"/>
                <a:stretch>
                  <a:fillRect/>
                </a:stretch>
              </p:blipFill>
              <p:spPr>
                <a:xfrm>
                  <a:off x="6071787" y="5066880"/>
                  <a:ext cx="169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B28D5F75-C2A4-488B-865E-77EDDCEE8064}"/>
                    </a:ext>
                  </a:extLst>
                </p14:cNvPr>
                <p14:cNvContentPartPr/>
                <p14:nvPr/>
              </p14:nvContentPartPr>
              <p14:xfrm>
                <a:off x="6310107" y="5091360"/>
                <a:ext cx="142200" cy="108720"/>
              </p14:xfrm>
            </p:contentPart>
          </mc:Choice>
          <mc:Fallback xmlns="">
            <p:pic>
              <p:nvPicPr>
                <p:cNvPr id="34" name="Freihand 33">
                  <a:extLst>
                    <a:ext uri="{FF2B5EF4-FFF2-40B4-BE49-F238E27FC236}">
                      <a16:creationId xmlns:a16="http://schemas.microsoft.com/office/drawing/2014/main" id="{B28D5F75-C2A4-488B-865E-77EDDCEE8064}"/>
                    </a:ext>
                  </a:extLst>
                </p:cNvPr>
                <p:cNvPicPr/>
                <p:nvPr/>
              </p:nvPicPr>
              <p:blipFill>
                <a:blip r:embed="rId56"/>
                <a:stretch>
                  <a:fillRect/>
                </a:stretch>
              </p:blipFill>
              <p:spPr>
                <a:xfrm>
                  <a:off x="6305787" y="5087040"/>
                  <a:ext cx="150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8CAD9322-E18D-4CD9-A628-97867C2F299F}"/>
                    </a:ext>
                  </a:extLst>
                </p14:cNvPr>
                <p14:cNvContentPartPr/>
                <p14:nvPr/>
              </p14:nvContentPartPr>
              <p14:xfrm>
                <a:off x="6515667" y="4962120"/>
                <a:ext cx="256320" cy="222120"/>
              </p14:xfrm>
            </p:contentPart>
          </mc:Choice>
          <mc:Fallback xmlns="">
            <p:pic>
              <p:nvPicPr>
                <p:cNvPr id="35" name="Freihand 34">
                  <a:extLst>
                    <a:ext uri="{FF2B5EF4-FFF2-40B4-BE49-F238E27FC236}">
                      <a16:creationId xmlns:a16="http://schemas.microsoft.com/office/drawing/2014/main" id="{8CAD9322-E18D-4CD9-A628-97867C2F299F}"/>
                    </a:ext>
                  </a:extLst>
                </p:cNvPr>
                <p:cNvPicPr/>
                <p:nvPr/>
              </p:nvPicPr>
              <p:blipFill>
                <a:blip r:embed="rId58"/>
                <a:stretch>
                  <a:fillRect/>
                </a:stretch>
              </p:blipFill>
              <p:spPr>
                <a:xfrm>
                  <a:off x="6511347" y="4957800"/>
                  <a:ext cx="2649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BA3004ED-C47E-4F9D-8CF3-ECFC93FD77F2}"/>
                    </a:ext>
                  </a:extLst>
                </p14:cNvPr>
                <p14:cNvContentPartPr/>
                <p14:nvPr/>
              </p14:nvContentPartPr>
              <p14:xfrm>
                <a:off x="5922027" y="5268840"/>
                <a:ext cx="1074240" cy="118800"/>
              </p14:xfrm>
            </p:contentPart>
          </mc:Choice>
          <mc:Fallback xmlns="">
            <p:pic>
              <p:nvPicPr>
                <p:cNvPr id="36" name="Freihand 35">
                  <a:extLst>
                    <a:ext uri="{FF2B5EF4-FFF2-40B4-BE49-F238E27FC236}">
                      <a16:creationId xmlns:a16="http://schemas.microsoft.com/office/drawing/2014/main" id="{BA3004ED-C47E-4F9D-8CF3-ECFC93FD77F2}"/>
                    </a:ext>
                  </a:extLst>
                </p:cNvPr>
                <p:cNvPicPr/>
                <p:nvPr/>
              </p:nvPicPr>
              <p:blipFill>
                <a:blip r:embed="rId60"/>
                <a:stretch>
                  <a:fillRect/>
                </a:stretch>
              </p:blipFill>
              <p:spPr>
                <a:xfrm>
                  <a:off x="5917707" y="5264520"/>
                  <a:ext cx="108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09D675A-EEE4-4069-BF72-F190AAB1E0A2}"/>
                    </a:ext>
                  </a:extLst>
                </p14:cNvPr>
                <p14:cNvContentPartPr/>
                <p14:nvPr/>
              </p14:nvContentPartPr>
              <p14:xfrm>
                <a:off x="6077907" y="5003520"/>
                <a:ext cx="100800" cy="223560"/>
              </p14:xfrm>
            </p:contentPart>
          </mc:Choice>
          <mc:Fallback xmlns="">
            <p:pic>
              <p:nvPicPr>
                <p:cNvPr id="37" name="Freihand 36">
                  <a:extLst>
                    <a:ext uri="{FF2B5EF4-FFF2-40B4-BE49-F238E27FC236}">
                      <a16:creationId xmlns:a16="http://schemas.microsoft.com/office/drawing/2014/main" id="{209D675A-EEE4-4069-BF72-F190AAB1E0A2}"/>
                    </a:ext>
                  </a:extLst>
                </p:cNvPr>
                <p:cNvPicPr/>
                <p:nvPr/>
              </p:nvPicPr>
              <p:blipFill>
                <a:blip r:embed="rId62"/>
                <a:stretch>
                  <a:fillRect/>
                </a:stretch>
              </p:blipFill>
              <p:spPr>
                <a:xfrm>
                  <a:off x="6073587" y="4999200"/>
                  <a:ext cx="109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84C541D-0016-4BE1-8C91-39BD295A66BD}"/>
                    </a:ext>
                  </a:extLst>
                </p14:cNvPr>
                <p14:cNvContentPartPr/>
                <p14:nvPr/>
              </p14:nvContentPartPr>
              <p14:xfrm>
                <a:off x="6129387" y="4978320"/>
                <a:ext cx="211320" cy="19800"/>
              </p14:xfrm>
            </p:contentPart>
          </mc:Choice>
          <mc:Fallback xmlns="">
            <p:pic>
              <p:nvPicPr>
                <p:cNvPr id="38" name="Freihand 37">
                  <a:extLst>
                    <a:ext uri="{FF2B5EF4-FFF2-40B4-BE49-F238E27FC236}">
                      <a16:creationId xmlns:a16="http://schemas.microsoft.com/office/drawing/2014/main" id="{C84C541D-0016-4BE1-8C91-39BD295A66BD}"/>
                    </a:ext>
                  </a:extLst>
                </p:cNvPr>
                <p:cNvPicPr/>
                <p:nvPr/>
              </p:nvPicPr>
              <p:blipFill>
                <a:blip r:embed="rId64"/>
                <a:stretch>
                  <a:fillRect/>
                </a:stretch>
              </p:blipFill>
              <p:spPr>
                <a:xfrm>
                  <a:off x="6125067" y="4974000"/>
                  <a:ext cx="21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C4B7999-3064-4B97-A840-ACE057EBE3A3}"/>
                    </a:ext>
                  </a:extLst>
                </p14:cNvPr>
                <p14:cNvContentPartPr/>
                <p14:nvPr/>
              </p14:nvContentPartPr>
              <p14:xfrm>
                <a:off x="6041907" y="5079840"/>
                <a:ext cx="254880" cy="142560"/>
              </p14:xfrm>
            </p:contentPart>
          </mc:Choice>
          <mc:Fallback xmlns="">
            <p:pic>
              <p:nvPicPr>
                <p:cNvPr id="39" name="Freihand 38">
                  <a:extLst>
                    <a:ext uri="{FF2B5EF4-FFF2-40B4-BE49-F238E27FC236}">
                      <a16:creationId xmlns:a16="http://schemas.microsoft.com/office/drawing/2014/main" id="{BC4B7999-3064-4B97-A840-ACE057EBE3A3}"/>
                    </a:ext>
                  </a:extLst>
                </p:cNvPr>
                <p:cNvPicPr/>
                <p:nvPr/>
              </p:nvPicPr>
              <p:blipFill>
                <a:blip r:embed="rId66"/>
                <a:stretch>
                  <a:fillRect/>
                </a:stretch>
              </p:blipFill>
              <p:spPr>
                <a:xfrm>
                  <a:off x="6037587" y="5075520"/>
                  <a:ext cx="26352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E9A9C256-EAC9-48B3-9351-9D01EFE8A969}"/>
                  </a:ext>
                </a:extLst>
              </p14:cNvPr>
              <p14:cNvContentPartPr/>
              <p14:nvPr/>
            </p14:nvContentPartPr>
            <p14:xfrm>
              <a:off x="397107" y="2374080"/>
              <a:ext cx="2670840" cy="47880"/>
            </p14:xfrm>
          </p:contentPart>
        </mc:Choice>
        <mc:Fallback xmlns="">
          <p:pic>
            <p:nvPicPr>
              <p:cNvPr id="42" name="Freihand 41">
                <a:extLst>
                  <a:ext uri="{FF2B5EF4-FFF2-40B4-BE49-F238E27FC236}">
                    <a16:creationId xmlns:a16="http://schemas.microsoft.com/office/drawing/2014/main" id="{E9A9C256-EAC9-48B3-9351-9D01EFE8A969}"/>
                  </a:ext>
                </a:extLst>
              </p:cNvPr>
              <p:cNvPicPr/>
              <p:nvPr/>
            </p:nvPicPr>
            <p:blipFill>
              <a:blip r:embed="rId68"/>
              <a:stretch>
                <a:fillRect/>
              </a:stretch>
            </p:blipFill>
            <p:spPr>
              <a:xfrm>
                <a:off x="392787" y="2369760"/>
                <a:ext cx="2679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7EA9AA13-57FE-49BE-B500-383AEE9D6F58}"/>
                  </a:ext>
                </a:extLst>
              </p14:cNvPr>
              <p14:cNvContentPartPr/>
              <p14:nvPr/>
            </p14:nvContentPartPr>
            <p14:xfrm>
              <a:off x="3580947" y="2368320"/>
              <a:ext cx="4423680" cy="73440"/>
            </p14:xfrm>
          </p:contentPart>
        </mc:Choice>
        <mc:Fallback xmlns="">
          <p:pic>
            <p:nvPicPr>
              <p:cNvPr id="43" name="Freihand 42">
                <a:extLst>
                  <a:ext uri="{FF2B5EF4-FFF2-40B4-BE49-F238E27FC236}">
                    <a16:creationId xmlns:a16="http://schemas.microsoft.com/office/drawing/2014/main" id="{7EA9AA13-57FE-49BE-B500-383AEE9D6F58}"/>
                  </a:ext>
                </a:extLst>
              </p:cNvPr>
              <p:cNvPicPr/>
              <p:nvPr/>
            </p:nvPicPr>
            <p:blipFill>
              <a:blip r:embed="rId70"/>
              <a:stretch>
                <a:fillRect/>
              </a:stretch>
            </p:blipFill>
            <p:spPr>
              <a:xfrm>
                <a:off x="3576627" y="2364000"/>
                <a:ext cx="4432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BB770BF8-A0C2-4014-8BCF-96BD324C0750}"/>
                  </a:ext>
                </a:extLst>
              </p14:cNvPr>
              <p14:cNvContentPartPr/>
              <p14:nvPr/>
            </p14:nvContentPartPr>
            <p14:xfrm>
              <a:off x="503667" y="3116400"/>
              <a:ext cx="2041200" cy="108360"/>
            </p14:xfrm>
          </p:contentPart>
        </mc:Choice>
        <mc:Fallback xmlns="">
          <p:pic>
            <p:nvPicPr>
              <p:cNvPr id="44" name="Freihand 43">
                <a:extLst>
                  <a:ext uri="{FF2B5EF4-FFF2-40B4-BE49-F238E27FC236}">
                    <a16:creationId xmlns:a16="http://schemas.microsoft.com/office/drawing/2014/main" id="{BB770BF8-A0C2-4014-8BCF-96BD324C0750}"/>
                  </a:ext>
                </a:extLst>
              </p:cNvPr>
              <p:cNvPicPr/>
              <p:nvPr/>
            </p:nvPicPr>
            <p:blipFill>
              <a:blip r:embed="rId72"/>
              <a:stretch>
                <a:fillRect/>
              </a:stretch>
            </p:blipFill>
            <p:spPr>
              <a:xfrm>
                <a:off x="499347" y="3112080"/>
                <a:ext cx="2049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8C1CAB7C-6DA1-4404-B47C-24CF29A47392}"/>
                  </a:ext>
                </a:extLst>
              </p14:cNvPr>
              <p14:cNvContentPartPr/>
              <p14:nvPr/>
            </p14:nvContentPartPr>
            <p14:xfrm>
              <a:off x="9089307" y="3114240"/>
              <a:ext cx="1960560" cy="77400"/>
            </p14:xfrm>
          </p:contentPart>
        </mc:Choice>
        <mc:Fallback xmlns="">
          <p:pic>
            <p:nvPicPr>
              <p:cNvPr id="45" name="Freihand 44">
                <a:extLst>
                  <a:ext uri="{FF2B5EF4-FFF2-40B4-BE49-F238E27FC236}">
                    <a16:creationId xmlns:a16="http://schemas.microsoft.com/office/drawing/2014/main" id="{8C1CAB7C-6DA1-4404-B47C-24CF29A47392}"/>
                  </a:ext>
                </a:extLst>
              </p:cNvPr>
              <p:cNvPicPr/>
              <p:nvPr/>
            </p:nvPicPr>
            <p:blipFill>
              <a:blip r:embed="rId74"/>
              <a:stretch>
                <a:fillRect/>
              </a:stretch>
            </p:blipFill>
            <p:spPr>
              <a:xfrm>
                <a:off x="9084987" y="3109920"/>
                <a:ext cx="1969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73C627E8-568E-48B1-8A5B-F389FD9C8A46}"/>
                  </a:ext>
                </a:extLst>
              </p14:cNvPr>
              <p14:cNvContentPartPr/>
              <p14:nvPr/>
            </p14:nvContentPartPr>
            <p14:xfrm>
              <a:off x="9941787" y="2702040"/>
              <a:ext cx="319320" cy="430560"/>
            </p14:xfrm>
          </p:contentPart>
        </mc:Choice>
        <mc:Fallback xmlns="">
          <p:pic>
            <p:nvPicPr>
              <p:cNvPr id="46" name="Freihand 45">
                <a:extLst>
                  <a:ext uri="{FF2B5EF4-FFF2-40B4-BE49-F238E27FC236}">
                    <a16:creationId xmlns:a16="http://schemas.microsoft.com/office/drawing/2014/main" id="{73C627E8-568E-48B1-8A5B-F389FD9C8A46}"/>
                  </a:ext>
                </a:extLst>
              </p:cNvPr>
              <p:cNvPicPr/>
              <p:nvPr/>
            </p:nvPicPr>
            <p:blipFill>
              <a:blip r:embed="rId76"/>
              <a:stretch>
                <a:fillRect/>
              </a:stretch>
            </p:blipFill>
            <p:spPr>
              <a:xfrm>
                <a:off x="9937467" y="2697720"/>
                <a:ext cx="32796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83E5B971-CEE1-4789-9E0B-3CCAD2C88167}"/>
                  </a:ext>
                </a:extLst>
              </p14:cNvPr>
              <p14:cNvContentPartPr/>
              <p14:nvPr/>
            </p14:nvContentPartPr>
            <p14:xfrm>
              <a:off x="3624147" y="3063840"/>
              <a:ext cx="5648760" cy="97200"/>
            </p14:xfrm>
          </p:contentPart>
        </mc:Choice>
        <mc:Fallback xmlns="">
          <p:pic>
            <p:nvPicPr>
              <p:cNvPr id="47" name="Freihand 46">
                <a:extLst>
                  <a:ext uri="{FF2B5EF4-FFF2-40B4-BE49-F238E27FC236}">
                    <a16:creationId xmlns:a16="http://schemas.microsoft.com/office/drawing/2014/main" id="{83E5B971-CEE1-4789-9E0B-3CCAD2C88167}"/>
                  </a:ext>
                </a:extLst>
              </p:cNvPr>
              <p:cNvPicPr/>
              <p:nvPr/>
            </p:nvPicPr>
            <p:blipFill>
              <a:blip r:embed="rId78"/>
              <a:stretch>
                <a:fillRect/>
              </a:stretch>
            </p:blipFill>
            <p:spPr>
              <a:xfrm>
                <a:off x="3619827" y="3059520"/>
                <a:ext cx="5657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437BFA4E-CFFD-48A7-BA22-54CBE486317B}"/>
                  </a:ext>
                </a:extLst>
              </p14:cNvPr>
              <p14:cNvContentPartPr/>
              <p14:nvPr/>
            </p14:nvContentPartPr>
            <p14:xfrm>
              <a:off x="415467" y="3999120"/>
              <a:ext cx="2739240" cy="135720"/>
            </p14:xfrm>
          </p:contentPart>
        </mc:Choice>
        <mc:Fallback xmlns="">
          <p:pic>
            <p:nvPicPr>
              <p:cNvPr id="48" name="Freihand 47">
                <a:extLst>
                  <a:ext uri="{FF2B5EF4-FFF2-40B4-BE49-F238E27FC236}">
                    <a16:creationId xmlns:a16="http://schemas.microsoft.com/office/drawing/2014/main" id="{437BFA4E-CFFD-48A7-BA22-54CBE486317B}"/>
                  </a:ext>
                </a:extLst>
              </p:cNvPr>
              <p:cNvPicPr/>
              <p:nvPr/>
            </p:nvPicPr>
            <p:blipFill>
              <a:blip r:embed="rId80"/>
              <a:stretch>
                <a:fillRect/>
              </a:stretch>
            </p:blipFill>
            <p:spPr>
              <a:xfrm>
                <a:off x="411147" y="3994800"/>
                <a:ext cx="2747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27DDE8C-E63E-460D-A0BB-610ED3873F73}"/>
                  </a:ext>
                </a:extLst>
              </p14:cNvPr>
              <p14:cNvContentPartPr/>
              <p14:nvPr/>
            </p14:nvContentPartPr>
            <p14:xfrm>
              <a:off x="6466707" y="3927120"/>
              <a:ext cx="649800" cy="75240"/>
            </p14:xfrm>
          </p:contentPart>
        </mc:Choice>
        <mc:Fallback xmlns="">
          <p:pic>
            <p:nvPicPr>
              <p:cNvPr id="49" name="Freihand 48">
                <a:extLst>
                  <a:ext uri="{FF2B5EF4-FFF2-40B4-BE49-F238E27FC236}">
                    <a16:creationId xmlns:a16="http://schemas.microsoft.com/office/drawing/2014/main" id="{F27DDE8C-E63E-460D-A0BB-610ED3873F73}"/>
                  </a:ext>
                </a:extLst>
              </p:cNvPr>
              <p:cNvPicPr/>
              <p:nvPr/>
            </p:nvPicPr>
            <p:blipFill>
              <a:blip r:embed="rId82"/>
              <a:stretch>
                <a:fillRect/>
              </a:stretch>
            </p:blipFill>
            <p:spPr>
              <a:xfrm>
                <a:off x="6462387" y="3922800"/>
                <a:ext cx="658440" cy="83880"/>
              </a:xfrm>
              <a:prstGeom prst="rect">
                <a:avLst/>
              </a:prstGeom>
            </p:spPr>
          </p:pic>
        </mc:Fallback>
      </mc:AlternateContent>
      <p:grpSp>
        <p:nvGrpSpPr>
          <p:cNvPr id="64" name="Gruppieren 63">
            <a:extLst>
              <a:ext uri="{FF2B5EF4-FFF2-40B4-BE49-F238E27FC236}">
                <a16:creationId xmlns:a16="http://schemas.microsoft.com/office/drawing/2014/main" id="{1836C18C-5379-4BDA-AF6E-0284D29FE710}"/>
              </a:ext>
            </a:extLst>
          </p:cNvPr>
          <p:cNvGrpSpPr/>
          <p:nvPr/>
        </p:nvGrpSpPr>
        <p:grpSpPr>
          <a:xfrm>
            <a:off x="8857107" y="3431760"/>
            <a:ext cx="3148200" cy="425880"/>
            <a:chOff x="8857107" y="3431760"/>
            <a:chExt cx="3148200" cy="425880"/>
          </a:xfrm>
        </p:grpSpPr>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BAA2EAB-4700-4C72-8766-6672B50AEF98}"/>
                    </a:ext>
                  </a:extLst>
                </p14:cNvPr>
                <p14:cNvContentPartPr/>
                <p14:nvPr/>
              </p14:nvContentPartPr>
              <p14:xfrm>
                <a:off x="8857107" y="3601320"/>
                <a:ext cx="108000" cy="138600"/>
              </p14:xfrm>
            </p:contentPart>
          </mc:Choice>
          <mc:Fallback xmlns="">
            <p:pic>
              <p:nvPicPr>
                <p:cNvPr id="50" name="Freihand 49">
                  <a:extLst>
                    <a:ext uri="{FF2B5EF4-FFF2-40B4-BE49-F238E27FC236}">
                      <a16:creationId xmlns:a16="http://schemas.microsoft.com/office/drawing/2014/main" id="{4BAA2EAB-4700-4C72-8766-6672B50AEF98}"/>
                    </a:ext>
                  </a:extLst>
                </p:cNvPr>
                <p:cNvPicPr/>
                <p:nvPr/>
              </p:nvPicPr>
              <p:blipFill>
                <a:blip r:embed="rId84"/>
                <a:stretch>
                  <a:fillRect/>
                </a:stretch>
              </p:blipFill>
              <p:spPr>
                <a:xfrm>
                  <a:off x="8852787" y="3597000"/>
                  <a:ext cx="116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2A650EF2-9862-41C8-AE25-997B94D197A9}"/>
                    </a:ext>
                  </a:extLst>
                </p14:cNvPr>
                <p14:cNvContentPartPr/>
                <p14:nvPr/>
              </p14:nvContentPartPr>
              <p14:xfrm>
                <a:off x="8882307" y="3564960"/>
                <a:ext cx="288360" cy="208440"/>
              </p14:xfrm>
            </p:contentPart>
          </mc:Choice>
          <mc:Fallback xmlns="">
            <p:pic>
              <p:nvPicPr>
                <p:cNvPr id="51" name="Freihand 50">
                  <a:extLst>
                    <a:ext uri="{FF2B5EF4-FFF2-40B4-BE49-F238E27FC236}">
                      <a16:creationId xmlns:a16="http://schemas.microsoft.com/office/drawing/2014/main" id="{2A650EF2-9862-41C8-AE25-997B94D197A9}"/>
                    </a:ext>
                  </a:extLst>
                </p:cNvPr>
                <p:cNvPicPr/>
                <p:nvPr/>
              </p:nvPicPr>
              <p:blipFill>
                <a:blip r:embed="rId86"/>
                <a:stretch>
                  <a:fillRect/>
                </a:stretch>
              </p:blipFill>
              <p:spPr>
                <a:xfrm>
                  <a:off x="8877987" y="3560640"/>
                  <a:ext cx="297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C2B1F9B8-5B17-4973-9F08-B4738A10C4D2}"/>
                    </a:ext>
                  </a:extLst>
                </p14:cNvPr>
                <p14:cNvContentPartPr/>
                <p14:nvPr/>
              </p14:nvContentPartPr>
              <p14:xfrm>
                <a:off x="9191547" y="3572520"/>
                <a:ext cx="621000" cy="280080"/>
              </p14:xfrm>
            </p:contentPart>
          </mc:Choice>
          <mc:Fallback xmlns="">
            <p:pic>
              <p:nvPicPr>
                <p:cNvPr id="52" name="Freihand 51">
                  <a:extLst>
                    <a:ext uri="{FF2B5EF4-FFF2-40B4-BE49-F238E27FC236}">
                      <a16:creationId xmlns:a16="http://schemas.microsoft.com/office/drawing/2014/main" id="{C2B1F9B8-5B17-4973-9F08-B4738A10C4D2}"/>
                    </a:ext>
                  </a:extLst>
                </p:cNvPr>
                <p:cNvPicPr/>
                <p:nvPr/>
              </p:nvPicPr>
              <p:blipFill>
                <a:blip r:embed="rId88"/>
                <a:stretch>
                  <a:fillRect/>
                </a:stretch>
              </p:blipFill>
              <p:spPr>
                <a:xfrm>
                  <a:off x="9187227" y="3568200"/>
                  <a:ext cx="629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066695C3-22B1-455A-8C39-FDFC6AD1E08F}"/>
                    </a:ext>
                  </a:extLst>
                </p14:cNvPr>
                <p14:cNvContentPartPr/>
                <p14:nvPr/>
              </p14:nvContentPartPr>
              <p14:xfrm>
                <a:off x="8905707" y="3431760"/>
                <a:ext cx="176760" cy="33120"/>
              </p14:xfrm>
            </p:contentPart>
          </mc:Choice>
          <mc:Fallback xmlns="">
            <p:pic>
              <p:nvPicPr>
                <p:cNvPr id="53" name="Freihand 52">
                  <a:extLst>
                    <a:ext uri="{FF2B5EF4-FFF2-40B4-BE49-F238E27FC236}">
                      <a16:creationId xmlns:a16="http://schemas.microsoft.com/office/drawing/2014/main" id="{066695C3-22B1-455A-8C39-FDFC6AD1E08F}"/>
                    </a:ext>
                  </a:extLst>
                </p:cNvPr>
                <p:cNvPicPr/>
                <p:nvPr/>
              </p:nvPicPr>
              <p:blipFill>
                <a:blip r:embed="rId90"/>
                <a:stretch>
                  <a:fillRect/>
                </a:stretch>
              </p:blipFill>
              <p:spPr>
                <a:xfrm>
                  <a:off x="8901387" y="3427440"/>
                  <a:ext cx="185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127416BD-655D-4786-88E8-AD1F0A0719A5}"/>
                    </a:ext>
                  </a:extLst>
                </p14:cNvPr>
                <p14:cNvContentPartPr/>
                <p14:nvPr/>
              </p14:nvContentPartPr>
              <p14:xfrm>
                <a:off x="9974547" y="3620760"/>
                <a:ext cx="295920" cy="77400"/>
              </p14:xfrm>
            </p:contentPart>
          </mc:Choice>
          <mc:Fallback xmlns="">
            <p:pic>
              <p:nvPicPr>
                <p:cNvPr id="55" name="Freihand 54">
                  <a:extLst>
                    <a:ext uri="{FF2B5EF4-FFF2-40B4-BE49-F238E27FC236}">
                      <a16:creationId xmlns:a16="http://schemas.microsoft.com/office/drawing/2014/main" id="{127416BD-655D-4786-88E8-AD1F0A0719A5}"/>
                    </a:ext>
                  </a:extLst>
                </p:cNvPr>
                <p:cNvPicPr/>
                <p:nvPr/>
              </p:nvPicPr>
              <p:blipFill>
                <a:blip r:embed="rId92"/>
                <a:stretch>
                  <a:fillRect/>
                </a:stretch>
              </p:blipFill>
              <p:spPr>
                <a:xfrm>
                  <a:off x="9970227" y="3616440"/>
                  <a:ext cx="30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B95FEEBD-9825-4FBC-B4FF-37C52230AD34}"/>
                    </a:ext>
                  </a:extLst>
                </p14:cNvPr>
                <p14:cNvContentPartPr/>
                <p14:nvPr/>
              </p14:nvContentPartPr>
              <p14:xfrm>
                <a:off x="10253187" y="3515640"/>
                <a:ext cx="60840" cy="20520"/>
              </p14:xfrm>
            </p:contentPart>
          </mc:Choice>
          <mc:Fallback xmlns="">
            <p:pic>
              <p:nvPicPr>
                <p:cNvPr id="56" name="Freihand 55">
                  <a:extLst>
                    <a:ext uri="{FF2B5EF4-FFF2-40B4-BE49-F238E27FC236}">
                      <a16:creationId xmlns:a16="http://schemas.microsoft.com/office/drawing/2014/main" id="{B95FEEBD-9825-4FBC-B4FF-37C52230AD34}"/>
                    </a:ext>
                  </a:extLst>
                </p:cNvPr>
                <p:cNvPicPr/>
                <p:nvPr/>
              </p:nvPicPr>
              <p:blipFill>
                <a:blip r:embed="rId94"/>
                <a:stretch>
                  <a:fillRect/>
                </a:stretch>
              </p:blipFill>
              <p:spPr>
                <a:xfrm>
                  <a:off x="10248867" y="3511320"/>
                  <a:ext cx="69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ADB8E676-6652-4234-BCE1-C9CCC0F282C3}"/>
                    </a:ext>
                  </a:extLst>
                </p14:cNvPr>
                <p14:cNvContentPartPr/>
                <p14:nvPr/>
              </p14:nvContentPartPr>
              <p14:xfrm>
                <a:off x="10454787" y="3507360"/>
                <a:ext cx="94680" cy="319680"/>
              </p14:xfrm>
            </p:contentPart>
          </mc:Choice>
          <mc:Fallback xmlns="">
            <p:pic>
              <p:nvPicPr>
                <p:cNvPr id="57" name="Freihand 56">
                  <a:extLst>
                    <a:ext uri="{FF2B5EF4-FFF2-40B4-BE49-F238E27FC236}">
                      <a16:creationId xmlns:a16="http://schemas.microsoft.com/office/drawing/2014/main" id="{ADB8E676-6652-4234-BCE1-C9CCC0F282C3}"/>
                    </a:ext>
                  </a:extLst>
                </p:cNvPr>
                <p:cNvPicPr/>
                <p:nvPr/>
              </p:nvPicPr>
              <p:blipFill>
                <a:blip r:embed="rId96"/>
                <a:stretch>
                  <a:fillRect/>
                </a:stretch>
              </p:blipFill>
              <p:spPr>
                <a:xfrm>
                  <a:off x="10450467" y="3503040"/>
                  <a:ext cx="103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89160218-05C5-4857-8B27-8BAC91725FDE}"/>
                    </a:ext>
                  </a:extLst>
                </p14:cNvPr>
                <p14:cNvContentPartPr/>
                <p14:nvPr/>
              </p14:nvContentPartPr>
              <p14:xfrm>
                <a:off x="10596987" y="3544080"/>
                <a:ext cx="411840" cy="133920"/>
              </p14:xfrm>
            </p:contentPart>
          </mc:Choice>
          <mc:Fallback xmlns="">
            <p:pic>
              <p:nvPicPr>
                <p:cNvPr id="58" name="Freihand 57">
                  <a:extLst>
                    <a:ext uri="{FF2B5EF4-FFF2-40B4-BE49-F238E27FC236}">
                      <a16:creationId xmlns:a16="http://schemas.microsoft.com/office/drawing/2014/main" id="{89160218-05C5-4857-8B27-8BAC91725FDE}"/>
                    </a:ext>
                  </a:extLst>
                </p:cNvPr>
                <p:cNvPicPr/>
                <p:nvPr/>
              </p:nvPicPr>
              <p:blipFill>
                <a:blip r:embed="rId98"/>
                <a:stretch>
                  <a:fillRect/>
                </a:stretch>
              </p:blipFill>
              <p:spPr>
                <a:xfrm>
                  <a:off x="10592667" y="3539760"/>
                  <a:ext cx="420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9A53184C-EF3F-49C9-9EBE-F2F97CCA4875}"/>
                    </a:ext>
                  </a:extLst>
                </p14:cNvPr>
                <p14:cNvContentPartPr/>
                <p14:nvPr/>
              </p14:nvContentPartPr>
              <p14:xfrm>
                <a:off x="11078307" y="3527160"/>
                <a:ext cx="142920" cy="127800"/>
              </p14:xfrm>
            </p:contentPart>
          </mc:Choice>
          <mc:Fallback xmlns="">
            <p:pic>
              <p:nvPicPr>
                <p:cNvPr id="59" name="Freihand 58">
                  <a:extLst>
                    <a:ext uri="{FF2B5EF4-FFF2-40B4-BE49-F238E27FC236}">
                      <a16:creationId xmlns:a16="http://schemas.microsoft.com/office/drawing/2014/main" id="{9A53184C-EF3F-49C9-9EBE-F2F97CCA4875}"/>
                    </a:ext>
                  </a:extLst>
                </p:cNvPr>
                <p:cNvPicPr/>
                <p:nvPr/>
              </p:nvPicPr>
              <p:blipFill>
                <a:blip r:embed="rId100"/>
                <a:stretch>
                  <a:fillRect/>
                </a:stretch>
              </p:blipFill>
              <p:spPr>
                <a:xfrm>
                  <a:off x="11073987" y="3522840"/>
                  <a:ext cx="151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85BF282-36F7-467E-98ED-A749A80A3B1E}"/>
                    </a:ext>
                  </a:extLst>
                </p14:cNvPr>
                <p14:cNvContentPartPr/>
                <p14:nvPr/>
              </p14:nvContentPartPr>
              <p14:xfrm>
                <a:off x="11248227" y="3566040"/>
                <a:ext cx="138240" cy="104040"/>
              </p14:xfrm>
            </p:contentPart>
          </mc:Choice>
          <mc:Fallback xmlns="">
            <p:pic>
              <p:nvPicPr>
                <p:cNvPr id="60" name="Freihand 59">
                  <a:extLst>
                    <a:ext uri="{FF2B5EF4-FFF2-40B4-BE49-F238E27FC236}">
                      <a16:creationId xmlns:a16="http://schemas.microsoft.com/office/drawing/2014/main" id="{785BF282-36F7-467E-98ED-A749A80A3B1E}"/>
                    </a:ext>
                  </a:extLst>
                </p:cNvPr>
                <p:cNvPicPr/>
                <p:nvPr/>
              </p:nvPicPr>
              <p:blipFill>
                <a:blip r:embed="rId102"/>
                <a:stretch>
                  <a:fillRect/>
                </a:stretch>
              </p:blipFill>
              <p:spPr>
                <a:xfrm>
                  <a:off x="11243907" y="3561720"/>
                  <a:ext cx="14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F6EB816A-BF9F-407F-8DB0-56AD4EE39298}"/>
                    </a:ext>
                  </a:extLst>
                </p14:cNvPr>
                <p14:cNvContentPartPr/>
                <p14:nvPr/>
              </p14:nvContentPartPr>
              <p14:xfrm>
                <a:off x="11401227" y="3575400"/>
                <a:ext cx="138600" cy="93240"/>
              </p14:xfrm>
            </p:contentPart>
          </mc:Choice>
          <mc:Fallback xmlns="">
            <p:pic>
              <p:nvPicPr>
                <p:cNvPr id="61" name="Freihand 60">
                  <a:extLst>
                    <a:ext uri="{FF2B5EF4-FFF2-40B4-BE49-F238E27FC236}">
                      <a16:creationId xmlns:a16="http://schemas.microsoft.com/office/drawing/2014/main" id="{F6EB816A-BF9F-407F-8DB0-56AD4EE39298}"/>
                    </a:ext>
                  </a:extLst>
                </p:cNvPr>
                <p:cNvPicPr/>
                <p:nvPr/>
              </p:nvPicPr>
              <p:blipFill>
                <a:blip r:embed="rId104"/>
                <a:stretch>
                  <a:fillRect/>
                </a:stretch>
              </p:blipFill>
              <p:spPr>
                <a:xfrm>
                  <a:off x="11396907" y="3571080"/>
                  <a:ext cx="147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9AD31AB6-CF0B-434D-9A50-ACE0A5D900DE}"/>
                    </a:ext>
                  </a:extLst>
                </p14:cNvPr>
                <p14:cNvContentPartPr/>
                <p14:nvPr/>
              </p14:nvContentPartPr>
              <p14:xfrm>
                <a:off x="11577267" y="3526440"/>
                <a:ext cx="208440" cy="221760"/>
              </p14:xfrm>
            </p:contentPart>
          </mc:Choice>
          <mc:Fallback xmlns="">
            <p:pic>
              <p:nvPicPr>
                <p:cNvPr id="62" name="Freihand 61">
                  <a:extLst>
                    <a:ext uri="{FF2B5EF4-FFF2-40B4-BE49-F238E27FC236}">
                      <a16:creationId xmlns:a16="http://schemas.microsoft.com/office/drawing/2014/main" id="{9AD31AB6-CF0B-434D-9A50-ACE0A5D900DE}"/>
                    </a:ext>
                  </a:extLst>
                </p:cNvPr>
                <p:cNvPicPr/>
                <p:nvPr/>
              </p:nvPicPr>
              <p:blipFill>
                <a:blip r:embed="rId106"/>
                <a:stretch>
                  <a:fillRect/>
                </a:stretch>
              </p:blipFill>
              <p:spPr>
                <a:xfrm>
                  <a:off x="11572947" y="3522120"/>
                  <a:ext cx="217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94EFE2E4-ABEE-4CE8-9BB2-C626B0213F8F}"/>
                    </a:ext>
                  </a:extLst>
                </p14:cNvPr>
                <p14:cNvContentPartPr/>
                <p14:nvPr/>
              </p14:nvContentPartPr>
              <p14:xfrm>
                <a:off x="10727667" y="3824880"/>
                <a:ext cx="1277640" cy="32760"/>
              </p14:xfrm>
            </p:contentPart>
          </mc:Choice>
          <mc:Fallback xmlns="">
            <p:pic>
              <p:nvPicPr>
                <p:cNvPr id="63" name="Freihand 62">
                  <a:extLst>
                    <a:ext uri="{FF2B5EF4-FFF2-40B4-BE49-F238E27FC236}">
                      <a16:creationId xmlns:a16="http://schemas.microsoft.com/office/drawing/2014/main" id="{94EFE2E4-ABEE-4CE8-9BB2-C626B0213F8F}"/>
                    </a:ext>
                  </a:extLst>
                </p:cNvPr>
                <p:cNvPicPr/>
                <p:nvPr/>
              </p:nvPicPr>
              <p:blipFill>
                <a:blip r:embed="rId108"/>
                <a:stretch>
                  <a:fillRect/>
                </a:stretch>
              </p:blipFill>
              <p:spPr>
                <a:xfrm>
                  <a:off x="10723347" y="3820560"/>
                  <a:ext cx="1286280" cy="4140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BB3246-D4AA-4074-91DA-C0B6EA1E7FF5}"/>
                  </a:ext>
                </a:extLst>
              </p14:cNvPr>
              <p14:cNvContentPartPr/>
              <p14:nvPr/>
            </p14:nvContentPartPr>
            <p14:xfrm>
              <a:off x="2364867" y="2655240"/>
              <a:ext cx="4674960" cy="527760"/>
            </p14:xfrm>
          </p:contentPart>
        </mc:Choice>
        <mc:Fallback xmlns="">
          <p:pic>
            <p:nvPicPr>
              <p:cNvPr id="2" name="Freihand 1">
                <a:extLst>
                  <a:ext uri="{FF2B5EF4-FFF2-40B4-BE49-F238E27FC236}">
                    <a16:creationId xmlns:a16="http://schemas.microsoft.com/office/drawing/2014/main" id="{D9BB3246-D4AA-4074-91DA-C0B6EA1E7FF5}"/>
                  </a:ext>
                </a:extLst>
              </p:cNvPr>
              <p:cNvPicPr/>
              <p:nvPr/>
            </p:nvPicPr>
            <p:blipFill>
              <a:blip r:embed="rId4"/>
              <a:stretch>
                <a:fillRect/>
              </a:stretch>
            </p:blipFill>
            <p:spPr>
              <a:xfrm>
                <a:off x="2360547" y="2650920"/>
                <a:ext cx="4683600" cy="536400"/>
              </a:xfrm>
              <a:prstGeom prst="rect">
                <a:avLst/>
              </a:prstGeom>
            </p:spPr>
          </p:pic>
        </mc:Fallback>
      </mc:AlternateContent>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B1A2F7-8101-486C-A470-3B648C63BE51}"/>
                  </a:ext>
                </a:extLst>
              </p14:cNvPr>
              <p14:cNvContentPartPr/>
              <p14:nvPr/>
            </p14:nvContentPartPr>
            <p14:xfrm>
              <a:off x="387747" y="1350240"/>
              <a:ext cx="1481400" cy="52920"/>
            </p14:xfrm>
          </p:contentPart>
        </mc:Choice>
        <mc:Fallback xmlns="">
          <p:pic>
            <p:nvPicPr>
              <p:cNvPr id="2" name="Freihand 1">
                <a:extLst>
                  <a:ext uri="{FF2B5EF4-FFF2-40B4-BE49-F238E27FC236}">
                    <a16:creationId xmlns:a16="http://schemas.microsoft.com/office/drawing/2014/main" id="{F0B1A2F7-8101-486C-A470-3B648C63BE51}"/>
                  </a:ext>
                </a:extLst>
              </p:cNvPr>
              <p:cNvPicPr/>
              <p:nvPr/>
            </p:nvPicPr>
            <p:blipFill>
              <a:blip r:embed="rId4"/>
              <a:stretch>
                <a:fillRect/>
              </a:stretch>
            </p:blipFill>
            <p:spPr>
              <a:xfrm>
                <a:off x="383427" y="1345920"/>
                <a:ext cx="1490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D33D09C-9345-4368-9784-9CBDBF28E3F1}"/>
                  </a:ext>
                </a:extLst>
              </p14:cNvPr>
              <p14:cNvContentPartPr/>
              <p14:nvPr/>
            </p14:nvContentPartPr>
            <p14:xfrm>
              <a:off x="6251787" y="1273200"/>
              <a:ext cx="4906080" cy="82440"/>
            </p14:xfrm>
          </p:contentPart>
        </mc:Choice>
        <mc:Fallback xmlns="">
          <p:pic>
            <p:nvPicPr>
              <p:cNvPr id="3" name="Freihand 2">
                <a:extLst>
                  <a:ext uri="{FF2B5EF4-FFF2-40B4-BE49-F238E27FC236}">
                    <a16:creationId xmlns:a16="http://schemas.microsoft.com/office/drawing/2014/main" id="{3D33D09C-9345-4368-9784-9CBDBF28E3F1}"/>
                  </a:ext>
                </a:extLst>
              </p:cNvPr>
              <p:cNvPicPr/>
              <p:nvPr/>
            </p:nvPicPr>
            <p:blipFill>
              <a:blip r:embed="rId6"/>
              <a:stretch>
                <a:fillRect/>
              </a:stretch>
            </p:blipFill>
            <p:spPr>
              <a:xfrm>
                <a:off x="6247467" y="1268880"/>
                <a:ext cx="4914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90A651A8-8257-438E-AC87-50743BEE1430}"/>
                  </a:ext>
                </a:extLst>
              </p14:cNvPr>
              <p14:cNvContentPartPr/>
              <p14:nvPr/>
            </p14:nvContentPartPr>
            <p14:xfrm>
              <a:off x="26667" y="2235120"/>
              <a:ext cx="5991840" cy="54360"/>
            </p14:xfrm>
          </p:contentPart>
        </mc:Choice>
        <mc:Fallback xmlns="">
          <p:pic>
            <p:nvPicPr>
              <p:cNvPr id="12" name="Freihand 11">
                <a:extLst>
                  <a:ext uri="{FF2B5EF4-FFF2-40B4-BE49-F238E27FC236}">
                    <a16:creationId xmlns:a16="http://schemas.microsoft.com/office/drawing/2014/main" id="{90A651A8-8257-438E-AC87-50743BEE1430}"/>
                  </a:ext>
                </a:extLst>
              </p:cNvPr>
              <p:cNvPicPr/>
              <p:nvPr/>
            </p:nvPicPr>
            <p:blipFill>
              <a:blip r:embed="rId8"/>
              <a:stretch>
                <a:fillRect/>
              </a:stretch>
            </p:blipFill>
            <p:spPr>
              <a:xfrm>
                <a:off x="22347" y="2230800"/>
                <a:ext cx="6000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96EC17E4-6B9B-4990-87C7-8DEDD772E316}"/>
                  </a:ext>
                </a:extLst>
              </p14:cNvPr>
              <p14:cNvContentPartPr/>
              <p14:nvPr/>
            </p14:nvContentPartPr>
            <p14:xfrm>
              <a:off x="68427" y="2188320"/>
              <a:ext cx="5578560" cy="57240"/>
            </p14:xfrm>
          </p:contentPart>
        </mc:Choice>
        <mc:Fallback xmlns="">
          <p:pic>
            <p:nvPicPr>
              <p:cNvPr id="14" name="Freihand 13">
                <a:extLst>
                  <a:ext uri="{FF2B5EF4-FFF2-40B4-BE49-F238E27FC236}">
                    <a16:creationId xmlns:a16="http://schemas.microsoft.com/office/drawing/2014/main" id="{96EC17E4-6B9B-4990-87C7-8DEDD772E316}"/>
                  </a:ext>
                </a:extLst>
              </p:cNvPr>
              <p:cNvPicPr/>
              <p:nvPr/>
            </p:nvPicPr>
            <p:blipFill>
              <a:blip r:embed="rId10"/>
              <a:stretch>
                <a:fillRect/>
              </a:stretch>
            </p:blipFill>
            <p:spPr>
              <a:xfrm>
                <a:off x="64107" y="2184000"/>
                <a:ext cx="5587200" cy="65880"/>
              </a:xfrm>
              <a:prstGeom prst="rect">
                <a:avLst/>
              </a:prstGeom>
            </p:spPr>
          </p:pic>
        </mc:Fallback>
      </mc:AlternateContent>
      <p:grpSp>
        <p:nvGrpSpPr>
          <p:cNvPr id="16" name="Gruppieren 15">
            <a:extLst>
              <a:ext uri="{FF2B5EF4-FFF2-40B4-BE49-F238E27FC236}">
                <a16:creationId xmlns:a16="http://schemas.microsoft.com/office/drawing/2014/main" id="{40D9EA73-921C-42CC-822D-7FDFDD814AB7}"/>
              </a:ext>
            </a:extLst>
          </p:cNvPr>
          <p:cNvGrpSpPr/>
          <p:nvPr/>
        </p:nvGrpSpPr>
        <p:grpSpPr>
          <a:xfrm>
            <a:off x="7534467" y="172680"/>
            <a:ext cx="2236680" cy="552240"/>
            <a:chOff x="7534467" y="172680"/>
            <a:chExt cx="2236680" cy="552240"/>
          </a:xfrm>
        </p:grpSpPr>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3DF1D506-0402-4E13-BC5E-E5156DBC1DED}"/>
                    </a:ext>
                  </a:extLst>
                </p14:cNvPr>
                <p14:cNvContentPartPr/>
                <p14:nvPr/>
              </p14:nvContentPartPr>
              <p14:xfrm>
                <a:off x="7802667" y="340440"/>
                <a:ext cx="241920" cy="199080"/>
              </p14:xfrm>
            </p:contentPart>
          </mc:Choice>
          <mc:Fallback xmlns="">
            <p:pic>
              <p:nvPicPr>
                <p:cNvPr id="4" name="Freihand 3">
                  <a:extLst>
                    <a:ext uri="{FF2B5EF4-FFF2-40B4-BE49-F238E27FC236}">
                      <a16:creationId xmlns:a16="http://schemas.microsoft.com/office/drawing/2014/main" id="{3DF1D506-0402-4E13-BC5E-E5156DBC1DED}"/>
                    </a:ext>
                  </a:extLst>
                </p:cNvPr>
                <p:cNvPicPr/>
                <p:nvPr/>
              </p:nvPicPr>
              <p:blipFill>
                <a:blip r:embed="rId12"/>
                <a:stretch>
                  <a:fillRect/>
                </a:stretch>
              </p:blipFill>
              <p:spPr>
                <a:xfrm>
                  <a:off x="7798347" y="336120"/>
                  <a:ext cx="250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C9D23725-798D-4579-B1A6-AD042549D916}"/>
                    </a:ext>
                  </a:extLst>
                </p14:cNvPr>
                <p14:cNvContentPartPr/>
                <p14:nvPr/>
              </p14:nvContentPartPr>
              <p14:xfrm>
                <a:off x="8132787" y="354480"/>
                <a:ext cx="294840" cy="144720"/>
              </p14:xfrm>
            </p:contentPart>
          </mc:Choice>
          <mc:Fallback xmlns="">
            <p:pic>
              <p:nvPicPr>
                <p:cNvPr id="5" name="Freihand 4">
                  <a:extLst>
                    <a:ext uri="{FF2B5EF4-FFF2-40B4-BE49-F238E27FC236}">
                      <a16:creationId xmlns:a16="http://schemas.microsoft.com/office/drawing/2014/main" id="{C9D23725-798D-4579-B1A6-AD042549D916}"/>
                    </a:ext>
                  </a:extLst>
                </p:cNvPr>
                <p:cNvPicPr/>
                <p:nvPr/>
              </p:nvPicPr>
              <p:blipFill>
                <a:blip r:embed="rId14"/>
                <a:stretch>
                  <a:fillRect/>
                </a:stretch>
              </p:blipFill>
              <p:spPr>
                <a:xfrm>
                  <a:off x="8128467" y="350160"/>
                  <a:ext cx="303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067E8AB8-F636-467D-AE15-8CACAC972479}"/>
                    </a:ext>
                  </a:extLst>
                </p14:cNvPr>
                <p14:cNvContentPartPr/>
                <p14:nvPr/>
              </p14:nvContentPartPr>
              <p14:xfrm>
                <a:off x="8445987" y="334320"/>
                <a:ext cx="346320" cy="167040"/>
              </p14:xfrm>
            </p:contentPart>
          </mc:Choice>
          <mc:Fallback xmlns="">
            <p:pic>
              <p:nvPicPr>
                <p:cNvPr id="8" name="Freihand 7">
                  <a:extLst>
                    <a:ext uri="{FF2B5EF4-FFF2-40B4-BE49-F238E27FC236}">
                      <a16:creationId xmlns:a16="http://schemas.microsoft.com/office/drawing/2014/main" id="{067E8AB8-F636-467D-AE15-8CACAC972479}"/>
                    </a:ext>
                  </a:extLst>
                </p:cNvPr>
                <p:cNvPicPr/>
                <p:nvPr/>
              </p:nvPicPr>
              <p:blipFill>
                <a:blip r:embed="rId16"/>
                <a:stretch>
                  <a:fillRect/>
                </a:stretch>
              </p:blipFill>
              <p:spPr>
                <a:xfrm>
                  <a:off x="8441667" y="330000"/>
                  <a:ext cx="354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6F4CFF2-35CA-4EE2-9708-9A8BBDC18640}"/>
                    </a:ext>
                  </a:extLst>
                </p14:cNvPr>
                <p14:cNvContentPartPr/>
                <p14:nvPr/>
              </p14:nvContentPartPr>
              <p14:xfrm>
                <a:off x="8750907" y="263760"/>
                <a:ext cx="401400" cy="273600"/>
              </p14:xfrm>
            </p:contentPart>
          </mc:Choice>
          <mc:Fallback xmlns="">
            <p:pic>
              <p:nvPicPr>
                <p:cNvPr id="9" name="Freihand 8">
                  <a:extLst>
                    <a:ext uri="{FF2B5EF4-FFF2-40B4-BE49-F238E27FC236}">
                      <a16:creationId xmlns:a16="http://schemas.microsoft.com/office/drawing/2014/main" id="{F6F4CFF2-35CA-4EE2-9708-9A8BBDC18640}"/>
                    </a:ext>
                  </a:extLst>
                </p:cNvPr>
                <p:cNvPicPr/>
                <p:nvPr/>
              </p:nvPicPr>
              <p:blipFill>
                <a:blip r:embed="rId18"/>
                <a:stretch>
                  <a:fillRect/>
                </a:stretch>
              </p:blipFill>
              <p:spPr>
                <a:xfrm>
                  <a:off x="8746587" y="259440"/>
                  <a:ext cx="4100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86716ADB-D1E7-4507-82B4-5720785DA024}"/>
                    </a:ext>
                  </a:extLst>
                </p14:cNvPr>
                <p14:cNvContentPartPr/>
                <p14:nvPr/>
              </p14:nvContentPartPr>
              <p14:xfrm>
                <a:off x="7534467" y="609360"/>
                <a:ext cx="2236680" cy="115560"/>
              </p14:xfrm>
            </p:contentPart>
          </mc:Choice>
          <mc:Fallback xmlns="">
            <p:pic>
              <p:nvPicPr>
                <p:cNvPr id="10" name="Freihand 9">
                  <a:extLst>
                    <a:ext uri="{FF2B5EF4-FFF2-40B4-BE49-F238E27FC236}">
                      <a16:creationId xmlns:a16="http://schemas.microsoft.com/office/drawing/2014/main" id="{86716ADB-D1E7-4507-82B4-5720785DA024}"/>
                    </a:ext>
                  </a:extLst>
                </p:cNvPr>
                <p:cNvPicPr/>
                <p:nvPr/>
              </p:nvPicPr>
              <p:blipFill>
                <a:blip r:embed="rId20"/>
                <a:stretch>
                  <a:fillRect/>
                </a:stretch>
              </p:blipFill>
              <p:spPr>
                <a:xfrm>
                  <a:off x="7530147" y="605040"/>
                  <a:ext cx="2245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E8BE9B7-F55C-4DC9-873C-E3074780A58B}"/>
                    </a:ext>
                  </a:extLst>
                </p14:cNvPr>
                <p14:cNvContentPartPr/>
                <p14:nvPr/>
              </p14:nvContentPartPr>
              <p14:xfrm>
                <a:off x="7621947" y="172680"/>
                <a:ext cx="1806120" cy="534600"/>
              </p14:xfrm>
            </p:contentPart>
          </mc:Choice>
          <mc:Fallback xmlns="">
            <p:pic>
              <p:nvPicPr>
                <p:cNvPr id="15" name="Freihand 14">
                  <a:extLst>
                    <a:ext uri="{FF2B5EF4-FFF2-40B4-BE49-F238E27FC236}">
                      <a16:creationId xmlns:a16="http://schemas.microsoft.com/office/drawing/2014/main" id="{3E8BE9B7-F55C-4DC9-873C-E3074780A58B}"/>
                    </a:ext>
                  </a:extLst>
                </p:cNvPr>
                <p:cNvPicPr/>
                <p:nvPr/>
              </p:nvPicPr>
              <p:blipFill>
                <a:blip r:embed="rId22"/>
                <a:stretch>
                  <a:fillRect/>
                </a:stretch>
              </p:blipFill>
              <p:spPr>
                <a:xfrm>
                  <a:off x="7617627" y="168360"/>
                  <a:ext cx="1814760" cy="54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E16B8933-7142-49C5-91E7-FC88077F0A01}"/>
                  </a:ext>
                </a:extLst>
              </p14:cNvPr>
              <p14:cNvContentPartPr/>
              <p14:nvPr/>
            </p14:nvContentPartPr>
            <p14:xfrm>
              <a:off x="6603867" y="1276080"/>
              <a:ext cx="4448880" cy="149400"/>
            </p14:xfrm>
          </p:contentPart>
        </mc:Choice>
        <mc:Fallback xmlns="">
          <p:pic>
            <p:nvPicPr>
              <p:cNvPr id="17" name="Freihand 16">
                <a:extLst>
                  <a:ext uri="{FF2B5EF4-FFF2-40B4-BE49-F238E27FC236}">
                    <a16:creationId xmlns:a16="http://schemas.microsoft.com/office/drawing/2014/main" id="{E16B8933-7142-49C5-91E7-FC88077F0A01}"/>
                  </a:ext>
                </a:extLst>
              </p:cNvPr>
              <p:cNvPicPr/>
              <p:nvPr/>
            </p:nvPicPr>
            <p:blipFill>
              <a:blip r:embed="rId24"/>
              <a:stretch>
                <a:fillRect/>
              </a:stretch>
            </p:blipFill>
            <p:spPr>
              <a:xfrm>
                <a:off x="6599547" y="1271760"/>
                <a:ext cx="4457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D777DDBC-C895-48BD-8525-CF89E34B1EF3}"/>
                  </a:ext>
                </a:extLst>
              </p14:cNvPr>
              <p14:cNvContentPartPr/>
              <p14:nvPr/>
            </p14:nvContentPartPr>
            <p14:xfrm>
              <a:off x="7723827" y="3128280"/>
              <a:ext cx="1996200" cy="49680"/>
            </p14:xfrm>
          </p:contentPart>
        </mc:Choice>
        <mc:Fallback xmlns="">
          <p:pic>
            <p:nvPicPr>
              <p:cNvPr id="18" name="Freihand 17">
                <a:extLst>
                  <a:ext uri="{FF2B5EF4-FFF2-40B4-BE49-F238E27FC236}">
                    <a16:creationId xmlns:a16="http://schemas.microsoft.com/office/drawing/2014/main" id="{D777DDBC-C895-48BD-8525-CF89E34B1EF3}"/>
                  </a:ext>
                </a:extLst>
              </p:cNvPr>
              <p:cNvPicPr/>
              <p:nvPr/>
            </p:nvPicPr>
            <p:blipFill>
              <a:blip r:embed="rId26"/>
              <a:stretch>
                <a:fillRect/>
              </a:stretch>
            </p:blipFill>
            <p:spPr>
              <a:xfrm>
                <a:off x="7719507" y="3123960"/>
                <a:ext cx="2004840" cy="5832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C84BA1-28B9-6325-E22D-7A7957CE19B7}"/>
              </a:ext>
            </a:extLst>
          </p:cNvPr>
          <p:cNvPicPr>
            <a:picLocks noChangeAspect="1"/>
          </p:cNvPicPr>
          <p:nvPr/>
        </p:nvPicPr>
        <p:blipFill>
          <a:blip r:embed="rId2"/>
          <a:stretch>
            <a:fillRect/>
          </a:stretch>
        </p:blipFill>
        <p:spPr>
          <a:xfrm>
            <a:off x="0" y="427706"/>
            <a:ext cx="7584081" cy="28105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0401E3E-B3ED-46B5-98D2-F41F4596E08A}"/>
                  </a:ext>
                </a:extLst>
              </p14:cNvPr>
              <p14:cNvContentPartPr/>
              <p14:nvPr/>
            </p14:nvContentPartPr>
            <p14:xfrm>
              <a:off x="4551147" y="3083453"/>
              <a:ext cx="2076120" cy="857160"/>
            </p14:xfrm>
          </p:contentPart>
        </mc:Choice>
        <mc:Fallback xmlns="">
          <p:pic>
            <p:nvPicPr>
              <p:cNvPr id="3" name="Freihand 2">
                <a:extLst>
                  <a:ext uri="{FF2B5EF4-FFF2-40B4-BE49-F238E27FC236}">
                    <a16:creationId xmlns:a16="http://schemas.microsoft.com/office/drawing/2014/main" id="{20401E3E-B3ED-46B5-98D2-F41F4596E08A}"/>
                  </a:ext>
                </a:extLst>
              </p:cNvPr>
              <p:cNvPicPr/>
              <p:nvPr/>
            </p:nvPicPr>
            <p:blipFill>
              <a:blip r:embed="rId4"/>
              <a:stretch>
                <a:fillRect/>
              </a:stretch>
            </p:blipFill>
            <p:spPr>
              <a:xfrm>
                <a:off x="4546827" y="3079133"/>
                <a:ext cx="2084760" cy="86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Freihand 34">
                <a:extLst>
                  <a:ext uri="{FF2B5EF4-FFF2-40B4-BE49-F238E27FC236}">
                    <a16:creationId xmlns:a16="http://schemas.microsoft.com/office/drawing/2014/main" id="{13D0830C-7C8D-4C89-BD25-338F8036A40D}"/>
                  </a:ext>
                </a:extLst>
              </p14:cNvPr>
              <p14:cNvContentPartPr/>
              <p14:nvPr/>
            </p14:nvContentPartPr>
            <p14:xfrm>
              <a:off x="541107" y="2294693"/>
              <a:ext cx="3255840" cy="68040"/>
            </p14:xfrm>
          </p:contentPart>
        </mc:Choice>
        <mc:Fallback xmlns="">
          <p:pic>
            <p:nvPicPr>
              <p:cNvPr id="35" name="Freihand 34">
                <a:extLst>
                  <a:ext uri="{FF2B5EF4-FFF2-40B4-BE49-F238E27FC236}">
                    <a16:creationId xmlns:a16="http://schemas.microsoft.com/office/drawing/2014/main" id="{13D0830C-7C8D-4C89-BD25-338F8036A40D}"/>
                  </a:ext>
                </a:extLst>
              </p:cNvPr>
              <p:cNvPicPr/>
              <p:nvPr/>
            </p:nvPicPr>
            <p:blipFill>
              <a:blip r:embed="rId6"/>
              <a:stretch>
                <a:fillRect/>
              </a:stretch>
            </p:blipFill>
            <p:spPr>
              <a:xfrm>
                <a:off x="536787" y="2290373"/>
                <a:ext cx="3264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1" name="Freihand 100">
                <a:extLst>
                  <a:ext uri="{FF2B5EF4-FFF2-40B4-BE49-F238E27FC236}">
                    <a16:creationId xmlns:a16="http://schemas.microsoft.com/office/drawing/2014/main" id="{88C87905-2F0B-4CB8-8804-8B5D5DD3706B}"/>
                  </a:ext>
                </a:extLst>
              </p14:cNvPr>
              <p14:cNvContentPartPr/>
              <p14:nvPr/>
            </p14:nvContentPartPr>
            <p14:xfrm>
              <a:off x="640467" y="2125133"/>
              <a:ext cx="907200" cy="579240"/>
            </p14:xfrm>
          </p:contentPart>
        </mc:Choice>
        <mc:Fallback xmlns="">
          <p:pic>
            <p:nvPicPr>
              <p:cNvPr id="101" name="Freihand 100">
                <a:extLst>
                  <a:ext uri="{FF2B5EF4-FFF2-40B4-BE49-F238E27FC236}">
                    <a16:creationId xmlns:a16="http://schemas.microsoft.com/office/drawing/2014/main" id="{88C87905-2F0B-4CB8-8804-8B5D5DD3706B}"/>
                  </a:ext>
                </a:extLst>
              </p:cNvPr>
              <p:cNvPicPr/>
              <p:nvPr/>
            </p:nvPicPr>
            <p:blipFill>
              <a:blip r:embed="rId8"/>
              <a:stretch>
                <a:fillRect/>
              </a:stretch>
            </p:blipFill>
            <p:spPr>
              <a:xfrm>
                <a:off x="636147" y="2120813"/>
                <a:ext cx="91584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 name="Freihand 102">
                <a:extLst>
                  <a:ext uri="{FF2B5EF4-FFF2-40B4-BE49-F238E27FC236}">
                    <a16:creationId xmlns:a16="http://schemas.microsoft.com/office/drawing/2014/main" id="{A41132C8-A5B5-4965-8360-1475C68AF572}"/>
                  </a:ext>
                </a:extLst>
              </p14:cNvPr>
              <p14:cNvContentPartPr/>
              <p14:nvPr/>
            </p14:nvContentPartPr>
            <p14:xfrm>
              <a:off x="3008547" y="1898693"/>
              <a:ext cx="611280" cy="960120"/>
            </p14:xfrm>
          </p:contentPart>
        </mc:Choice>
        <mc:Fallback xmlns="">
          <p:pic>
            <p:nvPicPr>
              <p:cNvPr id="103" name="Freihand 102">
                <a:extLst>
                  <a:ext uri="{FF2B5EF4-FFF2-40B4-BE49-F238E27FC236}">
                    <a16:creationId xmlns:a16="http://schemas.microsoft.com/office/drawing/2014/main" id="{A41132C8-A5B5-4965-8360-1475C68AF572}"/>
                  </a:ext>
                </a:extLst>
              </p:cNvPr>
              <p:cNvPicPr/>
              <p:nvPr/>
            </p:nvPicPr>
            <p:blipFill>
              <a:blip r:embed="rId10"/>
              <a:stretch>
                <a:fillRect/>
              </a:stretch>
            </p:blipFill>
            <p:spPr>
              <a:xfrm>
                <a:off x="3004227" y="1894373"/>
                <a:ext cx="619920" cy="9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5" name="Freihand 104">
                <a:extLst>
                  <a:ext uri="{FF2B5EF4-FFF2-40B4-BE49-F238E27FC236}">
                    <a16:creationId xmlns:a16="http://schemas.microsoft.com/office/drawing/2014/main" id="{15439B13-72A3-4154-BDA8-B1513B5D9216}"/>
                  </a:ext>
                </a:extLst>
              </p14:cNvPr>
              <p14:cNvContentPartPr/>
              <p14:nvPr/>
            </p14:nvContentPartPr>
            <p14:xfrm>
              <a:off x="5843907" y="998333"/>
              <a:ext cx="1258560" cy="548640"/>
            </p14:xfrm>
          </p:contentPart>
        </mc:Choice>
        <mc:Fallback xmlns="">
          <p:pic>
            <p:nvPicPr>
              <p:cNvPr id="105" name="Freihand 104">
                <a:extLst>
                  <a:ext uri="{FF2B5EF4-FFF2-40B4-BE49-F238E27FC236}">
                    <a16:creationId xmlns:a16="http://schemas.microsoft.com/office/drawing/2014/main" id="{15439B13-72A3-4154-BDA8-B1513B5D9216}"/>
                  </a:ext>
                </a:extLst>
              </p:cNvPr>
              <p:cNvPicPr/>
              <p:nvPr/>
            </p:nvPicPr>
            <p:blipFill>
              <a:blip r:embed="rId12"/>
              <a:stretch>
                <a:fillRect/>
              </a:stretch>
            </p:blipFill>
            <p:spPr>
              <a:xfrm>
                <a:off x="5839587" y="994013"/>
                <a:ext cx="1267200" cy="557280"/>
              </a:xfrm>
              <a:prstGeom prst="rect">
                <a:avLst/>
              </a:prstGeom>
            </p:spPr>
          </p:pic>
        </mc:Fallback>
      </mc:AlternateContent>
      <p:grpSp>
        <p:nvGrpSpPr>
          <p:cNvPr id="158" name="Gruppieren 157">
            <a:extLst>
              <a:ext uri="{FF2B5EF4-FFF2-40B4-BE49-F238E27FC236}">
                <a16:creationId xmlns:a16="http://schemas.microsoft.com/office/drawing/2014/main" id="{884997F0-86A4-4F98-9432-F9F297D49093}"/>
              </a:ext>
            </a:extLst>
          </p:cNvPr>
          <p:cNvGrpSpPr/>
          <p:nvPr/>
        </p:nvGrpSpPr>
        <p:grpSpPr>
          <a:xfrm>
            <a:off x="111267" y="271133"/>
            <a:ext cx="10598040" cy="5594400"/>
            <a:chOff x="111267" y="271133"/>
            <a:chExt cx="10598040" cy="5594400"/>
          </a:xfrm>
        </p:grpSpPr>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CA93133D-5DFF-4662-9248-625B18465533}"/>
                    </a:ext>
                  </a:extLst>
                </p14:cNvPr>
                <p14:cNvContentPartPr/>
                <p14:nvPr/>
              </p14:nvContentPartPr>
              <p14:xfrm>
                <a:off x="1674387" y="2129093"/>
                <a:ext cx="805320" cy="784800"/>
              </p14:xfrm>
            </p:contentPart>
          </mc:Choice>
          <mc:Fallback xmlns="">
            <p:pic>
              <p:nvPicPr>
                <p:cNvPr id="6" name="Freihand 5">
                  <a:extLst>
                    <a:ext uri="{FF2B5EF4-FFF2-40B4-BE49-F238E27FC236}">
                      <a16:creationId xmlns:a16="http://schemas.microsoft.com/office/drawing/2014/main" id="{CA93133D-5DFF-4662-9248-625B18465533}"/>
                    </a:ext>
                  </a:extLst>
                </p:cNvPr>
                <p:cNvPicPr/>
                <p:nvPr/>
              </p:nvPicPr>
              <p:blipFill>
                <a:blip r:embed="rId14"/>
                <a:stretch>
                  <a:fillRect/>
                </a:stretch>
              </p:blipFill>
              <p:spPr>
                <a:xfrm>
                  <a:off x="1670067" y="2124773"/>
                  <a:ext cx="81396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CB9B9630-5DDE-4576-BB06-F57332888986}"/>
                    </a:ext>
                  </a:extLst>
                </p14:cNvPr>
                <p14:cNvContentPartPr/>
                <p14:nvPr/>
              </p14:nvContentPartPr>
              <p14:xfrm>
                <a:off x="2189907" y="2848013"/>
                <a:ext cx="338760" cy="1223640"/>
              </p14:xfrm>
            </p:contentPart>
          </mc:Choice>
          <mc:Fallback xmlns="">
            <p:pic>
              <p:nvPicPr>
                <p:cNvPr id="8" name="Freihand 7">
                  <a:extLst>
                    <a:ext uri="{FF2B5EF4-FFF2-40B4-BE49-F238E27FC236}">
                      <a16:creationId xmlns:a16="http://schemas.microsoft.com/office/drawing/2014/main" id="{CB9B9630-5DDE-4576-BB06-F57332888986}"/>
                    </a:ext>
                  </a:extLst>
                </p:cNvPr>
                <p:cNvPicPr/>
                <p:nvPr/>
              </p:nvPicPr>
              <p:blipFill>
                <a:blip r:embed="rId16"/>
                <a:stretch>
                  <a:fillRect/>
                </a:stretch>
              </p:blipFill>
              <p:spPr>
                <a:xfrm>
                  <a:off x="2185587" y="2843693"/>
                  <a:ext cx="34740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CA0A3822-2D33-4AAC-9D66-B8F5CD14B015}"/>
                    </a:ext>
                  </a:extLst>
                </p14:cNvPr>
                <p14:cNvContentPartPr/>
                <p14:nvPr/>
              </p14:nvContentPartPr>
              <p14:xfrm>
                <a:off x="2113227" y="2680973"/>
                <a:ext cx="386280" cy="401040"/>
              </p14:xfrm>
            </p:contentPart>
          </mc:Choice>
          <mc:Fallback xmlns="">
            <p:pic>
              <p:nvPicPr>
                <p:cNvPr id="9" name="Freihand 8">
                  <a:extLst>
                    <a:ext uri="{FF2B5EF4-FFF2-40B4-BE49-F238E27FC236}">
                      <a16:creationId xmlns:a16="http://schemas.microsoft.com/office/drawing/2014/main" id="{CA0A3822-2D33-4AAC-9D66-B8F5CD14B015}"/>
                    </a:ext>
                  </a:extLst>
                </p:cNvPr>
                <p:cNvPicPr/>
                <p:nvPr/>
              </p:nvPicPr>
              <p:blipFill>
                <a:blip r:embed="rId18"/>
                <a:stretch>
                  <a:fillRect/>
                </a:stretch>
              </p:blipFill>
              <p:spPr>
                <a:xfrm>
                  <a:off x="2108907" y="2676653"/>
                  <a:ext cx="3949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D2F022E-71B1-4902-AD9A-F4B9353962B1}"/>
                    </a:ext>
                  </a:extLst>
                </p14:cNvPr>
                <p14:cNvContentPartPr/>
                <p14:nvPr/>
              </p14:nvContentPartPr>
              <p14:xfrm>
                <a:off x="2149227" y="4205573"/>
                <a:ext cx="28800" cy="195840"/>
              </p14:xfrm>
            </p:contentPart>
          </mc:Choice>
          <mc:Fallback xmlns="">
            <p:pic>
              <p:nvPicPr>
                <p:cNvPr id="12" name="Freihand 11">
                  <a:extLst>
                    <a:ext uri="{FF2B5EF4-FFF2-40B4-BE49-F238E27FC236}">
                      <a16:creationId xmlns:a16="http://schemas.microsoft.com/office/drawing/2014/main" id="{0D2F022E-71B1-4902-AD9A-F4B9353962B1}"/>
                    </a:ext>
                  </a:extLst>
                </p:cNvPr>
                <p:cNvPicPr/>
                <p:nvPr/>
              </p:nvPicPr>
              <p:blipFill>
                <a:blip r:embed="rId20"/>
                <a:stretch>
                  <a:fillRect/>
                </a:stretch>
              </p:blipFill>
              <p:spPr>
                <a:xfrm>
                  <a:off x="2144907" y="4201253"/>
                  <a:ext cx="37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F02DD7F7-3F76-4B93-B08D-584CD1FF564C}"/>
                    </a:ext>
                  </a:extLst>
                </p14:cNvPr>
                <p14:cNvContentPartPr/>
                <p14:nvPr/>
              </p14:nvContentPartPr>
              <p14:xfrm>
                <a:off x="2062107" y="4199093"/>
                <a:ext cx="187200" cy="48960"/>
              </p14:xfrm>
            </p:contentPart>
          </mc:Choice>
          <mc:Fallback xmlns="">
            <p:pic>
              <p:nvPicPr>
                <p:cNvPr id="13" name="Freihand 12">
                  <a:extLst>
                    <a:ext uri="{FF2B5EF4-FFF2-40B4-BE49-F238E27FC236}">
                      <a16:creationId xmlns:a16="http://schemas.microsoft.com/office/drawing/2014/main" id="{F02DD7F7-3F76-4B93-B08D-584CD1FF564C}"/>
                    </a:ext>
                  </a:extLst>
                </p:cNvPr>
                <p:cNvPicPr/>
                <p:nvPr/>
              </p:nvPicPr>
              <p:blipFill>
                <a:blip r:embed="rId22"/>
                <a:stretch>
                  <a:fillRect/>
                </a:stretch>
              </p:blipFill>
              <p:spPr>
                <a:xfrm>
                  <a:off x="2057787" y="4194773"/>
                  <a:ext cx="195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CD24E639-4089-4964-989F-1DA2B1C4FABE}"/>
                    </a:ext>
                  </a:extLst>
                </p14:cNvPr>
                <p14:cNvContentPartPr/>
                <p14:nvPr/>
              </p14:nvContentPartPr>
              <p14:xfrm>
                <a:off x="2121867" y="4272173"/>
                <a:ext cx="319320" cy="48960"/>
              </p14:xfrm>
            </p:contentPart>
          </mc:Choice>
          <mc:Fallback xmlns="">
            <p:pic>
              <p:nvPicPr>
                <p:cNvPr id="14" name="Freihand 13">
                  <a:extLst>
                    <a:ext uri="{FF2B5EF4-FFF2-40B4-BE49-F238E27FC236}">
                      <a16:creationId xmlns:a16="http://schemas.microsoft.com/office/drawing/2014/main" id="{CD24E639-4089-4964-989F-1DA2B1C4FABE}"/>
                    </a:ext>
                  </a:extLst>
                </p:cNvPr>
                <p:cNvPicPr/>
                <p:nvPr/>
              </p:nvPicPr>
              <p:blipFill>
                <a:blip r:embed="rId24"/>
                <a:stretch>
                  <a:fillRect/>
                </a:stretch>
              </p:blipFill>
              <p:spPr>
                <a:xfrm>
                  <a:off x="2117547" y="4267853"/>
                  <a:ext cx="327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7FF409C8-412B-4798-85EE-656E4F660276}"/>
                    </a:ext>
                  </a:extLst>
                </p14:cNvPr>
                <p14:cNvContentPartPr/>
                <p14:nvPr/>
              </p14:nvContentPartPr>
              <p14:xfrm>
                <a:off x="2408787" y="4181453"/>
                <a:ext cx="17280" cy="24480"/>
              </p14:xfrm>
            </p:contentPart>
          </mc:Choice>
          <mc:Fallback xmlns="">
            <p:pic>
              <p:nvPicPr>
                <p:cNvPr id="15" name="Freihand 14">
                  <a:extLst>
                    <a:ext uri="{FF2B5EF4-FFF2-40B4-BE49-F238E27FC236}">
                      <a16:creationId xmlns:a16="http://schemas.microsoft.com/office/drawing/2014/main" id="{7FF409C8-412B-4798-85EE-656E4F660276}"/>
                    </a:ext>
                  </a:extLst>
                </p:cNvPr>
                <p:cNvPicPr/>
                <p:nvPr/>
              </p:nvPicPr>
              <p:blipFill>
                <a:blip r:embed="rId26"/>
                <a:stretch>
                  <a:fillRect/>
                </a:stretch>
              </p:blipFill>
              <p:spPr>
                <a:xfrm>
                  <a:off x="2404467" y="4177133"/>
                  <a:ext cx="25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59B6418F-7C1F-4BD6-82FD-E5397CECFEBA}"/>
                    </a:ext>
                  </a:extLst>
                </p14:cNvPr>
                <p14:cNvContentPartPr/>
                <p14:nvPr/>
              </p14:nvContentPartPr>
              <p14:xfrm>
                <a:off x="2500947" y="4138253"/>
                <a:ext cx="134280" cy="182880"/>
              </p14:xfrm>
            </p:contentPart>
          </mc:Choice>
          <mc:Fallback xmlns="">
            <p:pic>
              <p:nvPicPr>
                <p:cNvPr id="16" name="Freihand 15">
                  <a:extLst>
                    <a:ext uri="{FF2B5EF4-FFF2-40B4-BE49-F238E27FC236}">
                      <a16:creationId xmlns:a16="http://schemas.microsoft.com/office/drawing/2014/main" id="{59B6418F-7C1F-4BD6-82FD-E5397CECFEBA}"/>
                    </a:ext>
                  </a:extLst>
                </p:cNvPr>
                <p:cNvPicPr/>
                <p:nvPr/>
              </p:nvPicPr>
              <p:blipFill>
                <a:blip r:embed="rId28"/>
                <a:stretch>
                  <a:fillRect/>
                </a:stretch>
              </p:blipFill>
              <p:spPr>
                <a:xfrm>
                  <a:off x="2496627" y="4133933"/>
                  <a:ext cx="142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CF6F365F-8E43-4B53-944E-310DAD28B350}"/>
                    </a:ext>
                  </a:extLst>
                </p14:cNvPr>
                <p14:cNvContentPartPr/>
                <p14:nvPr/>
              </p14:nvContentPartPr>
              <p14:xfrm>
                <a:off x="2575107" y="4281893"/>
                <a:ext cx="49320" cy="13680"/>
              </p14:xfrm>
            </p:contentPart>
          </mc:Choice>
          <mc:Fallback xmlns="">
            <p:pic>
              <p:nvPicPr>
                <p:cNvPr id="17" name="Freihand 16">
                  <a:extLst>
                    <a:ext uri="{FF2B5EF4-FFF2-40B4-BE49-F238E27FC236}">
                      <a16:creationId xmlns:a16="http://schemas.microsoft.com/office/drawing/2014/main" id="{CF6F365F-8E43-4B53-944E-310DAD28B350}"/>
                    </a:ext>
                  </a:extLst>
                </p:cNvPr>
                <p:cNvPicPr/>
                <p:nvPr/>
              </p:nvPicPr>
              <p:blipFill>
                <a:blip r:embed="rId30"/>
                <a:stretch>
                  <a:fillRect/>
                </a:stretch>
              </p:blipFill>
              <p:spPr>
                <a:xfrm>
                  <a:off x="2570787" y="4277573"/>
                  <a:ext cx="57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7C7A435E-1DCD-4FC5-A197-AB0DEEABDE0F}"/>
                    </a:ext>
                  </a:extLst>
                </p14:cNvPr>
                <p14:cNvContentPartPr/>
                <p14:nvPr/>
              </p14:nvContentPartPr>
              <p14:xfrm>
                <a:off x="2476467" y="4210613"/>
                <a:ext cx="324360" cy="131400"/>
              </p14:xfrm>
            </p:contentPart>
          </mc:Choice>
          <mc:Fallback xmlns="">
            <p:pic>
              <p:nvPicPr>
                <p:cNvPr id="18" name="Freihand 17">
                  <a:extLst>
                    <a:ext uri="{FF2B5EF4-FFF2-40B4-BE49-F238E27FC236}">
                      <a16:creationId xmlns:a16="http://schemas.microsoft.com/office/drawing/2014/main" id="{7C7A435E-1DCD-4FC5-A197-AB0DEEABDE0F}"/>
                    </a:ext>
                  </a:extLst>
                </p:cNvPr>
                <p:cNvPicPr/>
                <p:nvPr/>
              </p:nvPicPr>
              <p:blipFill>
                <a:blip r:embed="rId32"/>
                <a:stretch>
                  <a:fillRect/>
                </a:stretch>
              </p:blipFill>
              <p:spPr>
                <a:xfrm>
                  <a:off x="2472147" y="4206293"/>
                  <a:ext cx="333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95647750-029E-46B0-BC84-F2BD2F7A4368}"/>
                    </a:ext>
                  </a:extLst>
                </p14:cNvPr>
                <p14:cNvContentPartPr/>
                <p14:nvPr/>
              </p14:nvContentPartPr>
              <p14:xfrm>
                <a:off x="2864547" y="4218893"/>
                <a:ext cx="101160" cy="122760"/>
              </p14:xfrm>
            </p:contentPart>
          </mc:Choice>
          <mc:Fallback xmlns="">
            <p:pic>
              <p:nvPicPr>
                <p:cNvPr id="19" name="Freihand 18">
                  <a:extLst>
                    <a:ext uri="{FF2B5EF4-FFF2-40B4-BE49-F238E27FC236}">
                      <a16:creationId xmlns:a16="http://schemas.microsoft.com/office/drawing/2014/main" id="{95647750-029E-46B0-BC84-F2BD2F7A4368}"/>
                    </a:ext>
                  </a:extLst>
                </p:cNvPr>
                <p:cNvPicPr/>
                <p:nvPr/>
              </p:nvPicPr>
              <p:blipFill>
                <a:blip r:embed="rId34"/>
                <a:stretch>
                  <a:fillRect/>
                </a:stretch>
              </p:blipFill>
              <p:spPr>
                <a:xfrm>
                  <a:off x="2860227" y="4214573"/>
                  <a:ext cx="109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54848D32-0478-4312-8B2D-88219515CF72}"/>
                    </a:ext>
                  </a:extLst>
                </p14:cNvPr>
                <p14:cNvContentPartPr/>
                <p14:nvPr/>
              </p14:nvContentPartPr>
              <p14:xfrm>
                <a:off x="2864907" y="4277933"/>
                <a:ext cx="126000" cy="6120"/>
              </p14:xfrm>
            </p:contentPart>
          </mc:Choice>
          <mc:Fallback xmlns="">
            <p:pic>
              <p:nvPicPr>
                <p:cNvPr id="20" name="Freihand 19">
                  <a:extLst>
                    <a:ext uri="{FF2B5EF4-FFF2-40B4-BE49-F238E27FC236}">
                      <a16:creationId xmlns:a16="http://schemas.microsoft.com/office/drawing/2014/main" id="{54848D32-0478-4312-8B2D-88219515CF72}"/>
                    </a:ext>
                  </a:extLst>
                </p:cNvPr>
                <p:cNvPicPr/>
                <p:nvPr/>
              </p:nvPicPr>
              <p:blipFill>
                <a:blip r:embed="rId36"/>
                <a:stretch>
                  <a:fillRect/>
                </a:stretch>
              </p:blipFill>
              <p:spPr>
                <a:xfrm>
                  <a:off x="2860587" y="4273613"/>
                  <a:ext cx="134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FBB81525-D6A7-4CA5-BFA4-84DA06DED269}"/>
                    </a:ext>
                  </a:extLst>
                </p14:cNvPr>
                <p14:cNvContentPartPr/>
                <p14:nvPr/>
              </p14:nvContentPartPr>
              <p14:xfrm>
                <a:off x="3029787" y="4128893"/>
                <a:ext cx="164880" cy="222480"/>
              </p14:xfrm>
            </p:contentPart>
          </mc:Choice>
          <mc:Fallback xmlns="">
            <p:pic>
              <p:nvPicPr>
                <p:cNvPr id="22" name="Freihand 21">
                  <a:extLst>
                    <a:ext uri="{FF2B5EF4-FFF2-40B4-BE49-F238E27FC236}">
                      <a16:creationId xmlns:a16="http://schemas.microsoft.com/office/drawing/2014/main" id="{FBB81525-D6A7-4CA5-BFA4-84DA06DED269}"/>
                    </a:ext>
                  </a:extLst>
                </p:cNvPr>
                <p:cNvPicPr/>
                <p:nvPr/>
              </p:nvPicPr>
              <p:blipFill>
                <a:blip r:embed="rId38"/>
                <a:stretch>
                  <a:fillRect/>
                </a:stretch>
              </p:blipFill>
              <p:spPr>
                <a:xfrm>
                  <a:off x="3025467" y="4124573"/>
                  <a:ext cx="173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B395E60E-A050-4642-BF58-31FD2B7C6208}"/>
                    </a:ext>
                  </a:extLst>
                </p14:cNvPr>
                <p14:cNvContentPartPr/>
                <p14:nvPr/>
              </p14:nvContentPartPr>
              <p14:xfrm>
                <a:off x="3117267" y="4202333"/>
                <a:ext cx="316440" cy="141120"/>
              </p14:xfrm>
            </p:contentPart>
          </mc:Choice>
          <mc:Fallback xmlns="">
            <p:pic>
              <p:nvPicPr>
                <p:cNvPr id="23" name="Freihand 22">
                  <a:extLst>
                    <a:ext uri="{FF2B5EF4-FFF2-40B4-BE49-F238E27FC236}">
                      <a16:creationId xmlns:a16="http://schemas.microsoft.com/office/drawing/2014/main" id="{B395E60E-A050-4642-BF58-31FD2B7C6208}"/>
                    </a:ext>
                  </a:extLst>
                </p:cNvPr>
                <p:cNvPicPr/>
                <p:nvPr/>
              </p:nvPicPr>
              <p:blipFill>
                <a:blip r:embed="rId40"/>
                <a:stretch>
                  <a:fillRect/>
                </a:stretch>
              </p:blipFill>
              <p:spPr>
                <a:xfrm>
                  <a:off x="3112947" y="4198013"/>
                  <a:ext cx="325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E7A31988-0D9D-4466-837F-403E98C60399}"/>
                    </a:ext>
                  </a:extLst>
                </p14:cNvPr>
                <p14:cNvContentPartPr/>
                <p14:nvPr/>
              </p14:nvContentPartPr>
              <p14:xfrm>
                <a:off x="3391227" y="4261013"/>
                <a:ext cx="109800" cy="79560"/>
              </p14:xfrm>
            </p:contentPart>
          </mc:Choice>
          <mc:Fallback xmlns="">
            <p:pic>
              <p:nvPicPr>
                <p:cNvPr id="24" name="Freihand 23">
                  <a:extLst>
                    <a:ext uri="{FF2B5EF4-FFF2-40B4-BE49-F238E27FC236}">
                      <a16:creationId xmlns:a16="http://schemas.microsoft.com/office/drawing/2014/main" id="{E7A31988-0D9D-4466-837F-403E98C60399}"/>
                    </a:ext>
                  </a:extLst>
                </p:cNvPr>
                <p:cNvPicPr/>
                <p:nvPr/>
              </p:nvPicPr>
              <p:blipFill>
                <a:blip r:embed="rId42"/>
                <a:stretch>
                  <a:fillRect/>
                </a:stretch>
              </p:blipFill>
              <p:spPr>
                <a:xfrm>
                  <a:off x="3386907" y="4256693"/>
                  <a:ext cx="118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A5F316A8-A393-4F70-B227-ABE22550FB09}"/>
                    </a:ext>
                  </a:extLst>
                </p14:cNvPr>
                <p14:cNvContentPartPr/>
                <p14:nvPr/>
              </p14:nvContentPartPr>
              <p14:xfrm>
                <a:off x="3543867" y="4233293"/>
                <a:ext cx="212760" cy="89280"/>
              </p14:xfrm>
            </p:contentPart>
          </mc:Choice>
          <mc:Fallback xmlns="">
            <p:pic>
              <p:nvPicPr>
                <p:cNvPr id="25" name="Freihand 24">
                  <a:extLst>
                    <a:ext uri="{FF2B5EF4-FFF2-40B4-BE49-F238E27FC236}">
                      <a16:creationId xmlns:a16="http://schemas.microsoft.com/office/drawing/2014/main" id="{A5F316A8-A393-4F70-B227-ABE22550FB09}"/>
                    </a:ext>
                  </a:extLst>
                </p:cNvPr>
                <p:cNvPicPr/>
                <p:nvPr/>
              </p:nvPicPr>
              <p:blipFill>
                <a:blip r:embed="rId44"/>
                <a:stretch>
                  <a:fillRect/>
                </a:stretch>
              </p:blipFill>
              <p:spPr>
                <a:xfrm>
                  <a:off x="3539547" y="4228973"/>
                  <a:ext cx="221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30862A14-63BD-490A-A56B-E5388ACEC590}"/>
                    </a:ext>
                  </a:extLst>
                </p14:cNvPr>
                <p14:cNvContentPartPr/>
                <p14:nvPr/>
              </p14:nvContentPartPr>
              <p14:xfrm>
                <a:off x="3068307" y="2183813"/>
                <a:ext cx="642600" cy="600120"/>
              </p14:xfrm>
            </p:contentPart>
          </mc:Choice>
          <mc:Fallback xmlns="">
            <p:pic>
              <p:nvPicPr>
                <p:cNvPr id="26" name="Freihand 25">
                  <a:extLst>
                    <a:ext uri="{FF2B5EF4-FFF2-40B4-BE49-F238E27FC236}">
                      <a16:creationId xmlns:a16="http://schemas.microsoft.com/office/drawing/2014/main" id="{30862A14-63BD-490A-A56B-E5388ACEC590}"/>
                    </a:ext>
                  </a:extLst>
                </p:cNvPr>
                <p:cNvPicPr/>
                <p:nvPr/>
              </p:nvPicPr>
              <p:blipFill>
                <a:blip r:embed="rId46"/>
                <a:stretch>
                  <a:fillRect/>
                </a:stretch>
              </p:blipFill>
              <p:spPr>
                <a:xfrm>
                  <a:off x="3063987" y="2179493"/>
                  <a:ext cx="65124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18CB13D-F318-4950-BCC3-C18017CC24D3}"/>
                    </a:ext>
                  </a:extLst>
                </p14:cNvPr>
                <p14:cNvContentPartPr/>
                <p14:nvPr/>
              </p14:nvContentPartPr>
              <p14:xfrm>
                <a:off x="3432627" y="2598893"/>
                <a:ext cx="868680" cy="1967040"/>
              </p14:xfrm>
            </p:contentPart>
          </mc:Choice>
          <mc:Fallback xmlns="">
            <p:pic>
              <p:nvPicPr>
                <p:cNvPr id="27" name="Freihand 26">
                  <a:extLst>
                    <a:ext uri="{FF2B5EF4-FFF2-40B4-BE49-F238E27FC236}">
                      <a16:creationId xmlns:a16="http://schemas.microsoft.com/office/drawing/2014/main" id="{E18CB13D-F318-4950-BCC3-C18017CC24D3}"/>
                    </a:ext>
                  </a:extLst>
                </p:cNvPr>
                <p:cNvPicPr/>
                <p:nvPr/>
              </p:nvPicPr>
              <p:blipFill>
                <a:blip r:embed="rId48"/>
                <a:stretch>
                  <a:fillRect/>
                </a:stretch>
              </p:blipFill>
              <p:spPr>
                <a:xfrm>
                  <a:off x="3428307" y="2594573"/>
                  <a:ext cx="877320" cy="197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DCB6B45E-E6E1-437B-9C16-905BCA8B1096}"/>
                    </a:ext>
                  </a:extLst>
                </p14:cNvPr>
                <p14:cNvContentPartPr/>
                <p14:nvPr/>
              </p14:nvContentPartPr>
              <p14:xfrm>
                <a:off x="3287187" y="2495213"/>
                <a:ext cx="442440" cy="354240"/>
              </p14:xfrm>
            </p:contentPart>
          </mc:Choice>
          <mc:Fallback xmlns="">
            <p:pic>
              <p:nvPicPr>
                <p:cNvPr id="28" name="Freihand 27">
                  <a:extLst>
                    <a:ext uri="{FF2B5EF4-FFF2-40B4-BE49-F238E27FC236}">
                      <a16:creationId xmlns:a16="http://schemas.microsoft.com/office/drawing/2014/main" id="{DCB6B45E-E6E1-437B-9C16-905BCA8B1096}"/>
                    </a:ext>
                  </a:extLst>
                </p:cNvPr>
                <p:cNvPicPr/>
                <p:nvPr/>
              </p:nvPicPr>
              <p:blipFill>
                <a:blip r:embed="rId50"/>
                <a:stretch>
                  <a:fillRect/>
                </a:stretch>
              </p:blipFill>
              <p:spPr>
                <a:xfrm>
                  <a:off x="3282867" y="2490893"/>
                  <a:ext cx="451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BCB49C6-6019-49D6-BF22-707F7166AE10}"/>
                    </a:ext>
                  </a:extLst>
                </p14:cNvPr>
                <p14:cNvContentPartPr/>
                <p14:nvPr/>
              </p14:nvContentPartPr>
              <p14:xfrm>
                <a:off x="3800187" y="4698773"/>
                <a:ext cx="183960" cy="233640"/>
              </p14:xfrm>
            </p:contentPart>
          </mc:Choice>
          <mc:Fallback xmlns="">
            <p:pic>
              <p:nvPicPr>
                <p:cNvPr id="30" name="Freihand 29">
                  <a:extLst>
                    <a:ext uri="{FF2B5EF4-FFF2-40B4-BE49-F238E27FC236}">
                      <a16:creationId xmlns:a16="http://schemas.microsoft.com/office/drawing/2014/main" id="{1BCB49C6-6019-49D6-BF22-707F7166AE10}"/>
                    </a:ext>
                  </a:extLst>
                </p:cNvPr>
                <p:cNvPicPr/>
                <p:nvPr/>
              </p:nvPicPr>
              <p:blipFill>
                <a:blip r:embed="rId52"/>
                <a:stretch>
                  <a:fillRect/>
                </a:stretch>
              </p:blipFill>
              <p:spPr>
                <a:xfrm>
                  <a:off x="3795867" y="4694453"/>
                  <a:ext cx="192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0655BBA-2FED-45FE-AB43-B003978F0B87}"/>
                    </a:ext>
                  </a:extLst>
                </p14:cNvPr>
                <p14:cNvContentPartPr/>
                <p14:nvPr/>
              </p14:nvContentPartPr>
              <p14:xfrm>
                <a:off x="3995667" y="4828373"/>
                <a:ext cx="316800" cy="88920"/>
              </p14:xfrm>
            </p:contentPart>
          </mc:Choice>
          <mc:Fallback xmlns="">
            <p:pic>
              <p:nvPicPr>
                <p:cNvPr id="31" name="Freihand 30">
                  <a:extLst>
                    <a:ext uri="{FF2B5EF4-FFF2-40B4-BE49-F238E27FC236}">
                      <a16:creationId xmlns:a16="http://schemas.microsoft.com/office/drawing/2014/main" id="{90655BBA-2FED-45FE-AB43-B003978F0B87}"/>
                    </a:ext>
                  </a:extLst>
                </p:cNvPr>
                <p:cNvPicPr/>
                <p:nvPr/>
              </p:nvPicPr>
              <p:blipFill>
                <a:blip r:embed="rId54"/>
                <a:stretch>
                  <a:fillRect/>
                </a:stretch>
              </p:blipFill>
              <p:spPr>
                <a:xfrm>
                  <a:off x="3991347" y="4824053"/>
                  <a:ext cx="325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928F3DB5-F7EF-4EEF-A54F-005476045172}"/>
                    </a:ext>
                  </a:extLst>
                </p14:cNvPr>
                <p14:cNvContentPartPr/>
                <p14:nvPr/>
              </p14:nvContentPartPr>
              <p14:xfrm>
                <a:off x="4256307" y="4808933"/>
                <a:ext cx="343800" cy="90720"/>
              </p14:xfrm>
            </p:contentPart>
          </mc:Choice>
          <mc:Fallback xmlns="">
            <p:pic>
              <p:nvPicPr>
                <p:cNvPr id="32" name="Freihand 31">
                  <a:extLst>
                    <a:ext uri="{FF2B5EF4-FFF2-40B4-BE49-F238E27FC236}">
                      <a16:creationId xmlns:a16="http://schemas.microsoft.com/office/drawing/2014/main" id="{928F3DB5-F7EF-4EEF-A54F-005476045172}"/>
                    </a:ext>
                  </a:extLst>
                </p:cNvPr>
                <p:cNvPicPr/>
                <p:nvPr/>
              </p:nvPicPr>
              <p:blipFill>
                <a:blip r:embed="rId56"/>
                <a:stretch>
                  <a:fillRect/>
                </a:stretch>
              </p:blipFill>
              <p:spPr>
                <a:xfrm>
                  <a:off x="4251987" y="4804613"/>
                  <a:ext cx="35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116723D3-8356-4C4B-8B2C-1E08FC57C080}"/>
                    </a:ext>
                  </a:extLst>
                </p14:cNvPr>
                <p14:cNvContentPartPr/>
                <p14:nvPr/>
              </p14:nvContentPartPr>
              <p14:xfrm>
                <a:off x="4609467" y="4807853"/>
                <a:ext cx="199440" cy="97560"/>
              </p14:xfrm>
            </p:contentPart>
          </mc:Choice>
          <mc:Fallback xmlns="">
            <p:pic>
              <p:nvPicPr>
                <p:cNvPr id="33" name="Freihand 32">
                  <a:extLst>
                    <a:ext uri="{FF2B5EF4-FFF2-40B4-BE49-F238E27FC236}">
                      <a16:creationId xmlns:a16="http://schemas.microsoft.com/office/drawing/2014/main" id="{116723D3-8356-4C4B-8B2C-1E08FC57C080}"/>
                    </a:ext>
                  </a:extLst>
                </p:cNvPr>
                <p:cNvPicPr/>
                <p:nvPr/>
              </p:nvPicPr>
              <p:blipFill>
                <a:blip r:embed="rId58"/>
                <a:stretch>
                  <a:fillRect/>
                </a:stretch>
              </p:blipFill>
              <p:spPr>
                <a:xfrm>
                  <a:off x="4605147" y="4803533"/>
                  <a:ext cx="208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A25FF2E-AF3A-439C-9D7F-9A949C637D75}"/>
                    </a:ext>
                  </a:extLst>
                </p14:cNvPr>
                <p14:cNvContentPartPr/>
                <p14:nvPr/>
              </p14:nvContentPartPr>
              <p14:xfrm>
                <a:off x="111267" y="2216213"/>
                <a:ext cx="528480" cy="248040"/>
              </p14:xfrm>
            </p:contentPart>
          </mc:Choice>
          <mc:Fallback xmlns="">
            <p:pic>
              <p:nvPicPr>
                <p:cNvPr id="37" name="Freihand 36">
                  <a:extLst>
                    <a:ext uri="{FF2B5EF4-FFF2-40B4-BE49-F238E27FC236}">
                      <a16:creationId xmlns:a16="http://schemas.microsoft.com/office/drawing/2014/main" id="{0A25FF2E-AF3A-439C-9D7F-9A949C637D75}"/>
                    </a:ext>
                  </a:extLst>
                </p:cNvPr>
                <p:cNvPicPr/>
                <p:nvPr/>
              </p:nvPicPr>
              <p:blipFill>
                <a:blip r:embed="rId60"/>
                <a:stretch>
                  <a:fillRect/>
                </a:stretch>
              </p:blipFill>
              <p:spPr>
                <a:xfrm>
                  <a:off x="106947" y="2211893"/>
                  <a:ext cx="5371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17B61895-A382-477D-83D1-8216C26EB9AE}"/>
                    </a:ext>
                  </a:extLst>
                </p14:cNvPr>
                <p14:cNvContentPartPr/>
                <p14:nvPr/>
              </p14:nvContentPartPr>
              <p14:xfrm>
                <a:off x="521307" y="2406653"/>
                <a:ext cx="189000" cy="1758240"/>
              </p14:xfrm>
            </p:contentPart>
          </mc:Choice>
          <mc:Fallback xmlns="">
            <p:pic>
              <p:nvPicPr>
                <p:cNvPr id="38" name="Freihand 37">
                  <a:extLst>
                    <a:ext uri="{FF2B5EF4-FFF2-40B4-BE49-F238E27FC236}">
                      <a16:creationId xmlns:a16="http://schemas.microsoft.com/office/drawing/2014/main" id="{17B61895-A382-477D-83D1-8216C26EB9AE}"/>
                    </a:ext>
                  </a:extLst>
                </p:cNvPr>
                <p:cNvPicPr/>
                <p:nvPr/>
              </p:nvPicPr>
              <p:blipFill>
                <a:blip r:embed="rId62"/>
                <a:stretch>
                  <a:fillRect/>
                </a:stretch>
              </p:blipFill>
              <p:spPr>
                <a:xfrm>
                  <a:off x="516987" y="2402333"/>
                  <a:ext cx="197640" cy="1766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99C593D-9AF8-4540-BE3E-6B60BEBC8450}"/>
                    </a:ext>
                  </a:extLst>
                </p14:cNvPr>
                <p14:cNvContentPartPr/>
                <p14:nvPr/>
              </p14:nvContentPartPr>
              <p14:xfrm>
                <a:off x="518787" y="2324573"/>
                <a:ext cx="275040" cy="266760"/>
              </p14:xfrm>
            </p:contentPart>
          </mc:Choice>
          <mc:Fallback xmlns="">
            <p:pic>
              <p:nvPicPr>
                <p:cNvPr id="39" name="Freihand 38">
                  <a:extLst>
                    <a:ext uri="{FF2B5EF4-FFF2-40B4-BE49-F238E27FC236}">
                      <a16:creationId xmlns:a16="http://schemas.microsoft.com/office/drawing/2014/main" id="{A99C593D-9AF8-4540-BE3E-6B60BEBC8450}"/>
                    </a:ext>
                  </a:extLst>
                </p:cNvPr>
                <p:cNvPicPr/>
                <p:nvPr/>
              </p:nvPicPr>
              <p:blipFill>
                <a:blip r:embed="rId64"/>
                <a:stretch>
                  <a:fillRect/>
                </a:stretch>
              </p:blipFill>
              <p:spPr>
                <a:xfrm>
                  <a:off x="514467" y="2320253"/>
                  <a:ext cx="283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79373045-3422-4776-81E4-94A33B813FB3}"/>
                    </a:ext>
                  </a:extLst>
                </p14:cNvPr>
                <p14:cNvContentPartPr/>
                <p14:nvPr/>
              </p14:nvContentPartPr>
              <p14:xfrm>
                <a:off x="258507" y="4258133"/>
                <a:ext cx="194760" cy="232920"/>
              </p14:xfrm>
            </p:contentPart>
          </mc:Choice>
          <mc:Fallback xmlns="">
            <p:pic>
              <p:nvPicPr>
                <p:cNvPr id="41" name="Freihand 40">
                  <a:extLst>
                    <a:ext uri="{FF2B5EF4-FFF2-40B4-BE49-F238E27FC236}">
                      <a16:creationId xmlns:a16="http://schemas.microsoft.com/office/drawing/2014/main" id="{79373045-3422-4776-81E4-94A33B813FB3}"/>
                    </a:ext>
                  </a:extLst>
                </p:cNvPr>
                <p:cNvPicPr/>
                <p:nvPr/>
              </p:nvPicPr>
              <p:blipFill>
                <a:blip r:embed="rId66"/>
                <a:stretch>
                  <a:fillRect/>
                </a:stretch>
              </p:blipFill>
              <p:spPr>
                <a:xfrm>
                  <a:off x="254187" y="4253813"/>
                  <a:ext cx="203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D839D3FE-8F86-4333-A59C-AC5E3594A1C3}"/>
                    </a:ext>
                  </a:extLst>
                </p14:cNvPr>
                <p14:cNvContentPartPr/>
                <p14:nvPr/>
              </p14:nvContentPartPr>
              <p14:xfrm>
                <a:off x="484227" y="4358933"/>
                <a:ext cx="165960" cy="83520"/>
              </p14:xfrm>
            </p:contentPart>
          </mc:Choice>
          <mc:Fallback xmlns="">
            <p:pic>
              <p:nvPicPr>
                <p:cNvPr id="42" name="Freihand 41">
                  <a:extLst>
                    <a:ext uri="{FF2B5EF4-FFF2-40B4-BE49-F238E27FC236}">
                      <a16:creationId xmlns:a16="http://schemas.microsoft.com/office/drawing/2014/main" id="{D839D3FE-8F86-4333-A59C-AC5E3594A1C3}"/>
                    </a:ext>
                  </a:extLst>
                </p:cNvPr>
                <p:cNvPicPr/>
                <p:nvPr/>
              </p:nvPicPr>
              <p:blipFill>
                <a:blip r:embed="rId68"/>
                <a:stretch>
                  <a:fillRect/>
                </a:stretch>
              </p:blipFill>
              <p:spPr>
                <a:xfrm>
                  <a:off x="479907" y="4354613"/>
                  <a:ext cx="174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0C082476-F027-4C4B-9C24-D6BDC9B838EF}"/>
                    </a:ext>
                  </a:extLst>
                </p14:cNvPr>
                <p14:cNvContentPartPr/>
                <p14:nvPr/>
              </p14:nvContentPartPr>
              <p14:xfrm>
                <a:off x="621747" y="4326893"/>
                <a:ext cx="141840" cy="98280"/>
              </p14:xfrm>
            </p:contentPart>
          </mc:Choice>
          <mc:Fallback xmlns="">
            <p:pic>
              <p:nvPicPr>
                <p:cNvPr id="43" name="Freihand 42">
                  <a:extLst>
                    <a:ext uri="{FF2B5EF4-FFF2-40B4-BE49-F238E27FC236}">
                      <a16:creationId xmlns:a16="http://schemas.microsoft.com/office/drawing/2014/main" id="{0C082476-F027-4C4B-9C24-D6BDC9B838EF}"/>
                    </a:ext>
                  </a:extLst>
                </p:cNvPr>
                <p:cNvPicPr/>
                <p:nvPr/>
              </p:nvPicPr>
              <p:blipFill>
                <a:blip r:embed="rId70"/>
                <a:stretch>
                  <a:fillRect/>
                </a:stretch>
              </p:blipFill>
              <p:spPr>
                <a:xfrm>
                  <a:off x="617427" y="4322573"/>
                  <a:ext cx="150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8C7529BB-EB39-46AB-B8C9-58D97EB5533A}"/>
                    </a:ext>
                  </a:extLst>
                </p14:cNvPr>
                <p14:cNvContentPartPr/>
                <p14:nvPr/>
              </p14:nvContentPartPr>
              <p14:xfrm>
                <a:off x="777987" y="4310693"/>
                <a:ext cx="78840" cy="123840"/>
              </p14:xfrm>
            </p:contentPart>
          </mc:Choice>
          <mc:Fallback xmlns="">
            <p:pic>
              <p:nvPicPr>
                <p:cNvPr id="44" name="Freihand 43">
                  <a:extLst>
                    <a:ext uri="{FF2B5EF4-FFF2-40B4-BE49-F238E27FC236}">
                      <a16:creationId xmlns:a16="http://schemas.microsoft.com/office/drawing/2014/main" id="{8C7529BB-EB39-46AB-B8C9-58D97EB5533A}"/>
                    </a:ext>
                  </a:extLst>
                </p:cNvPr>
                <p:cNvPicPr/>
                <p:nvPr/>
              </p:nvPicPr>
              <p:blipFill>
                <a:blip r:embed="rId72"/>
                <a:stretch>
                  <a:fillRect/>
                </a:stretch>
              </p:blipFill>
              <p:spPr>
                <a:xfrm>
                  <a:off x="773667" y="4306373"/>
                  <a:ext cx="87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D6AD23C-F9ED-487C-8712-645FC955C7C9}"/>
                    </a:ext>
                  </a:extLst>
                </p14:cNvPr>
                <p14:cNvContentPartPr/>
                <p14:nvPr/>
              </p14:nvContentPartPr>
              <p14:xfrm>
                <a:off x="893187" y="4226453"/>
                <a:ext cx="243720" cy="159480"/>
              </p14:xfrm>
            </p:contentPart>
          </mc:Choice>
          <mc:Fallback xmlns="">
            <p:pic>
              <p:nvPicPr>
                <p:cNvPr id="45" name="Freihand 44">
                  <a:extLst>
                    <a:ext uri="{FF2B5EF4-FFF2-40B4-BE49-F238E27FC236}">
                      <a16:creationId xmlns:a16="http://schemas.microsoft.com/office/drawing/2014/main" id="{BD6AD23C-F9ED-487C-8712-645FC955C7C9}"/>
                    </a:ext>
                  </a:extLst>
                </p:cNvPr>
                <p:cNvPicPr/>
                <p:nvPr/>
              </p:nvPicPr>
              <p:blipFill>
                <a:blip r:embed="rId74"/>
                <a:stretch>
                  <a:fillRect/>
                </a:stretch>
              </p:blipFill>
              <p:spPr>
                <a:xfrm>
                  <a:off x="888867" y="4222133"/>
                  <a:ext cx="252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633A54A-1841-431D-945B-397EB99EF8D9}"/>
                    </a:ext>
                  </a:extLst>
                </p14:cNvPr>
                <p14:cNvContentPartPr/>
                <p14:nvPr/>
              </p14:nvContentPartPr>
              <p14:xfrm>
                <a:off x="1138707" y="4222493"/>
                <a:ext cx="45000" cy="62280"/>
              </p14:xfrm>
            </p:contentPart>
          </mc:Choice>
          <mc:Fallback xmlns="">
            <p:pic>
              <p:nvPicPr>
                <p:cNvPr id="46" name="Freihand 45">
                  <a:extLst>
                    <a:ext uri="{FF2B5EF4-FFF2-40B4-BE49-F238E27FC236}">
                      <a16:creationId xmlns:a16="http://schemas.microsoft.com/office/drawing/2014/main" id="{D633A54A-1841-431D-945B-397EB99EF8D9}"/>
                    </a:ext>
                  </a:extLst>
                </p:cNvPr>
                <p:cNvPicPr/>
                <p:nvPr/>
              </p:nvPicPr>
              <p:blipFill>
                <a:blip r:embed="rId76"/>
                <a:stretch>
                  <a:fillRect/>
                </a:stretch>
              </p:blipFill>
              <p:spPr>
                <a:xfrm>
                  <a:off x="1134387" y="4218173"/>
                  <a:ext cx="53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060A84D8-4796-472E-A789-29150CCA0DD6}"/>
                    </a:ext>
                  </a:extLst>
                </p14:cNvPr>
                <p14:cNvContentPartPr/>
                <p14:nvPr/>
              </p14:nvContentPartPr>
              <p14:xfrm>
                <a:off x="1188387" y="4192253"/>
                <a:ext cx="305640" cy="204840"/>
              </p14:xfrm>
            </p:contentPart>
          </mc:Choice>
          <mc:Fallback xmlns="">
            <p:pic>
              <p:nvPicPr>
                <p:cNvPr id="47" name="Freihand 46">
                  <a:extLst>
                    <a:ext uri="{FF2B5EF4-FFF2-40B4-BE49-F238E27FC236}">
                      <a16:creationId xmlns:a16="http://schemas.microsoft.com/office/drawing/2014/main" id="{060A84D8-4796-472E-A789-29150CCA0DD6}"/>
                    </a:ext>
                  </a:extLst>
                </p:cNvPr>
                <p:cNvPicPr/>
                <p:nvPr/>
              </p:nvPicPr>
              <p:blipFill>
                <a:blip r:embed="rId78"/>
                <a:stretch>
                  <a:fillRect/>
                </a:stretch>
              </p:blipFill>
              <p:spPr>
                <a:xfrm>
                  <a:off x="1184067" y="4187933"/>
                  <a:ext cx="314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94BAEC48-8B41-48C6-86B7-965D4844E441}"/>
                    </a:ext>
                  </a:extLst>
                </p14:cNvPr>
                <p14:cNvContentPartPr/>
                <p14:nvPr/>
              </p14:nvContentPartPr>
              <p14:xfrm>
                <a:off x="1439307" y="4218533"/>
                <a:ext cx="163080" cy="196200"/>
              </p14:xfrm>
            </p:contentPart>
          </mc:Choice>
          <mc:Fallback xmlns="">
            <p:pic>
              <p:nvPicPr>
                <p:cNvPr id="48" name="Freihand 47">
                  <a:extLst>
                    <a:ext uri="{FF2B5EF4-FFF2-40B4-BE49-F238E27FC236}">
                      <a16:creationId xmlns:a16="http://schemas.microsoft.com/office/drawing/2014/main" id="{94BAEC48-8B41-48C6-86B7-965D4844E441}"/>
                    </a:ext>
                  </a:extLst>
                </p:cNvPr>
                <p:cNvPicPr/>
                <p:nvPr/>
              </p:nvPicPr>
              <p:blipFill>
                <a:blip r:embed="rId80"/>
                <a:stretch>
                  <a:fillRect/>
                </a:stretch>
              </p:blipFill>
              <p:spPr>
                <a:xfrm>
                  <a:off x="1434987" y="4214213"/>
                  <a:ext cx="171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AEA981D7-77FF-497B-A90C-D5EE517C86BB}"/>
                    </a:ext>
                  </a:extLst>
                </p14:cNvPr>
                <p14:cNvContentPartPr/>
                <p14:nvPr/>
              </p14:nvContentPartPr>
              <p14:xfrm>
                <a:off x="1644867" y="4323653"/>
                <a:ext cx="50040" cy="7200"/>
              </p14:xfrm>
            </p:contentPart>
          </mc:Choice>
          <mc:Fallback xmlns="">
            <p:pic>
              <p:nvPicPr>
                <p:cNvPr id="49" name="Freihand 48">
                  <a:extLst>
                    <a:ext uri="{FF2B5EF4-FFF2-40B4-BE49-F238E27FC236}">
                      <a16:creationId xmlns:a16="http://schemas.microsoft.com/office/drawing/2014/main" id="{AEA981D7-77FF-497B-A90C-D5EE517C86BB}"/>
                    </a:ext>
                  </a:extLst>
                </p:cNvPr>
                <p:cNvPicPr/>
                <p:nvPr/>
              </p:nvPicPr>
              <p:blipFill>
                <a:blip r:embed="rId82"/>
                <a:stretch>
                  <a:fillRect/>
                </a:stretch>
              </p:blipFill>
              <p:spPr>
                <a:xfrm>
                  <a:off x="1640547" y="4319333"/>
                  <a:ext cx="58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20539167-61D2-4F55-BBA0-C89F57B99A21}"/>
                    </a:ext>
                  </a:extLst>
                </p14:cNvPr>
                <p14:cNvContentPartPr/>
                <p14:nvPr/>
              </p14:nvContentPartPr>
              <p14:xfrm>
                <a:off x="482787" y="4606973"/>
                <a:ext cx="34920" cy="163440"/>
              </p14:xfrm>
            </p:contentPart>
          </mc:Choice>
          <mc:Fallback xmlns="">
            <p:pic>
              <p:nvPicPr>
                <p:cNvPr id="50" name="Freihand 49">
                  <a:extLst>
                    <a:ext uri="{FF2B5EF4-FFF2-40B4-BE49-F238E27FC236}">
                      <a16:creationId xmlns:a16="http://schemas.microsoft.com/office/drawing/2014/main" id="{20539167-61D2-4F55-BBA0-C89F57B99A21}"/>
                    </a:ext>
                  </a:extLst>
                </p:cNvPr>
                <p:cNvPicPr/>
                <p:nvPr/>
              </p:nvPicPr>
              <p:blipFill>
                <a:blip r:embed="rId84"/>
                <a:stretch>
                  <a:fillRect/>
                </a:stretch>
              </p:blipFill>
              <p:spPr>
                <a:xfrm>
                  <a:off x="478467" y="4602653"/>
                  <a:ext cx="43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9FACA47F-5EA1-4C96-8AC7-4D1DE6AED829}"/>
                    </a:ext>
                  </a:extLst>
                </p14:cNvPr>
                <p14:cNvContentPartPr/>
                <p14:nvPr/>
              </p14:nvContentPartPr>
              <p14:xfrm>
                <a:off x="377307" y="4587893"/>
                <a:ext cx="225360" cy="175680"/>
              </p14:xfrm>
            </p:contentPart>
          </mc:Choice>
          <mc:Fallback xmlns="">
            <p:pic>
              <p:nvPicPr>
                <p:cNvPr id="51" name="Freihand 50">
                  <a:extLst>
                    <a:ext uri="{FF2B5EF4-FFF2-40B4-BE49-F238E27FC236}">
                      <a16:creationId xmlns:a16="http://schemas.microsoft.com/office/drawing/2014/main" id="{9FACA47F-5EA1-4C96-8AC7-4D1DE6AED829}"/>
                    </a:ext>
                  </a:extLst>
                </p:cNvPr>
                <p:cNvPicPr/>
                <p:nvPr/>
              </p:nvPicPr>
              <p:blipFill>
                <a:blip r:embed="rId86"/>
                <a:stretch>
                  <a:fillRect/>
                </a:stretch>
              </p:blipFill>
              <p:spPr>
                <a:xfrm>
                  <a:off x="372987" y="4583573"/>
                  <a:ext cx="234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8CFFD66-5D46-4063-A492-BF5B8F038868}"/>
                    </a:ext>
                  </a:extLst>
                </p14:cNvPr>
                <p14:cNvContentPartPr/>
                <p14:nvPr/>
              </p14:nvContentPartPr>
              <p14:xfrm>
                <a:off x="652347" y="4546853"/>
                <a:ext cx="304200" cy="275040"/>
              </p14:xfrm>
            </p:contentPart>
          </mc:Choice>
          <mc:Fallback xmlns="">
            <p:pic>
              <p:nvPicPr>
                <p:cNvPr id="52" name="Freihand 51">
                  <a:extLst>
                    <a:ext uri="{FF2B5EF4-FFF2-40B4-BE49-F238E27FC236}">
                      <a16:creationId xmlns:a16="http://schemas.microsoft.com/office/drawing/2014/main" id="{D8CFFD66-5D46-4063-A492-BF5B8F038868}"/>
                    </a:ext>
                  </a:extLst>
                </p:cNvPr>
                <p:cNvPicPr/>
                <p:nvPr/>
              </p:nvPicPr>
              <p:blipFill>
                <a:blip r:embed="rId88"/>
                <a:stretch>
                  <a:fillRect/>
                </a:stretch>
              </p:blipFill>
              <p:spPr>
                <a:xfrm>
                  <a:off x="648027" y="4542533"/>
                  <a:ext cx="3128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D015EBAB-DDAA-4B52-8CC3-BC87BF904607}"/>
                    </a:ext>
                  </a:extLst>
                </p14:cNvPr>
                <p14:cNvContentPartPr/>
                <p14:nvPr/>
              </p14:nvContentPartPr>
              <p14:xfrm>
                <a:off x="952227" y="4564853"/>
                <a:ext cx="2520" cy="35280"/>
              </p14:xfrm>
            </p:contentPart>
          </mc:Choice>
          <mc:Fallback xmlns="">
            <p:pic>
              <p:nvPicPr>
                <p:cNvPr id="53" name="Freihand 52">
                  <a:extLst>
                    <a:ext uri="{FF2B5EF4-FFF2-40B4-BE49-F238E27FC236}">
                      <a16:creationId xmlns:a16="http://schemas.microsoft.com/office/drawing/2014/main" id="{D015EBAB-DDAA-4B52-8CC3-BC87BF904607}"/>
                    </a:ext>
                  </a:extLst>
                </p:cNvPr>
                <p:cNvPicPr/>
                <p:nvPr/>
              </p:nvPicPr>
              <p:blipFill>
                <a:blip r:embed="rId90"/>
                <a:stretch>
                  <a:fillRect/>
                </a:stretch>
              </p:blipFill>
              <p:spPr>
                <a:xfrm>
                  <a:off x="947907" y="4560533"/>
                  <a:ext cx="11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261C3131-6FC2-43F5-824E-BA1FA47E6EBE}"/>
                    </a:ext>
                  </a:extLst>
                </p14:cNvPr>
                <p14:cNvContentPartPr/>
                <p14:nvPr/>
              </p14:nvContentPartPr>
              <p14:xfrm>
                <a:off x="1035747" y="4583933"/>
                <a:ext cx="181080" cy="142560"/>
              </p14:xfrm>
            </p:contentPart>
          </mc:Choice>
          <mc:Fallback xmlns="">
            <p:pic>
              <p:nvPicPr>
                <p:cNvPr id="54" name="Freihand 53">
                  <a:extLst>
                    <a:ext uri="{FF2B5EF4-FFF2-40B4-BE49-F238E27FC236}">
                      <a16:creationId xmlns:a16="http://schemas.microsoft.com/office/drawing/2014/main" id="{261C3131-6FC2-43F5-824E-BA1FA47E6EBE}"/>
                    </a:ext>
                  </a:extLst>
                </p:cNvPr>
                <p:cNvPicPr/>
                <p:nvPr/>
              </p:nvPicPr>
              <p:blipFill>
                <a:blip r:embed="rId92"/>
                <a:stretch>
                  <a:fillRect/>
                </a:stretch>
              </p:blipFill>
              <p:spPr>
                <a:xfrm>
                  <a:off x="1031427" y="4579613"/>
                  <a:ext cx="189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EEEC259F-CE57-46BB-BC60-8309EEE28714}"/>
                    </a:ext>
                  </a:extLst>
                </p14:cNvPr>
                <p14:cNvContentPartPr/>
                <p14:nvPr/>
              </p14:nvContentPartPr>
              <p14:xfrm>
                <a:off x="1209987" y="4637933"/>
                <a:ext cx="25560" cy="73440"/>
              </p14:xfrm>
            </p:contentPart>
          </mc:Choice>
          <mc:Fallback xmlns="">
            <p:pic>
              <p:nvPicPr>
                <p:cNvPr id="55" name="Freihand 54">
                  <a:extLst>
                    <a:ext uri="{FF2B5EF4-FFF2-40B4-BE49-F238E27FC236}">
                      <a16:creationId xmlns:a16="http://schemas.microsoft.com/office/drawing/2014/main" id="{EEEC259F-CE57-46BB-BC60-8309EEE28714}"/>
                    </a:ext>
                  </a:extLst>
                </p:cNvPr>
                <p:cNvPicPr/>
                <p:nvPr/>
              </p:nvPicPr>
              <p:blipFill>
                <a:blip r:embed="rId94"/>
                <a:stretch>
                  <a:fillRect/>
                </a:stretch>
              </p:blipFill>
              <p:spPr>
                <a:xfrm>
                  <a:off x="1205667" y="4633613"/>
                  <a:ext cx="34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12BB2A6A-9955-4316-8217-F154D7C4E7E4}"/>
                    </a:ext>
                  </a:extLst>
                </p14:cNvPr>
                <p14:cNvContentPartPr/>
                <p14:nvPr/>
              </p14:nvContentPartPr>
              <p14:xfrm>
                <a:off x="1206027" y="4505453"/>
                <a:ext cx="161280" cy="242640"/>
              </p14:xfrm>
            </p:contentPart>
          </mc:Choice>
          <mc:Fallback xmlns="">
            <p:pic>
              <p:nvPicPr>
                <p:cNvPr id="56" name="Freihand 55">
                  <a:extLst>
                    <a:ext uri="{FF2B5EF4-FFF2-40B4-BE49-F238E27FC236}">
                      <a16:creationId xmlns:a16="http://schemas.microsoft.com/office/drawing/2014/main" id="{12BB2A6A-9955-4316-8217-F154D7C4E7E4}"/>
                    </a:ext>
                  </a:extLst>
                </p:cNvPr>
                <p:cNvPicPr/>
                <p:nvPr/>
              </p:nvPicPr>
              <p:blipFill>
                <a:blip r:embed="rId96"/>
                <a:stretch>
                  <a:fillRect/>
                </a:stretch>
              </p:blipFill>
              <p:spPr>
                <a:xfrm>
                  <a:off x="1201707" y="4501133"/>
                  <a:ext cx="169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7505C462-56D8-4B7A-A184-11FE89B75A4D}"/>
                    </a:ext>
                  </a:extLst>
                </p14:cNvPr>
                <p14:cNvContentPartPr/>
                <p14:nvPr/>
              </p14:nvContentPartPr>
              <p14:xfrm>
                <a:off x="1411587" y="4628933"/>
                <a:ext cx="104400" cy="232920"/>
              </p14:xfrm>
            </p:contentPart>
          </mc:Choice>
          <mc:Fallback xmlns="">
            <p:pic>
              <p:nvPicPr>
                <p:cNvPr id="57" name="Freihand 56">
                  <a:extLst>
                    <a:ext uri="{FF2B5EF4-FFF2-40B4-BE49-F238E27FC236}">
                      <a16:creationId xmlns:a16="http://schemas.microsoft.com/office/drawing/2014/main" id="{7505C462-56D8-4B7A-A184-11FE89B75A4D}"/>
                    </a:ext>
                  </a:extLst>
                </p:cNvPr>
                <p:cNvPicPr/>
                <p:nvPr/>
              </p:nvPicPr>
              <p:blipFill>
                <a:blip r:embed="rId98"/>
                <a:stretch>
                  <a:fillRect/>
                </a:stretch>
              </p:blipFill>
              <p:spPr>
                <a:xfrm>
                  <a:off x="1407267" y="4624613"/>
                  <a:ext cx="113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F61C8390-E50D-4067-BA4E-7419540BF663}"/>
                    </a:ext>
                  </a:extLst>
                </p14:cNvPr>
                <p14:cNvContentPartPr/>
                <p14:nvPr/>
              </p14:nvContentPartPr>
              <p14:xfrm>
                <a:off x="1537947" y="4617413"/>
                <a:ext cx="86400" cy="84600"/>
              </p14:xfrm>
            </p:contentPart>
          </mc:Choice>
          <mc:Fallback xmlns="">
            <p:pic>
              <p:nvPicPr>
                <p:cNvPr id="58" name="Freihand 57">
                  <a:extLst>
                    <a:ext uri="{FF2B5EF4-FFF2-40B4-BE49-F238E27FC236}">
                      <a16:creationId xmlns:a16="http://schemas.microsoft.com/office/drawing/2014/main" id="{F61C8390-E50D-4067-BA4E-7419540BF663}"/>
                    </a:ext>
                  </a:extLst>
                </p:cNvPr>
                <p:cNvPicPr/>
                <p:nvPr/>
              </p:nvPicPr>
              <p:blipFill>
                <a:blip r:embed="rId100"/>
                <a:stretch>
                  <a:fillRect/>
                </a:stretch>
              </p:blipFill>
              <p:spPr>
                <a:xfrm>
                  <a:off x="1533627" y="4613093"/>
                  <a:ext cx="95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BD6675D6-9A0E-4ED0-BA12-8EC09AB45748}"/>
                    </a:ext>
                  </a:extLst>
                </p14:cNvPr>
                <p14:cNvContentPartPr/>
                <p14:nvPr/>
              </p14:nvContentPartPr>
              <p14:xfrm>
                <a:off x="1653867" y="4510493"/>
                <a:ext cx="105480" cy="191160"/>
              </p14:xfrm>
            </p:contentPart>
          </mc:Choice>
          <mc:Fallback xmlns="">
            <p:pic>
              <p:nvPicPr>
                <p:cNvPr id="59" name="Freihand 58">
                  <a:extLst>
                    <a:ext uri="{FF2B5EF4-FFF2-40B4-BE49-F238E27FC236}">
                      <a16:creationId xmlns:a16="http://schemas.microsoft.com/office/drawing/2014/main" id="{BD6675D6-9A0E-4ED0-BA12-8EC09AB45748}"/>
                    </a:ext>
                  </a:extLst>
                </p:cNvPr>
                <p:cNvPicPr/>
                <p:nvPr/>
              </p:nvPicPr>
              <p:blipFill>
                <a:blip r:embed="rId102"/>
                <a:stretch>
                  <a:fillRect/>
                </a:stretch>
              </p:blipFill>
              <p:spPr>
                <a:xfrm>
                  <a:off x="1649547" y="4506173"/>
                  <a:ext cx="114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820AEA03-651D-45B2-8C0C-34D9F75BB09D}"/>
                    </a:ext>
                  </a:extLst>
                </p14:cNvPr>
                <p14:cNvContentPartPr/>
                <p14:nvPr/>
              </p14:nvContentPartPr>
              <p14:xfrm>
                <a:off x="1674027" y="4561613"/>
                <a:ext cx="120600" cy="12240"/>
              </p14:xfrm>
            </p:contentPart>
          </mc:Choice>
          <mc:Fallback xmlns="">
            <p:pic>
              <p:nvPicPr>
                <p:cNvPr id="60" name="Freihand 59">
                  <a:extLst>
                    <a:ext uri="{FF2B5EF4-FFF2-40B4-BE49-F238E27FC236}">
                      <a16:creationId xmlns:a16="http://schemas.microsoft.com/office/drawing/2014/main" id="{820AEA03-651D-45B2-8C0C-34D9F75BB09D}"/>
                    </a:ext>
                  </a:extLst>
                </p:cNvPr>
                <p:cNvPicPr/>
                <p:nvPr/>
              </p:nvPicPr>
              <p:blipFill>
                <a:blip r:embed="rId104"/>
                <a:stretch>
                  <a:fillRect/>
                </a:stretch>
              </p:blipFill>
              <p:spPr>
                <a:xfrm>
                  <a:off x="1669707" y="4557293"/>
                  <a:ext cx="129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7FF9A44-8271-45FB-8EE2-904B0FE1DDF7}"/>
                    </a:ext>
                  </a:extLst>
                </p14:cNvPr>
                <p14:cNvContentPartPr/>
                <p14:nvPr/>
              </p14:nvContentPartPr>
              <p14:xfrm>
                <a:off x="1785267" y="4559093"/>
                <a:ext cx="141120" cy="154800"/>
              </p14:xfrm>
            </p:contentPart>
          </mc:Choice>
          <mc:Fallback xmlns="">
            <p:pic>
              <p:nvPicPr>
                <p:cNvPr id="61" name="Freihand 60">
                  <a:extLst>
                    <a:ext uri="{FF2B5EF4-FFF2-40B4-BE49-F238E27FC236}">
                      <a16:creationId xmlns:a16="http://schemas.microsoft.com/office/drawing/2014/main" id="{F7FF9A44-8271-45FB-8EE2-904B0FE1DDF7}"/>
                    </a:ext>
                  </a:extLst>
                </p:cNvPr>
                <p:cNvPicPr/>
                <p:nvPr/>
              </p:nvPicPr>
              <p:blipFill>
                <a:blip r:embed="rId106"/>
                <a:stretch>
                  <a:fillRect/>
                </a:stretch>
              </p:blipFill>
              <p:spPr>
                <a:xfrm>
                  <a:off x="1780947" y="4554773"/>
                  <a:ext cx="149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986BDEB-3478-4BB1-A613-8C1AA553A666}"/>
                    </a:ext>
                  </a:extLst>
                </p14:cNvPr>
                <p14:cNvContentPartPr/>
                <p14:nvPr/>
              </p14:nvContentPartPr>
              <p14:xfrm>
                <a:off x="192267" y="5109173"/>
                <a:ext cx="135720" cy="16560"/>
              </p14:xfrm>
            </p:contentPart>
          </mc:Choice>
          <mc:Fallback xmlns="">
            <p:pic>
              <p:nvPicPr>
                <p:cNvPr id="63" name="Freihand 62">
                  <a:extLst>
                    <a:ext uri="{FF2B5EF4-FFF2-40B4-BE49-F238E27FC236}">
                      <a16:creationId xmlns:a16="http://schemas.microsoft.com/office/drawing/2014/main" id="{8986BDEB-3478-4BB1-A613-8C1AA553A666}"/>
                    </a:ext>
                  </a:extLst>
                </p:cNvPr>
                <p:cNvPicPr/>
                <p:nvPr/>
              </p:nvPicPr>
              <p:blipFill>
                <a:blip r:embed="rId108"/>
                <a:stretch>
                  <a:fillRect/>
                </a:stretch>
              </p:blipFill>
              <p:spPr>
                <a:xfrm>
                  <a:off x="187947" y="5104853"/>
                  <a:ext cx="144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8C23A905-AC9A-4562-BF28-3415C3F06583}"/>
                    </a:ext>
                  </a:extLst>
                </p14:cNvPr>
                <p14:cNvContentPartPr/>
                <p14:nvPr/>
              </p14:nvContentPartPr>
              <p14:xfrm>
                <a:off x="166707" y="5160293"/>
                <a:ext cx="142200" cy="17280"/>
              </p14:xfrm>
            </p:contentPart>
          </mc:Choice>
          <mc:Fallback xmlns="">
            <p:pic>
              <p:nvPicPr>
                <p:cNvPr id="64" name="Freihand 63">
                  <a:extLst>
                    <a:ext uri="{FF2B5EF4-FFF2-40B4-BE49-F238E27FC236}">
                      <a16:creationId xmlns:a16="http://schemas.microsoft.com/office/drawing/2014/main" id="{8C23A905-AC9A-4562-BF28-3415C3F06583}"/>
                    </a:ext>
                  </a:extLst>
                </p:cNvPr>
                <p:cNvPicPr/>
                <p:nvPr/>
              </p:nvPicPr>
              <p:blipFill>
                <a:blip r:embed="rId110"/>
                <a:stretch>
                  <a:fillRect/>
                </a:stretch>
              </p:blipFill>
              <p:spPr>
                <a:xfrm>
                  <a:off x="162387" y="5155973"/>
                  <a:ext cx="150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7CE0CEC3-DE18-4227-A128-10DA240EDBEA}"/>
                    </a:ext>
                  </a:extLst>
                </p14:cNvPr>
                <p14:cNvContentPartPr/>
                <p14:nvPr/>
              </p14:nvContentPartPr>
              <p14:xfrm>
                <a:off x="325467" y="5051573"/>
                <a:ext cx="71280" cy="145800"/>
              </p14:xfrm>
            </p:contentPart>
          </mc:Choice>
          <mc:Fallback xmlns="">
            <p:pic>
              <p:nvPicPr>
                <p:cNvPr id="65" name="Freihand 64">
                  <a:extLst>
                    <a:ext uri="{FF2B5EF4-FFF2-40B4-BE49-F238E27FC236}">
                      <a16:creationId xmlns:a16="http://schemas.microsoft.com/office/drawing/2014/main" id="{7CE0CEC3-DE18-4227-A128-10DA240EDBEA}"/>
                    </a:ext>
                  </a:extLst>
                </p:cNvPr>
                <p:cNvPicPr/>
                <p:nvPr/>
              </p:nvPicPr>
              <p:blipFill>
                <a:blip r:embed="rId112"/>
                <a:stretch>
                  <a:fillRect/>
                </a:stretch>
              </p:blipFill>
              <p:spPr>
                <a:xfrm>
                  <a:off x="321147" y="5047253"/>
                  <a:ext cx="79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EF385BFC-2610-46A2-8B10-CFF9C23686E6}"/>
                    </a:ext>
                  </a:extLst>
                </p14:cNvPr>
                <p14:cNvContentPartPr/>
                <p14:nvPr/>
              </p14:nvContentPartPr>
              <p14:xfrm>
                <a:off x="514827" y="5046893"/>
                <a:ext cx="81720" cy="156600"/>
              </p14:xfrm>
            </p:contentPart>
          </mc:Choice>
          <mc:Fallback xmlns="">
            <p:pic>
              <p:nvPicPr>
                <p:cNvPr id="66" name="Freihand 65">
                  <a:extLst>
                    <a:ext uri="{FF2B5EF4-FFF2-40B4-BE49-F238E27FC236}">
                      <a16:creationId xmlns:a16="http://schemas.microsoft.com/office/drawing/2014/main" id="{EF385BFC-2610-46A2-8B10-CFF9C23686E6}"/>
                    </a:ext>
                  </a:extLst>
                </p:cNvPr>
                <p:cNvPicPr/>
                <p:nvPr/>
              </p:nvPicPr>
              <p:blipFill>
                <a:blip r:embed="rId114"/>
                <a:stretch>
                  <a:fillRect/>
                </a:stretch>
              </p:blipFill>
              <p:spPr>
                <a:xfrm>
                  <a:off x="510507" y="5042573"/>
                  <a:ext cx="90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F1FE18E8-53B7-42F0-8852-C71F50E203B7}"/>
                    </a:ext>
                  </a:extLst>
                </p14:cNvPr>
                <p14:cNvContentPartPr/>
                <p14:nvPr/>
              </p14:nvContentPartPr>
              <p14:xfrm>
                <a:off x="605547" y="5022773"/>
                <a:ext cx="100080" cy="155520"/>
              </p14:xfrm>
            </p:contentPart>
          </mc:Choice>
          <mc:Fallback xmlns="">
            <p:pic>
              <p:nvPicPr>
                <p:cNvPr id="67" name="Freihand 66">
                  <a:extLst>
                    <a:ext uri="{FF2B5EF4-FFF2-40B4-BE49-F238E27FC236}">
                      <a16:creationId xmlns:a16="http://schemas.microsoft.com/office/drawing/2014/main" id="{F1FE18E8-53B7-42F0-8852-C71F50E203B7}"/>
                    </a:ext>
                  </a:extLst>
                </p:cNvPr>
                <p:cNvPicPr/>
                <p:nvPr/>
              </p:nvPicPr>
              <p:blipFill>
                <a:blip r:embed="rId116"/>
                <a:stretch>
                  <a:fillRect/>
                </a:stretch>
              </p:blipFill>
              <p:spPr>
                <a:xfrm>
                  <a:off x="601227" y="5018453"/>
                  <a:ext cx="108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938B3C73-1E23-48E0-8026-04738C97E715}"/>
                    </a:ext>
                  </a:extLst>
                </p14:cNvPr>
                <p14:cNvContentPartPr/>
                <p14:nvPr/>
              </p14:nvContentPartPr>
              <p14:xfrm>
                <a:off x="691587" y="5086853"/>
                <a:ext cx="117000" cy="67680"/>
              </p14:xfrm>
            </p:contentPart>
          </mc:Choice>
          <mc:Fallback xmlns="">
            <p:pic>
              <p:nvPicPr>
                <p:cNvPr id="68" name="Freihand 67">
                  <a:extLst>
                    <a:ext uri="{FF2B5EF4-FFF2-40B4-BE49-F238E27FC236}">
                      <a16:creationId xmlns:a16="http://schemas.microsoft.com/office/drawing/2014/main" id="{938B3C73-1E23-48E0-8026-04738C97E715}"/>
                    </a:ext>
                  </a:extLst>
                </p:cNvPr>
                <p:cNvPicPr/>
                <p:nvPr/>
              </p:nvPicPr>
              <p:blipFill>
                <a:blip r:embed="rId118"/>
                <a:stretch>
                  <a:fillRect/>
                </a:stretch>
              </p:blipFill>
              <p:spPr>
                <a:xfrm>
                  <a:off x="687267" y="5082533"/>
                  <a:ext cx="125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14650805-7DF9-4003-9EB6-F87B447357C5}"/>
                    </a:ext>
                  </a:extLst>
                </p14:cNvPr>
                <p14:cNvContentPartPr/>
                <p14:nvPr/>
              </p14:nvContentPartPr>
              <p14:xfrm>
                <a:off x="825867" y="5067413"/>
                <a:ext cx="147960" cy="74160"/>
              </p14:xfrm>
            </p:contentPart>
          </mc:Choice>
          <mc:Fallback xmlns="">
            <p:pic>
              <p:nvPicPr>
                <p:cNvPr id="69" name="Freihand 68">
                  <a:extLst>
                    <a:ext uri="{FF2B5EF4-FFF2-40B4-BE49-F238E27FC236}">
                      <a16:creationId xmlns:a16="http://schemas.microsoft.com/office/drawing/2014/main" id="{14650805-7DF9-4003-9EB6-F87B447357C5}"/>
                    </a:ext>
                  </a:extLst>
                </p:cNvPr>
                <p:cNvPicPr/>
                <p:nvPr/>
              </p:nvPicPr>
              <p:blipFill>
                <a:blip r:embed="rId120"/>
                <a:stretch>
                  <a:fillRect/>
                </a:stretch>
              </p:blipFill>
              <p:spPr>
                <a:xfrm>
                  <a:off x="821547" y="5063093"/>
                  <a:ext cx="156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C829D608-D069-410D-BDB4-BD3BC6815DEB}"/>
                    </a:ext>
                  </a:extLst>
                </p14:cNvPr>
                <p14:cNvContentPartPr/>
                <p14:nvPr/>
              </p14:nvContentPartPr>
              <p14:xfrm>
                <a:off x="997227" y="4921973"/>
                <a:ext cx="57240" cy="224640"/>
              </p14:xfrm>
            </p:contentPart>
          </mc:Choice>
          <mc:Fallback xmlns="">
            <p:pic>
              <p:nvPicPr>
                <p:cNvPr id="70" name="Freihand 69">
                  <a:extLst>
                    <a:ext uri="{FF2B5EF4-FFF2-40B4-BE49-F238E27FC236}">
                      <a16:creationId xmlns:a16="http://schemas.microsoft.com/office/drawing/2014/main" id="{C829D608-D069-410D-BDB4-BD3BC6815DEB}"/>
                    </a:ext>
                  </a:extLst>
                </p:cNvPr>
                <p:cNvPicPr/>
                <p:nvPr/>
              </p:nvPicPr>
              <p:blipFill>
                <a:blip r:embed="rId122"/>
                <a:stretch>
                  <a:fillRect/>
                </a:stretch>
              </p:blipFill>
              <p:spPr>
                <a:xfrm>
                  <a:off x="992907" y="4917653"/>
                  <a:ext cx="65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647F3CF6-D16F-4B9A-A4D5-2CA01389E74A}"/>
                    </a:ext>
                  </a:extLst>
                </p14:cNvPr>
                <p14:cNvContentPartPr/>
                <p14:nvPr/>
              </p14:nvContentPartPr>
              <p14:xfrm>
                <a:off x="1091187" y="5038613"/>
                <a:ext cx="70920" cy="105840"/>
              </p14:xfrm>
            </p:contentPart>
          </mc:Choice>
          <mc:Fallback xmlns="">
            <p:pic>
              <p:nvPicPr>
                <p:cNvPr id="71" name="Freihand 70">
                  <a:extLst>
                    <a:ext uri="{FF2B5EF4-FFF2-40B4-BE49-F238E27FC236}">
                      <a16:creationId xmlns:a16="http://schemas.microsoft.com/office/drawing/2014/main" id="{647F3CF6-D16F-4B9A-A4D5-2CA01389E74A}"/>
                    </a:ext>
                  </a:extLst>
                </p:cNvPr>
                <p:cNvPicPr/>
                <p:nvPr/>
              </p:nvPicPr>
              <p:blipFill>
                <a:blip r:embed="rId124"/>
                <a:stretch>
                  <a:fillRect/>
                </a:stretch>
              </p:blipFill>
              <p:spPr>
                <a:xfrm>
                  <a:off x="1086867" y="5034293"/>
                  <a:ext cx="79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E4C43016-066C-4DFF-8ACF-1CF3A40973F8}"/>
                    </a:ext>
                  </a:extLst>
                </p14:cNvPr>
                <p14:cNvContentPartPr/>
                <p14:nvPr/>
              </p14:nvContentPartPr>
              <p14:xfrm>
                <a:off x="1188027" y="4982453"/>
                <a:ext cx="163440" cy="162360"/>
              </p14:xfrm>
            </p:contentPart>
          </mc:Choice>
          <mc:Fallback xmlns="">
            <p:pic>
              <p:nvPicPr>
                <p:cNvPr id="72" name="Freihand 71">
                  <a:extLst>
                    <a:ext uri="{FF2B5EF4-FFF2-40B4-BE49-F238E27FC236}">
                      <a16:creationId xmlns:a16="http://schemas.microsoft.com/office/drawing/2014/main" id="{E4C43016-066C-4DFF-8ACF-1CF3A40973F8}"/>
                    </a:ext>
                  </a:extLst>
                </p:cNvPr>
                <p:cNvPicPr/>
                <p:nvPr/>
              </p:nvPicPr>
              <p:blipFill>
                <a:blip r:embed="rId126"/>
                <a:stretch>
                  <a:fillRect/>
                </a:stretch>
              </p:blipFill>
              <p:spPr>
                <a:xfrm>
                  <a:off x="1183707" y="4978133"/>
                  <a:ext cx="172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265C4EAD-410E-4314-9654-56C9CC1B7D96}"/>
                    </a:ext>
                  </a:extLst>
                </p14:cNvPr>
                <p14:cNvContentPartPr/>
                <p14:nvPr/>
              </p14:nvContentPartPr>
              <p14:xfrm>
                <a:off x="1370907" y="5031053"/>
                <a:ext cx="105480" cy="106560"/>
              </p14:xfrm>
            </p:contentPart>
          </mc:Choice>
          <mc:Fallback xmlns="">
            <p:pic>
              <p:nvPicPr>
                <p:cNvPr id="73" name="Freihand 72">
                  <a:extLst>
                    <a:ext uri="{FF2B5EF4-FFF2-40B4-BE49-F238E27FC236}">
                      <a16:creationId xmlns:a16="http://schemas.microsoft.com/office/drawing/2014/main" id="{265C4EAD-410E-4314-9654-56C9CC1B7D96}"/>
                    </a:ext>
                  </a:extLst>
                </p:cNvPr>
                <p:cNvPicPr/>
                <p:nvPr/>
              </p:nvPicPr>
              <p:blipFill>
                <a:blip r:embed="rId128"/>
                <a:stretch>
                  <a:fillRect/>
                </a:stretch>
              </p:blipFill>
              <p:spPr>
                <a:xfrm>
                  <a:off x="1366587" y="5026733"/>
                  <a:ext cx="114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A58845C9-C978-42BD-9E3A-4E89E1ED2EF4}"/>
                    </a:ext>
                  </a:extLst>
                </p14:cNvPr>
                <p14:cNvContentPartPr/>
                <p14:nvPr/>
              </p14:nvContentPartPr>
              <p14:xfrm>
                <a:off x="1492587" y="4961573"/>
                <a:ext cx="144360" cy="211680"/>
              </p14:xfrm>
            </p:contentPart>
          </mc:Choice>
          <mc:Fallback xmlns="">
            <p:pic>
              <p:nvPicPr>
                <p:cNvPr id="74" name="Freihand 73">
                  <a:extLst>
                    <a:ext uri="{FF2B5EF4-FFF2-40B4-BE49-F238E27FC236}">
                      <a16:creationId xmlns:a16="http://schemas.microsoft.com/office/drawing/2014/main" id="{A58845C9-C978-42BD-9E3A-4E89E1ED2EF4}"/>
                    </a:ext>
                  </a:extLst>
                </p:cNvPr>
                <p:cNvPicPr/>
                <p:nvPr/>
              </p:nvPicPr>
              <p:blipFill>
                <a:blip r:embed="rId130"/>
                <a:stretch>
                  <a:fillRect/>
                </a:stretch>
              </p:blipFill>
              <p:spPr>
                <a:xfrm>
                  <a:off x="1488267" y="4957253"/>
                  <a:ext cx="15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BBABFE18-59BB-47EB-A4F9-F6C69EF0671E}"/>
                    </a:ext>
                  </a:extLst>
                </p14:cNvPr>
                <p14:cNvContentPartPr/>
                <p14:nvPr/>
              </p14:nvContentPartPr>
              <p14:xfrm>
                <a:off x="1635507" y="4965893"/>
                <a:ext cx="5760" cy="42840"/>
              </p14:xfrm>
            </p:contentPart>
          </mc:Choice>
          <mc:Fallback xmlns="">
            <p:pic>
              <p:nvPicPr>
                <p:cNvPr id="75" name="Freihand 74">
                  <a:extLst>
                    <a:ext uri="{FF2B5EF4-FFF2-40B4-BE49-F238E27FC236}">
                      <a16:creationId xmlns:a16="http://schemas.microsoft.com/office/drawing/2014/main" id="{BBABFE18-59BB-47EB-A4F9-F6C69EF0671E}"/>
                    </a:ext>
                  </a:extLst>
                </p:cNvPr>
                <p:cNvPicPr/>
                <p:nvPr/>
              </p:nvPicPr>
              <p:blipFill>
                <a:blip r:embed="rId132"/>
                <a:stretch>
                  <a:fillRect/>
                </a:stretch>
              </p:blipFill>
              <p:spPr>
                <a:xfrm>
                  <a:off x="1631187" y="4961573"/>
                  <a:ext cx="1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F89F51B0-32F8-450D-8C6B-9DF60CBD744F}"/>
                    </a:ext>
                  </a:extLst>
                </p14:cNvPr>
                <p14:cNvContentPartPr/>
                <p14:nvPr/>
              </p14:nvContentPartPr>
              <p14:xfrm>
                <a:off x="1728387" y="5011973"/>
                <a:ext cx="109800" cy="77040"/>
              </p14:xfrm>
            </p:contentPart>
          </mc:Choice>
          <mc:Fallback xmlns="">
            <p:pic>
              <p:nvPicPr>
                <p:cNvPr id="76" name="Freihand 75">
                  <a:extLst>
                    <a:ext uri="{FF2B5EF4-FFF2-40B4-BE49-F238E27FC236}">
                      <a16:creationId xmlns:a16="http://schemas.microsoft.com/office/drawing/2014/main" id="{F89F51B0-32F8-450D-8C6B-9DF60CBD744F}"/>
                    </a:ext>
                  </a:extLst>
                </p:cNvPr>
                <p:cNvPicPr/>
                <p:nvPr/>
              </p:nvPicPr>
              <p:blipFill>
                <a:blip r:embed="rId134"/>
                <a:stretch>
                  <a:fillRect/>
                </a:stretch>
              </p:blipFill>
              <p:spPr>
                <a:xfrm>
                  <a:off x="1724067" y="5007653"/>
                  <a:ext cx="11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FADA3390-FB4B-49D9-B8A8-6B003B8D5595}"/>
                    </a:ext>
                  </a:extLst>
                </p14:cNvPr>
                <p14:cNvContentPartPr/>
                <p14:nvPr/>
              </p14:nvContentPartPr>
              <p14:xfrm>
                <a:off x="1726227" y="5017013"/>
                <a:ext cx="190440" cy="77400"/>
              </p14:xfrm>
            </p:contentPart>
          </mc:Choice>
          <mc:Fallback xmlns="">
            <p:pic>
              <p:nvPicPr>
                <p:cNvPr id="77" name="Freihand 76">
                  <a:extLst>
                    <a:ext uri="{FF2B5EF4-FFF2-40B4-BE49-F238E27FC236}">
                      <a16:creationId xmlns:a16="http://schemas.microsoft.com/office/drawing/2014/main" id="{FADA3390-FB4B-49D9-B8A8-6B003B8D5595}"/>
                    </a:ext>
                  </a:extLst>
                </p:cNvPr>
                <p:cNvPicPr/>
                <p:nvPr/>
              </p:nvPicPr>
              <p:blipFill>
                <a:blip r:embed="rId136"/>
                <a:stretch>
                  <a:fillRect/>
                </a:stretch>
              </p:blipFill>
              <p:spPr>
                <a:xfrm>
                  <a:off x="1721907" y="5012693"/>
                  <a:ext cx="19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93D5DCC3-113E-4DFE-A0EF-751FAB13D60C}"/>
                    </a:ext>
                  </a:extLst>
                </p14:cNvPr>
                <p14:cNvContentPartPr/>
                <p14:nvPr/>
              </p14:nvContentPartPr>
              <p14:xfrm>
                <a:off x="1927467" y="4923773"/>
                <a:ext cx="93600" cy="184320"/>
              </p14:xfrm>
            </p:contentPart>
          </mc:Choice>
          <mc:Fallback xmlns="">
            <p:pic>
              <p:nvPicPr>
                <p:cNvPr id="78" name="Freihand 77">
                  <a:extLst>
                    <a:ext uri="{FF2B5EF4-FFF2-40B4-BE49-F238E27FC236}">
                      <a16:creationId xmlns:a16="http://schemas.microsoft.com/office/drawing/2014/main" id="{93D5DCC3-113E-4DFE-A0EF-751FAB13D60C}"/>
                    </a:ext>
                  </a:extLst>
                </p:cNvPr>
                <p:cNvPicPr/>
                <p:nvPr/>
              </p:nvPicPr>
              <p:blipFill>
                <a:blip r:embed="rId138"/>
                <a:stretch>
                  <a:fillRect/>
                </a:stretch>
              </p:blipFill>
              <p:spPr>
                <a:xfrm>
                  <a:off x="1923147" y="4919453"/>
                  <a:ext cx="102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BD2F944C-DC41-47FA-A978-195FC4A73358}"/>
                    </a:ext>
                  </a:extLst>
                </p14:cNvPr>
                <p14:cNvContentPartPr/>
                <p14:nvPr/>
              </p14:nvContentPartPr>
              <p14:xfrm>
                <a:off x="1902627" y="4858613"/>
                <a:ext cx="17280" cy="17640"/>
              </p14:xfrm>
            </p:contentPart>
          </mc:Choice>
          <mc:Fallback xmlns="">
            <p:pic>
              <p:nvPicPr>
                <p:cNvPr id="79" name="Freihand 78">
                  <a:extLst>
                    <a:ext uri="{FF2B5EF4-FFF2-40B4-BE49-F238E27FC236}">
                      <a16:creationId xmlns:a16="http://schemas.microsoft.com/office/drawing/2014/main" id="{BD2F944C-DC41-47FA-A978-195FC4A73358}"/>
                    </a:ext>
                  </a:extLst>
                </p:cNvPr>
                <p:cNvPicPr/>
                <p:nvPr/>
              </p:nvPicPr>
              <p:blipFill>
                <a:blip r:embed="rId140"/>
                <a:stretch>
                  <a:fillRect/>
                </a:stretch>
              </p:blipFill>
              <p:spPr>
                <a:xfrm>
                  <a:off x="1898307" y="4854293"/>
                  <a:ext cx="25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5CF21E5D-91C0-450C-A1E9-CFAF0F9E70C7}"/>
                    </a:ext>
                  </a:extLst>
                </p14:cNvPr>
                <p14:cNvContentPartPr/>
                <p14:nvPr/>
              </p14:nvContentPartPr>
              <p14:xfrm>
                <a:off x="511587" y="5312573"/>
                <a:ext cx="158040" cy="129600"/>
              </p14:xfrm>
            </p:contentPart>
          </mc:Choice>
          <mc:Fallback xmlns="">
            <p:pic>
              <p:nvPicPr>
                <p:cNvPr id="80" name="Freihand 79">
                  <a:extLst>
                    <a:ext uri="{FF2B5EF4-FFF2-40B4-BE49-F238E27FC236}">
                      <a16:creationId xmlns:a16="http://schemas.microsoft.com/office/drawing/2014/main" id="{5CF21E5D-91C0-450C-A1E9-CFAF0F9E70C7}"/>
                    </a:ext>
                  </a:extLst>
                </p:cNvPr>
                <p:cNvPicPr/>
                <p:nvPr/>
              </p:nvPicPr>
              <p:blipFill>
                <a:blip r:embed="rId142"/>
                <a:stretch>
                  <a:fillRect/>
                </a:stretch>
              </p:blipFill>
              <p:spPr>
                <a:xfrm>
                  <a:off x="507267" y="5308253"/>
                  <a:ext cx="166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 name="Freihand 80">
                  <a:extLst>
                    <a:ext uri="{FF2B5EF4-FFF2-40B4-BE49-F238E27FC236}">
                      <a16:creationId xmlns:a16="http://schemas.microsoft.com/office/drawing/2014/main" id="{B9DC4B7B-E805-4C8C-B044-D69897CB32EA}"/>
                    </a:ext>
                  </a:extLst>
                </p14:cNvPr>
                <p14:cNvContentPartPr/>
                <p14:nvPr/>
              </p14:nvContentPartPr>
              <p14:xfrm>
                <a:off x="655947" y="5265773"/>
                <a:ext cx="262080" cy="271800"/>
              </p14:xfrm>
            </p:contentPart>
          </mc:Choice>
          <mc:Fallback xmlns="">
            <p:pic>
              <p:nvPicPr>
                <p:cNvPr id="81" name="Freihand 80">
                  <a:extLst>
                    <a:ext uri="{FF2B5EF4-FFF2-40B4-BE49-F238E27FC236}">
                      <a16:creationId xmlns:a16="http://schemas.microsoft.com/office/drawing/2014/main" id="{B9DC4B7B-E805-4C8C-B044-D69897CB32EA}"/>
                    </a:ext>
                  </a:extLst>
                </p:cNvPr>
                <p:cNvPicPr/>
                <p:nvPr/>
              </p:nvPicPr>
              <p:blipFill>
                <a:blip r:embed="rId144"/>
                <a:stretch>
                  <a:fillRect/>
                </a:stretch>
              </p:blipFill>
              <p:spPr>
                <a:xfrm>
                  <a:off x="651627" y="5261453"/>
                  <a:ext cx="2707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2" name="Freihand 81">
                  <a:extLst>
                    <a:ext uri="{FF2B5EF4-FFF2-40B4-BE49-F238E27FC236}">
                      <a16:creationId xmlns:a16="http://schemas.microsoft.com/office/drawing/2014/main" id="{AF88537D-0245-4D64-8C97-2266E8693862}"/>
                    </a:ext>
                  </a:extLst>
                </p14:cNvPr>
                <p14:cNvContentPartPr/>
                <p14:nvPr/>
              </p14:nvContentPartPr>
              <p14:xfrm>
                <a:off x="1037907" y="5347133"/>
                <a:ext cx="241200" cy="84600"/>
              </p14:xfrm>
            </p:contentPart>
          </mc:Choice>
          <mc:Fallback xmlns="">
            <p:pic>
              <p:nvPicPr>
                <p:cNvPr id="82" name="Freihand 81">
                  <a:extLst>
                    <a:ext uri="{FF2B5EF4-FFF2-40B4-BE49-F238E27FC236}">
                      <a16:creationId xmlns:a16="http://schemas.microsoft.com/office/drawing/2014/main" id="{AF88537D-0245-4D64-8C97-2266E8693862}"/>
                    </a:ext>
                  </a:extLst>
                </p:cNvPr>
                <p:cNvPicPr/>
                <p:nvPr/>
              </p:nvPicPr>
              <p:blipFill>
                <a:blip r:embed="rId146"/>
                <a:stretch>
                  <a:fillRect/>
                </a:stretch>
              </p:blipFill>
              <p:spPr>
                <a:xfrm>
                  <a:off x="1033587" y="5342813"/>
                  <a:ext cx="249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3" name="Freihand 82">
                  <a:extLst>
                    <a:ext uri="{FF2B5EF4-FFF2-40B4-BE49-F238E27FC236}">
                      <a16:creationId xmlns:a16="http://schemas.microsoft.com/office/drawing/2014/main" id="{5FD5DCC8-3D94-4150-BE4B-5CDFB726C912}"/>
                    </a:ext>
                  </a:extLst>
                </p14:cNvPr>
                <p14:cNvContentPartPr/>
                <p14:nvPr/>
              </p14:nvContentPartPr>
              <p14:xfrm>
                <a:off x="1284147" y="5347853"/>
                <a:ext cx="104760" cy="78480"/>
              </p14:xfrm>
            </p:contentPart>
          </mc:Choice>
          <mc:Fallback xmlns="">
            <p:pic>
              <p:nvPicPr>
                <p:cNvPr id="83" name="Freihand 82">
                  <a:extLst>
                    <a:ext uri="{FF2B5EF4-FFF2-40B4-BE49-F238E27FC236}">
                      <a16:creationId xmlns:a16="http://schemas.microsoft.com/office/drawing/2014/main" id="{5FD5DCC8-3D94-4150-BE4B-5CDFB726C912}"/>
                    </a:ext>
                  </a:extLst>
                </p:cNvPr>
                <p:cNvPicPr/>
                <p:nvPr/>
              </p:nvPicPr>
              <p:blipFill>
                <a:blip r:embed="rId148"/>
                <a:stretch>
                  <a:fillRect/>
                </a:stretch>
              </p:blipFill>
              <p:spPr>
                <a:xfrm>
                  <a:off x="1279827" y="5343533"/>
                  <a:ext cx="113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4" name="Freihand 83">
                  <a:extLst>
                    <a:ext uri="{FF2B5EF4-FFF2-40B4-BE49-F238E27FC236}">
                      <a16:creationId xmlns:a16="http://schemas.microsoft.com/office/drawing/2014/main" id="{67145C41-3CDF-415B-8308-DE73C51CDCDC}"/>
                    </a:ext>
                  </a:extLst>
                </p14:cNvPr>
                <p14:cNvContentPartPr/>
                <p14:nvPr/>
              </p14:nvContentPartPr>
              <p14:xfrm>
                <a:off x="1408707" y="5339213"/>
                <a:ext cx="52560" cy="93240"/>
              </p14:xfrm>
            </p:contentPart>
          </mc:Choice>
          <mc:Fallback xmlns="">
            <p:pic>
              <p:nvPicPr>
                <p:cNvPr id="84" name="Freihand 83">
                  <a:extLst>
                    <a:ext uri="{FF2B5EF4-FFF2-40B4-BE49-F238E27FC236}">
                      <a16:creationId xmlns:a16="http://schemas.microsoft.com/office/drawing/2014/main" id="{67145C41-3CDF-415B-8308-DE73C51CDCDC}"/>
                    </a:ext>
                  </a:extLst>
                </p:cNvPr>
                <p:cNvPicPr/>
                <p:nvPr/>
              </p:nvPicPr>
              <p:blipFill>
                <a:blip r:embed="rId150"/>
                <a:stretch>
                  <a:fillRect/>
                </a:stretch>
              </p:blipFill>
              <p:spPr>
                <a:xfrm>
                  <a:off x="1404387" y="5334893"/>
                  <a:ext cx="61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5" name="Freihand 84">
                  <a:extLst>
                    <a:ext uri="{FF2B5EF4-FFF2-40B4-BE49-F238E27FC236}">
                      <a16:creationId xmlns:a16="http://schemas.microsoft.com/office/drawing/2014/main" id="{CFC4808E-18EF-4B3E-800B-8A2B64ECE6E3}"/>
                    </a:ext>
                  </a:extLst>
                </p14:cNvPr>
                <p14:cNvContentPartPr/>
                <p14:nvPr/>
              </p14:nvContentPartPr>
              <p14:xfrm>
                <a:off x="1402947" y="5351813"/>
                <a:ext cx="180000" cy="60840"/>
              </p14:xfrm>
            </p:contentPart>
          </mc:Choice>
          <mc:Fallback xmlns="">
            <p:pic>
              <p:nvPicPr>
                <p:cNvPr id="85" name="Freihand 84">
                  <a:extLst>
                    <a:ext uri="{FF2B5EF4-FFF2-40B4-BE49-F238E27FC236}">
                      <a16:creationId xmlns:a16="http://schemas.microsoft.com/office/drawing/2014/main" id="{CFC4808E-18EF-4B3E-800B-8A2B64ECE6E3}"/>
                    </a:ext>
                  </a:extLst>
                </p:cNvPr>
                <p:cNvPicPr/>
                <p:nvPr/>
              </p:nvPicPr>
              <p:blipFill>
                <a:blip r:embed="rId152"/>
                <a:stretch>
                  <a:fillRect/>
                </a:stretch>
              </p:blipFill>
              <p:spPr>
                <a:xfrm>
                  <a:off x="1398627" y="5347493"/>
                  <a:ext cx="188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6" name="Freihand 85">
                  <a:extLst>
                    <a:ext uri="{FF2B5EF4-FFF2-40B4-BE49-F238E27FC236}">
                      <a16:creationId xmlns:a16="http://schemas.microsoft.com/office/drawing/2014/main" id="{5FA750F4-48A7-4B95-9196-030DEB0CC5C6}"/>
                    </a:ext>
                  </a:extLst>
                </p14:cNvPr>
                <p14:cNvContentPartPr/>
                <p14:nvPr/>
              </p14:nvContentPartPr>
              <p14:xfrm>
                <a:off x="1599507" y="5322653"/>
                <a:ext cx="192240" cy="75240"/>
              </p14:xfrm>
            </p:contentPart>
          </mc:Choice>
          <mc:Fallback xmlns="">
            <p:pic>
              <p:nvPicPr>
                <p:cNvPr id="86" name="Freihand 85">
                  <a:extLst>
                    <a:ext uri="{FF2B5EF4-FFF2-40B4-BE49-F238E27FC236}">
                      <a16:creationId xmlns:a16="http://schemas.microsoft.com/office/drawing/2014/main" id="{5FA750F4-48A7-4B95-9196-030DEB0CC5C6}"/>
                    </a:ext>
                  </a:extLst>
                </p:cNvPr>
                <p:cNvPicPr/>
                <p:nvPr/>
              </p:nvPicPr>
              <p:blipFill>
                <a:blip r:embed="rId154"/>
                <a:stretch>
                  <a:fillRect/>
                </a:stretch>
              </p:blipFill>
              <p:spPr>
                <a:xfrm>
                  <a:off x="1595187" y="5318333"/>
                  <a:ext cx="20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7" name="Freihand 86">
                  <a:extLst>
                    <a:ext uri="{FF2B5EF4-FFF2-40B4-BE49-F238E27FC236}">
                      <a16:creationId xmlns:a16="http://schemas.microsoft.com/office/drawing/2014/main" id="{524068C1-7934-4DC6-9D05-2C9905E0886B}"/>
                    </a:ext>
                  </a:extLst>
                </p14:cNvPr>
                <p14:cNvContentPartPr/>
                <p14:nvPr/>
              </p14:nvContentPartPr>
              <p14:xfrm>
                <a:off x="1794267" y="5236613"/>
                <a:ext cx="361800" cy="140040"/>
              </p14:xfrm>
            </p:contentPart>
          </mc:Choice>
          <mc:Fallback xmlns="">
            <p:pic>
              <p:nvPicPr>
                <p:cNvPr id="87" name="Freihand 86">
                  <a:extLst>
                    <a:ext uri="{FF2B5EF4-FFF2-40B4-BE49-F238E27FC236}">
                      <a16:creationId xmlns:a16="http://schemas.microsoft.com/office/drawing/2014/main" id="{524068C1-7934-4DC6-9D05-2C9905E0886B}"/>
                    </a:ext>
                  </a:extLst>
                </p:cNvPr>
                <p:cNvPicPr/>
                <p:nvPr/>
              </p:nvPicPr>
              <p:blipFill>
                <a:blip r:embed="rId156"/>
                <a:stretch>
                  <a:fillRect/>
                </a:stretch>
              </p:blipFill>
              <p:spPr>
                <a:xfrm>
                  <a:off x="1789947" y="5232293"/>
                  <a:ext cx="370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DD896B85-F3E9-4CE8-9576-BE2B002A417C}"/>
                    </a:ext>
                  </a:extLst>
                </p14:cNvPr>
                <p14:cNvContentPartPr/>
                <p14:nvPr/>
              </p14:nvContentPartPr>
              <p14:xfrm>
                <a:off x="797427" y="5645213"/>
                <a:ext cx="135360" cy="161640"/>
              </p14:xfrm>
            </p:contentPart>
          </mc:Choice>
          <mc:Fallback xmlns="">
            <p:pic>
              <p:nvPicPr>
                <p:cNvPr id="89" name="Freihand 88">
                  <a:extLst>
                    <a:ext uri="{FF2B5EF4-FFF2-40B4-BE49-F238E27FC236}">
                      <a16:creationId xmlns:a16="http://schemas.microsoft.com/office/drawing/2014/main" id="{DD896B85-F3E9-4CE8-9576-BE2B002A417C}"/>
                    </a:ext>
                  </a:extLst>
                </p:cNvPr>
                <p:cNvPicPr/>
                <p:nvPr/>
              </p:nvPicPr>
              <p:blipFill>
                <a:blip r:embed="rId158"/>
                <a:stretch>
                  <a:fillRect/>
                </a:stretch>
              </p:blipFill>
              <p:spPr>
                <a:xfrm>
                  <a:off x="793107" y="5640893"/>
                  <a:ext cx="144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0" name="Freihand 89">
                  <a:extLst>
                    <a:ext uri="{FF2B5EF4-FFF2-40B4-BE49-F238E27FC236}">
                      <a16:creationId xmlns:a16="http://schemas.microsoft.com/office/drawing/2014/main" id="{61F393A3-3C3A-48F6-8760-558C459CB438}"/>
                    </a:ext>
                  </a:extLst>
                </p14:cNvPr>
                <p14:cNvContentPartPr/>
                <p14:nvPr/>
              </p14:nvContentPartPr>
              <p14:xfrm>
                <a:off x="1050507" y="5657453"/>
                <a:ext cx="87120" cy="120960"/>
              </p14:xfrm>
            </p:contentPart>
          </mc:Choice>
          <mc:Fallback xmlns="">
            <p:pic>
              <p:nvPicPr>
                <p:cNvPr id="90" name="Freihand 89">
                  <a:extLst>
                    <a:ext uri="{FF2B5EF4-FFF2-40B4-BE49-F238E27FC236}">
                      <a16:creationId xmlns:a16="http://schemas.microsoft.com/office/drawing/2014/main" id="{61F393A3-3C3A-48F6-8760-558C459CB438}"/>
                    </a:ext>
                  </a:extLst>
                </p:cNvPr>
                <p:cNvPicPr/>
                <p:nvPr/>
              </p:nvPicPr>
              <p:blipFill>
                <a:blip r:embed="rId160"/>
                <a:stretch>
                  <a:fillRect/>
                </a:stretch>
              </p:blipFill>
              <p:spPr>
                <a:xfrm>
                  <a:off x="1046187" y="5653133"/>
                  <a:ext cx="95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1" name="Freihand 90">
                  <a:extLst>
                    <a:ext uri="{FF2B5EF4-FFF2-40B4-BE49-F238E27FC236}">
                      <a16:creationId xmlns:a16="http://schemas.microsoft.com/office/drawing/2014/main" id="{57D17982-95D5-49F2-A9BC-B99DB3D01FE8}"/>
                    </a:ext>
                  </a:extLst>
                </p14:cNvPr>
                <p14:cNvContentPartPr/>
                <p14:nvPr/>
              </p14:nvContentPartPr>
              <p14:xfrm>
                <a:off x="990387" y="5585453"/>
                <a:ext cx="65880" cy="120960"/>
              </p14:xfrm>
            </p:contentPart>
          </mc:Choice>
          <mc:Fallback xmlns="">
            <p:pic>
              <p:nvPicPr>
                <p:cNvPr id="91" name="Freihand 90">
                  <a:extLst>
                    <a:ext uri="{FF2B5EF4-FFF2-40B4-BE49-F238E27FC236}">
                      <a16:creationId xmlns:a16="http://schemas.microsoft.com/office/drawing/2014/main" id="{57D17982-95D5-49F2-A9BC-B99DB3D01FE8}"/>
                    </a:ext>
                  </a:extLst>
                </p:cNvPr>
                <p:cNvPicPr/>
                <p:nvPr/>
              </p:nvPicPr>
              <p:blipFill>
                <a:blip r:embed="rId162"/>
                <a:stretch>
                  <a:fillRect/>
                </a:stretch>
              </p:blipFill>
              <p:spPr>
                <a:xfrm>
                  <a:off x="986067" y="5581133"/>
                  <a:ext cx="74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2" name="Freihand 91">
                  <a:extLst>
                    <a:ext uri="{FF2B5EF4-FFF2-40B4-BE49-F238E27FC236}">
                      <a16:creationId xmlns:a16="http://schemas.microsoft.com/office/drawing/2014/main" id="{C0FBF0B1-D494-466A-81BB-0E8AC76D4CE4}"/>
                    </a:ext>
                  </a:extLst>
                </p14:cNvPr>
                <p14:cNvContentPartPr/>
                <p14:nvPr/>
              </p14:nvContentPartPr>
              <p14:xfrm>
                <a:off x="1164987" y="5728373"/>
                <a:ext cx="83880" cy="74160"/>
              </p14:xfrm>
            </p:contentPart>
          </mc:Choice>
          <mc:Fallback xmlns="">
            <p:pic>
              <p:nvPicPr>
                <p:cNvPr id="92" name="Freihand 91">
                  <a:extLst>
                    <a:ext uri="{FF2B5EF4-FFF2-40B4-BE49-F238E27FC236}">
                      <a16:creationId xmlns:a16="http://schemas.microsoft.com/office/drawing/2014/main" id="{C0FBF0B1-D494-466A-81BB-0E8AC76D4CE4}"/>
                    </a:ext>
                  </a:extLst>
                </p:cNvPr>
                <p:cNvPicPr/>
                <p:nvPr/>
              </p:nvPicPr>
              <p:blipFill>
                <a:blip r:embed="rId164"/>
                <a:stretch>
                  <a:fillRect/>
                </a:stretch>
              </p:blipFill>
              <p:spPr>
                <a:xfrm>
                  <a:off x="1160667" y="5724053"/>
                  <a:ext cx="92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669324B9-D986-4E3D-8CA0-9DF579BB107F}"/>
                    </a:ext>
                  </a:extLst>
                </p14:cNvPr>
                <p14:cNvContentPartPr/>
                <p14:nvPr/>
              </p14:nvContentPartPr>
              <p14:xfrm>
                <a:off x="1393947" y="5595533"/>
                <a:ext cx="103320" cy="183960"/>
              </p14:xfrm>
            </p:contentPart>
          </mc:Choice>
          <mc:Fallback xmlns="">
            <p:pic>
              <p:nvPicPr>
                <p:cNvPr id="94" name="Freihand 93">
                  <a:extLst>
                    <a:ext uri="{FF2B5EF4-FFF2-40B4-BE49-F238E27FC236}">
                      <a16:creationId xmlns:a16="http://schemas.microsoft.com/office/drawing/2014/main" id="{669324B9-D986-4E3D-8CA0-9DF579BB107F}"/>
                    </a:ext>
                  </a:extLst>
                </p:cNvPr>
                <p:cNvPicPr/>
                <p:nvPr/>
              </p:nvPicPr>
              <p:blipFill>
                <a:blip r:embed="rId166"/>
                <a:stretch>
                  <a:fillRect/>
                </a:stretch>
              </p:blipFill>
              <p:spPr>
                <a:xfrm>
                  <a:off x="1389627" y="5591213"/>
                  <a:ext cx="111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C2155FE9-32B9-418A-A2E2-E40C6661AF84}"/>
                    </a:ext>
                  </a:extLst>
                </p14:cNvPr>
                <p14:cNvContentPartPr/>
                <p14:nvPr/>
              </p14:nvContentPartPr>
              <p14:xfrm>
                <a:off x="1528947" y="5663933"/>
                <a:ext cx="79560" cy="99720"/>
              </p14:xfrm>
            </p:contentPart>
          </mc:Choice>
          <mc:Fallback xmlns="">
            <p:pic>
              <p:nvPicPr>
                <p:cNvPr id="95" name="Freihand 94">
                  <a:extLst>
                    <a:ext uri="{FF2B5EF4-FFF2-40B4-BE49-F238E27FC236}">
                      <a16:creationId xmlns:a16="http://schemas.microsoft.com/office/drawing/2014/main" id="{C2155FE9-32B9-418A-A2E2-E40C6661AF84}"/>
                    </a:ext>
                  </a:extLst>
                </p:cNvPr>
                <p:cNvPicPr/>
                <p:nvPr/>
              </p:nvPicPr>
              <p:blipFill>
                <a:blip r:embed="rId168"/>
                <a:stretch>
                  <a:fillRect/>
                </a:stretch>
              </p:blipFill>
              <p:spPr>
                <a:xfrm>
                  <a:off x="1524627" y="5659613"/>
                  <a:ext cx="8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3B8E268E-E06E-450C-BCE2-C0A44AB3BC42}"/>
                    </a:ext>
                  </a:extLst>
                </p14:cNvPr>
                <p14:cNvContentPartPr/>
                <p14:nvPr/>
              </p14:nvContentPartPr>
              <p14:xfrm>
                <a:off x="1653867" y="5522813"/>
                <a:ext cx="28800" cy="239040"/>
              </p14:xfrm>
            </p:contentPart>
          </mc:Choice>
          <mc:Fallback xmlns="">
            <p:pic>
              <p:nvPicPr>
                <p:cNvPr id="96" name="Freihand 95">
                  <a:extLst>
                    <a:ext uri="{FF2B5EF4-FFF2-40B4-BE49-F238E27FC236}">
                      <a16:creationId xmlns:a16="http://schemas.microsoft.com/office/drawing/2014/main" id="{3B8E268E-E06E-450C-BCE2-C0A44AB3BC42}"/>
                    </a:ext>
                  </a:extLst>
                </p:cNvPr>
                <p:cNvPicPr/>
                <p:nvPr/>
              </p:nvPicPr>
              <p:blipFill>
                <a:blip r:embed="rId170"/>
                <a:stretch>
                  <a:fillRect/>
                </a:stretch>
              </p:blipFill>
              <p:spPr>
                <a:xfrm>
                  <a:off x="1649547" y="5518493"/>
                  <a:ext cx="374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36A1E0E5-7C20-40FA-81A1-09419233230C}"/>
                    </a:ext>
                  </a:extLst>
                </p14:cNvPr>
                <p14:cNvContentPartPr/>
                <p14:nvPr/>
              </p14:nvContentPartPr>
              <p14:xfrm>
                <a:off x="1596627" y="5620013"/>
                <a:ext cx="109080" cy="2880"/>
              </p14:xfrm>
            </p:contentPart>
          </mc:Choice>
          <mc:Fallback xmlns="">
            <p:pic>
              <p:nvPicPr>
                <p:cNvPr id="97" name="Freihand 96">
                  <a:extLst>
                    <a:ext uri="{FF2B5EF4-FFF2-40B4-BE49-F238E27FC236}">
                      <a16:creationId xmlns:a16="http://schemas.microsoft.com/office/drawing/2014/main" id="{36A1E0E5-7C20-40FA-81A1-09419233230C}"/>
                    </a:ext>
                  </a:extLst>
                </p:cNvPr>
                <p:cNvPicPr/>
                <p:nvPr/>
              </p:nvPicPr>
              <p:blipFill>
                <a:blip r:embed="rId172"/>
                <a:stretch>
                  <a:fillRect/>
                </a:stretch>
              </p:blipFill>
              <p:spPr>
                <a:xfrm>
                  <a:off x="1592307" y="5615693"/>
                  <a:ext cx="117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5EB7E89C-B5FA-49B3-BB97-2ADEFECA2F39}"/>
                    </a:ext>
                  </a:extLst>
                </p14:cNvPr>
                <p14:cNvContentPartPr/>
                <p14:nvPr/>
              </p14:nvContentPartPr>
              <p14:xfrm>
                <a:off x="1698507" y="5575733"/>
                <a:ext cx="649800" cy="259920"/>
              </p14:xfrm>
            </p:contentPart>
          </mc:Choice>
          <mc:Fallback xmlns="">
            <p:pic>
              <p:nvPicPr>
                <p:cNvPr id="98" name="Freihand 97">
                  <a:extLst>
                    <a:ext uri="{FF2B5EF4-FFF2-40B4-BE49-F238E27FC236}">
                      <a16:creationId xmlns:a16="http://schemas.microsoft.com/office/drawing/2014/main" id="{5EB7E89C-B5FA-49B3-BB97-2ADEFECA2F39}"/>
                    </a:ext>
                  </a:extLst>
                </p:cNvPr>
                <p:cNvPicPr/>
                <p:nvPr/>
              </p:nvPicPr>
              <p:blipFill>
                <a:blip r:embed="rId174"/>
                <a:stretch>
                  <a:fillRect/>
                </a:stretch>
              </p:blipFill>
              <p:spPr>
                <a:xfrm>
                  <a:off x="1694187" y="5571413"/>
                  <a:ext cx="658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9A730D17-AC1E-4B40-843D-EBA8D070FD45}"/>
                    </a:ext>
                  </a:extLst>
                </p14:cNvPr>
                <p14:cNvContentPartPr/>
                <p14:nvPr/>
              </p14:nvContentPartPr>
              <p14:xfrm>
                <a:off x="1353627" y="5720453"/>
                <a:ext cx="1224000" cy="145080"/>
              </p14:xfrm>
            </p:contentPart>
          </mc:Choice>
          <mc:Fallback xmlns="">
            <p:pic>
              <p:nvPicPr>
                <p:cNvPr id="99" name="Freihand 98">
                  <a:extLst>
                    <a:ext uri="{FF2B5EF4-FFF2-40B4-BE49-F238E27FC236}">
                      <a16:creationId xmlns:a16="http://schemas.microsoft.com/office/drawing/2014/main" id="{9A730D17-AC1E-4B40-843D-EBA8D070FD45}"/>
                    </a:ext>
                  </a:extLst>
                </p:cNvPr>
                <p:cNvPicPr/>
                <p:nvPr/>
              </p:nvPicPr>
              <p:blipFill>
                <a:blip r:embed="rId176"/>
                <a:stretch>
                  <a:fillRect/>
                </a:stretch>
              </p:blipFill>
              <p:spPr>
                <a:xfrm>
                  <a:off x="1349307" y="5716133"/>
                  <a:ext cx="1232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B1AAD561-69EA-4B26-BE23-1081D2311BF8}"/>
                    </a:ext>
                  </a:extLst>
                </p14:cNvPr>
                <p14:cNvContentPartPr/>
                <p14:nvPr/>
              </p14:nvContentPartPr>
              <p14:xfrm>
                <a:off x="4301667" y="1380653"/>
                <a:ext cx="3541320" cy="116640"/>
              </p14:xfrm>
            </p:contentPart>
          </mc:Choice>
          <mc:Fallback xmlns="">
            <p:pic>
              <p:nvPicPr>
                <p:cNvPr id="106" name="Freihand 105">
                  <a:extLst>
                    <a:ext uri="{FF2B5EF4-FFF2-40B4-BE49-F238E27FC236}">
                      <a16:creationId xmlns:a16="http://schemas.microsoft.com/office/drawing/2014/main" id="{B1AAD561-69EA-4B26-BE23-1081D2311BF8}"/>
                    </a:ext>
                  </a:extLst>
                </p:cNvPr>
                <p:cNvPicPr/>
                <p:nvPr/>
              </p:nvPicPr>
              <p:blipFill>
                <a:blip r:embed="rId178"/>
                <a:stretch>
                  <a:fillRect/>
                </a:stretch>
              </p:blipFill>
              <p:spPr>
                <a:xfrm>
                  <a:off x="4297347" y="1376333"/>
                  <a:ext cx="3549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692BAF4A-947E-452E-A7CA-6245A69EDDD2}"/>
                    </a:ext>
                  </a:extLst>
                </p14:cNvPr>
                <p14:cNvContentPartPr/>
                <p14:nvPr/>
              </p14:nvContentPartPr>
              <p14:xfrm>
                <a:off x="7544187" y="1452653"/>
                <a:ext cx="298440" cy="2707200"/>
              </p14:xfrm>
            </p:contentPart>
          </mc:Choice>
          <mc:Fallback xmlns="">
            <p:pic>
              <p:nvPicPr>
                <p:cNvPr id="107" name="Freihand 106">
                  <a:extLst>
                    <a:ext uri="{FF2B5EF4-FFF2-40B4-BE49-F238E27FC236}">
                      <a16:creationId xmlns:a16="http://schemas.microsoft.com/office/drawing/2014/main" id="{692BAF4A-947E-452E-A7CA-6245A69EDDD2}"/>
                    </a:ext>
                  </a:extLst>
                </p:cNvPr>
                <p:cNvPicPr/>
                <p:nvPr/>
              </p:nvPicPr>
              <p:blipFill>
                <a:blip r:embed="rId180"/>
                <a:stretch>
                  <a:fillRect/>
                </a:stretch>
              </p:blipFill>
              <p:spPr>
                <a:xfrm>
                  <a:off x="7539867" y="1448333"/>
                  <a:ext cx="307080" cy="2715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3EE78C45-8BCE-4F19-B7BF-143F858A9C12}"/>
                    </a:ext>
                  </a:extLst>
                </p14:cNvPr>
                <p14:cNvContentPartPr/>
                <p14:nvPr/>
              </p14:nvContentPartPr>
              <p14:xfrm>
                <a:off x="6925347" y="4221413"/>
                <a:ext cx="219600" cy="241560"/>
              </p14:xfrm>
            </p:contentPart>
          </mc:Choice>
          <mc:Fallback xmlns="">
            <p:pic>
              <p:nvPicPr>
                <p:cNvPr id="108" name="Freihand 107">
                  <a:extLst>
                    <a:ext uri="{FF2B5EF4-FFF2-40B4-BE49-F238E27FC236}">
                      <a16:creationId xmlns:a16="http://schemas.microsoft.com/office/drawing/2014/main" id="{3EE78C45-8BCE-4F19-B7BF-143F858A9C12}"/>
                    </a:ext>
                  </a:extLst>
                </p:cNvPr>
                <p:cNvPicPr/>
                <p:nvPr/>
              </p:nvPicPr>
              <p:blipFill>
                <a:blip r:embed="rId182"/>
                <a:stretch>
                  <a:fillRect/>
                </a:stretch>
              </p:blipFill>
              <p:spPr>
                <a:xfrm>
                  <a:off x="6921027" y="4217093"/>
                  <a:ext cx="228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85940A74-4E17-4AFE-BB01-EAD47BAC527B}"/>
                    </a:ext>
                  </a:extLst>
                </p14:cNvPr>
                <p14:cNvContentPartPr/>
                <p14:nvPr/>
              </p14:nvContentPartPr>
              <p14:xfrm>
                <a:off x="7151787" y="4344533"/>
                <a:ext cx="141480" cy="81000"/>
              </p14:xfrm>
            </p:contentPart>
          </mc:Choice>
          <mc:Fallback xmlns="">
            <p:pic>
              <p:nvPicPr>
                <p:cNvPr id="109" name="Freihand 108">
                  <a:extLst>
                    <a:ext uri="{FF2B5EF4-FFF2-40B4-BE49-F238E27FC236}">
                      <a16:creationId xmlns:a16="http://schemas.microsoft.com/office/drawing/2014/main" id="{85940A74-4E17-4AFE-BB01-EAD47BAC527B}"/>
                    </a:ext>
                  </a:extLst>
                </p:cNvPr>
                <p:cNvPicPr/>
                <p:nvPr/>
              </p:nvPicPr>
              <p:blipFill>
                <a:blip r:embed="rId184"/>
                <a:stretch>
                  <a:fillRect/>
                </a:stretch>
              </p:blipFill>
              <p:spPr>
                <a:xfrm>
                  <a:off x="7147467" y="4340213"/>
                  <a:ext cx="150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7C1B5FE5-51BC-4F96-911F-632B08AE9BE5}"/>
                    </a:ext>
                  </a:extLst>
                </p14:cNvPr>
                <p14:cNvContentPartPr/>
                <p14:nvPr/>
              </p14:nvContentPartPr>
              <p14:xfrm>
                <a:off x="7294707" y="4343453"/>
                <a:ext cx="120240" cy="92880"/>
              </p14:xfrm>
            </p:contentPart>
          </mc:Choice>
          <mc:Fallback xmlns="">
            <p:pic>
              <p:nvPicPr>
                <p:cNvPr id="110" name="Freihand 109">
                  <a:extLst>
                    <a:ext uri="{FF2B5EF4-FFF2-40B4-BE49-F238E27FC236}">
                      <a16:creationId xmlns:a16="http://schemas.microsoft.com/office/drawing/2014/main" id="{7C1B5FE5-51BC-4F96-911F-632B08AE9BE5}"/>
                    </a:ext>
                  </a:extLst>
                </p:cNvPr>
                <p:cNvPicPr/>
                <p:nvPr/>
              </p:nvPicPr>
              <p:blipFill>
                <a:blip r:embed="rId186"/>
                <a:stretch>
                  <a:fillRect/>
                </a:stretch>
              </p:blipFill>
              <p:spPr>
                <a:xfrm>
                  <a:off x="7290387" y="4339133"/>
                  <a:ext cx="128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A529BCEA-2685-4CBC-B002-9D94FCFDA9C3}"/>
                    </a:ext>
                  </a:extLst>
                </p14:cNvPr>
                <p14:cNvContentPartPr/>
                <p14:nvPr/>
              </p14:nvContentPartPr>
              <p14:xfrm>
                <a:off x="7410267" y="4324373"/>
                <a:ext cx="104040" cy="118080"/>
              </p14:xfrm>
            </p:contentPart>
          </mc:Choice>
          <mc:Fallback xmlns="">
            <p:pic>
              <p:nvPicPr>
                <p:cNvPr id="111" name="Freihand 110">
                  <a:extLst>
                    <a:ext uri="{FF2B5EF4-FFF2-40B4-BE49-F238E27FC236}">
                      <a16:creationId xmlns:a16="http://schemas.microsoft.com/office/drawing/2014/main" id="{A529BCEA-2685-4CBC-B002-9D94FCFDA9C3}"/>
                    </a:ext>
                  </a:extLst>
                </p:cNvPr>
                <p:cNvPicPr/>
                <p:nvPr/>
              </p:nvPicPr>
              <p:blipFill>
                <a:blip r:embed="rId188"/>
                <a:stretch>
                  <a:fillRect/>
                </a:stretch>
              </p:blipFill>
              <p:spPr>
                <a:xfrm>
                  <a:off x="7405947" y="4320053"/>
                  <a:ext cx="112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BAC9044A-7290-4357-944F-317125BD40FC}"/>
                    </a:ext>
                  </a:extLst>
                </p14:cNvPr>
                <p14:cNvContentPartPr/>
                <p14:nvPr/>
              </p14:nvContentPartPr>
              <p14:xfrm>
                <a:off x="7538067" y="4238333"/>
                <a:ext cx="269640" cy="172440"/>
              </p14:xfrm>
            </p:contentPart>
          </mc:Choice>
          <mc:Fallback xmlns="">
            <p:pic>
              <p:nvPicPr>
                <p:cNvPr id="112" name="Freihand 111">
                  <a:extLst>
                    <a:ext uri="{FF2B5EF4-FFF2-40B4-BE49-F238E27FC236}">
                      <a16:creationId xmlns:a16="http://schemas.microsoft.com/office/drawing/2014/main" id="{BAC9044A-7290-4357-944F-317125BD40FC}"/>
                    </a:ext>
                  </a:extLst>
                </p:cNvPr>
                <p:cNvPicPr/>
                <p:nvPr/>
              </p:nvPicPr>
              <p:blipFill>
                <a:blip r:embed="rId190"/>
                <a:stretch>
                  <a:fillRect/>
                </a:stretch>
              </p:blipFill>
              <p:spPr>
                <a:xfrm>
                  <a:off x="7533747" y="4234013"/>
                  <a:ext cx="278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4A65B4A3-B4A3-4CC0-BC51-B01F6B21926D}"/>
                    </a:ext>
                  </a:extLst>
                </p14:cNvPr>
                <p14:cNvContentPartPr/>
                <p14:nvPr/>
              </p14:nvContentPartPr>
              <p14:xfrm>
                <a:off x="7800507" y="4235093"/>
                <a:ext cx="63360" cy="32760"/>
              </p14:xfrm>
            </p:contentPart>
          </mc:Choice>
          <mc:Fallback xmlns="">
            <p:pic>
              <p:nvPicPr>
                <p:cNvPr id="113" name="Freihand 112">
                  <a:extLst>
                    <a:ext uri="{FF2B5EF4-FFF2-40B4-BE49-F238E27FC236}">
                      <a16:creationId xmlns:a16="http://schemas.microsoft.com/office/drawing/2014/main" id="{4A65B4A3-B4A3-4CC0-BC51-B01F6B21926D}"/>
                    </a:ext>
                  </a:extLst>
                </p:cNvPr>
                <p:cNvPicPr/>
                <p:nvPr/>
              </p:nvPicPr>
              <p:blipFill>
                <a:blip r:embed="rId192"/>
                <a:stretch>
                  <a:fillRect/>
                </a:stretch>
              </p:blipFill>
              <p:spPr>
                <a:xfrm>
                  <a:off x="7796187" y="4230773"/>
                  <a:ext cx="72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23C7DBAF-7487-4164-9CE5-0B58F138996B}"/>
                    </a:ext>
                  </a:extLst>
                </p14:cNvPr>
                <p14:cNvContentPartPr/>
                <p14:nvPr/>
              </p14:nvContentPartPr>
              <p14:xfrm>
                <a:off x="7866747" y="4173893"/>
                <a:ext cx="314640" cy="205560"/>
              </p14:xfrm>
            </p:contentPart>
          </mc:Choice>
          <mc:Fallback xmlns="">
            <p:pic>
              <p:nvPicPr>
                <p:cNvPr id="114" name="Freihand 113">
                  <a:extLst>
                    <a:ext uri="{FF2B5EF4-FFF2-40B4-BE49-F238E27FC236}">
                      <a16:creationId xmlns:a16="http://schemas.microsoft.com/office/drawing/2014/main" id="{23C7DBAF-7487-4164-9CE5-0B58F138996B}"/>
                    </a:ext>
                  </a:extLst>
                </p:cNvPr>
                <p:cNvPicPr/>
                <p:nvPr/>
              </p:nvPicPr>
              <p:blipFill>
                <a:blip r:embed="rId194"/>
                <a:stretch>
                  <a:fillRect/>
                </a:stretch>
              </p:blipFill>
              <p:spPr>
                <a:xfrm>
                  <a:off x="7862427" y="4169573"/>
                  <a:ext cx="323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419BCF18-4951-4BD3-8A97-77475EB2E8C5}"/>
                    </a:ext>
                  </a:extLst>
                </p14:cNvPr>
                <p14:cNvContentPartPr/>
                <p14:nvPr/>
              </p14:nvContentPartPr>
              <p14:xfrm>
                <a:off x="8153307" y="4171373"/>
                <a:ext cx="153000" cy="226800"/>
              </p14:xfrm>
            </p:contentPart>
          </mc:Choice>
          <mc:Fallback xmlns="">
            <p:pic>
              <p:nvPicPr>
                <p:cNvPr id="115" name="Freihand 114">
                  <a:extLst>
                    <a:ext uri="{FF2B5EF4-FFF2-40B4-BE49-F238E27FC236}">
                      <a16:creationId xmlns:a16="http://schemas.microsoft.com/office/drawing/2014/main" id="{419BCF18-4951-4BD3-8A97-77475EB2E8C5}"/>
                    </a:ext>
                  </a:extLst>
                </p:cNvPr>
                <p:cNvPicPr/>
                <p:nvPr/>
              </p:nvPicPr>
              <p:blipFill>
                <a:blip r:embed="rId196"/>
                <a:stretch>
                  <a:fillRect/>
                </a:stretch>
              </p:blipFill>
              <p:spPr>
                <a:xfrm>
                  <a:off x="8148987" y="4167053"/>
                  <a:ext cx="1616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E4A2559D-ADAD-4D0B-8461-5D510E4939FB}"/>
                    </a:ext>
                  </a:extLst>
                </p14:cNvPr>
                <p14:cNvContentPartPr/>
                <p14:nvPr/>
              </p14:nvContentPartPr>
              <p14:xfrm>
                <a:off x="8380467" y="4318613"/>
                <a:ext cx="71640" cy="11880"/>
              </p14:xfrm>
            </p:contentPart>
          </mc:Choice>
          <mc:Fallback xmlns="">
            <p:pic>
              <p:nvPicPr>
                <p:cNvPr id="116" name="Freihand 115">
                  <a:extLst>
                    <a:ext uri="{FF2B5EF4-FFF2-40B4-BE49-F238E27FC236}">
                      <a16:creationId xmlns:a16="http://schemas.microsoft.com/office/drawing/2014/main" id="{E4A2559D-ADAD-4D0B-8461-5D510E4939FB}"/>
                    </a:ext>
                  </a:extLst>
                </p:cNvPr>
                <p:cNvPicPr/>
                <p:nvPr/>
              </p:nvPicPr>
              <p:blipFill>
                <a:blip r:embed="rId198"/>
                <a:stretch>
                  <a:fillRect/>
                </a:stretch>
              </p:blipFill>
              <p:spPr>
                <a:xfrm>
                  <a:off x="8376147" y="4314293"/>
                  <a:ext cx="80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FBDEB3C1-85F2-408C-BDBC-C3C96F4B9EF7}"/>
                    </a:ext>
                  </a:extLst>
                </p14:cNvPr>
                <p14:cNvContentPartPr/>
                <p14:nvPr/>
              </p14:nvContentPartPr>
              <p14:xfrm>
                <a:off x="7229907" y="4660613"/>
                <a:ext cx="145440" cy="248760"/>
              </p14:xfrm>
            </p:contentPart>
          </mc:Choice>
          <mc:Fallback xmlns="">
            <p:pic>
              <p:nvPicPr>
                <p:cNvPr id="117" name="Freihand 116">
                  <a:extLst>
                    <a:ext uri="{FF2B5EF4-FFF2-40B4-BE49-F238E27FC236}">
                      <a16:creationId xmlns:a16="http://schemas.microsoft.com/office/drawing/2014/main" id="{FBDEB3C1-85F2-408C-BDBC-C3C96F4B9EF7}"/>
                    </a:ext>
                  </a:extLst>
                </p:cNvPr>
                <p:cNvPicPr/>
                <p:nvPr/>
              </p:nvPicPr>
              <p:blipFill>
                <a:blip r:embed="rId200"/>
                <a:stretch>
                  <a:fillRect/>
                </a:stretch>
              </p:blipFill>
              <p:spPr>
                <a:xfrm>
                  <a:off x="7225587" y="4656293"/>
                  <a:ext cx="154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593803C5-5F1D-4104-A091-AD5832781C67}"/>
                    </a:ext>
                  </a:extLst>
                </p14:cNvPr>
                <p14:cNvContentPartPr/>
                <p14:nvPr/>
              </p14:nvContentPartPr>
              <p14:xfrm>
                <a:off x="7384707" y="4633973"/>
                <a:ext cx="155520" cy="117360"/>
              </p14:xfrm>
            </p:contentPart>
          </mc:Choice>
          <mc:Fallback xmlns="">
            <p:pic>
              <p:nvPicPr>
                <p:cNvPr id="118" name="Freihand 117">
                  <a:extLst>
                    <a:ext uri="{FF2B5EF4-FFF2-40B4-BE49-F238E27FC236}">
                      <a16:creationId xmlns:a16="http://schemas.microsoft.com/office/drawing/2014/main" id="{593803C5-5F1D-4104-A091-AD5832781C67}"/>
                    </a:ext>
                  </a:extLst>
                </p:cNvPr>
                <p:cNvPicPr/>
                <p:nvPr/>
              </p:nvPicPr>
              <p:blipFill>
                <a:blip r:embed="rId202"/>
                <a:stretch>
                  <a:fillRect/>
                </a:stretch>
              </p:blipFill>
              <p:spPr>
                <a:xfrm>
                  <a:off x="7380387" y="4629653"/>
                  <a:ext cx="164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C52F16E6-E691-494C-B08A-82732C30CE6E}"/>
                    </a:ext>
                  </a:extLst>
                </p14:cNvPr>
                <p14:cNvContentPartPr/>
                <p14:nvPr/>
              </p14:nvContentPartPr>
              <p14:xfrm>
                <a:off x="7563267" y="4511933"/>
                <a:ext cx="378720" cy="209520"/>
              </p14:xfrm>
            </p:contentPart>
          </mc:Choice>
          <mc:Fallback xmlns="">
            <p:pic>
              <p:nvPicPr>
                <p:cNvPr id="119" name="Freihand 118">
                  <a:extLst>
                    <a:ext uri="{FF2B5EF4-FFF2-40B4-BE49-F238E27FC236}">
                      <a16:creationId xmlns:a16="http://schemas.microsoft.com/office/drawing/2014/main" id="{C52F16E6-E691-494C-B08A-82732C30CE6E}"/>
                    </a:ext>
                  </a:extLst>
                </p:cNvPr>
                <p:cNvPicPr/>
                <p:nvPr/>
              </p:nvPicPr>
              <p:blipFill>
                <a:blip r:embed="rId204"/>
                <a:stretch>
                  <a:fillRect/>
                </a:stretch>
              </p:blipFill>
              <p:spPr>
                <a:xfrm>
                  <a:off x="7558947" y="4507613"/>
                  <a:ext cx="387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B8CB40E9-2DD1-42C2-87CA-E9CF33BB00C4}"/>
                    </a:ext>
                  </a:extLst>
                </p14:cNvPr>
                <p14:cNvContentPartPr/>
                <p14:nvPr/>
              </p14:nvContentPartPr>
              <p14:xfrm>
                <a:off x="7333947" y="4947533"/>
                <a:ext cx="193320" cy="221040"/>
              </p14:xfrm>
            </p:contentPart>
          </mc:Choice>
          <mc:Fallback xmlns="">
            <p:pic>
              <p:nvPicPr>
                <p:cNvPr id="121" name="Freihand 120">
                  <a:extLst>
                    <a:ext uri="{FF2B5EF4-FFF2-40B4-BE49-F238E27FC236}">
                      <a16:creationId xmlns:a16="http://schemas.microsoft.com/office/drawing/2014/main" id="{B8CB40E9-2DD1-42C2-87CA-E9CF33BB00C4}"/>
                    </a:ext>
                  </a:extLst>
                </p:cNvPr>
                <p:cNvPicPr/>
                <p:nvPr/>
              </p:nvPicPr>
              <p:blipFill>
                <a:blip r:embed="rId206"/>
                <a:stretch>
                  <a:fillRect/>
                </a:stretch>
              </p:blipFill>
              <p:spPr>
                <a:xfrm>
                  <a:off x="7329627" y="4943213"/>
                  <a:ext cx="201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4971050B-CF60-45C9-8038-E2A058757CF0}"/>
                    </a:ext>
                  </a:extLst>
                </p14:cNvPr>
                <p14:cNvContentPartPr/>
                <p14:nvPr/>
              </p14:nvContentPartPr>
              <p14:xfrm>
                <a:off x="7542027" y="4953293"/>
                <a:ext cx="180000" cy="170640"/>
              </p14:xfrm>
            </p:contentPart>
          </mc:Choice>
          <mc:Fallback xmlns="">
            <p:pic>
              <p:nvPicPr>
                <p:cNvPr id="122" name="Freihand 121">
                  <a:extLst>
                    <a:ext uri="{FF2B5EF4-FFF2-40B4-BE49-F238E27FC236}">
                      <a16:creationId xmlns:a16="http://schemas.microsoft.com/office/drawing/2014/main" id="{4971050B-CF60-45C9-8038-E2A058757CF0}"/>
                    </a:ext>
                  </a:extLst>
                </p:cNvPr>
                <p:cNvPicPr/>
                <p:nvPr/>
              </p:nvPicPr>
              <p:blipFill>
                <a:blip r:embed="rId208"/>
                <a:stretch>
                  <a:fillRect/>
                </a:stretch>
              </p:blipFill>
              <p:spPr>
                <a:xfrm>
                  <a:off x="7537707" y="4948973"/>
                  <a:ext cx="188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C62144A2-5CCA-4B18-9EBF-A92AA927293D}"/>
                    </a:ext>
                  </a:extLst>
                </p14:cNvPr>
                <p14:cNvContentPartPr/>
                <p14:nvPr/>
              </p14:nvContentPartPr>
              <p14:xfrm>
                <a:off x="7890867" y="4934573"/>
                <a:ext cx="117000" cy="149760"/>
              </p14:xfrm>
            </p:contentPart>
          </mc:Choice>
          <mc:Fallback xmlns="">
            <p:pic>
              <p:nvPicPr>
                <p:cNvPr id="123" name="Freihand 122">
                  <a:extLst>
                    <a:ext uri="{FF2B5EF4-FFF2-40B4-BE49-F238E27FC236}">
                      <a16:creationId xmlns:a16="http://schemas.microsoft.com/office/drawing/2014/main" id="{C62144A2-5CCA-4B18-9EBF-A92AA927293D}"/>
                    </a:ext>
                  </a:extLst>
                </p:cNvPr>
                <p:cNvPicPr/>
                <p:nvPr/>
              </p:nvPicPr>
              <p:blipFill>
                <a:blip r:embed="rId210"/>
                <a:stretch>
                  <a:fillRect/>
                </a:stretch>
              </p:blipFill>
              <p:spPr>
                <a:xfrm>
                  <a:off x="7886547" y="4930253"/>
                  <a:ext cx="125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79A4E567-4578-4991-AE0F-F3BC1514AA60}"/>
                    </a:ext>
                  </a:extLst>
                </p14:cNvPr>
                <p14:cNvContentPartPr/>
                <p14:nvPr/>
              </p14:nvContentPartPr>
              <p14:xfrm>
                <a:off x="7811667" y="4844573"/>
                <a:ext cx="138240" cy="166320"/>
              </p14:xfrm>
            </p:contentPart>
          </mc:Choice>
          <mc:Fallback xmlns="">
            <p:pic>
              <p:nvPicPr>
                <p:cNvPr id="124" name="Freihand 123">
                  <a:extLst>
                    <a:ext uri="{FF2B5EF4-FFF2-40B4-BE49-F238E27FC236}">
                      <a16:creationId xmlns:a16="http://schemas.microsoft.com/office/drawing/2014/main" id="{79A4E567-4578-4991-AE0F-F3BC1514AA60}"/>
                    </a:ext>
                  </a:extLst>
                </p:cNvPr>
                <p:cNvPicPr/>
                <p:nvPr/>
              </p:nvPicPr>
              <p:blipFill>
                <a:blip r:embed="rId212"/>
                <a:stretch>
                  <a:fillRect/>
                </a:stretch>
              </p:blipFill>
              <p:spPr>
                <a:xfrm>
                  <a:off x="7807347" y="4840253"/>
                  <a:ext cx="146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3FEEB848-EB6A-4BC7-A6DA-9229FAE4B940}"/>
                    </a:ext>
                  </a:extLst>
                </p14:cNvPr>
                <p14:cNvContentPartPr/>
                <p14:nvPr/>
              </p14:nvContentPartPr>
              <p14:xfrm>
                <a:off x="7998147" y="5031413"/>
                <a:ext cx="163800" cy="117360"/>
              </p14:xfrm>
            </p:contentPart>
          </mc:Choice>
          <mc:Fallback xmlns="">
            <p:pic>
              <p:nvPicPr>
                <p:cNvPr id="125" name="Freihand 124">
                  <a:extLst>
                    <a:ext uri="{FF2B5EF4-FFF2-40B4-BE49-F238E27FC236}">
                      <a16:creationId xmlns:a16="http://schemas.microsoft.com/office/drawing/2014/main" id="{3FEEB848-EB6A-4BC7-A6DA-9229FAE4B940}"/>
                    </a:ext>
                  </a:extLst>
                </p:cNvPr>
                <p:cNvPicPr/>
                <p:nvPr/>
              </p:nvPicPr>
              <p:blipFill>
                <a:blip r:embed="rId214"/>
                <a:stretch>
                  <a:fillRect/>
                </a:stretch>
              </p:blipFill>
              <p:spPr>
                <a:xfrm>
                  <a:off x="7993827" y="5027093"/>
                  <a:ext cx="172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9BFB94F9-202E-4594-84A9-C46587BE93F5}"/>
                    </a:ext>
                  </a:extLst>
                </p14:cNvPr>
                <p14:cNvContentPartPr/>
                <p14:nvPr/>
              </p14:nvContentPartPr>
              <p14:xfrm>
                <a:off x="6732027" y="5191973"/>
                <a:ext cx="2003040" cy="45360"/>
              </p14:xfrm>
            </p:contentPart>
          </mc:Choice>
          <mc:Fallback xmlns="">
            <p:pic>
              <p:nvPicPr>
                <p:cNvPr id="127" name="Freihand 126">
                  <a:extLst>
                    <a:ext uri="{FF2B5EF4-FFF2-40B4-BE49-F238E27FC236}">
                      <a16:creationId xmlns:a16="http://schemas.microsoft.com/office/drawing/2014/main" id="{9BFB94F9-202E-4594-84A9-C46587BE93F5}"/>
                    </a:ext>
                  </a:extLst>
                </p:cNvPr>
                <p:cNvPicPr/>
                <p:nvPr/>
              </p:nvPicPr>
              <p:blipFill>
                <a:blip r:embed="rId216"/>
                <a:stretch>
                  <a:fillRect/>
                </a:stretch>
              </p:blipFill>
              <p:spPr>
                <a:xfrm>
                  <a:off x="6727707" y="5187653"/>
                  <a:ext cx="2011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1AC700B5-0848-4524-BFEC-EA0E2E9C614C}"/>
                    </a:ext>
                  </a:extLst>
                </p14:cNvPr>
                <p14:cNvContentPartPr/>
                <p14:nvPr/>
              </p14:nvContentPartPr>
              <p14:xfrm>
                <a:off x="6054507" y="964853"/>
                <a:ext cx="1035000" cy="536400"/>
              </p14:xfrm>
            </p:contentPart>
          </mc:Choice>
          <mc:Fallback xmlns="">
            <p:pic>
              <p:nvPicPr>
                <p:cNvPr id="129" name="Freihand 128">
                  <a:extLst>
                    <a:ext uri="{FF2B5EF4-FFF2-40B4-BE49-F238E27FC236}">
                      <a16:creationId xmlns:a16="http://schemas.microsoft.com/office/drawing/2014/main" id="{1AC700B5-0848-4524-BFEC-EA0E2E9C614C}"/>
                    </a:ext>
                  </a:extLst>
                </p:cNvPr>
                <p:cNvPicPr/>
                <p:nvPr/>
              </p:nvPicPr>
              <p:blipFill>
                <a:blip r:embed="rId218"/>
                <a:stretch>
                  <a:fillRect/>
                </a:stretch>
              </p:blipFill>
              <p:spPr>
                <a:xfrm>
                  <a:off x="6050187" y="960533"/>
                  <a:ext cx="10436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A578DC07-40BD-4F51-A5CA-BD7D64CA12DE}"/>
                    </a:ext>
                  </a:extLst>
                </p14:cNvPr>
                <p14:cNvContentPartPr/>
                <p14:nvPr/>
              </p14:nvContentPartPr>
              <p14:xfrm>
                <a:off x="6872067" y="609533"/>
                <a:ext cx="1010160" cy="414000"/>
              </p14:xfrm>
            </p:contentPart>
          </mc:Choice>
          <mc:Fallback xmlns="">
            <p:pic>
              <p:nvPicPr>
                <p:cNvPr id="130" name="Freihand 129">
                  <a:extLst>
                    <a:ext uri="{FF2B5EF4-FFF2-40B4-BE49-F238E27FC236}">
                      <a16:creationId xmlns:a16="http://schemas.microsoft.com/office/drawing/2014/main" id="{A578DC07-40BD-4F51-A5CA-BD7D64CA12DE}"/>
                    </a:ext>
                  </a:extLst>
                </p:cNvPr>
                <p:cNvPicPr/>
                <p:nvPr/>
              </p:nvPicPr>
              <p:blipFill>
                <a:blip r:embed="rId220"/>
                <a:stretch>
                  <a:fillRect/>
                </a:stretch>
              </p:blipFill>
              <p:spPr>
                <a:xfrm>
                  <a:off x="6867747" y="605213"/>
                  <a:ext cx="101880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61E3FBFC-BCE0-468C-8667-55CF92F891A8}"/>
                    </a:ext>
                  </a:extLst>
                </p14:cNvPr>
                <p14:cNvContentPartPr/>
                <p14:nvPr/>
              </p14:nvContentPartPr>
              <p14:xfrm>
                <a:off x="8096427" y="556613"/>
                <a:ext cx="172440" cy="109080"/>
              </p14:xfrm>
            </p:contentPart>
          </mc:Choice>
          <mc:Fallback xmlns="">
            <p:pic>
              <p:nvPicPr>
                <p:cNvPr id="131" name="Freihand 130">
                  <a:extLst>
                    <a:ext uri="{FF2B5EF4-FFF2-40B4-BE49-F238E27FC236}">
                      <a16:creationId xmlns:a16="http://schemas.microsoft.com/office/drawing/2014/main" id="{61E3FBFC-BCE0-468C-8667-55CF92F891A8}"/>
                    </a:ext>
                  </a:extLst>
                </p:cNvPr>
                <p:cNvPicPr/>
                <p:nvPr/>
              </p:nvPicPr>
              <p:blipFill>
                <a:blip r:embed="rId222"/>
                <a:stretch>
                  <a:fillRect/>
                </a:stretch>
              </p:blipFill>
              <p:spPr>
                <a:xfrm>
                  <a:off x="8092107" y="552293"/>
                  <a:ext cx="181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680A3BEC-93EA-4A73-AD54-B9B5D87AECD1}"/>
                    </a:ext>
                  </a:extLst>
                </p14:cNvPr>
                <p14:cNvContentPartPr/>
                <p14:nvPr/>
              </p14:nvContentPartPr>
              <p14:xfrm>
                <a:off x="8313147" y="523853"/>
                <a:ext cx="176400" cy="99720"/>
              </p14:xfrm>
            </p:contentPart>
          </mc:Choice>
          <mc:Fallback xmlns="">
            <p:pic>
              <p:nvPicPr>
                <p:cNvPr id="133" name="Freihand 132">
                  <a:extLst>
                    <a:ext uri="{FF2B5EF4-FFF2-40B4-BE49-F238E27FC236}">
                      <a16:creationId xmlns:a16="http://schemas.microsoft.com/office/drawing/2014/main" id="{680A3BEC-93EA-4A73-AD54-B9B5D87AECD1}"/>
                    </a:ext>
                  </a:extLst>
                </p:cNvPr>
                <p:cNvPicPr/>
                <p:nvPr/>
              </p:nvPicPr>
              <p:blipFill>
                <a:blip r:embed="rId224"/>
                <a:stretch>
                  <a:fillRect/>
                </a:stretch>
              </p:blipFill>
              <p:spPr>
                <a:xfrm>
                  <a:off x="8308827" y="519533"/>
                  <a:ext cx="185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B56C8CFD-E89B-4310-B9EE-CDB4F8A418B5}"/>
                    </a:ext>
                  </a:extLst>
                </p14:cNvPr>
                <p14:cNvContentPartPr/>
                <p14:nvPr/>
              </p14:nvContentPartPr>
              <p14:xfrm>
                <a:off x="8449947" y="415133"/>
                <a:ext cx="110880" cy="241920"/>
              </p14:xfrm>
            </p:contentPart>
          </mc:Choice>
          <mc:Fallback xmlns="">
            <p:pic>
              <p:nvPicPr>
                <p:cNvPr id="134" name="Freihand 133">
                  <a:extLst>
                    <a:ext uri="{FF2B5EF4-FFF2-40B4-BE49-F238E27FC236}">
                      <a16:creationId xmlns:a16="http://schemas.microsoft.com/office/drawing/2014/main" id="{B56C8CFD-E89B-4310-B9EE-CDB4F8A418B5}"/>
                    </a:ext>
                  </a:extLst>
                </p:cNvPr>
                <p:cNvPicPr/>
                <p:nvPr/>
              </p:nvPicPr>
              <p:blipFill>
                <a:blip r:embed="rId226"/>
                <a:stretch>
                  <a:fillRect/>
                </a:stretch>
              </p:blipFill>
              <p:spPr>
                <a:xfrm>
                  <a:off x="8445627" y="410813"/>
                  <a:ext cx="119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A977E17B-8275-4FF4-BDE3-6A7F96D9239E}"/>
                    </a:ext>
                  </a:extLst>
                </p14:cNvPr>
                <p14:cNvContentPartPr/>
                <p14:nvPr/>
              </p14:nvContentPartPr>
              <p14:xfrm>
                <a:off x="8537787" y="401093"/>
                <a:ext cx="793080" cy="179280"/>
              </p14:xfrm>
            </p:contentPart>
          </mc:Choice>
          <mc:Fallback xmlns="">
            <p:pic>
              <p:nvPicPr>
                <p:cNvPr id="135" name="Freihand 134">
                  <a:extLst>
                    <a:ext uri="{FF2B5EF4-FFF2-40B4-BE49-F238E27FC236}">
                      <a16:creationId xmlns:a16="http://schemas.microsoft.com/office/drawing/2014/main" id="{A977E17B-8275-4FF4-BDE3-6A7F96D9239E}"/>
                    </a:ext>
                  </a:extLst>
                </p:cNvPr>
                <p:cNvPicPr/>
                <p:nvPr/>
              </p:nvPicPr>
              <p:blipFill>
                <a:blip r:embed="rId228"/>
                <a:stretch>
                  <a:fillRect/>
                </a:stretch>
              </p:blipFill>
              <p:spPr>
                <a:xfrm>
                  <a:off x="8533467" y="396773"/>
                  <a:ext cx="801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2D437922-9B7B-4581-8582-997C13AE7434}"/>
                    </a:ext>
                  </a:extLst>
                </p14:cNvPr>
                <p14:cNvContentPartPr/>
                <p14:nvPr/>
              </p14:nvContentPartPr>
              <p14:xfrm>
                <a:off x="9333387" y="439253"/>
                <a:ext cx="158400" cy="128160"/>
              </p14:xfrm>
            </p:contentPart>
          </mc:Choice>
          <mc:Fallback xmlns="">
            <p:pic>
              <p:nvPicPr>
                <p:cNvPr id="136" name="Freihand 135">
                  <a:extLst>
                    <a:ext uri="{FF2B5EF4-FFF2-40B4-BE49-F238E27FC236}">
                      <a16:creationId xmlns:a16="http://schemas.microsoft.com/office/drawing/2014/main" id="{2D437922-9B7B-4581-8582-997C13AE7434}"/>
                    </a:ext>
                  </a:extLst>
                </p:cNvPr>
                <p:cNvPicPr/>
                <p:nvPr/>
              </p:nvPicPr>
              <p:blipFill>
                <a:blip r:embed="rId230"/>
                <a:stretch>
                  <a:fillRect/>
                </a:stretch>
              </p:blipFill>
              <p:spPr>
                <a:xfrm>
                  <a:off x="9329067" y="434933"/>
                  <a:ext cx="167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F2B02D03-24D0-4072-8920-4C6497771B3B}"/>
                    </a:ext>
                  </a:extLst>
                </p14:cNvPr>
                <p14:cNvContentPartPr/>
                <p14:nvPr/>
              </p14:nvContentPartPr>
              <p14:xfrm>
                <a:off x="9533547" y="393173"/>
                <a:ext cx="253080" cy="161640"/>
              </p14:xfrm>
            </p:contentPart>
          </mc:Choice>
          <mc:Fallback xmlns="">
            <p:pic>
              <p:nvPicPr>
                <p:cNvPr id="137" name="Freihand 136">
                  <a:extLst>
                    <a:ext uri="{FF2B5EF4-FFF2-40B4-BE49-F238E27FC236}">
                      <a16:creationId xmlns:a16="http://schemas.microsoft.com/office/drawing/2014/main" id="{F2B02D03-24D0-4072-8920-4C6497771B3B}"/>
                    </a:ext>
                  </a:extLst>
                </p:cNvPr>
                <p:cNvPicPr/>
                <p:nvPr/>
              </p:nvPicPr>
              <p:blipFill>
                <a:blip r:embed="rId232"/>
                <a:stretch>
                  <a:fillRect/>
                </a:stretch>
              </p:blipFill>
              <p:spPr>
                <a:xfrm>
                  <a:off x="9529227" y="388853"/>
                  <a:ext cx="261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D9B2F1AE-087A-4764-96C2-C272FD2F0EE8}"/>
                    </a:ext>
                  </a:extLst>
                </p14:cNvPr>
                <p14:cNvContentPartPr/>
                <p14:nvPr/>
              </p14:nvContentPartPr>
              <p14:xfrm>
                <a:off x="9811467" y="470573"/>
                <a:ext cx="206640" cy="186120"/>
              </p14:xfrm>
            </p:contentPart>
          </mc:Choice>
          <mc:Fallback xmlns="">
            <p:pic>
              <p:nvPicPr>
                <p:cNvPr id="138" name="Freihand 137">
                  <a:extLst>
                    <a:ext uri="{FF2B5EF4-FFF2-40B4-BE49-F238E27FC236}">
                      <a16:creationId xmlns:a16="http://schemas.microsoft.com/office/drawing/2014/main" id="{D9B2F1AE-087A-4764-96C2-C272FD2F0EE8}"/>
                    </a:ext>
                  </a:extLst>
                </p:cNvPr>
                <p:cNvPicPr/>
                <p:nvPr/>
              </p:nvPicPr>
              <p:blipFill>
                <a:blip r:embed="rId234"/>
                <a:stretch>
                  <a:fillRect/>
                </a:stretch>
              </p:blipFill>
              <p:spPr>
                <a:xfrm>
                  <a:off x="9807147" y="466253"/>
                  <a:ext cx="215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4B33B1BD-B6B3-4327-8A1D-5E523CA194E5}"/>
                    </a:ext>
                  </a:extLst>
                </p14:cNvPr>
                <p14:cNvContentPartPr/>
                <p14:nvPr/>
              </p14:nvContentPartPr>
              <p14:xfrm>
                <a:off x="8910387" y="735893"/>
                <a:ext cx="279000" cy="191880"/>
              </p14:xfrm>
            </p:contentPart>
          </mc:Choice>
          <mc:Fallback xmlns="">
            <p:pic>
              <p:nvPicPr>
                <p:cNvPr id="139" name="Freihand 138">
                  <a:extLst>
                    <a:ext uri="{FF2B5EF4-FFF2-40B4-BE49-F238E27FC236}">
                      <a16:creationId xmlns:a16="http://schemas.microsoft.com/office/drawing/2014/main" id="{4B33B1BD-B6B3-4327-8A1D-5E523CA194E5}"/>
                    </a:ext>
                  </a:extLst>
                </p:cNvPr>
                <p:cNvPicPr/>
                <p:nvPr/>
              </p:nvPicPr>
              <p:blipFill>
                <a:blip r:embed="rId236"/>
                <a:stretch>
                  <a:fillRect/>
                </a:stretch>
              </p:blipFill>
              <p:spPr>
                <a:xfrm>
                  <a:off x="8906067" y="731573"/>
                  <a:ext cx="287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BF7D06D0-0F2F-43C0-8057-E17F9CCC588D}"/>
                    </a:ext>
                  </a:extLst>
                </p14:cNvPr>
                <p14:cNvContentPartPr/>
                <p14:nvPr/>
              </p14:nvContentPartPr>
              <p14:xfrm>
                <a:off x="9032787" y="803573"/>
                <a:ext cx="442080" cy="114840"/>
              </p14:xfrm>
            </p:contentPart>
          </mc:Choice>
          <mc:Fallback xmlns="">
            <p:pic>
              <p:nvPicPr>
                <p:cNvPr id="140" name="Freihand 139">
                  <a:extLst>
                    <a:ext uri="{FF2B5EF4-FFF2-40B4-BE49-F238E27FC236}">
                      <a16:creationId xmlns:a16="http://schemas.microsoft.com/office/drawing/2014/main" id="{BF7D06D0-0F2F-43C0-8057-E17F9CCC588D}"/>
                    </a:ext>
                  </a:extLst>
                </p:cNvPr>
                <p:cNvPicPr/>
                <p:nvPr/>
              </p:nvPicPr>
              <p:blipFill>
                <a:blip r:embed="rId238"/>
                <a:stretch>
                  <a:fillRect/>
                </a:stretch>
              </p:blipFill>
              <p:spPr>
                <a:xfrm>
                  <a:off x="9028467" y="799253"/>
                  <a:ext cx="450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88C0962D-D20D-49CC-BABE-4DBEE281285B}"/>
                    </a:ext>
                  </a:extLst>
                </p14:cNvPr>
                <p14:cNvContentPartPr/>
                <p14:nvPr/>
              </p14:nvContentPartPr>
              <p14:xfrm>
                <a:off x="9518787" y="743813"/>
                <a:ext cx="357480" cy="151200"/>
              </p14:xfrm>
            </p:contentPart>
          </mc:Choice>
          <mc:Fallback xmlns="">
            <p:pic>
              <p:nvPicPr>
                <p:cNvPr id="141" name="Freihand 140">
                  <a:extLst>
                    <a:ext uri="{FF2B5EF4-FFF2-40B4-BE49-F238E27FC236}">
                      <a16:creationId xmlns:a16="http://schemas.microsoft.com/office/drawing/2014/main" id="{88C0962D-D20D-49CC-BABE-4DBEE281285B}"/>
                    </a:ext>
                  </a:extLst>
                </p:cNvPr>
                <p:cNvPicPr/>
                <p:nvPr/>
              </p:nvPicPr>
              <p:blipFill>
                <a:blip r:embed="rId240"/>
                <a:stretch>
                  <a:fillRect/>
                </a:stretch>
              </p:blipFill>
              <p:spPr>
                <a:xfrm>
                  <a:off x="9514467" y="739493"/>
                  <a:ext cx="366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26543E9A-00DE-4028-AD26-08700A52A767}"/>
                    </a:ext>
                  </a:extLst>
                </p14:cNvPr>
                <p14:cNvContentPartPr/>
                <p14:nvPr/>
              </p14:nvContentPartPr>
              <p14:xfrm>
                <a:off x="9885987" y="748853"/>
                <a:ext cx="11160" cy="41040"/>
              </p14:xfrm>
            </p:contentPart>
          </mc:Choice>
          <mc:Fallback xmlns="">
            <p:pic>
              <p:nvPicPr>
                <p:cNvPr id="142" name="Freihand 141">
                  <a:extLst>
                    <a:ext uri="{FF2B5EF4-FFF2-40B4-BE49-F238E27FC236}">
                      <a16:creationId xmlns:a16="http://schemas.microsoft.com/office/drawing/2014/main" id="{26543E9A-00DE-4028-AD26-08700A52A767}"/>
                    </a:ext>
                  </a:extLst>
                </p:cNvPr>
                <p:cNvPicPr/>
                <p:nvPr/>
              </p:nvPicPr>
              <p:blipFill>
                <a:blip r:embed="rId242"/>
                <a:stretch>
                  <a:fillRect/>
                </a:stretch>
              </p:blipFill>
              <p:spPr>
                <a:xfrm>
                  <a:off x="9881667" y="744533"/>
                  <a:ext cx="19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FCE8586B-96F0-4A61-91E1-C6413F073A0D}"/>
                    </a:ext>
                  </a:extLst>
                </p14:cNvPr>
                <p14:cNvContentPartPr/>
                <p14:nvPr/>
              </p14:nvContentPartPr>
              <p14:xfrm>
                <a:off x="9902547" y="750653"/>
                <a:ext cx="699480" cy="324000"/>
              </p14:xfrm>
            </p:contentPart>
          </mc:Choice>
          <mc:Fallback xmlns="">
            <p:pic>
              <p:nvPicPr>
                <p:cNvPr id="143" name="Freihand 142">
                  <a:extLst>
                    <a:ext uri="{FF2B5EF4-FFF2-40B4-BE49-F238E27FC236}">
                      <a16:creationId xmlns:a16="http://schemas.microsoft.com/office/drawing/2014/main" id="{FCE8586B-96F0-4A61-91E1-C6413F073A0D}"/>
                    </a:ext>
                  </a:extLst>
                </p:cNvPr>
                <p:cNvPicPr/>
                <p:nvPr/>
              </p:nvPicPr>
              <p:blipFill>
                <a:blip r:embed="rId244"/>
                <a:stretch>
                  <a:fillRect/>
                </a:stretch>
              </p:blipFill>
              <p:spPr>
                <a:xfrm>
                  <a:off x="9898227" y="746333"/>
                  <a:ext cx="7081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AD223B95-01DF-4635-B066-EBAAB1240D9A}"/>
                    </a:ext>
                  </a:extLst>
                </p14:cNvPr>
                <p14:cNvContentPartPr/>
                <p14:nvPr/>
              </p14:nvContentPartPr>
              <p14:xfrm>
                <a:off x="8735787" y="1000493"/>
                <a:ext cx="1973520" cy="167400"/>
              </p14:xfrm>
            </p:contentPart>
          </mc:Choice>
          <mc:Fallback xmlns="">
            <p:pic>
              <p:nvPicPr>
                <p:cNvPr id="144" name="Freihand 143">
                  <a:extLst>
                    <a:ext uri="{FF2B5EF4-FFF2-40B4-BE49-F238E27FC236}">
                      <a16:creationId xmlns:a16="http://schemas.microsoft.com/office/drawing/2014/main" id="{AD223B95-01DF-4635-B066-EBAAB1240D9A}"/>
                    </a:ext>
                  </a:extLst>
                </p:cNvPr>
                <p:cNvPicPr/>
                <p:nvPr/>
              </p:nvPicPr>
              <p:blipFill>
                <a:blip r:embed="rId246"/>
                <a:stretch>
                  <a:fillRect/>
                </a:stretch>
              </p:blipFill>
              <p:spPr>
                <a:xfrm>
                  <a:off x="8731467" y="996173"/>
                  <a:ext cx="1982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Freihand 145">
                  <a:extLst>
                    <a:ext uri="{FF2B5EF4-FFF2-40B4-BE49-F238E27FC236}">
                      <a16:creationId xmlns:a16="http://schemas.microsoft.com/office/drawing/2014/main" id="{F9CCF38E-A581-453D-BFB4-3250473D0E94}"/>
                    </a:ext>
                  </a:extLst>
                </p14:cNvPr>
                <p14:cNvContentPartPr/>
                <p14:nvPr/>
              </p14:nvContentPartPr>
              <p14:xfrm>
                <a:off x="2242827" y="1031453"/>
                <a:ext cx="1052280" cy="696240"/>
              </p14:xfrm>
            </p:contentPart>
          </mc:Choice>
          <mc:Fallback xmlns="">
            <p:pic>
              <p:nvPicPr>
                <p:cNvPr id="146" name="Freihand 145">
                  <a:extLst>
                    <a:ext uri="{FF2B5EF4-FFF2-40B4-BE49-F238E27FC236}">
                      <a16:creationId xmlns:a16="http://schemas.microsoft.com/office/drawing/2014/main" id="{F9CCF38E-A581-453D-BFB4-3250473D0E94}"/>
                    </a:ext>
                  </a:extLst>
                </p:cNvPr>
                <p:cNvPicPr/>
                <p:nvPr/>
              </p:nvPicPr>
              <p:blipFill>
                <a:blip r:embed="rId248"/>
                <a:stretch>
                  <a:fillRect/>
                </a:stretch>
              </p:blipFill>
              <p:spPr>
                <a:xfrm>
                  <a:off x="2238507" y="1027133"/>
                  <a:ext cx="106092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Freihand 146">
                  <a:extLst>
                    <a:ext uri="{FF2B5EF4-FFF2-40B4-BE49-F238E27FC236}">
                      <a16:creationId xmlns:a16="http://schemas.microsoft.com/office/drawing/2014/main" id="{8F15D027-1B00-4C78-BEAB-2B86C66FBB27}"/>
                    </a:ext>
                  </a:extLst>
                </p14:cNvPr>
                <p14:cNvContentPartPr/>
                <p14:nvPr/>
              </p14:nvContentPartPr>
              <p14:xfrm>
                <a:off x="2630547" y="711773"/>
                <a:ext cx="28440" cy="380520"/>
              </p14:xfrm>
            </p:contentPart>
          </mc:Choice>
          <mc:Fallback xmlns="">
            <p:pic>
              <p:nvPicPr>
                <p:cNvPr id="147" name="Freihand 146">
                  <a:extLst>
                    <a:ext uri="{FF2B5EF4-FFF2-40B4-BE49-F238E27FC236}">
                      <a16:creationId xmlns:a16="http://schemas.microsoft.com/office/drawing/2014/main" id="{8F15D027-1B00-4C78-BEAB-2B86C66FBB27}"/>
                    </a:ext>
                  </a:extLst>
                </p:cNvPr>
                <p:cNvPicPr/>
                <p:nvPr/>
              </p:nvPicPr>
              <p:blipFill>
                <a:blip r:embed="rId250"/>
                <a:stretch>
                  <a:fillRect/>
                </a:stretch>
              </p:blipFill>
              <p:spPr>
                <a:xfrm>
                  <a:off x="2626227" y="707453"/>
                  <a:ext cx="370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Freihand 147">
                  <a:extLst>
                    <a:ext uri="{FF2B5EF4-FFF2-40B4-BE49-F238E27FC236}">
                      <a16:creationId xmlns:a16="http://schemas.microsoft.com/office/drawing/2014/main" id="{10C85080-91D8-4958-BDD8-184B11A389DD}"/>
                    </a:ext>
                  </a:extLst>
                </p14:cNvPr>
                <p14:cNvContentPartPr/>
                <p14:nvPr/>
              </p14:nvContentPartPr>
              <p14:xfrm>
                <a:off x="2478627" y="839573"/>
                <a:ext cx="315360" cy="270360"/>
              </p14:xfrm>
            </p:contentPart>
          </mc:Choice>
          <mc:Fallback xmlns="">
            <p:pic>
              <p:nvPicPr>
                <p:cNvPr id="148" name="Freihand 147">
                  <a:extLst>
                    <a:ext uri="{FF2B5EF4-FFF2-40B4-BE49-F238E27FC236}">
                      <a16:creationId xmlns:a16="http://schemas.microsoft.com/office/drawing/2014/main" id="{10C85080-91D8-4958-BDD8-184B11A389DD}"/>
                    </a:ext>
                  </a:extLst>
                </p:cNvPr>
                <p:cNvPicPr/>
                <p:nvPr/>
              </p:nvPicPr>
              <p:blipFill>
                <a:blip r:embed="rId252"/>
                <a:stretch>
                  <a:fillRect/>
                </a:stretch>
              </p:blipFill>
              <p:spPr>
                <a:xfrm>
                  <a:off x="2474307" y="835253"/>
                  <a:ext cx="324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Freihand 148">
                  <a:extLst>
                    <a:ext uri="{FF2B5EF4-FFF2-40B4-BE49-F238E27FC236}">
                      <a16:creationId xmlns:a16="http://schemas.microsoft.com/office/drawing/2014/main" id="{986BB2D2-96E3-45DC-A1F7-7AE18D1D0300}"/>
                    </a:ext>
                  </a:extLst>
                </p14:cNvPr>
                <p14:cNvContentPartPr/>
                <p14:nvPr/>
              </p14:nvContentPartPr>
              <p14:xfrm>
                <a:off x="2335347" y="404693"/>
                <a:ext cx="148680" cy="253080"/>
              </p14:xfrm>
            </p:contentPart>
          </mc:Choice>
          <mc:Fallback xmlns="">
            <p:pic>
              <p:nvPicPr>
                <p:cNvPr id="149" name="Freihand 148">
                  <a:extLst>
                    <a:ext uri="{FF2B5EF4-FFF2-40B4-BE49-F238E27FC236}">
                      <a16:creationId xmlns:a16="http://schemas.microsoft.com/office/drawing/2014/main" id="{986BB2D2-96E3-45DC-A1F7-7AE18D1D0300}"/>
                    </a:ext>
                  </a:extLst>
                </p:cNvPr>
                <p:cNvPicPr/>
                <p:nvPr/>
              </p:nvPicPr>
              <p:blipFill>
                <a:blip r:embed="rId254"/>
                <a:stretch>
                  <a:fillRect/>
                </a:stretch>
              </p:blipFill>
              <p:spPr>
                <a:xfrm>
                  <a:off x="2331027" y="400373"/>
                  <a:ext cx="157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0" name="Freihand 149">
                  <a:extLst>
                    <a:ext uri="{FF2B5EF4-FFF2-40B4-BE49-F238E27FC236}">
                      <a16:creationId xmlns:a16="http://schemas.microsoft.com/office/drawing/2014/main" id="{68BF1136-8AC8-4F46-BB6F-980646CB8EF3}"/>
                    </a:ext>
                  </a:extLst>
                </p14:cNvPr>
                <p14:cNvContentPartPr/>
                <p14:nvPr/>
              </p14:nvContentPartPr>
              <p14:xfrm>
                <a:off x="2507427" y="466973"/>
                <a:ext cx="127080" cy="169920"/>
              </p14:xfrm>
            </p:contentPart>
          </mc:Choice>
          <mc:Fallback xmlns="">
            <p:pic>
              <p:nvPicPr>
                <p:cNvPr id="150" name="Freihand 149">
                  <a:extLst>
                    <a:ext uri="{FF2B5EF4-FFF2-40B4-BE49-F238E27FC236}">
                      <a16:creationId xmlns:a16="http://schemas.microsoft.com/office/drawing/2014/main" id="{68BF1136-8AC8-4F46-BB6F-980646CB8EF3}"/>
                    </a:ext>
                  </a:extLst>
                </p:cNvPr>
                <p:cNvPicPr/>
                <p:nvPr/>
              </p:nvPicPr>
              <p:blipFill>
                <a:blip r:embed="rId256"/>
                <a:stretch>
                  <a:fillRect/>
                </a:stretch>
              </p:blipFill>
              <p:spPr>
                <a:xfrm>
                  <a:off x="2503107" y="462653"/>
                  <a:ext cx="135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Freihand 150">
                  <a:extLst>
                    <a:ext uri="{FF2B5EF4-FFF2-40B4-BE49-F238E27FC236}">
                      <a16:creationId xmlns:a16="http://schemas.microsoft.com/office/drawing/2014/main" id="{A5798ADC-1CF2-4EDF-877A-101B906BBE28}"/>
                    </a:ext>
                  </a:extLst>
                </p14:cNvPr>
                <p14:cNvContentPartPr/>
                <p14:nvPr/>
              </p14:nvContentPartPr>
              <p14:xfrm>
                <a:off x="2643867" y="520973"/>
                <a:ext cx="166680" cy="77400"/>
              </p14:xfrm>
            </p:contentPart>
          </mc:Choice>
          <mc:Fallback xmlns="">
            <p:pic>
              <p:nvPicPr>
                <p:cNvPr id="151" name="Freihand 150">
                  <a:extLst>
                    <a:ext uri="{FF2B5EF4-FFF2-40B4-BE49-F238E27FC236}">
                      <a16:creationId xmlns:a16="http://schemas.microsoft.com/office/drawing/2014/main" id="{A5798ADC-1CF2-4EDF-877A-101B906BBE28}"/>
                    </a:ext>
                  </a:extLst>
                </p:cNvPr>
                <p:cNvPicPr/>
                <p:nvPr/>
              </p:nvPicPr>
              <p:blipFill>
                <a:blip r:embed="rId258"/>
                <a:stretch>
                  <a:fillRect/>
                </a:stretch>
              </p:blipFill>
              <p:spPr>
                <a:xfrm>
                  <a:off x="2639547" y="516653"/>
                  <a:ext cx="175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67459BCE-B274-495F-A80F-850B047C20F7}"/>
                    </a:ext>
                  </a:extLst>
                </p14:cNvPr>
                <p14:cNvContentPartPr/>
                <p14:nvPr/>
              </p14:nvContentPartPr>
              <p14:xfrm>
                <a:off x="2832147" y="511613"/>
                <a:ext cx="122040" cy="133200"/>
              </p14:xfrm>
            </p:contentPart>
          </mc:Choice>
          <mc:Fallback xmlns="">
            <p:pic>
              <p:nvPicPr>
                <p:cNvPr id="152" name="Freihand 151">
                  <a:extLst>
                    <a:ext uri="{FF2B5EF4-FFF2-40B4-BE49-F238E27FC236}">
                      <a16:creationId xmlns:a16="http://schemas.microsoft.com/office/drawing/2014/main" id="{67459BCE-B274-495F-A80F-850B047C20F7}"/>
                    </a:ext>
                  </a:extLst>
                </p:cNvPr>
                <p:cNvPicPr/>
                <p:nvPr/>
              </p:nvPicPr>
              <p:blipFill>
                <a:blip r:embed="rId260"/>
                <a:stretch>
                  <a:fillRect/>
                </a:stretch>
              </p:blipFill>
              <p:spPr>
                <a:xfrm>
                  <a:off x="2827827" y="507293"/>
                  <a:ext cx="130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02B063E8-DC1A-4B45-8DC5-12D701559F0C}"/>
                    </a:ext>
                  </a:extLst>
                </p14:cNvPr>
                <p14:cNvContentPartPr/>
                <p14:nvPr/>
              </p14:nvContentPartPr>
              <p14:xfrm>
                <a:off x="2988387" y="396053"/>
                <a:ext cx="693360" cy="401400"/>
              </p14:xfrm>
            </p:contentPart>
          </mc:Choice>
          <mc:Fallback xmlns="">
            <p:pic>
              <p:nvPicPr>
                <p:cNvPr id="153" name="Freihand 152">
                  <a:extLst>
                    <a:ext uri="{FF2B5EF4-FFF2-40B4-BE49-F238E27FC236}">
                      <a16:creationId xmlns:a16="http://schemas.microsoft.com/office/drawing/2014/main" id="{02B063E8-DC1A-4B45-8DC5-12D701559F0C}"/>
                    </a:ext>
                  </a:extLst>
                </p:cNvPr>
                <p:cNvPicPr/>
                <p:nvPr/>
              </p:nvPicPr>
              <p:blipFill>
                <a:blip r:embed="rId262"/>
                <a:stretch>
                  <a:fillRect/>
                </a:stretch>
              </p:blipFill>
              <p:spPr>
                <a:xfrm>
                  <a:off x="2984067" y="391733"/>
                  <a:ext cx="70200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4" name="Freihand 153">
                  <a:extLst>
                    <a:ext uri="{FF2B5EF4-FFF2-40B4-BE49-F238E27FC236}">
                      <a16:creationId xmlns:a16="http://schemas.microsoft.com/office/drawing/2014/main" id="{028BA9EE-8A39-4FC7-90FA-313893E514CE}"/>
                    </a:ext>
                  </a:extLst>
                </p14:cNvPr>
                <p14:cNvContentPartPr/>
                <p14:nvPr/>
              </p14:nvContentPartPr>
              <p14:xfrm>
                <a:off x="2095587" y="702053"/>
                <a:ext cx="1824840" cy="24120"/>
              </p14:xfrm>
            </p:contentPart>
          </mc:Choice>
          <mc:Fallback xmlns="">
            <p:pic>
              <p:nvPicPr>
                <p:cNvPr id="154" name="Freihand 153">
                  <a:extLst>
                    <a:ext uri="{FF2B5EF4-FFF2-40B4-BE49-F238E27FC236}">
                      <a16:creationId xmlns:a16="http://schemas.microsoft.com/office/drawing/2014/main" id="{028BA9EE-8A39-4FC7-90FA-313893E514CE}"/>
                    </a:ext>
                  </a:extLst>
                </p:cNvPr>
                <p:cNvPicPr/>
                <p:nvPr/>
              </p:nvPicPr>
              <p:blipFill>
                <a:blip r:embed="rId264"/>
                <a:stretch>
                  <a:fillRect/>
                </a:stretch>
              </p:blipFill>
              <p:spPr>
                <a:xfrm>
                  <a:off x="2091267" y="697733"/>
                  <a:ext cx="1833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5" name="Freihand 154">
                  <a:extLst>
                    <a:ext uri="{FF2B5EF4-FFF2-40B4-BE49-F238E27FC236}">
                      <a16:creationId xmlns:a16="http://schemas.microsoft.com/office/drawing/2014/main" id="{9CA658FD-15C5-4CA0-BDCA-6C0BF7DA4096}"/>
                    </a:ext>
                  </a:extLst>
                </p14:cNvPr>
                <p14:cNvContentPartPr/>
                <p14:nvPr/>
              </p14:nvContentPartPr>
              <p14:xfrm>
                <a:off x="2435427" y="271133"/>
                <a:ext cx="141120" cy="78840"/>
              </p14:xfrm>
            </p:contentPart>
          </mc:Choice>
          <mc:Fallback xmlns="">
            <p:pic>
              <p:nvPicPr>
                <p:cNvPr id="155" name="Freihand 154">
                  <a:extLst>
                    <a:ext uri="{FF2B5EF4-FFF2-40B4-BE49-F238E27FC236}">
                      <a16:creationId xmlns:a16="http://schemas.microsoft.com/office/drawing/2014/main" id="{9CA658FD-15C5-4CA0-BDCA-6C0BF7DA4096}"/>
                    </a:ext>
                  </a:extLst>
                </p:cNvPr>
                <p:cNvPicPr/>
                <p:nvPr/>
              </p:nvPicPr>
              <p:blipFill>
                <a:blip r:embed="rId266"/>
                <a:stretch>
                  <a:fillRect/>
                </a:stretch>
              </p:blipFill>
              <p:spPr>
                <a:xfrm>
                  <a:off x="2431107" y="266813"/>
                  <a:ext cx="14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62AC2B3C-5618-4354-BB2C-61C8E5F2F7F7}"/>
                    </a:ext>
                  </a:extLst>
                </p14:cNvPr>
                <p14:cNvContentPartPr/>
                <p14:nvPr/>
              </p14:nvContentPartPr>
              <p14:xfrm>
                <a:off x="5989707" y="917333"/>
                <a:ext cx="1071000" cy="627120"/>
              </p14:xfrm>
            </p:contentPart>
          </mc:Choice>
          <mc:Fallback xmlns="">
            <p:pic>
              <p:nvPicPr>
                <p:cNvPr id="157" name="Freihand 156">
                  <a:extLst>
                    <a:ext uri="{FF2B5EF4-FFF2-40B4-BE49-F238E27FC236}">
                      <a16:creationId xmlns:a16="http://schemas.microsoft.com/office/drawing/2014/main" id="{62AC2B3C-5618-4354-BB2C-61C8E5F2F7F7}"/>
                    </a:ext>
                  </a:extLst>
                </p:cNvPr>
                <p:cNvPicPr/>
                <p:nvPr/>
              </p:nvPicPr>
              <p:blipFill>
                <a:blip r:embed="rId268"/>
                <a:stretch>
                  <a:fillRect/>
                </a:stretch>
              </p:blipFill>
              <p:spPr>
                <a:xfrm>
                  <a:off x="5985387" y="913013"/>
                  <a:ext cx="1079640" cy="63576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3C17826-A052-45F3-B3B3-FF00230E8B5E}"/>
                  </a:ext>
                </a:extLst>
              </p14:cNvPr>
              <p14:cNvContentPartPr/>
              <p14:nvPr/>
            </p14:nvContentPartPr>
            <p14:xfrm>
              <a:off x="6347907" y="599280"/>
              <a:ext cx="2362680" cy="101520"/>
            </p14:xfrm>
          </p:contentPart>
        </mc:Choice>
        <mc:Fallback xmlns="">
          <p:pic>
            <p:nvPicPr>
              <p:cNvPr id="2" name="Freihand 1">
                <a:extLst>
                  <a:ext uri="{FF2B5EF4-FFF2-40B4-BE49-F238E27FC236}">
                    <a16:creationId xmlns:a16="http://schemas.microsoft.com/office/drawing/2014/main" id="{A3C17826-A052-45F3-B3B3-FF00230E8B5E}"/>
                  </a:ext>
                </a:extLst>
              </p:cNvPr>
              <p:cNvPicPr/>
              <p:nvPr/>
            </p:nvPicPr>
            <p:blipFill>
              <a:blip r:embed="rId4"/>
              <a:stretch>
                <a:fillRect/>
              </a:stretch>
            </p:blipFill>
            <p:spPr>
              <a:xfrm>
                <a:off x="6343587" y="594960"/>
                <a:ext cx="2371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C87ECC6-86A8-4367-9192-DD150CD5D391}"/>
                  </a:ext>
                </a:extLst>
              </p14:cNvPr>
              <p14:cNvContentPartPr/>
              <p14:nvPr/>
            </p14:nvContentPartPr>
            <p14:xfrm>
              <a:off x="5318667" y="1698000"/>
              <a:ext cx="4054680" cy="158400"/>
            </p14:xfrm>
          </p:contentPart>
        </mc:Choice>
        <mc:Fallback xmlns="">
          <p:pic>
            <p:nvPicPr>
              <p:cNvPr id="3" name="Freihand 2">
                <a:extLst>
                  <a:ext uri="{FF2B5EF4-FFF2-40B4-BE49-F238E27FC236}">
                    <a16:creationId xmlns:a16="http://schemas.microsoft.com/office/drawing/2014/main" id="{0C87ECC6-86A8-4367-9192-DD150CD5D391}"/>
                  </a:ext>
                </a:extLst>
              </p:cNvPr>
              <p:cNvPicPr/>
              <p:nvPr/>
            </p:nvPicPr>
            <p:blipFill>
              <a:blip r:embed="rId6"/>
              <a:stretch>
                <a:fillRect/>
              </a:stretch>
            </p:blipFill>
            <p:spPr>
              <a:xfrm>
                <a:off x="5314347" y="1693680"/>
                <a:ext cx="406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C39DE1F-20E9-4196-BE7C-DBFDF0AD4A3D}"/>
                  </a:ext>
                </a:extLst>
              </p14:cNvPr>
              <p14:cNvContentPartPr/>
              <p14:nvPr/>
            </p14:nvContentPartPr>
            <p14:xfrm>
              <a:off x="5442867" y="1698000"/>
              <a:ext cx="3431880" cy="147600"/>
            </p14:xfrm>
          </p:contentPart>
        </mc:Choice>
        <mc:Fallback xmlns="">
          <p:pic>
            <p:nvPicPr>
              <p:cNvPr id="4" name="Freihand 3">
                <a:extLst>
                  <a:ext uri="{FF2B5EF4-FFF2-40B4-BE49-F238E27FC236}">
                    <a16:creationId xmlns:a16="http://schemas.microsoft.com/office/drawing/2014/main" id="{AC39DE1F-20E9-4196-BE7C-DBFDF0AD4A3D}"/>
                  </a:ext>
                </a:extLst>
              </p:cNvPr>
              <p:cNvPicPr/>
              <p:nvPr/>
            </p:nvPicPr>
            <p:blipFill>
              <a:blip r:embed="rId8"/>
              <a:stretch>
                <a:fillRect/>
              </a:stretch>
            </p:blipFill>
            <p:spPr>
              <a:xfrm>
                <a:off x="5438547" y="1693680"/>
                <a:ext cx="3440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A10B6FE-0CB2-4A1A-9B58-7AE64F3645E1}"/>
                  </a:ext>
                </a:extLst>
              </p14:cNvPr>
              <p14:cNvContentPartPr/>
              <p14:nvPr/>
            </p14:nvContentPartPr>
            <p14:xfrm>
              <a:off x="5745627" y="3683760"/>
              <a:ext cx="4125960" cy="57600"/>
            </p14:xfrm>
          </p:contentPart>
        </mc:Choice>
        <mc:Fallback xmlns="">
          <p:pic>
            <p:nvPicPr>
              <p:cNvPr id="5" name="Freihand 4">
                <a:extLst>
                  <a:ext uri="{FF2B5EF4-FFF2-40B4-BE49-F238E27FC236}">
                    <a16:creationId xmlns:a16="http://schemas.microsoft.com/office/drawing/2014/main" id="{BA10B6FE-0CB2-4A1A-9B58-7AE64F3645E1}"/>
                  </a:ext>
                </a:extLst>
              </p:cNvPr>
              <p:cNvPicPr/>
              <p:nvPr/>
            </p:nvPicPr>
            <p:blipFill>
              <a:blip r:embed="rId10"/>
              <a:stretch>
                <a:fillRect/>
              </a:stretch>
            </p:blipFill>
            <p:spPr>
              <a:xfrm>
                <a:off x="5741307" y="3679440"/>
                <a:ext cx="4134600" cy="6624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4689" name="Freihand 114688">
                <a:extLst>
                  <a:ext uri="{FF2B5EF4-FFF2-40B4-BE49-F238E27FC236}">
                    <a16:creationId xmlns:a16="http://schemas.microsoft.com/office/drawing/2014/main" id="{8AB1334C-091F-4290-B354-18724768B674}"/>
                  </a:ext>
                </a:extLst>
              </p14:cNvPr>
              <p14:cNvContentPartPr/>
              <p14:nvPr/>
            </p14:nvContentPartPr>
            <p14:xfrm>
              <a:off x="1106307" y="3641640"/>
              <a:ext cx="745560" cy="1406880"/>
            </p14:xfrm>
          </p:contentPart>
        </mc:Choice>
        <mc:Fallback xmlns="">
          <p:pic>
            <p:nvPicPr>
              <p:cNvPr id="114689" name="Freihand 114688">
                <a:extLst>
                  <a:ext uri="{FF2B5EF4-FFF2-40B4-BE49-F238E27FC236}">
                    <a16:creationId xmlns:a16="http://schemas.microsoft.com/office/drawing/2014/main" id="{8AB1334C-091F-4290-B354-18724768B674}"/>
                  </a:ext>
                </a:extLst>
              </p:cNvPr>
              <p:cNvPicPr/>
              <p:nvPr/>
            </p:nvPicPr>
            <p:blipFill>
              <a:blip r:embed="rId4"/>
              <a:stretch>
                <a:fillRect/>
              </a:stretch>
            </p:blipFill>
            <p:spPr>
              <a:xfrm>
                <a:off x="1101987" y="3637320"/>
                <a:ext cx="754200" cy="141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4694" name="Freihand 114693">
                <a:extLst>
                  <a:ext uri="{FF2B5EF4-FFF2-40B4-BE49-F238E27FC236}">
                    <a16:creationId xmlns:a16="http://schemas.microsoft.com/office/drawing/2014/main" id="{D869C217-6BB7-4DB6-9C60-3C1FE5908DE0}"/>
                  </a:ext>
                </a:extLst>
              </p14:cNvPr>
              <p14:cNvContentPartPr/>
              <p14:nvPr/>
            </p14:nvContentPartPr>
            <p14:xfrm>
              <a:off x="6367707" y="1878000"/>
              <a:ext cx="1946880" cy="2476080"/>
            </p14:xfrm>
          </p:contentPart>
        </mc:Choice>
        <mc:Fallback xmlns="">
          <p:pic>
            <p:nvPicPr>
              <p:cNvPr id="114694" name="Freihand 114693">
                <a:extLst>
                  <a:ext uri="{FF2B5EF4-FFF2-40B4-BE49-F238E27FC236}">
                    <a16:creationId xmlns:a16="http://schemas.microsoft.com/office/drawing/2014/main" id="{D869C217-6BB7-4DB6-9C60-3C1FE5908DE0}"/>
                  </a:ext>
                </a:extLst>
              </p:cNvPr>
              <p:cNvPicPr/>
              <p:nvPr/>
            </p:nvPicPr>
            <p:blipFill>
              <a:blip r:embed="rId6"/>
              <a:stretch>
                <a:fillRect/>
              </a:stretch>
            </p:blipFill>
            <p:spPr>
              <a:xfrm>
                <a:off x="6363387" y="1873680"/>
                <a:ext cx="1955520" cy="248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723" name="Freihand 114722">
                <a:extLst>
                  <a:ext uri="{FF2B5EF4-FFF2-40B4-BE49-F238E27FC236}">
                    <a16:creationId xmlns:a16="http://schemas.microsoft.com/office/drawing/2014/main" id="{AD550FB4-13D0-434C-BDD8-87174BE03EB4}"/>
                  </a:ext>
                </a:extLst>
              </p14:cNvPr>
              <p14:cNvContentPartPr/>
              <p14:nvPr/>
            </p14:nvContentPartPr>
            <p14:xfrm>
              <a:off x="8975907" y="1068360"/>
              <a:ext cx="2255400" cy="1461600"/>
            </p14:xfrm>
          </p:contentPart>
        </mc:Choice>
        <mc:Fallback xmlns="">
          <p:pic>
            <p:nvPicPr>
              <p:cNvPr id="114723" name="Freihand 114722">
                <a:extLst>
                  <a:ext uri="{FF2B5EF4-FFF2-40B4-BE49-F238E27FC236}">
                    <a16:creationId xmlns:a16="http://schemas.microsoft.com/office/drawing/2014/main" id="{AD550FB4-13D0-434C-BDD8-87174BE03EB4}"/>
                  </a:ext>
                </a:extLst>
              </p:cNvPr>
              <p:cNvPicPr/>
              <p:nvPr/>
            </p:nvPicPr>
            <p:blipFill>
              <a:blip r:embed="rId8"/>
              <a:stretch>
                <a:fillRect/>
              </a:stretch>
            </p:blipFill>
            <p:spPr>
              <a:xfrm>
                <a:off x="8971587" y="1064040"/>
                <a:ext cx="2264040" cy="147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726" name="Freihand 114725">
                <a:extLst>
                  <a:ext uri="{FF2B5EF4-FFF2-40B4-BE49-F238E27FC236}">
                    <a16:creationId xmlns:a16="http://schemas.microsoft.com/office/drawing/2014/main" id="{4245F2DF-7D96-4916-BEC8-1AD43693CC05}"/>
                  </a:ext>
                </a:extLst>
              </p14:cNvPr>
              <p14:cNvContentPartPr/>
              <p14:nvPr/>
            </p14:nvContentPartPr>
            <p14:xfrm>
              <a:off x="10428867" y="590280"/>
              <a:ext cx="63360" cy="32040"/>
            </p14:xfrm>
          </p:contentPart>
        </mc:Choice>
        <mc:Fallback xmlns="">
          <p:pic>
            <p:nvPicPr>
              <p:cNvPr id="114726" name="Freihand 114725">
                <a:extLst>
                  <a:ext uri="{FF2B5EF4-FFF2-40B4-BE49-F238E27FC236}">
                    <a16:creationId xmlns:a16="http://schemas.microsoft.com/office/drawing/2014/main" id="{4245F2DF-7D96-4916-BEC8-1AD43693CC05}"/>
                  </a:ext>
                </a:extLst>
              </p:cNvPr>
              <p:cNvPicPr/>
              <p:nvPr/>
            </p:nvPicPr>
            <p:blipFill>
              <a:blip r:embed="rId10"/>
              <a:stretch>
                <a:fillRect/>
              </a:stretch>
            </p:blipFill>
            <p:spPr>
              <a:xfrm>
                <a:off x="10424547" y="585960"/>
                <a:ext cx="72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786" name="Freihand 114785">
                <a:extLst>
                  <a:ext uri="{FF2B5EF4-FFF2-40B4-BE49-F238E27FC236}">
                    <a16:creationId xmlns:a16="http://schemas.microsoft.com/office/drawing/2014/main" id="{DAACF025-B04E-44E8-90F6-DF00EEF07931}"/>
                  </a:ext>
                </a:extLst>
              </p14:cNvPr>
              <p14:cNvContentPartPr/>
              <p14:nvPr/>
            </p14:nvContentPartPr>
            <p14:xfrm>
              <a:off x="1834947" y="2734787"/>
              <a:ext cx="1312200" cy="4030920"/>
            </p14:xfrm>
          </p:contentPart>
        </mc:Choice>
        <mc:Fallback xmlns="">
          <p:pic>
            <p:nvPicPr>
              <p:cNvPr id="114786" name="Freihand 114785">
                <a:extLst>
                  <a:ext uri="{FF2B5EF4-FFF2-40B4-BE49-F238E27FC236}">
                    <a16:creationId xmlns:a16="http://schemas.microsoft.com/office/drawing/2014/main" id="{DAACF025-B04E-44E8-90F6-DF00EEF07931}"/>
                  </a:ext>
                </a:extLst>
              </p:cNvPr>
              <p:cNvPicPr/>
              <p:nvPr/>
            </p:nvPicPr>
            <p:blipFill>
              <a:blip r:embed="rId12"/>
              <a:stretch>
                <a:fillRect/>
              </a:stretch>
            </p:blipFill>
            <p:spPr>
              <a:xfrm>
                <a:off x="1830627" y="2730467"/>
                <a:ext cx="1320840" cy="403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4787" name="Freihand 114786">
                <a:extLst>
                  <a:ext uri="{FF2B5EF4-FFF2-40B4-BE49-F238E27FC236}">
                    <a16:creationId xmlns:a16="http://schemas.microsoft.com/office/drawing/2014/main" id="{43757CF9-D7A1-4921-A627-77E02FBF32B4}"/>
                  </a:ext>
                </a:extLst>
              </p14:cNvPr>
              <p14:cNvContentPartPr/>
              <p14:nvPr/>
            </p14:nvContentPartPr>
            <p14:xfrm>
              <a:off x="5945787" y="3564947"/>
              <a:ext cx="2042640" cy="1423800"/>
            </p14:xfrm>
          </p:contentPart>
        </mc:Choice>
        <mc:Fallback xmlns="">
          <p:pic>
            <p:nvPicPr>
              <p:cNvPr id="114787" name="Freihand 114786">
                <a:extLst>
                  <a:ext uri="{FF2B5EF4-FFF2-40B4-BE49-F238E27FC236}">
                    <a16:creationId xmlns:a16="http://schemas.microsoft.com/office/drawing/2014/main" id="{43757CF9-D7A1-4921-A627-77E02FBF32B4}"/>
                  </a:ext>
                </a:extLst>
              </p:cNvPr>
              <p:cNvPicPr/>
              <p:nvPr/>
            </p:nvPicPr>
            <p:blipFill>
              <a:blip r:embed="rId14"/>
              <a:stretch>
                <a:fillRect/>
              </a:stretch>
            </p:blipFill>
            <p:spPr>
              <a:xfrm>
                <a:off x="5941467" y="3560627"/>
                <a:ext cx="2051280" cy="1432440"/>
              </a:xfrm>
              <a:prstGeom prst="rect">
                <a:avLst/>
              </a:prstGeom>
            </p:spPr>
          </p:pic>
        </mc:Fallback>
      </mc:AlternateContent>
      <p:grpSp>
        <p:nvGrpSpPr>
          <p:cNvPr id="114790" name="Gruppieren 114789">
            <a:extLst>
              <a:ext uri="{FF2B5EF4-FFF2-40B4-BE49-F238E27FC236}">
                <a16:creationId xmlns:a16="http://schemas.microsoft.com/office/drawing/2014/main" id="{AA59BC8E-AC19-45C0-BFB8-9A4E8ED0296B}"/>
              </a:ext>
            </a:extLst>
          </p:cNvPr>
          <p:cNvGrpSpPr/>
          <p:nvPr/>
        </p:nvGrpSpPr>
        <p:grpSpPr>
          <a:xfrm>
            <a:off x="1185147" y="-91200"/>
            <a:ext cx="11063880" cy="5586840"/>
            <a:chOff x="1185147" y="-91200"/>
            <a:chExt cx="11063880" cy="558684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C8300E65-9C41-45FE-91C5-61408418D97A}"/>
                    </a:ext>
                  </a:extLst>
                </p14:cNvPr>
                <p14:cNvContentPartPr/>
                <p14:nvPr/>
              </p14:nvContentPartPr>
              <p14:xfrm>
                <a:off x="8839107" y="2025600"/>
                <a:ext cx="388440" cy="170280"/>
              </p14:xfrm>
            </p:contentPart>
          </mc:Choice>
          <mc:Fallback xmlns="">
            <p:pic>
              <p:nvPicPr>
                <p:cNvPr id="2" name="Freihand 1">
                  <a:extLst>
                    <a:ext uri="{FF2B5EF4-FFF2-40B4-BE49-F238E27FC236}">
                      <a16:creationId xmlns:a16="http://schemas.microsoft.com/office/drawing/2014/main" id="{C8300E65-9C41-45FE-91C5-61408418D97A}"/>
                    </a:ext>
                  </a:extLst>
                </p:cNvPr>
                <p:cNvPicPr/>
                <p:nvPr/>
              </p:nvPicPr>
              <p:blipFill>
                <a:blip r:embed="rId16"/>
                <a:stretch>
                  <a:fillRect/>
                </a:stretch>
              </p:blipFill>
              <p:spPr>
                <a:xfrm>
                  <a:off x="8834787" y="2021280"/>
                  <a:ext cx="39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291F521A-F39E-4EB8-92DC-F442883B1141}"/>
                    </a:ext>
                  </a:extLst>
                </p14:cNvPr>
                <p14:cNvContentPartPr/>
                <p14:nvPr/>
              </p14:nvContentPartPr>
              <p14:xfrm>
                <a:off x="8768187" y="2051880"/>
                <a:ext cx="388800" cy="147600"/>
              </p14:xfrm>
            </p:contentPart>
          </mc:Choice>
          <mc:Fallback xmlns="">
            <p:pic>
              <p:nvPicPr>
                <p:cNvPr id="4" name="Freihand 3">
                  <a:extLst>
                    <a:ext uri="{FF2B5EF4-FFF2-40B4-BE49-F238E27FC236}">
                      <a16:creationId xmlns:a16="http://schemas.microsoft.com/office/drawing/2014/main" id="{291F521A-F39E-4EB8-92DC-F442883B1141}"/>
                    </a:ext>
                  </a:extLst>
                </p:cNvPr>
                <p:cNvPicPr/>
                <p:nvPr/>
              </p:nvPicPr>
              <p:blipFill>
                <a:blip r:embed="rId18"/>
                <a:stretch>
                  <a:fillRect/>
                </a:stretch>
              </p:blipFill>
              <p:spPr>
                <a:xfrm>
                  <a:off x="8763867" y="2047560"/>
                  <a:ext cx="397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89826CD3-0E0A-4430-A2BA-740144422799}"/>
                    </a:ext>
                  </a:extLst>
                </p14:cNvPr>
                <p14:cNvContentPartPr/>
                <p14:nvPr/>
              </p14:nvContentPartPr>
              <p14:xfrm>
                <a:off x="9409707" y="1730760"/>
                <a:ext cx="113040" cy="249840"/>
              </p14:xfrm>
            </p:contentPart>
          </mc:Choice>
          <mc:Fallback xmlns="">
            <p:pic>
              <p:nvPicPr>
                <p:cNvPr id="5" name="Freihand 4">
                  <a:extLst>
                    <a:ext uri="{FF2B5EF4-FFF2-40B4-BE49-F238E27FC236}">
                      <a16:creationId xmlns:a16="http://schemas.microsoft.com/office/drawing/2014/main" id="{89826CD3-0E0A-4430-A2BA-740144422799}"/>
                    </a:ext>
                  </a:extLst>
                </p:cNvPr>
                <p:cNvPicPr/>
                <p:nvPr/>
              </p:nvPicPr>
              <p:blipFill>
                <a:blip r:embed="rId20"/>
                <a:stretch>
                  <a:fillRect/>
                </a:stretch>
              </p:blipFill>
              <p:spPr>
                <a:xfrm>
                  <a:off x="9405387" y="1726440"/>
                  <a:ext cx="121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2B0C6E0A-C659-4D54-ADD5-85E5B6940414}"/>
                    </a:ext>
                  </a:extLst>
                </p14:cNvPr>
                <p14:cNvContentPartPr/>
                <p14:nvPr/>
              </p14:nvContentPartPr>
              <p14:xfrm>
                <a:off x="9500427" y="1809960"/>
                <a:ext cx="227520" cy="115920"/>
              </p14:xfrm>
            </p:contentPart>
          </mc:Choice>
          <mc:Fallback xmlns="">
            <p:pic>
              <p:nvPicPr>
                <p:cNvPr id="6" name="Freihand 5">
                  <a:extLst>
                    <a:ext uri="{FF2B5EF4-FFF2-40B4-BE49-F238E27FC236}">
                      <a16:creationId xmlns:a16="http://schemas.microsoft.com/office/drawing/2014/main" id="{2B0C6E0A-C659-4D54-ADD5-85E5B6940414}"/>
                    </a:ext>
                  </a:extLst>
                </p:cNvPr>
                <p:cNvPicPr/>
                <p:nvPr/>
              </p:nvPicPr>
              <p:blipFill>
                <a:blip r:embed="rId22"/>
                <a:stretch>
                  <a:fillRect/>
                </a:stretch>
              </p:blipFill>
              <p:spPr>
                <a:xfrm>
                  <a:off x="9496107" y="1805640"/>
                  <a:ext cx="236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21D7A906-1689-4B4D-9442-6D98F864A15C}"/>
                    </a:ext>
                  </a:extLst>
                </p14:cNvPr>
                <p14:cNvContentPartPr/>
                <p14:nvPr/>
              </p14:nvContentPartPr>
              <p14:xfrm>
                <a:off x="9724347" y="1800240"/>
                <a:ext cx="60480" cy="198000"/>
              </p14:xfrm>
            </p:contentPart>
          </mc:Choice>
          <mc:Fallback xmlns="">
            <p:pic>
              <p:nvPicPr>
                <p:cNvPr id="7" name="Freihand 6">
                  <a:extLst>
                    <a:ext uri="{FF2B5EF4-FFF2-40B4-BE49-F238E27FC236}">
                      <a16:creationId xmlns:a16="http://schemas.microsoft.com/office/drawing/2014/main" id="{21D7A906-1689-4B4D-9442-6D98F864A15C}"/>
                    </a:ext>
                  </a:extLst>
                </p:cNvPr>
                <p:cNvPicPr/>
                <p:nvPr/>
              </p:nvPicPr>
              <p:blipFill>
                <a:blip r:embed="rId24"/>
                <a:stretch>
                  <a:fillRect/>
                </a:stretch>
              </p:blipFill>
              <p:spPr>
                <a:xfrm>
                  <a:off x="9720027" y="1795920"/>
                  <a:ext cx="69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531C86EB-9554-4560-8782-77520E545444}"/>
                    </a:ext>
                  </a:extLst>
                </p14:cNvPr>
                <p14:cNvContentPartPr/>
                <p14:nvPr/>
              </p14:nvContentPartPr>
              <p14:xfrm>
                <a:off x="9785907" y="1608720"/>
                <a:ext cx="157680" cy="284760"/>
              </p14:xfrm>
            </p:contentPart>
          </mc:Choice>
          <mc:Fallback xmlns="">
            <p:pic>
              <p:nvPicPr>
                <p:cNvPr id="8" name="Freihand 7">
                  <a:extLst>
                    <a:ext uri="{FF2B5EF4-FFF2-40B4-BE49-F238E27FC236}">
                      <a16:creationId xmlns:a16="http://schemas.microsoft.com/office/drawing/2014/main" id="{531C86EB-9554-4560-8782-77520E545444}"/>
                    </a:ext>
                  </a:extLst>
                </p:cNvPr>
                <p:cNvPicPr/>
                <p:nvPr/>
              </p:nvPicPr>
              <p:blipFill>
                <a:blip r:embed="rId26"/>
                <a:stretch>
                  <a:fillRect/>
                </a:stretch>
              </p:blipFill>
              <p:spPr>
                <a:xfrm>
                  <a:off x="9781587" y="1604400"/>
                  <a:ext cx="1663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2C2AE867-1248-429F-B487-2C7D312C1563}"/>
                    </a:ext>
                  </a:extLst>
                </p14:cNvPr>
                <p14:cNvContentPartPr/>
                <p14:nvPr/>
              </p14:nvContentPartPr>
              <p14:xfrm>
                <a:off x="9914427" y="1610520"/>
                <a:ext cx="104400" cy="154440"/>
              </p14:xfrm>
            </p:contentPart>
          </mc:Choice>
          <mc:Fallback xmlns="">
            <p:pic>
              <p:nvPicPr>
                <p:cNvPr id="12" name="Freihand 11">
                  <a:extLst>
                    <a:ext uri="{FF2B5EF4-FFF2-40B4-BE49-F238E27FC236}">
                      <a16:creationId xmlns:a16="http://schemas.microsoft.com/office/drawing/2014/main" id="{2C2AE867-1248-429F-B487-2C7D312C1563}"/>
                    </a:ext>
                  </a:extLst>
                </p:cNvPr>
                <p:cNvPicPr/>
                <p:nvPr/>
              </p:nvPicPr>
              <p:blipFill>
                <a:blip r:embed="rId28"/>
                <a:stretch>
                  <a:fillRect/>
                </a:stretch>
              </p:blipFill>
              <p:spPr>
                <a:xfrm>
                  <a:off x="9910107" y="1606200"/>
                  <a:ext cx="113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17AA826D-F89E-448B-8FF4-C97A6731327E}"/>
                    </a:ext>
                  </a:extLst>
                </p14:cNvPr>
                <p14:cNvContentPartPr/>
                <p14:nvPr/>
              </p14:nvContentPartPr>
              <p14:xfrm>
                <a:off x="10009467" y="1538520"/>
                <a:ext cx="137880" cy="169200"/>
              </p14:xfrm>
            </p:contentPart>
          </mc:Choice>
          <mc:Fallback xmlns="">
            <p:pic>
              <p:nvPicPr>
                <p:cNvPr id="15" name="Freihand 14">
                  <a:extLst>
                    <a:ext uri="{FF2B5EF4-FFF2-40B4-BE49-F238E27FC236}">
                      <a16:creationId xmlns:a16="http://schemas.microsoft.com/office/drawing/2014/main" id="{17AA826D-F89E-448B-8FF4-C97A6731327E}"/>
                    </a:ext>
                  </a:extLst>
                </p:cNvPr>
                <p:cNvPicPr/>
                <p:nvPr/>
              </p:nvPicPr>
              <p:blipFill>
                <a:blip r:embed="rId30"/>
                <a:stretch>
                  <a:fillRect/>
                </a:stretch>
              </p:blipFill>
              <p:spPr>
                <a:xfrm>
                  <a:off x="10005147" y="1534200"/>
                  <a:ext cx="146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E2A4955-65C1-46CB-9FD4-1D5841272138}"/>
                    </a:ext>
                  </a:extLst>
                </p14:cNvPr>
                <p14:cNvContentPartPr/>
                <p14:nvPr/>
              </p14:nvContentPartPr>
              <p14:xfrm>
                <a:off x="10122147" y="1520880"/>
                <a:ext cx="268200" cy="226800"/>
              </p14:xfrm>
            </p:contentPart>
          </mc:Choice>
          <mc:Fallback xmlns="">
            <p:pic>
              <p:nvPicPr>
                <p:cNvPr id="18" name="Freihand 17">
                  <a:extLst>
                    <a:ext uri="{FF2B5EF4-FFF2-40B4-BE49-F238E27FC236}">
                      <a16:creationId xmlns:a16="http://schemas.microsoft.com/office/drawing/2014/main" id="{5E2A4955-65C1-46CB-9FD4-1D5841272138}"/>
                    </a:ext>
                  </a:extLst>
                </p:cNvPr>
                <p:cNvPicPr/>
                <p:nvPr/>
              </p:nvPicPr>
              <p:blipFill>
                <a:blip r:embed="rId32"/>
                <a:stretch>
                  <a:fillRect/>
                </a:stretch>
              </p:blipFill>
              <p:spPr>
                <a:xfrm>
                  <a:off x="10117827" y="1516560"/>
                  <a:ext cx="276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D165E06F-37A6-4131-917A-341F2A242EF2}"/>
                    </a:ext>
                  </a:extLst>
                </p14:cNvPr>
                <p14:cNvContentPartPr/>
                <p14:nvPr/>
              </p14:nvContentPartPr>
              <p14:xfrm>
                <a:off x="10002627" y="1961160"/>
                <a:ext cx="33120" cy="202320"/>
              </p14:xfrm>
            </p:contentPart>
          </mc:Choice>
          <mc:Fallback xmlns="">
            <p:pic>
              <p:nvPicPr>
                <p:cNvPr id="22" name="Freihand 21">
                  <a:extLst>
                    <a:ext uri="{FF2B5EF4-FFF2-40B4-BE49-F238E27FC236}">
                      <a16:creationId xmlns:a16="http://schemas.microsoft.com/office/drawing/2014/main" id="{D165E06F-37A6-4131-917A-341F2A242EF2}"/>
                    </a:ext>
                  </a:extLst>
                </p:cNvPr>
                <p:cNvPicPr/>
                <p:nvPr/>
              </p:nvPicPr>
              <p:blipFill>
                <a:blip r:embed="rId34"/>
                <a:stretch>
                  <a:fillRect/>
                </a:stretch>
              </p:blipFill>
              <p:spPr>
                <a:xfrm>
                  <a:off x="9998307" y="1956840"/>
                  <a:ext cx="41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7B5E243D-EA78-4BAB-A456-D521626EF541}"/>
                    </a:ext>
                  </a:extLst>
                </p14:cNvPr>
                <p14:cNvContentPartPr/>
                <p14:nvPr/>
              </p14:nvContentPartPr>
              <p14:xfrm>
                <a:off x="9828387" y="1877640"/>
                <a:ext cx="260280" cy="106560"/>
              </p14:xfrm>
            </p:contentPart>
          </mc:Choice>
          <mc:Fallback xmlns="">
            <p:pic>
              <p:nvPicPr>
                <p:cNvPr id="24" name="Freihand 23">
                  <a:extLst>
                    <a:ext uri="{FF2B5EF4-FFF2-40B4-BE49-F238E27FC236}">
                      <a16:creationId xmlns:a16="http://schemas.microsoft.com/office/drawing/2014/main" id="{7B5E243D-EA78-4BAB-A456-D521626EF541}"/>
                    </a:ext>
                  </a:extLst>
                </p:cNvPr>
                <p:cNvPicPr/>
                <p:nvPr/>
              </p:nvPicPr>
              <p:blipFill>
                <a:blip r:embed="rId36"/>
                <a:stretch>
                  <a:fillRect/>
                </a:stretch>
              </p:blipFill>
              <p:spPr>
                <a:xfrm>
                  <a:off x="9824067" y="1873320"/>
                  <a:ext cx="268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DD01D65-B6F5-4149-8311-F1C59E7DEA07}"/>
                    </a:ext>
                  </a:extLst>
                </p14:cNvPr>
                <p14:cNvContentPartPr/>
                <p14:nvPr/>
              </p14:nvContentPartPr>
              <p14:xfrm>
                <a:off x="10111347" y="1956120"/>
                <a:ext cx="308520" cy="132840"/>
              </p14:xfrm>
            </p:contentPart>
          </mc:Choice>
          <mc:Fallback xmlns="">
            <p:pic>
              <p:nvPicPr>
                <p:cNvPr id="25" name="Freihand 24">
                  <a:extLst>
                    <a:ext uri="{FF2B5EF4-FFF2-40B4-BE49-F238E27FC236}">
                      <a16:creationId xmlns:a16="http://schemas.microsoft.com/office/drawing/2014/main" id="{4DD01D65-B6F5-4149-8311-F1C59E7DEA07}"/>
                    </a:ext>
                  </a:extLst>
                </p:cNvPr>
                <p:cNvPicPr/>
                <p:nvPr/>
              </p:nvPicPr>
              <p:blipFill>
                <a:blip r:embed="rId38"/>
                <a:stretch>
                  <a:fillRect/>
                </a:stretch>
              </p:blipFill>
              <p:spPr>
                <a:xfrm>
                  <a:off x="10107027" y="1951800"/>
                  <a:ext cx="317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19E8E46-E4AE-4AC5-9199-16065365DBF0}"/>
                    </a:ext>
                  </a:extLst>
                </p14:cNvPr>
                <p14:cNvContentPartPr/>
                <p14:nvPr/>
              </p14:nvContentPartPr>
              <p14:xfrm>
                <a:off x="10404747" y="1794480"/>
                <a:ext cx="232920" cy="217080"/>
              </p14:xfrm>
            </p:contentPart>
          </mc:Choice>
          <mc:Fallback xmlns="">
            <p:pic>
              <p:nvPicPr>
                <p:cNvPr id="26" name="Freihand 25">
                  <a:extLst>
                    <a:ext uri="{FF2B5EF4-FFF2-40B4-BE49-F238E27FC236}">
                      <a16:creationId xmlns:a16="http://schemas.microsoft.com/office/drawing/2014/main" id="{F19E8E46-E4AE-4AC5-9199-16065365DBF0}"/>
                    </a:ext>
                  </a:extLst>
                </p:cNvPr>
                <p:cNvPicPr/>
                <p:nvPr/>
              </p:nvPicPr>
              <p:blipFill>
                <a:blip r:embed="rId40"/>
                <a:stretch>
                  <a:fillRect/>
                </a:stretch>
              </p:blipFill>
              <p:spPr>
                <a:xfrm>
                  <a:off x="10400427" y="1790160"/>
                  <a:ext cx="241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CC571AC4-A489-437E-9C54-F8C8CD0F9DBA}"/>
                    </a:ext>
                  </a:extLst>
                </p14:cNvPr>
                <p14:cNvContentPartPr/>
                <p14:nvPr/>
              </p14:nvContentPartPr>
              <p14:xfrm>
                <a:off x="9774387" y="1879440"/>
                <a:ext cx="1571400" cy="497160"/>
              </p14:xfrm>
            </p:contentPart>
          </mc:Choice>
          <mc:Fallback xmlns="">
            <p:pic>
              <p:nvPicPr>
                <p:cNvPr id="27" name="Freihand 26">
                  <a:extLst>
                    <a:ext uri="{FF2B5EF4-FFF2-40B4-BE49-F238E27FC236}">
                      <a16:creationId xmlns:a16="http://schemas.microsoft.com/office/drawing/2014/main" id="{CC571AC4-A489-437E-9C54-F8C8CD0F9DBA}"/>
                    </a:ext>
                  </a:extLst>
                </p:cNvPr>
                <p:cNvPicPr/>
                <p:nvPr/>
              </p:nvPicPr>
              <p:blipFill>
                <a:blip r:embed="rId42"/>
                <a:stretch>
                  <a:fillRect/>
                </a:stretch>
              </p:blipFill>
              <p:spPr>
                <a:xfrm>
                  <a:off x="9770067" y="1875120"/>
                  <a:ext cx="15800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3116BBC2-C4EE-4D43-803B-0025BE9045BB}"/>
                    </a:ext>
                  </a:extLst>
                </p14:cNvPr>
                <p14:cNvContentPartPr/>
                <p14:nvPr/>
              </p14:nvContentPartPr>
              <p14:xfrm>
                <a:off x="2602107" y="2046840"/>
                <a:ext cx="633960" cy="963000"/>
              </p14:xfrm>
            </p:contentPart>
          </mc:Choice>
          <mc:Fallback xmlns="">
            <p:pic>
              <p:nvPicPr>
                <p:cNvPr id="32" name="Freihand 31">
                  <a:extLst>
                    <a:ext uri="{FF2B5EF4-FFF2-40B4-BE49-F238E27FC236}">
                      <a16:creationId xmlns:a16="http://schemas.microsoft.com/office/drawing/2014/main" id="{3116BBC2-C4EE-4D43-803B-0025BE9045BB}"/>
                    </a:ext>
                  </a:extLst>
                </p:cNvPr>
                <p:cNvPicPr/>
                <p:nvPr/>
              </p:nvPicPr>
              <p:blipFill>
                <a:blip r:embed="rId44"/>
                <a:stretch>
                  <a:fillRect/>
                </a:stretch>
              </p:blipFill>
              <p:spPr>
                <a:xfrm>
                  <a:off x="2597787" y="2042520"/>
                  <a:ext cx="64260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2A404176-A019-4379-A668-A43E8030BEC6}"/>
                    </a:ext>
                  </a:extLst>
                </p14:cNvPr>
                <p14:cNvContentPartPr/>
                <p14:nvPr/>
              </p14:nvContentPartPr>
              <p14:xfrm>
                <a:off x="3299067" y="1637880"/>
                <a:ext cx="138240" cy="242640"/>
              </p14:xfrm>
            </p:contentPart>
          </mc:Choice>
          <mc:Fallback xmlns="">
            <p:pic>
              <p:nvPicPr>
                <p:cNvPr id="33" name="Freihand 32">
                  <a:extLst>
                    <a:ext uri="{FF2B5EF4-FFF2-40B4-BE49-F238E27FC236}">
                      <a16:creationId xmlns:a16="http://schemas.microsoft.com/office/drawing/2014/main" id="{2A404176-A019-4379-A668-A43E8030BEC6}"/>
                    </a:ext>
                  </a:extLst>
                </p:cNvPr>
                <p:cNvPicPr/>
                <p:nvPr/>
              </p:nvPicPr>
              <p:blipFill>
                <a:blip r:embed="rId46"/>
                <a:stretch>
                  <a:fillRect/>
                </a:stretch>
              </p:blipFill>
              <p:spPr>
                <a:xfrm>
                  <a:off x="3294747" y="1633560"/>
                  <a:ext cx="1468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67DEE36A-BBFD-49CA-8B0F-16C49C18E549}"/>
                    </a:ext>
                  </a:extLst>
                </p14:cNvPr>
                <p14:cNvContentPartPr/>
                <p14:nvPr/>
              </p14:nvContentPartPr>
              <p14:xfrm>
                <a:off x="3418227" y="1539240"/>
                <a:ext cx="233280" cy="262440"/>
              </p14:xfrm>
            </p:contentPart>
          </mc:Choice>
          <mc:Fallback xmlns="">
            <p:pic>
              <p:nvPicPr>
                <p:cNvPr id="34" name="Freihand 33">
                  <a:extLst>
                    <a:ext uri="{FF2B5EF4-FFF2-40B4-BE49-F238E27FC236}">
                      <a16:creationId xmlns:a16="http://schemas.microsoft.com/office/drawing/2014/main" id="{67DEE36A-BBFD-49CA-8B0F-16C49C18E549}"/>
                    </a:ext>
                  </a:extLst>
                </p:cNvPr>
                <p:cNvPicPr/>
                <p:nvPr/>
              </p:nvPicPr>
              <p:blipFill>
                <a:blip r:embed="rId48"/>
                <a:stretch>
                  <a:fillRect/>
                </a:stretch>
              </p:blipFill>
              <p:spPr>
                <a:xfrm>
                  <a:off x="3413907" y="1534920"/>
                  <a:ext cx="2419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50284119-67AF-4592-AFEF-76EA007C1993}"/>
                    </a:ext>
                  </a:extLst>
                </p14:cNvPr>
                <p14:cNvContentPartPr/>
                <p14:nvPr/>
              </p14:nvContentPartPr>
              <p14:xfrm>
                <a:off x="3640347" y="1560840"/>
                <a:ext cx="138600" cy="93960"/>
              </p14:xfrm>
            </p:contentPart>
          </mc:Choice>
          <mc:Fallback xmlns="">
            <p:pic>
              <p:nvPicPr>
                <p:cNvPr id="35" name="Freihand 34">
                  <a:extLst>
                    <a:ext uri="{FF2B5EF4-FFF2-40B4-BE49-F238E27FC236}">
                      <a16:creationId xmlns:a16="http://schemas.microsoft.com/office/drawing/2014/main" id="{50284119-67AF-4592-AFEF-76EA007C1993}"/>
                    </a:ext>
                  </a:extLst>
                </p:cNvPr>
                <p:cNvPicPr/>
                <p:nvPr/>
              </p:nvPicPr>
              <p:blipFill>
                <a:blip r:embed="rId50"/>
                <a:stretch>
                  <a:fillRect/>
                </a:stretch>
              </p:blipFill>
              <p:spPr>
                <a:xfrm>
                  <a:off x="3636027" y="1556520"/>
                  <a:ext cx="14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BB36F6F9-C850-4817-9CD6-2A55178F91F2}"/>
                    </a:ext>
                  </a:extLst>
                </p14:cNvPr>
                <p14:cNvContentPartPr/>
                <p14:nvPr/>
              </p14:nvContentPartPr>
              <p14:xfrm>
                <a:off x="3767787" y="1520880"/>
                <a:ext cx="126000" cy="106200"/>
              </p14:xfrm>
            </p:contentPart>
          </mc:Choice>
          <mc:Fallback xmlns="">
            <p:pic>
              <p:nvPicPr>
                <p:cNvPr id="36" name="Freihand 35">
                  <a:extLst>
                    <a:ext uri="{FF2B5EF4-FFF2-40B4-BE49-F238E27FC236}">
                      <a16:creationId xmlns:a16="http://schemas.microsoft.com/office/drawing/2014/main" id="{BB36F6F9-C850-4817-9CD6-2A55178F91F2}"/>
                    </a:ext>
                  </a:extLst>
                </p:cNvPr>
                <p:cNvPicPr/>
                <p:nvPr/>
              </p:nvPicPr>
              <p:blipFill>
                <a:blip r:embed="rId52"/>
                <a:stretch>
                  <a:fillRect/>
                </a:stretch>
              </p:blipFill>
              <p:spPr>
                <a:xfrm>
                  <a:off x="3763467" y="1516560"/>
                  <a:ext cx="134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5D577AC6-2411-4910-9F24-A73331F15D6B}"/>
                    </a:ext>
                  </a:extLst>
                </p14:cNvPr>
                <p14:cNvContentPartPr/>
                <p14:nvPr/>
              </p14:nvContentPartPr>
              <p14:xfrm>
                <a:off x="3880467" y="1350960"/>
                <a:ext cx="167760" cy="209880"/>
              </p14:xfrm>
            </p:contentPart>
          </mc:Choice>
          <mc:Fallback xmlns="">
            <p:pic>
              <p:nvPicPr>
                <p:cNvPr id="37" name="Freihand 36">
                  <a:extLst>
                    <a:ext uri="{FF2B5EF4-FFF2-40B4-BE49-F238E27FC236}">
                      <a16:creationId xmlns:a16="http://schemas.microsoft.com/office/drawing/2014/main" id="{5D577AC6-2411-4910-9F24-A73331F15D6B}"/>
                    </a:ext>
                  </a:extLst>
                </p:cNvPr>
                <p:cNvPicPr/>
                <p:nvPr/>
              </p:nvPicPr>
              <p:blipFill>
                <a:blip r:embed="rId54"/>
                <a:stretch>
                  <a:fillRect/>
                </a:stretch>
              </p:blipFill>
              <p:spPr>
                <a:xfrm>
                  <a:off x="3876147" y="1346640"/>
                  <a:ext cx="176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6236E8B6-A253-4A9F-A68E-EE0CFC435CFA}"/>
                    </a:ext>
                  </a:extLst>
                </p14:cNvPr>
                <p14:cNvContentPartPr/>
                <p14:nvPr/>
              </p14:nvContentPartPr>
              <p14:xfrm>
                <a:off x="4060827" y="1301640"/>
                <a:ext cx="159120" cy="159840"/>
              </p14:xfrm>
            </p:contentPart>
          </mc:Choice>
          <mc:Fallback xmlns="">
            <p:pic>
              <p:nvPicPr>
                <p:cNvPr id="38" name="Freihand 37">
                  <a:extLst>
                    <a:ext uri="{FF2B5EF4-FFF2-40B4-BE49-F238E27FC236}">
                      <a16:creationId xmlns:a16="http://schemas.microsoft.com/office/drawing/2014/main" id="{6236E8B6-A253-4A9F-A68E-EE0CFC435CFA}"/>
                    </a:ext>
                  </a:extLst>
                </p:cNvPr>
                <p:cNvPicPr/>
                <p:nvPr/>
              </p:nvPicPr>
              <p:blipFill>
                <a:blip r:embed="rId56"/>
                <a:stretch>
                  <a:fillRect/>
                </a:stretch>
              </p:blipFill>
              <p:spPr>
                <a:xfrm>
                  <a:off x="4056507" y="1297320"/>
                  <a:ext cx="167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94A760FB-48F3-4970-AD94-6C8C8DFF0A80}"/>
                    </a:ext>
                  </a:extLst>
                </p14:cNvPr>
                <p14:cNvContentPartPr/>
                <p14:nvPr/>
              </p14:nvContentPartPr>
              <p14:xfrm>
                <a:off x="4161987" y="1287600"/>
                <a:ext cx="51840" cy="54000"/>
              </p14:xfrm>
            </p:contentPart>
          </mc:Choice>
          <mc:Fallback xmlns="">
            <p:pic>
              <p:nvPicPr>
                <p:cNvPr id="39" name="Freihand 38">
                  <a:extLst>
                    <a:ext uri="{FF2B5EF4-FFF2-40B4-BE49-F238E27FC236}">
                      <a16:creationId xmlns:a16="http://schemas.microsoft.com/office/drawing/2014/main" id="{94A760FB-48F3-4970-AD94-6C8C8DFF0A80}"/>
                    </a:ext>
                  </a:extLst>
                </p:cNvPr>
                <p:cNvPicPr/>
                <p:nvPr/>
              </p:nvPicPr>
              <p:blipFill>
                <a:blip r:embed="rId58"/>
                <a:stretch>
                  <a:fillRect/>
                </a:stretch>
              </p:blipFill>
              <p:spPr>
                <a:xfrm>
                  <a:off x="4157667" y="1283280"/>
                  <a:ext cx="60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70AA87D7-1263-4409-AD78-CCA8E0636910}"/>
                    </a:ext>
                  </a:extLst>
                </p14:cNvPr>
                <p14:cNvContentPartPr/>
                <p14:nvPr/>
              </p14:nvContentPartPr>
              <p14:xfrm>
                <a:off x="4239027" y="1195080"/>
                <a:ext cx="350640" cy="212400"/>
              </p14:xfrm>
            </p:contentPart>
          </mc:Choice>
          <mc:Fallback xmlns="">
            <p:pic>
              <p:nvPicPr>
                <p:cNvPr id="40" name="Freihand 39">
                  <a:extLst>
                    <a:ext uri="{FF2B5EF4-FFF2-40B4-BE49-F238E27FC236}">
                      <a16:creationId xmlns:a16="http://schemas.microsoft.com/office/drawing/2014/main" id="{70AA87D7-1263-4409-AD78-CCA8E0636910}"/>
                    </a:ext>
                  </a:extLst>
                </p:cNvPr>
                <p:cNvPicPr/>
                <p:nvPr/>
              </p:nvPicPr>
              <p:blipFill>
                <a:blip r:embed="rId60"/>
                <a:stretch>
                  <a:fillRect/>
                </a:stretch>
              </p:blipFill>
              <p:spPr>
                <a:xfrm>
                  <a:off x="4234707" y="1190760"/>
                  <a:ext cx="359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5F0D0CF5-A979-4C0E-9527-2882ADFCD133}"/>
                    </a:ext>
                  </a:extLst>
                </p14:cNvPr>
                <p14:cNvContentPartPr/>
                <p14:nvPr/>
              </p14:nvContentPartPr>
              <p14:xfrm>
                <a:off x="3728547" y="1268160"/>
                <a:ext cx="212760" cy="73440"/>
              </p14:xfrm>
            </p:contentPart>
          </mc:Choice>
          <mc:Fallback xmlns="">
            <p:pic>
              <p:nvPicPr>
                <p:cNvPr id="41" name="Freihand 40">
                  <a:extLst>
                    <a:ext uri="{FF2B5EF4-FFF2-40B4-BE49-F238E27FC236}">
                      <a16:creationId xmlns:a16="http://schemas.microsoft.com/office/drawing/2014/main" id="{5F0D0CF5-A979-4C0E-9527-2882ADFCD133}"/>
                    </a:ext>
                  </a:extLst>
                </p:cNvPr>
                <p:cNvPicPr/>
                <p:nvPr/>
              </p:nvPicPr>
              <p:blipFill>
                <a:blip r:embed="rId62"/>
                <a:stretch>
                  <a:fillRect/>
                </a:stretch>
              </p:blipFill>
              <p:spPr>
                <a:xfrm>
                  <a:off x="3724227" y="1263840"/>
                  <a:ext cx="221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1AAD9693-35C8-47B9-971C-2205CA08ADB7}"/>
                    </a:ext>
                  </a:extLst>
                </p14:cNvPr>
                <p14:cNvContentPartPr/>
                <p14:nvPr/>
              </p14:nvContentPartPr>
              <p14:xfrm>
                <a:off x="4720347" y="1203360"/>
                <a:ext cx="360" cy="360"/>
              </p14:xfrm>
            </p:contentPart>
          </mc:Choice>
          <mc:Fallback xmlns="">
            <p:pic>
              <p:nvPicPr>
                <p:cNvPr id="42" name="Freihand 41">
                  <a:extLst>
                    <a:ext uri="{FF2B5EF4-FFF2-40B4-BE49-F238E27FC236}">
                      <a16:creationId xmlns:a16="http://schemas.microsoft.com/office/drawing/2014/main" id="{1AAD9693-35C8-47B9-971C-2205CA08ADB7}"/>
                    </a:ext>
                  </a:extLst>
                </p:cNvPr>
                <p:cNvPicPr/>
                <p:nvPr/>
              </p:nvPicPr>
              <p:blipFill>
                <a:blip r:embed="rId64"/>
                <a:stretch>
                  <a:fillRect/>
                </a:stretch>
              </p:blipFill>
              <p:spPr>
                <a:xfrm>
                  <a:off x="4716027" y="1199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92CAA9D9-F116-4987-9BDD-5FE31297A40E}"/>
                    </a:ext>
                  </a:extLst>
                </p14:cNvPr>
                <p14:cNvContentPartPr/>
                <p14:nvPr/>
              </p14:nvContentPartPr>
              <p14:xfrm>
                <a:off x="4712427" y="1052160"/>
                <a:ext cx="267840" cy="191160"/>
              </p14:xfrm>
            </p:contentPart>
          </mc:Choice>
          <mc:Fallback xmlns="">
            <p:pic>
              <p:nvPicPr>
                <p:cNvPr id="43" name="Freihand 42">
                  <a:extLst>
                    <a:ext uri="{FF2B5EF4-FFF2-40B4-BE49-F238E27FC236}">
                      <a16:creationId xmlns:a16="http://schemas.microsoft.com/office/drawing/2014/main" id="{92CAA9D9-F116-4987-9BDD-5FE31297A40E}"/>
                    </a:ext>
                  </a:extLst>
                </p:cNvPr>
                <p:cNvPicPr/>
                <p:nvPr/>
              </p:nvPicPr>
              <p:blipFill>
                <a:blip r:embed="rId66"/>
                <a:stretch>
                  <a:fillRect/>
                </a:stretch>
              </p:blipFill>
              <p:spPr>
                <a:xfrm>
                  <a:off x="4708107" y="1047840"/>
                  <a:ext cx="276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0DB00C40-BB0F-4D58-A7E2-978AE64325B1}"/>
                    </a:ext>
                  </a:extLst>
                </p14:cNvPr>
                <p14:cNvContentPartPr/>
                <p14:nvPr/>
              </p14:nvContentPartPr>
              <p14:xfrm>
                <a:off x="5018787" y="956400"/>
                <a:ext cx="221040" cy="216000"/>
              </p14:xfrm>
            </p:contentPart>
          </mc:Choice>
          <mc:Fallback xmlns="">
            <p:pic>
              <p:nvPicPr>
                <p:cNvPr id="44" name="Freihand 43">
                  <a:extLst>
                    <a:ext uri="{FF2B5EF4-FFF2-40B4-BE49-F238E27FC236}">
                      <a16:creationId xmlns:a16="http://schemas.microsoft.com/office/drawing/2014/main" id="{0DB00C40-BB0F-4D58-A7E2-978AE64325B1}"/>
                    </a:ext>
                  </a:extLst>
                </p:cNvPr>
                <p:cNvPicPr/>
                <p:nvPr/>
              </p:nvPicPr>
              <p:blipFill>
                <a:blip r:embed="rId68"/>
                <a:stretch>
                  <a:fillRect/>
                </a:stretch>
              </p:blipFill>
              <p:spPr>
                <a:xfrm>
                  <a:off x="5014467" y="952080"/>
                  <a:ext cx="2296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EE0BB04-0371-4A85-A533-300730CBF6C0}"/>
                    </a:ext>
                  </a:extLst>
                </p14:cNvPr>
                <p14:cNvContentPartPr/>
                <p14:nvPr/>
              </p14:nvContentPartPr>
              <p14:xfrm>
                <a:off x="5070627" y="961800"/>
                <a:ext cx="74160" cy="29160"/>
              </p14:xfrm>
            </p:contentPart>
          </mc:Choice>
          <mc:Fallback xmlns="">
            <p:pic>
              <p:nvPicPr>
                <p:cNvPr id="45" name="Freihand 44">
                  <a:extLst>
                    <a:ext uri="{FF2B5EF4-FFF2-40B4-BE49-F238E27FC236}">
                      <a16:creationId xmlns:a16="http://schemas.microsoft.com/office/drawing/2014/main" id="{9EE0BB04-0371-4A85-A533-300730CBF6C0}"/>
                    </a:ext>
                  </a:extLst>
                </p:cNvPr>
                <p:cNvPicPr/>
                <p:nvPr/>
              </p:nvPicPr>
              <p:blipFill>
                <a:blip r:embed="rId70"/>
                <a:stretch>
                  <a:fillRect/>
                </a:stretch>
              </p:blipFill>
              <p:spPr>
                <a:xfrm>
                  <a:off x="5066307" y="957480"/>
                  <a:ext cx="82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2C92887F-DA96-4844-BE48-733B723835C0}"/>
                    </a:ext>
                  </a:extLst>
                </p14:cNvPr>
                <p14:cNvContentPartPr/>
                <p14:nvPr/>
              </p14:nvContentPartPr>
              <p14:xfrm>
                <a:off x="5259987" y="1020120"/>
                <a:ext cx="81720" cy="82800"/>
              </p14:xfrm>
            </p:contentPart>
          </mc:Choice>
          <mc:Fallback xmlns="">
            <p:pic>
              <p:nvPicPr>
                <p:cNvPr id="46" name="Freihand 45">
                  <a:extLst>
                    <a:ext uri="{FF2B5EF4-FFF2-40B4-BE49-F238E27FC236}">
                      <a16:creationId xmlns:a16="http://schemas.microsoft.com/office/drawing/2014/main" id="{2C92887F-DA96-4844-BE48-733B723835C0}"/>
                    </a:ext>
                  </a:extLst>
                </p:cNvPr>
                <p:cNvPicPr/>
                <p:nvPr/>
              </p:nvPicPr>
              <p:blipFill>
                <a:blip r:embed="rId72"/>
                <a:stretch>
                  <a:fillRect/>
                </a:stretch>
              </p:blipFill>
              <p:spPr>
                <a:xfrm>
                  <a:off x="5255667" y="1015800"/>
                  <a:ext cx="90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A553E1F-D138-464C-920C-DA09166D84B5}"/>
                    </a:ext>
                  </a:extLst>
                </p14:cNvPr>
                <p14:cNvContentPartPr/>
                <p14:nvPr/>
              </p14:nvContentPartPr>
              <p14:xfrm>
                <a:off x="5370147" y="888720"/>
                <a:ext cx="193320" cy="204480"/>
              </p14:xfrm>
            </p:contentPart>
          </mc:Choice>
          <mc:Fallback xmlns="">
            <p:pic>
              <p:nvPicPr>
                <p:cNvPr id="47" name="Freihand 46">
                  <a:extLst>
                    <a:ext uri="{FF2B5EF4-FFF2-40B4-BE49-F238E27FC236}">
                      <a16:creationId xmlns:a16="http://schemas.microsoft.com/office/drawing/2014/main" id="{CA553E1F-D138-464C-920C-DA09166D84B5}"/>
                    </a:ext>
                  </a:extLst>
                </p:cNvPr>
                <p:cNvPicPr/>
                <p:nvPr/>
              </p:nvPicPr>
              <p:blipFill>
                <a:blip r:embed="rId74"/>
                <a:stretch>
                  <a:fillRect/>
                </a:stretch>
              </p:blipFill>
              <p:spPr>
                <a:xfrm>
                  <a:off x="5365827" y="884400"/>
                  <a:ext cx="201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5FC7895-6136-4AB1-88D9-B8359A0EAF45}"/>
                    </a:ext>
                  </a:extLst>
                </p14:cNvPr>
                <p14:cNvContentPartPr/>
                <p14:nvPr/>
              </p14:nvContentPartPr>
              <p14:xfrm>
                <a:off x="5556267" y="888360"/>
                <a:ext cx="208440" cy="142920"/>
              </p14:xfrm>
            </p:contentPart>
          </mc:Choice>
          <mc:Fallback xmlns="">
            <p:pic>
              <p:nvPicPr>
                <p:cNvPr id="48" name="Freihand 47">
                  <a:extLst>
                    <a:ext uri="{FF2B5EF4-FFF2-40B4-BE49-F238E27FC236}">
                      <a16:creationId xmlns:a16="http://schemas.microsoft.com/office/drawing/2014/main" id="{B5FC7895-6136-4AB1-88D9-B8359A0EAF45}"/>
                    </a:ext>
                  </a:extLst>
                </p:cNvPr>
                <p:cNvPicPr/>
                <p:nvPr/>
              </p:nvPicPr>
              <p:blipFill>
                <a:blip r:embed="rId76"/>
                <a:stretch>
                  <a:fillRect/>
                </a:stretch>
              </p:blipFill>
              <p:spPr>
                <a:xfrm>
                  <a:off x="5551947" y="884040"/>
                  <a:ext cx="21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17F28C4-C10B-4E5F-8E0D-B265A411F9D9}"/>
                    </a:ext>
                  </a:extLst>
                </p14:cNvPr>
                <p14:cNvContentPartPr/>
                <p14:nvPr/>
              </p14:nvContentPartPr>
              <p14:xfrm>
                <a:off x="5740947" y="786840"/>
                <a:ext cx="163800" cy="259560"/>
              </p14:xfrm>
            </p:contentPart>
          </mc:Choice>
          <mc:Fallback xmlns="">
            <p:pic>
              <p:nvPicPr>
                <p:cNvPr id="49" name="Freihand 48">
                  <a:extLst>
                    <a:ext uri="{FF2B5EF4-FFF2-40B4-BE49-F238E27FC236}">
                      <a16:creationId xmlns:a16="http://schemas.microsoft.com/office/drawing/2014/main" id="{B17F28C4-C10B-4E5F-8E0D-B265A411F9D9}"/>
                    </a:ext>
                  </a:extLst>
                </p:cNvPr>
                <p:cNvPicPr/>
                <p:nvPr/>
              </p:nvPicPr>
              <p:blipFill>
                <a:blip r:embed="rId78"/>
                <a:stretch>
                  <a:fillRect/>
                </a:stretch>
              </p:blipFill>
              <p:spPr>
                <a:xfrm>
                  <a:off x="5736627" y="782520"/>
                  <a:ext cx="1724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77197F8C-EB37-43C3-9492-2275EF21E440}"/>
                    </a:ext>
                  </a:extLst>
                </p14:cNvPr>
                <p14:cNvContentPartPr/>
                <p14:nvPr/>
              </p14:nvContentPartPr>
              <p14:xfrm>
                <a:off x="5887467" y="768840"/>
                <a:ext cx="249480" cy="181800"/>
              </p14:xfrm>
            </p:contentPart>
          </mc:Choice>
          <mc:Fallback xmlns="">
            <p:pic>
              <p:nvPicPr>
                <p:cNvPr id="50" name="Freihand 49">
                  <a:extLst>
                    <a:ext uri="{FF2B5EF4-FFF2-40B4-BE49-F238E27FC236}">
                      <a16:creationId xmlns:a16="http://schemas.microsoft.com/office/drawing/2014/main" id="{77197F8C-EB37-43C3-9492-2275EF21E440}"/>
                    </a:ext>
                  </a:extLst>
                </p:cNvPr>
                <p:cNvPicPr/>
                <p:nvPr/>
              </p:nvPicPr>
              <p:blipFill>
                <a:blip r:embed="rId80"/>
                <a:stretch>
                  <a:fillRect/>
                </a:stretch>
              </p:blipFill>
              <p:spPr>
                <a:xfrm>
                  <a:off x="5883147" y="764520"/>
                  <a:ext cx="258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D85F1DD-F635-41DB-AAEF-F1466E3095C5}"/>
                    </a:ext>
                  </a:extLst>
                </p14:cNvPr>
                <p14:cNvContentPartPr/>
                <p14:nvPr/>
              </p14:nvContentPartPr>
              <p14:xfrm>
                <a:off x="6122907" y="778920"/>
                <a:ext cx="42480" cy="57600"/>
              </p14:xfrm>
            </p:contentPart>
          </mc:Choice>
          <mc:Fallback xmlns="">
            <p:pic>
              <p:nvPicPr>
                <p:cNvPr id="51" name="Freihand 50">
                  <a:extLst>
                    <a:ext uri="{FF2B5EF4-FFF2-40B4-BE49-F238E27FC236}">
                      <a16:creationId xmlns:a16="http://schemas.microsoft.com/office/drawing/2014/main" id="{AD85F1DD-F635-41DB-AAEF-F1466E3095C5}"/>
                    </a:ext>
                  </a:extLst>
                </p:cNvPr>
                <p:cNvPicPr/>
                <p:nvPr/>
              </p:nvPicPr>
              <p:blipFill>
                <a:blip r:embed="rId82"/>
                <a:stretch>
                  <a:fillRect/>
                </a:stretch>
              </p:blipFill>
              <p:spPr>
                <a:xfrm>
                  <a:off x="6118587" y="774600"/>
                  <a:ext cx="51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576877B-1AD9-4806-8E97-9E3E4CEF7C74}"/>
                    </a:ext>
                  </a:extLst>
                </p14:cNvPr>
                <p14:cNvContentPartPr/>
                <p14:nvPr/>
              </p14:nvContentPartPr>
              <p14:xfrm>
                <a:off x="6173307" y="738960"/>
                <a:ext cx="379440" cy="180000"/>
              </p14:xfrm>
            </p:contentPart>
          </mc:Choice>
          <mc:Fallback xmlns="">
            <p:pic>
              <p:nvPicPr>
                <p:cNvPr id="52" name="Freihand 51">
                  <a:extLst>
                    <a:ext uri="{FF2B5EF4-FFF2-40B4-BE49-F238E27FC236}">
                      <a16:creationId xmlns:a16="http://schemas.microsoft.com/office/drawing/2014/main" id="{D576877B-1AD9-4806-8E97-9E3E4CEF7C74}"/>
                    </a:ext>
                  </a:extLst>
                </p:cNvPr>
                <p:cNvPicPr/>
                <p:nvPr/>
              </p:nvPicPr>
              <p:blipFill>
                <a:blip r:embed="rId84"/>
                <a:stretch>
                  <a:fillRect/>
                </a:stretch>
              </p:blipFill>
              <p:spPr>
                <a:xfrm>
                  <a:off x="6168987" y="734640"/>
                  <a:ext cx="388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D6DD794F-3094-4949-969A-5A3418B1FD72}"/>
                    </a:ext>
                  </a:extLst>
                </p14:cNvPr>
                <p14:cNvContentPartPr/>
                <p14:nvPr/>
              </p14:nvContentPartPr>
              <p14:xfrm>
                <a:off x="5341707" y="1352040"/>
                <a:ext cx="41040" cy="175320"/>
              </p14:xfrm>
            </p:contentPart>
          </mc:Choice>
          <mc:Fallback xmlns="">
            <p:pic>
              <p:nvPicPr>
                <p:cNvPr id="53" name="Freihand 52">
                  <a:extLst>
                    <a:ext uri="{FF2B5EF4-FFF2-40B4-BE49-F238E27FC236}">
                      <a16:creationId xmlns:a16="http://schemas.microsoft.com/office/drawing/2014/main" id="{D6DD794F-3094-4949-969A-5A3418B1FD72}"/>
                    </a:ext>
                  </a:extLst>
                </p:cNvPr>
                <p:cNvPicPr/>
                <p:nvPr/>
              </p:nvPicPr>
              <p:blipFill>
                <a:blip r:embed="rId86"/>
                <a:stretch>
                  <a:fillRect/>
                </a:stretch>
              </p:blipFill>
              <p:spPr>
                <a:xfrm>
                  <a:off x="5337387" y="1347720"/>
                  <a:ext cx="49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6D2C5AD9-569D-4567-8667-86AA5B84920F}"/>
                    </a:ext>
                  </a:extLst>
                </p14:cNvPr>
                <p14:cNvContentPartPr/>
                <p14:nvPr/>
              </p14:nvContentPartPr>
              <p14:xfrm>
                <a:off x="5323707" y="1290480"/>
                <a:ext cx="195840" cy="63360"/>
              </p14:xfrm>
            </p:contentPart>
          </mc:Choice>
          <mc:Fallback xmlns="">
            <p:pic>
              <p:nvPicPr>
                <p:cNvPr id="54" name="Freihand 53">
                  <a:extLst>
                    <a:ext uri="{FF2B5EF4-FFF2-40B4-BE49-F238E27FC236}">
                      <a16:creationId xmlns:a16="http://schemas.microsoft.com/office/drawing/2014/main" id="{6D2C5AD9-569D-4567-8667-86AA5B84920F}"/>
                    </a:ext>
                  </a:extLst>
                </p:cNvPr>
                <p:cNvPicPr/>
                <p:nvPr/>
              </p:nvPicPr>
              <p:blipFill>
                <a:blip r:embed="rId88"/>
                <a:stretch>
                  <a:fillRect/>
                </a:stretch>
              </p:blipFill>
              <p:spPr>
                <a:xfrm>
                  <a:off x="5319387" y="1286160"/>
                  <a:ext cx="204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87231E19-D8AD-487F-815F-1B9DBB28716C}"/>
                    </a:ext>
                  </a:extLst>
                </p14:cNvPr>
                <p14:cNvContentPartPr/>
                <p14:nvPr/>
              </p14:nvContentPartPr>
              <p14:xfrm>
                <a:off x="5331627" y="1356000"/>
                <a:ext cx="205920" cy="156600"/>
              </p14:xfrm>
            </p:contentPart>
          </mc:Choice>
          <mc:Fallback xmlns="">
            <p:pic>
              <p:nvPicPr>
                <p:cNvPr id="55" name="Freihand 54">
                  <a:extLst>
                    <a:ext uri="{FF2B5EF4-FFF2-40B4-BE49-F238E27FC236}">
                      <a16:creationId xmlns:a16="http://schemas.microsoft.com/office/drawing/2014/main" id="{87231E19-D8AD-487F-815F-1B9DBB28716C}"/>
                    </a:ext>
                  </a:extLst>
                </p:cNvPr>
                <p:cNvPicPr/>
                <p:nvPr/>
              </p:nvPicPr>
              <p:blipFill>
                <a:blip r:embed="rId90"/>
                <a:stretch>
                  <a:fillRect/>
                </a:stretch>
              </p:blipFill>
              <p:spPr>
                <a:xfrm>
                  <a:off x="5327307" y="1351680"/>
                  <a:ext cx="214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D62DC086-C718-4140-86FA-013503A1070B}"/>
                    </a:ext>
                  </a:extLst>
                </p14:cNvPr>
                <p14:cNvContentPartPr/>
                <p14:nvPr/>
              </p14:nvContentPartPr>
              <p14:xfrm>
                <a:off x="5547987" y="1319280"/>
                <a:ext cx="208080" cy="106920"/>
              </p14:xfrm>
            </p:contentPart>
          </mc:Choice>
          <mc:Fallback xmlns="">
            <p:pic>
              <p:nvPicPr>
                <p:cNvPr id="56" name="Freihand 55">
                  <a:extLst>
                    <a:ext uri="{FF2B5EF4-FFF2-40B4-BE49-F238E27FC236}">
                      <a16:creationId xmlns:a16="http://schemas.microsoft.com/office/drawing/2014/main" id="{D62DC086-C718-4140-86FA-013503A1070B}"/>
                    </a:ext>
                  </a:extLst>
                </p:cNvPr>
                <p:cNvPicPr/>
                <p:nvPr/>
              </p:nvPicPr>
              <p:blipFill>
                <a:blip r:embed="rId92"/>
                <a:stretch>
                  <a:fillRect/>
                </a:stretch>
              </p:blipFill>
              <p:spPr>
                <a:xfrm>
                  <a:off x="5543667" y="1314960"/>
                  <a:ext cx="216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A2A433DF-8F76-4970-8AD5-F7E647F4136E}"/>
                    </a:ext>
                  </a:extLst>
                </p14:cNvPr>
                <p14:cNvContentPartPr/>
                <p14:nvPr/>
              </p14:nvContentPartPr>
              <p14:xfrm>
                <a:off x="5735907" y="1201200"/>
                <a:ext cx="138240" cy="183600"/>
              </p14:xfrm>
            </p:contentPart>
          </mc:Choice>
          <mc:Fallback xmlns="">
            <p:pic>
              <p:nvPicPr>
                <p:cNvPr id="57" name="Freihand 56">
                  <a:extLst>
                    <a:ext uri="{FF2B5EF4-FFF2-40B4-BE49-F238E27FC236}">
                      <a16:creationId xmlns:a16="http://schemas.microsoft.com/office/drawing/2014/main" id="{A2A433DF-8F76-4970-8AD5-F7E647F4136E}"/>
                    </a:ext>
                  </a:extLst>
                </p:cNvPr>
                <p:cNvPicPr/>
                <p:nvPr/>
              </p:nvPicPr>
              <p:blipFill>
                <a:blip r:embed="rId94"/>
                <a:stretch>
                  <a:fillRect/>
                </a:stretch>
              </p:blipFill>
              <p:spPr>
                <a:xfrm>
                  <a:off x="5731587" y="1196880"/>
                  <a:ext cx="146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A7C867B0-BE4D-446D-8AEB-DC64CAA39468}"/>
                    </a:ext>
                  </a:extLst>
                </p14:cNvPr>
                <p14:cNvContentPartPr/>
                <p14:nvPr/>
              </p14:nvContentPartPr>
              <p14:xfrm>
                <a:off x="5849307" y="1197600"/>
                <a:ext cx="282960" cy="164880"/>
              </p14:xfrm>
            </p:contentPart>
          </mc:Choice>
          <mc:Fallback xmlns="">
            <p:pic>
              <p:nvPicPr>
                <p:cNvPr id="58" name="Freihand 57">
                  <a:extLst>
                    <a:ext uri="{FF2B5EF4-FFF2-40B4-BE49-F238E27FC236}">
                      <a16:creationId xmlns:a16="http://schemas.microsoft.com/office/drawing/2014/main" id="{A7C867B0-BE4D-446D-8AEB-DC64CAA39468}"/>
                    </a:ext>
                  </a:extLst>
                </p:cNvPr>
                <p:cNvPicPr/>
                <p:nvPr/>
              </p:nvPicPr>
              <p:blipFill>
                <a:blip r:embed="rId96"/>
                <a:stretch>
                  <a:fillRect/>
                </a:stretch>
              </p:blipFill>
              <p:spPr>
                <a:xfrm>
                  <a:off x="5844987" y="1193280"/>
                  <a:ext cx="291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78473CE6-F384-471F-B7F9-BD8C256D6C93}"/>
                    </a:ext>
                  </a:extLst>
                </p14:cNvPr>
                <p14:cNvContentPartPr/>
                <p14:nvPr/>
              </p14:nvContentPartPr>
              <p14:xfrm>
                <a:off x="6076467" y="1122000"/>
                <a:ext cx="48600" cy="36720"/>
              </p14:xfrm>
            </p:contentPart>
          </mc:Choice>
          <mc:Fallback xmlns="">
            <p:pic>
              <p:nvPicPr>
                <p:cNvPr id="59" name="Freihand 58">
                  <a:extLst>
                    <a:ext uri="{FF2B5EF4-FFF2-40B4-BE49-F238E27FC236}">
                      <a16:creationId xmlns:a16="http://schemas.microsoft.com/office/drawing/2014/main" id="{78473CE6-F384-471F-B7F9-BD8C256D6C93}"/>
                    </a:ext>
                  </a:extLst>
                </p:cNvPr>
                <p:cNvPicPr/>
                <p:nvPr/>
              </p:nvPicPr>
              <p:blipFill>
                <a:blip r:embed="rId98"/>
                <a:stretch>
                  <a:fillRect/>
                </a:stretch>
              </p:blipFill>
              <p:spPr>
                <a:xfrm>
                  <a:off x="6072147" y="1117680"/>
                  <a:ext cx="57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9813E3B-F6C0-4FDA-98D5-9582699774E9}"/>
                    </a:ext>
                  </a:extLst>
                </p14:cNvPr>
                <p14:cNvContentPartPr/>
                <p14:nvPr/>
              </p14:nvContentPartPr>
              <p14:xfrm>
                <a:off x="6131187" y="1174200"/>
                <a:ext cx="187920" cy="90720"/>
              </p14:xfrm>
            </p:contentPart>
          </mc:Choice>
          <mc:Fallback xmlns="">
            <p:pic>
              <p:nvPicPr>
                <p:cNvPr id="60" name="Freihand 59">
                  <a:extLst>
                    <a:ext uri="{FF2B5EF4-FFF2-40B4-BE49-F238E27FC236}">
                      <a16:creationId xmlns:a16="http://schemas.microsoft.com/office/drawing/2014/main" id="{39813E3B-F6C0-4FDA-98D5-9582699774E9}"/>
                    </a:ext>
                  </a:extLst>
                </p:cNvPr>
                <p:cNvPicPr/>
                <p:nvPr/>
              </p:nvPicPr>
              <p:blipFill>
                <a:blip r:embed="rId100"/>
                <a:stretch>
                  <a:fillRect/>
                </a:stretch>
              </p:blipFill>
              <p:spPr>
                <a:xfrm>
                  <a:off x="6126867" y="1169880"/>
                  <a:ext cx="196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65E7175D-7EE9-4B81-A91F-5F43377CCA89}"/>
                    </a:ext>
                  </a:extLst>
                </p14:cNvPr>
                <p14:cNvContentPartPr/>
                <p14:nvPr/>
              </p14:nvContentPartPr>
              <p14:xfrm>
                <a:off x="6244227" y="1050000"/>
                <a:ext cx="201240" cy="182880"/>
              </p14:xfrm>
            </p:contentPart>
          </mc:Choice>
          <mc:Fallback xmlns="">
            <p:pic>
              <p:nvPicPr>
                <p:cNvPr id="61" name="Freihand 60">
                  <a:extLst>
                    <a:ext uri="{FF2B5EF4-FFF2-40B4-BE49-F238E27FC236}">
                      <a16:creationId xmlns:a16="http://schemas.microsoft.com/office/drawing/2014/main" id="{65E7175D-7EE9-4B81-A91F-5F43377CCA89}"/>
                    </a:ext>
                  </a:extLst>
                </p:cNvPr>
                <p:cNvPicPr/>
                <p:nvPr/>
              </p:nvPicPr>
              <p:blipFill>
                <a:blip r:embed="rId102"/>
                <a:stretch>
                  <a:fillRect/>
                </a:stretch>
              </p:blipFill>
              <p:spPr>
                <a:xfrm>
                  <a:off x="6239907" y="1045680"/>
                  <a:ext cx="209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5B5DDC13-82EF-4667-B56D-9CB1D1034A04}"/>
                    </a:ext>
                  </a:extLst>
                </p14:cNvPr>
                <p14:cNvContentPartPr/>
                <p14:nvPr/>
              </p14:nvContentPartPr>
              <p14:xfrm>
                <a:off x="6442227" y="1011840"/>
                <a:ext cx="423360" cy="278280"/>
              </p14:xfrm>
            </p:contentPart>
          </mc:Choice>
          <mc:Fallback xmlns="">
            <p:pic>
              <p:nvPicPr>
                <p:cNvPr id="62" name="Freihand 61">
                  <a:extLst>
                    <a:ext uri="{FF2B5EF4-FFF2-40B4-BE49-F238E27FC236}">
                      <a16:creationId xmlns:a16="http://schemas.microsoft.com/office/drawing/2014/main" id="{5B5DDC13-82EF-4667-B56D-9CB1D1034A04}"/>
                    </a:ext>
                  </a:extLst>
                </p:cNvPr>
                <p:cNvPicPr/>
                <p:nvPr/>
              </p:nvPicPr>
              <p:blipFill>
                <a:blip r:embed="rId104"/>
                <a:stretch>
                  <a:fillRect/>
                </a:stretch>
              </p:blipFill>
              <p:spPr>
                <a:xfrm>
                  <a:off x="6437907" y="1007520"/>
                  <a:ext cx="4320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777D5BF8-7714-4CF6-A1A0-52F150064C93}"/>
                    </a:ext>
                  </a:extLst>
                </p14:cNvPr>
                <p14:cNvContentPartPr/>
                <p14:nvPr/>
              </p14:nvContentPartPr>
              <p14:xfrm>
                <a:off x="5191227" y="1255560"/>
                <a:ext cx="2022480" cy="645480"/>
              </p14:xfrm>
            </p:contentPart>
          </mc:Choice>
          <mc:Fallback xmlns="">
            <p:pic>
              <p:nvPicPr>
                <p:cNvPr id="63" name="Freihand 62">
                  <a:extLst>
                    <a:ext uri="{FF2B5EF4-FFF2-40B4-BE49-F238E27FC236}">
                      <a16:creationId xmlns:a16="http://schemas.microsoft.com/office/drawing/2014/main" id="{777D5BF8-7714-4CF6-A1A0-52F150064C93}"/>
                    </a:ext>
                  </a:extLst>
                </p:cNvPr>
                <p:cNvPicPr/>
                <p:nvPr/>
              </p:nvPicPr>
              <p:blipFill>
                <a:blip r:embed="rId106"/>
                <a:stretch>
                  <a:fillRect/>
                </a:stretch>
              </p:blipFill>
              <p:spPr>
                <a:xfrm>
                  <a:off x="5186907" y="1251240"/>
                  <a:ext cx="203112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690" name="Freihand 114689">
                  <a:extLst>
                    <a:ext uri="{FF2B5EF4-FFF2-40B4-BE49-F238E27FC236}">
                      <a16:creationId xmlns:a16="http://schemas.microsoft.com/office/drawing/2014/main" id="{17F9CB1C-93F1-453D-84EA-8FA683B6A102}"/>
                    </a:ext>
                  </a:extLst>
                </p14:cNvPr>
                <p14:cNvContentPartPr/>
                <p14:nvPr/>
              </p14:nvContentPartPr>
              <p14:xfrm>
                <a:off x="1786707" y="3169320"/>
                <a:ext cx="2319840" cy="486360"/>
              </p14:xfrm>
            </p:contentPart>
          </mc:Choice>
          <mc:Fallback xmlns="">
            <p:pic>
              <p:nvPicPr>
                <p:cNvPr id="114690" name="Freihand 114689">
                  <a:extLst>
                    <a:ext uri="{FF2B5EF4-FFF2-40B4-BE49-F238E27FC236}">
                      <a16:creationId xmlns:a16="http://schemas.microsoft.com/office/drawing/2014/main" id="{17F9CB1C-93F1-453D-84EA-8FA683B6A102}"/>
                    </a:ext>
                  </a:extLst>
                </p:cNvPr>
                <p:cNvPicPr/>
                <p:nvPr/>
              </p:nvPicPr>
              <p:blipFill>
                <a:blip r:embed="rId108"/>
                <a:stretch>
                  <a:fillRect/>
                </a:stretch>
              </p:blipFill>
              <p:spPr>
                <a:xfrm>
                  <a:off x="1782387" y="3165000"/>
                  <a:ext cx="232848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692" name="Freihand 114691">
                  <a:extLst>
                    <a:ext uri="{FF2B5EF4-FFF2-40B4-BE49-F238E27FC236}">
                      <a16:creationId xmlns:a16="http://schemas.microsoft.com/office/drawing/2014/main" id="{421B2332-451A-42DC-83ED-F218A47C7A38}"/>
                    </a:ext>
                  </a:extLst>
                </p14:cNvPr>
                <p14:cNvContentPartPr/>
                <p14:nvPr/>
              </p14:nvContentPartPr>
              <p14:xfrm>
                <a:off x="3836547" y="3514920"/>
                <a:ext cx="2820960" cy="918720"/>
              </p14:xfrm>
            </p:contentPart>
          </mc:Choice>
          <mc:Fallback xmlns="">
            <p:pic>
              <p:nvPicPr>
                <p:cNvPr id="114692" name="Freihand 114691">
                  <a:extLst>
                    <a:ext uri="{FF2B5EF4-FFF2-40B4-BE49-F238E27FC236}">
                      <a16:creationId xmlns:a16="http://schemas.microsoft.com/office/drawing/2014/main" id="{421B2332-451A-42DC-83ED-F218A47C7A38}"/>
                    </a:ext>
                  </a:extLst>
                </p:cNvPr>
                <p:cNvPicPr/>
                <p:nvPr/>
              </p:nvPicPr>
              <p:blipFill>
                <a:blip r:embed="rId110"/>
                <a:stretch>
                  <a:fillRect/>
                </a:stretch>
              </p:blipFill>
              <p:spPr>
                <a:xfrm>
                  <a:off x="3832227" y="3510600"/>
                  <a:ext cx="282960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695" name="Freihand 114694">
                  <a:extLst>
                    <a:ext uri="{FF2B5EF4-FFF2-40B4-BE49-F238E27FC236}">
                      <a16:creationId xmlns:a16="http://schemas.microsoft.com/office/drawing/2014/main" id="{418A5BF2-E840-4CB1-A0AB-53A5D6357FCB}"/>
                    </a:ext>
                  </a:extLst>
                </p14:cNvPr>
                <p14:cNvContentPartPr/>
                <p14:nvPr/>
              </p14:nvContentPartPr>
              <p14:xfrm>
                <a:off x="1185147" y="3879960"/>
                <a:ext cx="50400" cy="1497960"/>
              </p14:xfrm>
            </p:contentPart>
          </mc:Choice>
          <mc:Fallback xmlns="">
            <p:pic>
              <p:nvPicPr>
                <p:cNvPr id="114695" name="Freihand 114694">
                  <a:extLst>
                    <a:ext uri="{FF2B5EF4-FFF2-40B4-BE49-F238E27FC236}">
                      <a16:creationId xmlns:a16="http://schemas.microsoft.com/office/drawing/2014/main" id="{418A5BF2-E840-4CB1-A0AB-53A5D6357FCB}"/>
                    </a:ext>
                  </a:extLst>
                </p:cNvPr>
                <p:cNvPicPr/>
                <p:nvPr/>
              </p:nvPicPr>
              <p:blipFill>
                <a:blip r:embed="rId112"/>
                <a:stretch>
                  <a:fillRect/>
                </a:stretch>
              </p:blipFill>
              <p:spPr>
                <a:xfrm>
                  <a:off x="1180827" y="3875640"/>
                  <a:ext cx="59040" cy="150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696" name="Freihand 114695">
                  <a:extLst>
                    <a:ext uri="{FF2B5EF4-FFF2-40B4-BE49-F238E27FC236}">
                      <a16:creationId xmlns:a16="http://schemas.microsoft.com/office/drawing/2014/main" id="{44558060-97DD-4E02-9995-226001AEB9D3}"/>
                    </a:ext>
                  </a:extLst>
                </p14:cNvPr>
                <p14:cNvContentPartPr/>
                <p14:nvPr/>
              </p14:nvContentPartPr>
              <p14:xfrm>
                <a:off x="8091747" y="1852080"/>
                <a:ext cx="282960" cy="1805760"/>
              </p14:xfrm>
            </p:contentPart>
          </mc:Choice>
          <mc:Fallback xmlns="">
            <p:pic>
              <p:nvPicPr>
                <p:cNvPr id="114696" name="Freihand 114695">
                  <a:extLst>
                    <a:ext uri="{FF2B5EF4-FFF2-40B4-BE49-F238E27FC236}">
                      <a16:creationId xmlns:a16="http://schemas.microsoft.com/office/drawing/2014/main" id="{44558060-97DD-4E02-9995-226001AEB9D3}"/>
                    </a:ext>
                  </a:extLst>
                </p:cNvPr>
                <p:cNvPicPr/>
                <p:nvPr/>
              </p:nvPicPr>
              <p:blipFill>
                <a:blip r:embed="rId114"/>
                <a:stretch>
                  <a:fillRect/>
                </a:stretch>
              </p:blipFill>
              <p:spPr>
                <a:xfrm>
                  <a:off x="8087427" y="1847760"/>
                  <a:ext cx="291600" cy="1814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697" name="Freihand 114696">
                  <a:extLst>
                    <a:ext uri="{FF2B5EF4-FFF2-40B4-BE49-F238E27FC236}">
                      <a16:creationId xmlns:a16="http://schemas.microsoft.com/office/drawing/2014/main" id="{F6D17613-ECF5-425C-9965-C1B571E117AB}"/>
                    </a:ext>
                  </a:extLst>
                </p14:cNvPr>
                <p14:cNvContentPartPr/>
                <p14:nvPr/>
              </p14:nvContentPartPr>
              <p14:xfrm>
                <a:off x="1383507" y="4234920"/>
                <a:ext cx="5647320" cy="1260720"/>
              </p14:xfrm>
            </p:contentPart>
          </mc:Choice>
          <mc:Fallback xmlns="">
            <p:pic>
              <p:nvPicPr>
                <p:cNvPr id="114697" name="Freihand 114696">
                  <a:extLst>
                    <a:ext uri="{FF2B5EF4-FFF2-40B4-BE49-F238E27FC236}">
                      <a16:creationId xmlns:a16="http://schemas.microsoft.com/office/drawing/2014/main" id="{F6D17613-ECF5-425C-9965-C1B571E117AB}"/>
                    </a:ext>
                  </a:extLst>
                </p:cNvPr>
                <p:cNvPicPr/>
                <p:nvPr/>
              </p:nvPicPr>
              <p:blipFill>
                <a:blip r:embed="rId116"/>
                <a:stretch>
                  <a:fillRect/>
                </a:stretch>
              </p:blipFill>
              <p:spPr>
                <a:xfrm>
                  <a:off x="1379187" y="4230600"/>
                  <a:ext cx="5655960" cy="1269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698" name="Freihand 114697">
                  <a:extLst>
                    <a:ext uri="{FF2B5EF4-FFF2-40B4-BE49-F238E27FC236}">
                      <a16:creationId xmlns:a16="http://schemas.microsoft.com/office/drawing/2014/main" id="{8185BAC2-4E87-4770-8139-71EF5F56EFC7}"/>
                    </a:ext>
                  </a:extLst>
                </p14:cNvPr>
                <p14:cNvContentPartPr/>
                <p14:nvPr/>
              </p14:nvContentPartPr>
              <p14:xfrm>
                <a:off x="6890787" y="3494040"/>
                <a:ext cx="1716840" cy="1001520"/>
              </p14:xfrm>
            </p:contentPart>
          </mc:Choice>
          <mc:Fallback xmlns="">
            <p:pic>
              <p:nvPicPr>
                <p:cNvPr id="114698" name="Freihand 114697">
                  <a:extLst>
                    <a:ext uri="{FF2B5EF4-FFF2-40B4-BE49-F238E27FC236}">
                      <a16:creationId xmlns:a16="http://schemas.microsoft.com/office/drawing/2014/main" id="{8185BAC2-4E87-4770-8139-71EF5F56EFC7}"/>
                    </a:ext>
                  </a:extLst>
                </p:cNvPr>
                <p:cNvPicPr/>
                <p:nvPr/>
              </p:nvPicPr>
              <p:blipFill>
                <a:blip r:embed="rId118"/>
                <a:stretch>
                  <a:fillRect/>
                </a:stretch>
              </p:blipFill>
              <p:spPr>
                <a:xfrm>
                  <a:off x="6886467" y="3489720"/>
                  <a:ext cx="1725480" cy="101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699" name="Freihand 114698">
                  <a:extLst>
                    <a:ext uri="{FF2B5EF4-FFF2-40B4-BE49-F238E27FC236}">
                      <a16:creationId xmlns:a16="http://schemas.microsoft.com/office/drawing/2014/main" id="{FE93333B-FC0B-4BE6-8CAB-3BF8DEED6209}"/>
                    </a:ext>
                  </a:extLst>
                </p14:cNvPr>
                <p14:cNvContentPartPr/>
                <p14:nvPr/>
              </p14:nvContentPartPr>
              <p14:xfrm>
                <a:off x="7139907" y="3494760"/>
                <a:ext cx="2646360" cy="1119240"/>
              </p14:xfrm>
            </p:contentPart>
          </mc:Choice>
          <mc:Fallback xmlns="">
            <p:pic>
              <p:nvPicPr>
                <p:cNvPr id="114699" name="Freihand 114698">
                  <a:extLst>
                    <a:ext uri="{FF2B5EF4-FFF2-40B4-BE49-F238E27FC236}">
                      <a16:creationId xmlns:a16="http://schemas.microsoft.com/office/drawing/2014/main" id="{FE93333B-FC0B-4BE6-8CAB-3BF8DEED6209}"/>
                    </a:ext>
                  </a:extLst>
                </p:cNvPr>
                <p:cNvPicPr/>
                <p:nvPr/>
              </p:nvPicPr>
              <p:blipFill>
                <a:blip r:embed="rId120"/>
                <a:stretch>
                  <a:fillRect/>
                </a:stretch>
              </p:blipFill>
              <p:spPr>
                <a:xfrm>
                  <a:off x="7135587" y="3490440"/>
                  <a:ext cx="265500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700" name="Freihand 114699">
                  <a:extLst>
                    <a:ext uri="{FF2B5EF4-FFF2-40B4-BE49-F238E27FC236}">
                      <a16:creationId xmlns:a16="http://schemas.microsoft.com/office/drawing/2014/main" id="{31B8E3EB-B839-46F5-AAD1-8AEFCAB4312A}"/>
                    </a:ext>
                  </a:extLst>
                </p14:cNvPr>
                <p14:cNvContentPartPr/>
                <p14:nvPr/>
              </p14:nvContentPartPr>
              <p14:xfrm>
                <a:off x="9849987" y="2887800"/>
                <a:ext cx="358200" cy="212400"/>
              </p14:xfrm>
            </p:contentPart>
          </mc:Choice>
          <mc:Fallback xmlns="">
            <p:pic>
              <p:nvPicPr>
                <p:cNvPr id="114700" name="Freihand 114699">
                  <a:extLst>
                    <a:ext uri="{FF2B5EF4-FFF2-40B4-BE49-F238E27FC236}">
                      <a16:creationId xmlns:a16="http://schemas.microsoft.com/office/drawing/2014/main" id="{31B8E3EB-B839-46F5-AAD1-8AEFCAB4312A}"/>
                    </a:ext>
                  </a:extLst>
                </p:cNvPr>
                <p:cNvPicPr/>
                <p:nvPr/>
              </p:nvPicPr>
              <p:blipFill>
                <a:blip r:embed="rId122"/>
                <a:stretch>
                  <a:fillRect/>
                </a:stretch>
              </p:blipFill>
              <p:spPr>
                <a:xfrm>
                  <a:off x="9845667" y="2883480"/>
                  <a:ext cx="366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01" name="Freihand 114700">
                  <a:extLst>
                    <a:ext uri="{FF2B5EF4-FFF2-40B4-BE49-F238E27FC236}">
                      <a16:creationId xmlns:a16="http://schemas.microsoft.com/office/drawing/2014/main" id="{F561B31C-B135-4CC6-B0CA-C0461C98553C}"/>
                    </a:ext>
                  </a:extLst>
                </p14:cNvPr>
                <p14:cNvContentPartPr/>
                <p14:nvPr/>
              </p14:nvContentPartPr>
              <p14:xfrm>
                <a:off x="10194147" y="2706360"/>
                <a:ext cx="9720" cy="54720"/>
              </p14:xfrm>
            </p:contentPart>
          </mc:Choice>
          <mc:Fallback xmlns="">
            <p:pic>
              <p:nvPicPr>
                <p:cNvPr id="114701" name="Freihand 114700">
                  <a:extLst>
                    <a:ext uri="{FF2B5EF4-FFF2-40B4-BE49-F238E27FC236}">
                      <a16:creationId xmlns:a16="http://schemas.microsoft.com/office/drawing/2014/main" id="{F561B31C-B135-4CC6-B0CA-C0461C98553C}"/>
                    </a:ext>
                  </a:extLst>
                </p:cNvPr>
                <p:cNvPicPr/>
                <p:nvPr/>
              </p:nvPicPr>
              <p:blipFill>
                <a:blip r:embed="rId124"/>
                <a:stretch>
                  <a:fillRect/>
                </a:stretch>
              </p:blipFill>
              <p:spPr>
                <a:xfrm>
                  <a:off x="10189827" y="2702040"/>
                  <a:ext cx="18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02" name="Freihand 114701">
                  <a:extLst>
                    <a:ext uri="{FF2B5EF4-FFF2-40B4-BE49-F238E27FC236}">
                      <a16:creationId xmlns:a16="http://schemas.microsoft.com/office/drawing/2014/main" id="{8F661B76-C346-4538-9925-09637A6C5222}"/>
                    </a:ext>
                  </a:extLst>
                </p14:cNvPr>
                <p14:cNvContentPartPr/>
                <p14:nvPr/>
              </p14:nvContentPartPr>
              <p14:xfrm>
                <a:off x="10370907" y="2743080"/>
                <a:ext cx="167760" cy="158040"/>
              </p14:xfrm>
            </p:contentPart>
          </mc:Choice>
          <mc:Fallback xmlns="">
            <p:pic>
              <p:nvPicPr>
                <p:cNvPr id="114702" name="Freihand 114701">
                  <a:extLst>
                    <a:ext uri="{FF2B5EF4-FFF2-40B4-BE49-F238E27FC236}">
                      <a16:creationId xmlns:a16="http://schemas.microsoft.com/office/drawing/2014/main" id="{8F661B76-C346-4538-9925-09637A6C5222}"/>
                    </a:ext>
                  </a:extLst>
                </p:cNvPr>
                <p:cNvPicPr/>
                <p:nvPr/>
              </p:nvPicPr>
              <p:blipFill>
                <a:blip r:embed="rId126"/>
                <a:stretch>
                  <a:fillRect/>
                </a:stretch>
              </p:blipFill>
              <p:spPr>
                <a:xfrm>
                  <a:off x="10366587" y="2738760"/>
                  <a:ext cx="176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703" name="Freihand 114702">
                  <a:extLst>
                    <a:ext uri="{FF2B5EF4-FFF2-40B4-BE49-F238E27FC236}">
                      <a16:creationId xmlns:a16="http://schemas.microsoft.com/office/drawing/2014/main" id="{D9332867-3258-4EA5-9912-80C33868FAC2}"/>
                    </a:ext>
                  </a:extLst>
                </p14:cNvPr>
                <p14:cNvContentPartPr/>
                <p14:nvPr/>
              </p14:nvContentPartPr>
              <p14:xfrm>
                <a:off x="10286667" y="2536080"/>
                <a:ext cx="312840" cy="397800"/>
              </p14:xfrm>
            </p:contentPart>
          </mc:Choice>
          <mc:Fallback xmlns="">
            <p:pic>
              <p:nvPicPr>
                <p:cNvPr id="114703" name="Freihand 114702">
                  <a:extLst>
                    <a:ext uri="{FF2B5EF4-FFF2-40B4-BE49-F238E27FC236}">
                      <a16:creationId xmlns:a16="http://schemas.microsoft.com/office/drawing/2014/main" id="{D9332867-3258-4EA5-9912-80C33868FAC2}"/>
                    </a:ext>
                  </a:extLst>
                </p:cNvPr>
                <p:cNvPicPr/>
                <p:nvPr/>
              </p:nvPicPr>
              <p:blipFill>
                <a:blip r:embed="rId128"/>
                <a:stretch>
                  <a:fillRect/>
                </a:stretch>
              </p:blipFill>
              <p:spPr>
                <a:xfrm>
                  <a:off x="10282347" y="2531760"/>
                  <a:ext cx="3214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704" name="Freihand 114703">
                  <a:extLst>
                    <a:ext uri="{FF2B5EF4-FFF2-40B4-BE49-F238E27FC236}">
                      <a16:creationId xmlns:a16="http://schemas.microsoft.com/office/drawing/2014/main" id="{DDD52B0E-0A6C-4FA2-ACBB-8F28329041CA}"/>
                    </a:ext>
                  </a:extLst>
                </p14:cNvPr>
                <p14:cNvContentPartPr/>
                <p14:nvPr/>
              </p14:nvContentPartPr>
              <p14:xfrm>
                <a:off x="10611387" y="2437080"/>
                <a:ext cx="136440" cy="352800"/>
              </p14:xfrm>
            </p:contentPart>
          </mc:Choice>
          <mc:Fallback xmlns="">
            <p:pic>
              <p:nvPicPr>
                <p:cNvPr id="114704" name="Freihand 114703">
                  <a:extLst>
                    <a:ext uri="{FF2B5EF4-FFF2-40B4-BE49-F238E27FC236}">
                      <a16:creationId xmlns:a16="http://schemas.microsoft.com/office/drawing/2014/main" id="{DDD52B0E-0A6C-4FA2-ACBB-8F28329041CA}"/>
                    </a:ext>
                  </a:extLst>
                </p:cNvPr>
                <p:cNvPicPr/>
                <p:nvPr/>
              </p:nvPicPr>
              <p:blipFill>
                <a:blip r:embed="rId130"/>
                <a:stretch>
                  <a:fillRect/>
                </a:stretch>
              </p:blipFill>
              <p:spPr>
                <a:xfrm>
                  <a:off x="10607067" y="2432760"/>
                  <a:ext cx="1450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05" name="Freihand 114704">
                  <a:extLst>
                    <a:ext uri="{FF2B5EF4-FFF2-40B4-BE49-F238E27FC236}">
                      <a16:creationId xmlns:a16="http://schemas.microsoft.com/office/drawing/2014/main" id="{E6F6918C-442A-4A7F-AA91-F9FC734132D7}"/>
                    </a:ext>
                  </a:extLst>
                </p14:cNvPr>
                <p14:cNvContentPartPr/>
                <p14:nvPr/>
              </p14:nvContentPartPr>
              <p14:xfrm>
                <a:off x="10800747" y="2441040"/>
                <a:ext cx="455760" cy="501120"/>
              </p14:xfrm>
            </p:contentPart>
          </mc:Choice>
          <mc:Fallback xmlns="">
            <p:pic>
              <p:nvPicPr>
                <p:cNvPr id="114705" name="Freihand 114704">
                  <a:extLst>
                    <a:ext uri="{FF2B5EF4-FFF2-40B4-BE49-F238E27FC236}">
                      <a16:creationId xmlns:a16="http://schemas.microsoft.com/office/drawing/2014/main" id="{E6F6918C-442A-4A7F-AA91-F9FC734132D7}"/>
                    </a:ext>
                  </a:extLst>
                </p:cNvPr>
                <p:cNvPicPr/>
                <p:nvPr/>
              </p:nvPicPr>
              <p:blipFill>
                <a:blip r:embed="rId132"/>
                <a:stretch>
                  <a:fillRect/>
                </a:stretch>
              </p:blipFill>
              <p:spPr>
                <a:xfrm>
                  <a:off x="10796427" y="2436720"/>
                  <a:ext cx="46440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06" name="Freihand 114705">
                  <a:extLst>
                    <a:ext uri="{FF2B5EF4-FFF2-40B4-BE49-F238E27FC236}">
                      <a16:creationId xmlns:a16="http://schemas.microsoft.com/office/drawing/2014/main" id="{E46F82C2-264B-4359-8359-FA3E8DB3656C}"/>
                    </a:ext>
                  </a:extLst>
                </p14:cNvPr>
                <p14:cNvContentPartPr/>
                <p14:nvPr/>
              </p14:nvContentPartPr>
              <p14:xfrm>
                <a:off x="11295747" y="2413680"/>
                <a:ext cx="312120" cy="129240"/>
              </p14:xfrm>
            </p:contentPart>
          </mc:Choice>
          <mc:Fallback xmlns="">
            <p:pic>
              <p:nvPicPr>
                <p:cNvPr id="114706" name="Freihand 114705">
                  <a:extLst>
                    <a:ext uri="{FF2B5EF4-FFF2-40B4-BE49-F238E27FC236}">
                      <a16:creationId xmlns:a16="http://schemas.microsoft.com/office/drawing/2014/main" id="{E46F82C2-264B-4359-8359-FA3E8DB3656C}"/>
                    </a:ext>
                  </a:extLst>
                </p:cNvPr>
                <p:cNvPicPr/>
                <p:nvPr/>
              </p:nvPicPr>
              <p:blipFill>
                <a:blip r:embed="rId134"/>
                <a:stretch>
                  <a:fillRect/>
                </a:stretch>
              </p:blipFill>
              <p:spPr>
                <a:xfrm>
                  <a:off x="11291427" y="2409360"/>
                  <a:ext cx="320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07" name="Freihand 114706">
                  <a:extLst>
                    <a:ext uri="{FF2B5EF4-FFF2-40B4-BE49-F238E27FC236}">
                      <a16:creationId xmlns:a16="http://schemas.microsoft.com/office/drawing/2014/main" id="{F928B557-BB3B-48F0-9B00-FF70D1EB7A83}"/>
                    </a:ext>
                  </a:extLst>
                </p14:cNvPr>
                <p14:cNvContentPartPr/>
                <p14:nvPr/>
              </p14:nvContentPartPr>
              <p14:xfrm>
                <a:off x="11560347" y="2295240"/>
                <a:ext cx="20160" cy="56880"/>
              </p14:xfrm>
            </p:contentPart>
          </mc:Choice>
          <mc:Fallback xmlns="">
            <p:pic>
              <p:nvPicPr>
                <p:cNvPr id="114707" name="Freihand 114706">
                  <a:extLst>
                    <a:ext uri="{FF2B5EF4-FFF2-40B4-BE49-F238E27FC236}">
                      <a16:creationId xmlns:a16="http://schemas.microsoft.com/office/drawing/2014/main" id="{F928B557-BB3B-48F0-9B00-FF70D1EB7A83}"/>
                    </a:ext>
                  </a:extLst>
                </p:cNvPr>
                <p:cNvPicPr/>
                <p:nvPr/>
              </p:nvPicPr>
              <p:blipFill>
                <a:blip r:embed="rId136"/>
                <a:stretch>
                  <a:fillRect/>
                </a:stretch>
              </p:blipFill>
              <p:spPr>
                <a:xfrm>
                  <a:off x="11556027" y="2290920"/>
                  <a:ext cx="28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08" name="Freihand 114707">
                  <a:extLst>
                    <a:ext uri="{FF2B5EF4-FFF2-40B4-BE49-F238E27FC236}">
                      <a16:creationId xmlns:a16="http://schemas.microsoft.com/office/drawing/2014/main" id="{1D32375E-52A7-4BF6-B69D-1F628163E4DC}"/>
                    </a:ext>
                  </a:extLst>
                </p14:cNvPr>
                <p14:cNvContentPartPr/>
                <p14:nvPr/>
              </p14:nvContentPartPr>
              <p14:xfrm>
                <a:off x="11655747" y="2365440"/>
                <a:ext cx="231480" cy="151560"/>
              </p14:xfrm>
            </p:contentPart>
          </mc:Choice>
          <mc:Fallback xmlns="">
            <p:pic>
              <p:nvPicPr>
                <p:cNvPr id="114708" name="Freihand 114707">
                  <a:extLst>
                    <a:ext uri="{FF2B5EF4-FFF2-40B4-BE49-F238E27FC236}">
                      <a16:creationId xmlns:a16="http://schemas.microsoft.com/office/drawing/2014/main" id="{1D32375E-52A7-4BF6-B69D-1F628163E4DC}"/>
                    </a:ext>
                  </a:extLst>
                </p:cNvPr>
                <p:cNvPicPr/>
                <p:nvPr/>
              </p:nvPicPr>
              <p:blipFill>
                <a:blip r:embed="rId138"/>
                <a:stretch>
                  <a:fillRect/>
                </a:stretch>
              </p:blipFill>
              <p:spPr>
                <a:xfrm>
                  <a:off x="11651427" y="2361120"/>
                  <a:ext cx="240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11" name="Freihand 114710">
                  <a:extLst>
                    <a:ext uri="{FF2B5EF4-FFF2-40B4-BE49-F238E27FC236}">
                      <a16:creationId xmlns:a16="http://schemas.microsoft.com/office/drawing/2014/main" id="{0EE4D372-D322-4CF6-9D9A-07E95DF6F858}"/>
                    </a:ext>
                  </a:extLst>
                </p14:cNvPr>
                <p14:cNvContentPartPr/>
                <p14:nvPr/>
              </p14:nvContentPartPr>
              <p14:xfrm>
                <a:off x="10203867" y="3271200"/>
                <a:ext cx="180720" cy="105840"/>
              </p14:xfrm>
            </p:contentPart>
          </mc:Choice>
          <mc:Fallback xmlns="">
            <p:pic>
              <p:nvPicPr>
                <p:cNvPr id="114711" name="Freihand 114710">
                  <a:extLst>
                    <a:ext uri="{FF2B5EF4-FFF2-40B4-BE49-F238E27FC236}">
                      <a16:creationId xmlns:a16="http://schemas.microsoft.com/office/drawing/2014/main" id="{0EE4D372-D322-4CF6-9D9A-07E95DF6F858}"/>
                    </a:ext>
                  </a:extLst>
                </p:cNvPr>
                <p:cNvPicPr/>
                <p:nvPr/>
              </p:nvPicPr>
              <p:blipFill>
                <a:blip r:embed="rId140"/>
                <a:stretch>
                  <a:fillRect/>
                </a:stretch>
              </p:blipFill>
              <p:spPr>
                <a:xfrm>
                  <a:off x="10199547" y="3266880"/>
                  <a:ext cx="189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712" name="Freihand 114711">
                  <a:extLst>
                    <a:ext uri="{FF2B5EF4-FFF2-40B4-BE49-F238E27FC236}">
                      <a16:creationId xmlns:a16="http://schemas.microsoft.com/office/drawing/2014/main" id="{E7F4EC15-3EDA-405D-8A16-BB4FD4905239}"/>
                    </a:ext>
                  </a:extLst>
                </p14:cNvPr>
                <p14:cNvContentPartPr/>
                <p14:nvPr/>
              </p14:nvContentPartPr>
              <p14:xfrm>
                <a:off x="10350027" y="3190920"/>
                <a:ext cx="176760" cy="137520"/>
              </p14:xfrm>
            </p:contentPart>
          </mc:Choice>
          <mc:Fallback xmlns="">
            <p:pic>
              <p:nvPicPr>
                <p:cNvPr id="114712" name="Freihand 114711">
                  <a:extLst>
                    <a:ext uri="{FF2B5EF4-FFF2-40B4-BE49-F238E27FC236}">
                      <a16:creationId xmlns:a16="http://schemas.microsoft.com/office/drawing/2014/main" id="{E7F4EC15-3EDA-405D-8A16-BB4FD4905239}"/>
                    </a:ext>
                  </a:extLst>
                </p:cNvPr>
                <p:cNvPicPr/>
                <p:nvPr/>
              </p:nvPicPr>
              <p:blipFill>
                <a:blip r:embed="rId142"/>
                <a:stretch>
                  <a:fillRect/>
                </a:stretch>
              </p:blipFill>
              <p:spPr>
                <a:xfrm>
                  <a:off x="10345707" y="3186600"/>
                  <a:ext cx="185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13" name="Freihand 114712">
                  <a:extLst>
                    <a:ext uri="{FF2B5EF4-FFF2-40B4-BE49-F238E27FC236}">
                      <a16:creationId xmlns:a16="http://schemas.microsoft.com/office/drawing/2014/main" id="{6B2D5940-D2C1-4403-9611-ABB728401186}"/>
                    </a:ext>
                  </a:extLst>
                </p14:cNvPr>
                <p14:cNvContentPartPr/>
                <p14:nvPr/>
              </p14:nvContentPartPr>
              <p14:xfrm>
                <a:off x="10611387" y="3284520"/>
                <a:ext cx="13320" cy="18360"/>
              </p14:xfrm>
            </p:contentPart>
          </mc:Choice>
          <mc:Fallback xmlns="">
            <p:pic>
              <p:nvPicPr>
                <p:cNvPr id="114713" name="Freihand 114712">
                  <a:extLst>
                    <a:ext uri="{FF2B5EF4-FFF2-40B4-BE49-F238E27FC236}">
                      <a16:creationId xmlns:a16="http://schemas.microsoft.com/office/drawing/2014/main" id="{6B2D5940-D2C1-4403-9611-ABB728401186}"/>
                    </a:ext>
                  </a:extLst>
                </p:cNvPr>
                <p:cNvPicPr/>
                <p:nvPr/>
              </p:nvPicPr>
              <p:blipFill>
                <a:blip r:embed="rId144"/>
                <a:stretch>
                  <a:fillRect/>
                </a:stretch>
              </p:blipFill>
              <p:spPr>
                <a:xfrm>
                  <a:off x="10607067" y="3280200"/>
                  <a:ext cx="21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14" name="Freihand 114713">
                  <a:extLst>
                    <a:ext uri="{FF2B5EF4-FFF2-40B4-BE49-F238E27FC236}">
                      <a16:creationId xmlns:a16="http://schemas.microsoft.com/office/drawing/2014/main" id="{5C2DF6F8-40C3-49B4-8A8A-2CBEEF538CB6}"/>
                    </a:ext>
                  </a:extLst>
                </p14:cNvPr>
                <p14:cNvContentPartPr/>
                <p14:nvPr/>
              </p14:nvContentPartPr>
              <p14:xfrm>
                <a:off x="10810827" y="2962680"/>
                <a:ext cx="207720" cy="306720"/>
              </p14:xfrm>
            </p:contentPart>
          </mc:Choice>
          <mc:Fallback xmlns="">
            <p:pic>
              <p:nvPicPr>
                <p:cNvPr id="114714" name="Freihand 114713">
                  <a:extLst>
                    <a:ext uri="{FF2B5EF4-FFF2-40B4-BE49-F238E27FC236}">
                      <a16:creationId xmlns:a16="http://schemas.microsoft.com/office/drawing/2014/main" id="{5C2DF6F8-40C3-49B4-8A8A-2CBEEF538CB6}"/>
                    </a:ext>
                  </a:extLst>
                </p:cNvPr>
                <p:cNvPicPr/>
                <p:nvPr/>
              </p:nvPicPr>
              <p:blipFill>
                <a:blip r:embed="rId146"/>
                <a:stretch>
                  <a:fillRect/>
                </a:stretch>
              </p:blipFill>
              <p:spPr>
                <a:xfrm>
                  <a:off x="10806507" y="2958360"/>
                  <a:ext cx="2163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15" name="Freihand 114714">
                  <a:extLst>
                    <a:ext uri="{FF2B5EF4-FFF2-40B4-BE49-F238E27FC236}">
                      <a16:creationId xmlns:a16="http://schemas.microsoft.com/office/drawing/2014/main" id="{B84EA0D7-F62E-4685-AEEE-F9541CDDEF42}"/>
                    </a:ext>
                  </a:extLst>
                </p14:cNvPr>
                <p14:cNvContentPartPr/>
                <p14:nvPr/>
              </p14:nvContentPartPr>
              <p14:xfrm>
                <a:off x="10860867" y="3005520"/>
                <a:ext cx="478800" cy="99000"/>
              </p14:xfrm>
            </p:contentPart>
          </mc:Choice>
          <mc:Fallback xmlns="">
            <p:pic>
              <p:nvPicPr>
                <p:cNvPr id="114715" name="Freihand 114714">
                  <a:extLst>
                    <a:ext uri="{FF2B5EF4-FFF2-40B4-BE49-F238E27FC236}">
                      <a16:creationId xmlns:a16="http://schemas.microsoft.com/office/drawing/2014/main" id="{B84EA0D7-F62E-4685-AEEE-F9541CDDEF42}"/>
                    </a:ext>
                  </a:extLst>
                </p:cNvPr>
                <p:cNvPicPr/>
                <p:nvPr/>
              </p:nvPicPr>
              <p:blipFill>
                <a:blip r:embed="rId148"/>
                <a:stretch>
                  <a:fillRect/>
                </a:stretch>
              </p:blipFill>
              <p:spPr>
                <a:xfrm>
                  <a:off x="10856547" y="3001200"/>
                  <a:ext cx="487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16" name="Freihand 114715">
                  <a:extLst>
                    <a:ext uri="{FF2B5EF4-FFF2-40B4-BE49-F238E27FC236}">
                      <a16:creationId xmlns:a16="http://schemas.microsoft.com/office/drawing/2014/main" id="{8CDEEAE8-1A10-4989-BF64-69962E0652DC}"/>
                    </a:ext>
                  </a:extLst>
                </p14:cNvPr>
                <p14:cNvContentPartPr/>
                <p14:nvPr/>
              </p14:nvContentPartPr>
              <p14:xfrm>
                <a:off x="11345427" y="2851440"/>
                <a:ext cx="201240" cy="277200"/>
              </p14:xfrm>
            </p:contentPart>
          </mc:Choice>
          <mc:Fallback xmlns="">
            <p:pic>
              <p:nvPicPr>
                <p:cNvPr id="114716" name="Freihand 114715">
                  <a:extLst>
                    <a:ext uri="{FF2B5EF4-FFF2-40B4-BE49-F238E27FC236}">
                      <a16:creationId xmlns:a16="http://schemas.microsoft.com/office/drawing/2014/main" id="{8CDEEAE8-1A10-4989-BF64-69962E0652DC}"/>
                    </a:ext>
                  </a:extLst>
                </p:cNvPr>
                <p:cNvPicPr/>
                <p:nvPr/>
              </p:nvPicPr>
              <p:blipFill>
                <a:blip r:embed="rId150"/>
                <a:stretch>
                  <a:fillRect/>
                </a:stretch>
              </p:blipFill>
              <p:spPr>
                <a:xfrm>
                  <a:off x="11341107" y="2847120"/>
                  <a:ext cx="209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17" name="Freihand 114716">
                  <a:extLst>
                    <a:ext uri="{FF2B5EF4-FFF2-40B4-BE49-F238E27FC236}">
                      <a16:creationId xmlns:a16="http://schemas.microsoft.com/office/drawing/2014/main" id="{F75A0FB2-F768-45CD-8EA6-CEBFD73B4F5C}"/>
                    </a:ext>
                  </a:extLst>
                </p14:cNvPr>
                <p14:cNvContentPartPr/>
                <p14:nvPr/>
              </p14:nvContentPartPr>
              <p14:xfrm>
                <a:off x="11554227" y="2827320"/>
                <a:ext cx="212760" cy="236880"/>
              </p14:xfrm>
            </p:contentPart>
          </mc:Choice>
          <mc:Fallback xmlns="">
            <p:pic>
              <p:nvPicPr>
                <p:cNvPr id="114717" name="Freihand 114716">
                  <a:extLst>
                    <a:ext uri="{FF2B5EF4-FFF2-40B4-BE49-F238E27FC236}">
                      <a16:creationId xmlns:a16="http://schemas.microsoft.com/office/drawing/2014/main" id="{F75A0FB2-F768-45CD-8EA6-CEBFD73B4F5C}"/>
                    </a:ext>
                  </a:extLst>
                </p:cNvPr>
                <p:cNvPicPr/>
                <p:nvPr/>
              </p:nvPicPr>
              <p:blipFill>
                <a:blip r:embed="rId152"/>
                <a:stretch>
                  <a:fillRect/>
                </a:stretch>
              </p:blipFill>
              <p:spPr>
                <a:xfrm>
                  <a:off x="11549907" y="2823000"/>
                  <a:ext cx="221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18" name="Freihand 114717">
                  <a:extLst>
                    <a:ext uri="{FF2B5EF4-FFF2-40B4-BE49-F238E27FC236}">
                      <a16:creationId xmlns:a16="http://schemas.microsoft.com/office/drawing/2014/main" id="{3E46E8B3-8E6D-4B6E-B1F8-5A408384B879}"/>
                    </a:ext>
                  </a:extLst>
                </p14:cNvPr>
                <p14:cNvContentPartPr/>
                <p14:nvPr/>
              </p14:nvContentPartPr>
              <p14:xfrm>
                <a:off x="10899027" y="3256800"/>
                <a:ext cx="275040" cy="473760"/>
              </p14:xfrm>
            </p:contentPart>
          </mc:Choice>
          <mc:Fallback xmlns="">
            <p:pic>
              <p:nvPicPr>
                <p:cNvPr id="114718" name="Freihand 114717">
                  <a:extLst>
                    <a:ext uri="{FF2B5EF4-FFF2-40B4-BE49-F238E27FC236}">
                      <a16:creationId xmlns:a16="http://schemas.microsoft.com/office/drawing/2014/main" id="{3E46E8B3-8E6D-4B6E-B1F8-5A408384B879}"/>
                    </a:ext>
                  </a:extLst>
                </p:cNvPr>
                <p:cNvPicPr/>
                <p:nvPr/>
              </p:nvPicPr>
              <p:blipFill>
                <a:blip r:embed="rId154"/>
                <a:stretch>
                  <a:fillRect/>
                </a:stretch>
              </p:blipFill>
              <p:spPr>
                <a:xfrm>
                  <a:off x="10894707" y="3252480"/>
                  <a:ext cx="2836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19" name="Freihand 114718">
                  <a:extLst>
                    <a:ext uri="{FF2B5EF4-FFF2-40B4-BE49-F238E27FC236}">
                      <a16:creationId xmlns:a16="http://schemas.microsoft.com/office/drawing/2014/main" id="{E5B30396-B9D4-486D-A408-90E86D598F74}"/>
                    </a:ext>
                  </a:extLst>
                </p14:cNvPr>
                <p14:cNvContentPartPr/>
                <p14:nvPr/>
              </p14:nvContentPartPr>
              <p14:xfrm>
                <a:off x="11149587" y="3396120"/>
                <a:ext cx="141840" cy="141480"/>
              </p14:xfrm>
            </p:contentPart>
          </mc:Choice>
          <mc:Fallback xmlns="">
            <p:pic>
              <p:nvPicPr>
                <p:cNvPr id="114719" name="Freihand 114718">
                  <a:extLst>
                    <a:ext uri="{FF2B5EF4-FFF2-40B4-BE49-F238E27FC236}">
                      <a16:creationId xmlns:a16="http://schemas.microsoft.com/office/drawing/2014/main" id="{E5B30396-B9D4-486D-A408-90E86D598F74}"/>
                    </a:ext>
                  </a:extLst>
                </p:cNvPr>
                <p:cNvPicPr/>
                <p:nvPr/>
              </p:nvPicPr>
              <p:blipFill>
                <a:blip r:embed="rId156"/>
                <a:stretch>
                  <a:fillRect/>
                </a:stretch>
              </p:blipFill>
              <p:spPr>
                <a:xfrm>
                  <a:off x="11145267" y="3391800"/>
                  <a:ext cx="150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20" name="Freihand 114719">
                  <a:extLst>
                    <a:ext uri="{FF2B5EF4-FFF2-40B4-BE49-F238E27FC236}">
                      <a16:creationId xmlns:a16="http://schemas.microsoft.com/office/drawing/2014/main" id="{C61D4EB0-BC1C-4634-BADB-96A337DA2074}"/>
                    </a:ext>
                  </a:extLst>
                </p14:cNvPr>
                <p14:cNvContentPartPr/>
                <p14:nvPr/>
              </p14:nvContentPartPr>
              <p14:xfrm>
                <a:off x="11297907" y="3242400"/>
                <a:ext cx="428400" cy="263880"/>
              </p14:xfrm>
            </p:contentPart>
          </mc:Choice>
          <mc:Fallback xmlns="">
            <p:pic>
              <p:nvPicPr>
                <p:cNvPr id="114720" name="Freihand 114719">
                  <a:extLst>
                    <a:ext uri="{FF2B5EF4-FFF2-40B4-BE49-F238E27FC236}">
                      <a16:creationId xmlns:a16="http://schemas.microsoft.com/office/drawing/2014/main" id="{C61D4EB0-BC1C-4634-BADB-96A337DA2074}"/>
                    </a:ext>
                  </a:extLst>
                </p:cNvPr>
                <p:cNvPicPr/>
                <p:nvPr/>
              </p:nvPicPr>
              <p:blipFill>
                <a:blip r:embed="rId158"/>
                <a:stretch>
                  <a:fillRect/>
                </a:stretch>
              </p:blipFill>
              <p:spPr>
                <a:xfrm>
                  <a:off x="11293587" y="3238080"/>
                  <a:ext cx="4370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21" name="Freihand 114720">
                  <a:extLst>
                    <a:ext uri="{FF2B5EF4-FFF2-40B4-BE49-F238E27FC236}">
                      <a16:creationId xmlns:a16="http://schemas.microsoft.com/office/drawing/2014/main" id="{1EC726D1-1044-4019-9CAA-B6829582AF52}"/>
                    </a:ext>
                  </a:extLst>
                </p14:cNvPr>
                <p14:cNvContentPartPr/>
                <p14:nvPr/>
              </p14:nvContentPartPr>
              <p14:xfrm>
                <a:off x="10706787" y="3509520"/>
                <a:ext cx="1323000" cy="327960"/>
              </p14:xfrm>
            </p:contentPart>
          </mc:Choice>
          <mc:Fallback xmlns="">
            <p:pic>
              <p:nvPicPr>
                <p:cNvPr id="114721" name="Freihand 114720">
                  <a:extLst>
                    <a:ext uri="{FF2B5EF4-FFF2-40B4-BE49-F238E27FC236}">
                      <a16:creationId xmlns:a16="http://schemas.microsoft.com/office/drawing/2014/main" id="{1EC726D1-1044-4019-9CAA-B6829582AF52}"/>
                    </a:ext>
                  </a:extLst>
                </p:cNvPr>
                <p:cNvPicPr/>
                <p:nvPr/>
              </p:nvPicPr>
              <p:blipFill>
                <a:blip r:embed="rId160"/>
                <a:stretch>
                  <a:fillRect/>
                </a:stretch>
              </p:blipFill>
              <p:spPr>
                <a:xfrm>
                  <a:off x="10702467" y="3505200"/>
                  <a:ext cx="13316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739" name="Freihand 114738">
                  <a:extLst>
                    <a:ext uri="{FF2B5EF4-FFF2-40B4-BE49-F238E27FC236}">
                      <a16:creationId xmlns:a16="http://schemas.microsoft.com/office/drawing/2014/main" id="{8EEAAC6A-83C1-47EB-B951-A62E15334477}"/>
                    </a:ext>
                  </a:extLst>
                </p14:cNvPr>
                <p14:cNvContentPartPr/>
                <p14:nvPr/>
              </p14:nvContentPartPr>
              <p14:xfrm>
                <a:off x="10990107" y="906360"/>
                <a:ext cx="190440" cy="216360"/>
              </p14:xfrm>
            </p:contentPart>
          </mc:Choice>
          <mc:Fallback xmlns="">
            <p:pic>
              <p:nvPicPr>
                <p:cNvPr id="114739" name="Freihand 114738">
                  <a:extLst>
                    <a:ext uri="{FF2B5EF4-FFF2-40B4-BE49-F238E27FC236}">
                      <a16:creationId xmlns:a16="http://schemas.microsoft.com/office/drawing/2014/main" id="{8EEAAC6A-83C1-47EB-B951-A62E15334477}"/>
                    </a:ext>
                  </a:extLst>
                </p:cNvPr>
                <p:cNvPicPr/>
                <p:nvPr/>
              </p:nvPicPr>
              <p:blipFill>
                <a:blip r:embed="rId162"/>
                <a:stretch>
                  <a:fillRect/>
                </a:stretch>
              </p:blipFill>
              <p:spPr>
                <a:xfrm>
                  <a:off x="10985787" y="902040"/>
                  <a:ext cx="1990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40" name="Freihand 114739">
                  <a:extLst>
                    <a:ext uri="{FF2B5EF4-FFF2-40B4-BE49-F238E27FC236}">
                      <a16:creationId xmlns:a16="http://schemas.microsoft.com/office/drawing/2014/main" id="{ED806765-60D7-410C-BFF5-E747B2FF5DBE}"/>
                    </a:ext>
                  </a:extLst>
                </p14:cNvPr>
                <p14:cNvContentPartPr/>
                <p14:nvPr/>
              </p14:nvContentPartPr>
              <p14:xfrm>
                <a:off x="11183067" y="918960"/>
                <a:ext cx="118440" cy="136440"/>
              </p14:xfrm>
            </p:contentPart>
          </mc:Choice>
          <mc:Fallback xmlns="">
            <p:pic>
              <p:nvPicPr>
                <p:cNvPr id="114740" name="Freihand 114739">
                  <a:extLst>
                    <a:ext uri="{FF2B5EF4-FFF2-40B4-BE49-F238E27FC236}">
                      <a16:creationId xmlns:a16="http://schemas.microsoft.com/office/drawing/2014/main" id="{ED806765-60D7-410C-BFF5-E747B2FF5DBE}"/>
                    </a:ext>
                  </a:extLst>
                </p:cNvPr>
                <p:cNvPicPr/>
                <p:nvPr/>
              </p:nvPicPr>
              <p:blipFill>
                <a:blip r:embed="rId164"/>
                <a:stretch>
                  <a:fillRect/>
                </a:stretch>
              </p:blipFill>
              <p:spPr>
                <a:xfrm>
                  <a:off x="11178747" y="914640"/>
                  <a:ext cx="127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41" name="Freihand 114740">
                  <a:extLst>
                    <a:ext uri="{FF2B5EF4-FFF2-40B4-BE49-F238E27FC236}">
                      <a16:creationId xmlns:a16="http://schemas.microsoft.com/office/drawing/2014/main" id="{18A99FFD-927D-44BA-8BB5-A37A7D0F0F89}"/>
                    </a:ext>
                  </a:extLst>
                </p14:cNvPr>
                <p14:cNvContentPartPr/>
                <p14:nvPr/>
              </p14:nvContentPartPr>
              <p14:xfrm>
                <a:off x="11322747" y="804840"/>
                <a:ext cx="201240" cy="156600"/>
              </p14:xfrm>
            </p:contentPart>
          </mc:Choice>
          <mc:Fallback xmlns="">
            <p:pic>
              <p:nvPicPr>
                <p:cNvPr id="114741" name="Freihand 114740">
                  <a:extLst>
                    <a:ext uri="{FF2B5EF4-FFF2-40B4-BE49-F238E27FC236}">
                      <a16:creationId xmlns:a16="http://schemas.microsoft.com/office/drawing/2014/main" id="{18A99FFD-927D-44BA-8BB5-A37A7D0F0F89}"/>
                    </a:ext>
                  </a:extLst>
                </p:cNvPr>
                <p:cNvPicPr/>
                <p:nvPr/>
              </p:nvPicPr>
              <p:blipFill>
                <a:blip r:embed="rId166"/>
                <a:stretch>
                  <a:fillRect/>
                </a:stretch>
              </p:blipFill>
              <p:spPr>
                <a:xfrm>
                  <a:off x="11318427" y="800520"/>
                  <a:ext cx="209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42" name="Freihand 114741">
                  <a:extLst>
                    <a:ext uri="{FF2B5EF4-FFF2-40B4-BE49-F238E27FC236}">
                      <a16:creationId xmlns:a16="http://schemas.microsoft.com/office/drawing/2014/main" id="{7D602084-41E5-4FD0-AC06-79EDC464A49D}"/>
                    </a:ext>
                  </a:extLst>
                </p14:cNvPr>
                <p14:cNvContentPartPr/>
                <p14:nvPr/>
              </p14:nvContentPartPr>
              <p14:xfrm>
                <a:off x="11495547" y="669480"/>
                <a:ext cx="131400" cy="106560"/>
              </p14:xfrm>
            </p:contentPart>
          </mc:Choice>
          <mc:Fallback xmlns="">
            <p:pic>
              <p:nvPicPr>
                <p:cNvPr id="114742" name="Freihand 114741">
                  <a:extLst>
                    <a:ext uri="{FF2B5EF4-FFF2-40B4-BE49-F238E27FC236}">
                      <a16:creationId xmlns:a16="http://schemas.microsoft.com/office/drawing/2014/main" id="{7D602084-41E5-4FD0-AC06-79EDC464A49D}"/>
                    </a:ext>
                  </a:extLst>
                </p:cNvPr>
                <p:cNvPicPr/>
                <p:nvPr/>
              </p:nvPicPr>
              <p:blipFill>
                <a:blip r:embed="rId168"/>
                <a:stretch>
                  <a:fillRect/>
                </a:stretch>
              </p:blipFill>
              <p:spPr>
                <a:xfrm>
                  <a:off x="11491227" y="665160"/>
                  <a:ext cx="140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43" name="Freihand 114742">
                  <a:extLst>
                    <a:ext uri="{FF2B5EF4-FFF2-40B4-BE49-F238E27FC236}">
                      <a16:creationId xmlns:a16="http://schemas.microsoft.com/office/drawing/2014/main" id="{A70B5184-7990-4A89-A181-6702A27AF808}"/>
                    </a:ext>
                  </a:extLst>
                </p14:cNvPr>
                <p14:cNvContentPartPr/>
                <p14:nvPr/>
              </p14:nvContentPartPr>
              <p14:xfrm>
                <a:off x="11635947" y="629520"/>
                <a:ext cx="9720" cy="97920"/>
              </p14:xfrm>
            </p:contentPart>
          </mc:Choice>
          <mc:Fallback xmlns="">
            <p:pic>
              <p:nvPicPr>
                <p:cNvPr id="114743" name="Freihand 114742">
                  <a:extLst>
                    <a:ext uri="{FF2B5EF4-FFF2-40B4-BE49-F238E27FC236}">
                      <a16:creationId xmlns:a16="http://schemas.microsoft.com/office/drawing/2014/main" id="{A70B5184-7990-4A89-A181-6702A27AF808}"/>
                    </a:ext>
                  </a:extLst>
                </p:cNvPr>
                <p:cNvPicPr/>
                <p:nvPr/>
              </p:nvPicPr>
              <p:blipFill>
                <a:blip r:embed="rId170"/>
                <a:stretch>
                  <a:fillRect/>
                </a:stretch>
              </p:blipFill>
              <p:spPr>
                <a:xfrm>
                  <a:off x="11631627" y="625200"/>
                  <a:ext cx="18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44" name="Freihand 114743">
                  <a:extLst>
                    <a:ext uri="{FF2B5EF4-FFF2-40B4-BE49-F238E27FC236}">
                      <a16:creationId xmlns:a16="http://schemas.microsoft.com/office/drawing/2014/main" id="{09CD25CE-BB03-4457-8A1A-34E2204BA842}"/>
                    </a:ext>
                  </a:extLst>
                </p14:cNvPr>
                <p14:cNvContentPartPr/>
                <p14:nvPr/>
              </p14:nvContentPartPr>
              <p14:xfrm>
                <a:off x="11613267" y="583800"/>
                <a:ext cx="122760" cy="162360"/>
              </p14:xfrm>
            </p:contentPart>
          </mc:Choice>
          <mc:Fallback xmlns="">
            <p:pic>
              <p:nvPicPr>
                <p:cNvPr id="114744" name="Freihand 114743">
                  <a:extLst>
                    <a:ext uri="{FF2B5EF4-FFF2-40B4-BE49-F238E27FC236}">
                      <a16:creationId xmlns:a16="http://schemas.microsoft.com/office/drawing/2014/main" id="{09CD25CE-BB03-4457-8A1A-34E2204BA842}"/>
                    </a:ext>
                  </a:extLst>
                </p:cNvPr>
                <p:cNvPicPr/>
                <p:nvPr/>
              </p:nvPicPr>
              <p:blipFill>
                <a:blip r:embed="rId172"/>
                <a:stretch>
                  <a:fillRect/>
                </a:stretch>
              </p:blipFill>
              <p:spPr>
                <a:xfrm>
                  <a:off x="11608947" y="579480"/>
                  <a:ext cx="131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45" name="Freihand 114744">
                  <a:extLst>
                    <a:ext uri="{FF2B5EF4-FFF2-40B4-BE49-F238E27FC236}">
                      <a16:creationId xmlns:a16="http://schemas.microsoft.com/office/drawing/2014/main" id="{D9D8D068-F3DB-44A3-9E1E-1B637CB5848A}"/>
                    </a:ext>
                  </a:extLst>
                </p14:cNvPr>
                <p14:cNvContentPartPr/>
                <p14:nvPr/>
              </p14:nvContentPartPr>
              <p14:xfrm>
                <a:off x="11689587" y="569040"/>
                <a:ext cx="165240" cy="84240"/>
              </p14:xfrm>
            </p:contentPart>
          </mc:Choice>
          <mc:Fallback xmlns="">
            <p:pic>
              <p:nvPicPr>
                <p:cNvPr id="114745" name="Freihand 114744">
                  <a:extLst>
                    <a:ext uri="{FF2B5EF4-FFF2-40B4-BE49-F238E27FC236}">
                      <a16:creationId xmlns:a16="http://schemas.microsoft.com/office/drawing/2014/main" id="{D9D8D068-F3DB-44A3-9E1E-1B637CB5848A}"/>
                    </a:ext>
                  </a:extLst>
                </p:cNvPr>
                <p:cNvPicPr/>
                <p:nvPr/>
              </p:nvPicPr>
              <p:blipFill>
                <a:blip r:embed="rId174"/>
                <a:stretch>
                  <a:fillRect/>
                </a:stretch>
              </p:blipFill>
              <p:spPr>
                <a:xfrm>
                  <a:off x="11685267" y="564720"/>
                  <a:ext cx="173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46" name="Freihand 114745">
                  <a:extLst>
                    <a:ext uri="{FF2B5EF4-FFF2-40B4-BE49-F238E27FC236}">
                      <a16:creationId xmlns:a16="http://schemas.microsoft.com/office/drawing/2014/main" id="{A43FAD73-B140-4EAC-8FAD-A39B6D2833F1}"/>
                    </a:ext>
                  </a:extLst>
                </p14:cNvPr>
                <p14:cNvContentPartPr/>
                <p14:nvPr/>
              </p14:nvContentPartPr>
              <p14:xfrm>
                <a:off x="11846187" y="445920"/>
                <a:ext cx="159120" cy="120600"/>
              </p14:xfrm>
            </p:contentPart>
          </mc:Choice>
          <mc:Fallback xmlns="">
            <p:pic>
              <p:nvPicPr>
                <p:cNvPr id="114746" name="Freihand 114745">
                  <a:extLst>
                    <a:ext uri="{FF2B5EF4-FFF2-40B4-BE49-F238E27FC236}">
                      <a16:creationId xmlns:a16="http://schemas.microsoft.com/office/drawing/2014/main" id="{A43FAD73-B140-4EAC-8FAD-A39B6D2833F1}"/>
                    </a:ext>
                  </a:extLst>
                </p:cNvPr>
                <p:cNvPicPr/>
                <p:nvPr/>
              </p:nvPicPr>
              <p:blipFill>
                <a:blip r:embed="rId176"/>
                <a:stretch>
                  <a:fillRect/>
                </a:stretch>
              </p:blipFill>
              <p:spPr>
                <a:xfrm>
                  <a:off x="11841867" y="441600"/>
                  <a:ext cx="167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47" name="Freihand 114746">
                  <a:extLst>
                    <a:ext uri="{FF2B5EF4-FFF2-40B4-BE49-F238E27FC236}">
                      <a16:creationId xmlns:a16="http://schemas.microsoft.com/office/drawing/2014/main" id="{B09E545F-1987-4CA4-BA68-96A16CC7EECB}"/>
                    </a:ext>
                  </a:extLst>
                </p14:cNvPr>
                <p14:cNvContentPartPr/>
                <p14:nvPr/>
              </p14:nvContentPartPr>
              <p14:xfrm>
                <a:off x="11504907" y="1037400"/>
                <a:ext cx="61200" cy="179280"/>
              </p14:xfrm>
            </p:contentPart>
          </mc:Choice>
          <mc:Fallback xmlns="">
            <p:pic>
              <p:nvPicPr>
                <p:cNvPr id="114747" name="Freihand 114746">
                  <a:extLst>
                    <a:ext uri="{FF2B5EF4-FFF2-40B4-BE49-F238E27FC236}">
                      <a16:creationId xmlns:a16="http://schemas.microsoft.com/office/drawing/2014/main" id="{B09E545F-1987-4CA4-BA68-96A16CC7EECB}"/>
                    </a:ext>
                  </a:extLst>
                </p:cNvPr>
                <p:cNvPicPr/>
                <p:nvPr/>
              </p:nvPicPr>
              <p:blipFill>
                <a:blip r:embed="rId178"/>
                <a:stretch>
                  <a:fillRect/>
                </a:stretch>
              </p:blipFill>
              <p:spPr>
                <a:xfrm>
                  <a:off x="11500587" y="1033080"/>
                  <a:ext cx="69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48" name="Freihand 114747">
                  <a:extLst>
                    <a:ext uri="{FF2B5EF4-FFF2-40B4-BE49-F238E27FC236}">
                      <a16:creationId xmlns:a16="http://schemas.microsoft.com/office/drawing/2014/main" id="{F032963A-8619-4BA4-84C9-44554414CC8A}"/>
                    </a:ext>
                  </a:extLst>
                </p14:cNvPr>
                <p14:cNvContentPartPr/>
                <p14:nvPr/>
              </p14:nvContentPartPr>
              <p14:xfrm>
                <a:off x="11588787" y="990240"/>
                <a:ext cx="30240" cy="88560"/>
              </p14:xfrm>
            </p:contentPart>
          </mc:Choice>
          <mc:Fallback xmlns="">
            <p:pic>
              <p:nvPicPr>
                <p:cNvPr id="114748" name="Freihand 114747">
                  <a:extLst>
                    <a:ext uri="{FF2B5EF4-FFF2-40B4-BE49-F238E27FC236}">
                      <a16:creationId xmlns:a16="http://schemas.microsoft.com/office/drawing/2014/main" id="{F032963A-8619-4BA4-84C9-44554414CC8A}"/>
                    </a:ext>
                  </a:extLst>
                </p:cNvPr>
                <p:cNvPicPr/>
                <p:nvPr/>
              </p:nvPicPr>
              <p:blipFill>
                <a:blip r:embed="rId180"/>
                <a:stretch>
                  <a:fillRect/>
                </a:stretch>
              </p:blipFill>
              <p:spPr>
                <a:xfrm>
                  <a:off x="11584467" y="985920"/>
                  <a:ext cx="38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49" name="Freihand 114748">
                  <a:extLst>
                    <a:ext uri="{FF2B5EF4-FFF2-40B4-BE49-F238E27FC236}">
                      <a16:creationId xmlns:a16="http://schemas.microsoft.com/office/drawing/2014/main" id="{7878EE91-EC5E-40C1-9836-3E5387C90692}"/>
                    </a:ext>
                  </a:extLst>
                </p14:cNvPr>
                <p14:cNvContentPartPr/>
                <p14:nvPr/>
              </p14:nvContentPartPr>
              <p14:xfrm>
                <a:off x="11610027" y="898080"/>
                <a:ext cx="120600" cy="128520"/>
              </p14:xfrm>
            </p:contentPart>
          </mc:Choice>
          <mc:Fallback xmlns="">
            <p:pic>
              <p:nvPicPr>
                <p:cNvPr id="114749" name="Freihand 114748">
                  <a:extLst>
                    <a:ext uri="{FF2B5EF4-FFF2-40B4-BE49-F238E27FC236}">
                      <a16:creationId xmlns:a16="http://schemas.microsoft.com/office/drawing/2014/main" id="{7878EE91-EC5E-40C1-9836-3E5387C90692}"/>
                    </a:ext>
                  </a:extLst>
                </p:cNvPr>
                <p:cNvPicPr/>
                <p:nvPr/>
              </p:nvPicPr>
              <p:blipFill>
                <a:blip r:embed="rId182"/>
                <a:stretch>
                  <a:fillRect/>
                </a:stretch>
              </p:blipFill>
              <p:spPr>
                <a:xfrm>
                  <a:off x="11605707" y="893760"/>
                  <a:ext cx="129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51" name="Freihand 114750">
                  <a:extLst>
                    <a:ext uri="{FF2B5EF4-FFF2-40B4-BE49-F238E27FC236}">
                      <a16:creationId xmlns:a16="http://schemas.microsoft.com/office/drawing/2014/main" id="{2589D7D6-A977-433A-8DD5-0BDCBDB74CF0}"/>
                    </a:ext>
                  </a:extLst>
                </p14:cNvPr>
                <p14:cNvContentPartPr/>
                <p14:nvPr/>
              </p14:nvContentPartPr>
              <p14:xfrm>
                <a:off x="11728107" y="891960"/>
                <a:ext cx="81720" cy="65520"/>
              </p14:xfrm>
            </p:contentPart>
          </mc:Choice>
          <mc:Fallback xmlns="">
            <p:pic>
              <p:nvPicPr>
                <p:cNvPr id="114751" name="Freihand 114750">
                  <a:extLst>
                    <a:ext uri="{FF2B5EF4-FFF2-40B4-BE49-F238E27FC236}">
                      <a16:creationId xmlns:a16="http://schemas.microsoft.com/office/drawing/2014/main" id="{2589D7D6-A977-433A-8DD5-0BDCBDB74CF0}"/>
                    </a:ext>
                  </a:extLst>
                </p:cNvPr>
                <p:cNvPicPr/>
                <p:nvPr/>
              </p:nvPicPr>
              <p:blipFill>
                <a:blip r:embed="rId184"/>
                <a:stretch>
                  <a:fillRect/>
                </a:stretch>
              </p:blipFill>
              <p:spPr>
                <a:xfrm>
                  <a:off x="11723787" y="887640"/>
                  <a:ext cx="90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52" name="Freihand 114751">
                  <a:extLst>
                    <a:ext uri="{FF2B5EF4-FFF2-40B4-BE49-F238E27FC236}">
                      <a16:creationId xmlns:a16="http://schemas.microsoft.com/office/drawing/2014/main" id="{19542C7D-8C1A-4AFB-918D-CD2D71AE2E42}"/>
                    </a:ext>
                  </a:extLst>
                </p14:cNvPr>
                <p14:cNvContentPartPr/>
                <p14:nvPr/>
              </p14:nvContentPartPr>
              <p14:xfrm>
                <a:off x="11776707" y="802320"/>
                <a:ext cx="122760" cy="122760"/>
              </p14:xfrm>
            </p:contentPart>
          </mc:Choice>
          <mc:Fallback xmlns="">
            <p:pic>
              <p:nvPicPr>
                <p:cNvPr id="114752" name="Freihand 114751">
                  <a:extLst>
                    <a:ext uri="{FF2B5EF4-FFF2-40B4-BE49-F238E27FC236}">
                      <a16:creationId xmlns:a16="http://schemas.microsoft.com/office/drawing/2014/main" id="{19542C7D-8C1A-4AFB-918D-CD2D71AE2E42}"/>
                    </a:ext>
                  </a:extLst>
                </p:cNvPr>
                <p:cNvPicPr/>
                <p:nvPr/>
              </p:nvPicPr>
              <p:blipFill>
                <a:blip r:embed="rId186"/>
                <a:stretch>
                  <a:fillRect/>
                </a:stretch>
              </p:blipFill>
              <p:spPr>
                <a:xfrm>
                  <a:off x="11772387" y="798000"/>
                  <a:ext cx="131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53" name="Freihand 114752">
                  <a:extLst>
                    <a:ext uri="{FF2B5EF4-FFF2-40B4-BE49-F238E27FC236}">
                      <a16:creationId xmlns:a16="http://schemas.microsoft.com/office/drawing/2014/main" id="{D5B20FF5-F551-412E-9C3E-E2D2FFD095F5}"/>
                    </a:ext>
                  </a:extLst>
                </p14:cNvPr>
                <p14:cNvContentPartPr/>
                <p14:nvPr/>
              </p14:nvContentPartPr>
              <p14:xfrm>
                <a:off x="11847627" y="695760"/>
                <a:ext cx="132120" cy="127440"/>
              </p14:xfrm>
            </p:contentPart>
          </mc:Choice>
          <mc:Fallback xmlns="">
            <p:pic>
              <p:nvPicPr>
                <p:cNvPr id="114753" name="Freihand 114752">
                  <a:extLst>
                    <a:ext uri="{FF2B5EF4-FFF2-40B4-BE49-F238E27FC236}">
                      <a16:creationId xmlns:a16="http://schemas.microsoft.com/office/drawing/2014/main" id="{D5B20FF5-F551-412E-9C3E-E2D2FFD095F5}"/>
                    </a:ext>
                  </a:extLst>
                </p:cNvPr>
                <p:cNvPicPr/>
                <p:nvPr/>
              </p:nvPicPr>
              <p:blipFill>
                <a:blip r:embed="rId188"/>
                <a:stretch>
                  <a:fillRect/>
                </a:stretch>
              </p:blipFill>
              <p:spPr>
                <a:xfrm>
                  <a:off x="11843307" y="691440"/>
                  <a:ext cx="140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54" name="Freihand 114753">
                  <a:extLst>
                    <a:ext uri="{FF2B5EF4-FFF2-40B4-BE49-F238E27FC236}">
                      <a16:creationId xmlns:a16="http://schemas.microsoft.com/office/drawing/2014/main" id="{8FF3CD8A-C65E-4113-B1B0-FCCC2DCED22F}"/>
                    </a:ext>
                  </a:extLst>
                </p14:cNvPr>
                <p14:cNvContentPartPr/>
                <p14:nvPr/>
              </p14:nvContentPartPr>
              <p14:xfrm>
                <a:off x="11943387" y="576960"/>
                <a:ext cx="83160" cy="178920"/>
              </p14:xfrm>
            </p:contentPart>
          </mc:Choice>
          <mc:Fallback xmlns="">
            <p:pic>
              <p:nvPicPr>
                <p:cNvPr id="114754" name="Freihand 114753">
                  <a:extLst>
                    <a:ext uri="{FF2B5EF4-FFF2-40B4-BE49-F238E27FC236}">
                      <a16:creationId xmlns:a16="http://schemas.microsoft.com/office/drawing/2014/main" id="{8FF3CD8A-C65E-4113-B1B0-FCCC2DCED22F}"/>
                    </a:ext>
                  </a:extLst>
                </p:cNvPr>
                <p:cNvPicPr/>
                <p:nvPr/>
              </p:nvPicPr>
              <p:blipFill>
                <a:blip r:embed="rId190"/>
                <a:stretch>
                  <a:fillRect/>
                </a:stretch>
              </p:blipFill>
              <p:spPr>
                <a:xfrm>
                  <a:off x="11939067" y="572640"/>
                  <a:ext cx="91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55" name="Freihand 114754">
                  <a:extLst>
                    <a:ext uri="{FF2B5EF4-FFF2-40B4-BE49-F238E27FC236}">
                      <a16:creationId xmlns:a16="http://schemas.microsoft.com/office/drawing/2014/main" id="{A40BB8F0-F343-46E0-8C38-FB2AD3EAFC18}"/>
                    </a:ext>
                  </a:extLst>
                </p14:cNvPr>
                <p14:cNvContentPartPr/>
                <p14:nvPr/>
              </p14:nvContentPartPr>
              <p14:xfrm>
                <a:off x="11469627" y="757680"/>
                <a:ext cx="708840" cy="545760"/>
              </p14:xfrm>
            </p:contentPart>
          </mc:Choice>
          <mc:Fallback xmlns="">
            <p:pic>
              <p:nvPicPr>
                <p:cNvPr id="114755" name="Freihand 114754">
                  <a:extLst>
                    <a:ext uri="{FF2B5EF4-FFF2-40B4-BE49-F238E27FC236}">
                      <a16:creationId xmlns:a16="http://schemas.microsoft.com/office/drawing/2014/main" id="{A40BB8F0-F343-46E0-8C38-FB2AD3EAFC18}"/>
                    </a:ext>
                  </a:extLst>
                </p:cNvPr>
                <p:cNvPicPr/>
                <p:nvPr/>
              </p:nvPicPr>
              <p:blipFill>
                <a:blip r:embed="rId192"/>
                <a:stretch>
                  <a:fillRect/>
                </a:stretch>
              </p:blipFill>
              <p:spPr>
                <a:xfrm>
                  <a:off x="11465307" y="753360"/>
                  <a:ext cx="71748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66" name="Freihand 114765">
                  <a:extLst>
                    <a:ext uri="{FF2B5EF4-FFF2-40B4-BE49-F238E27FC236}">
                      <a16:creationId xmlns:a16="http://schemas.microsoft.com/office/drawing/2014/main" id="{644DAE57-C669-4360-8C91-663CD479E525}"/>
                    </a:ext>
                  </a:extLst>
                </p14:cNvPr>
                <p14:cNvContentPartPr/>
                <p14:nvPr/>
              </p14:nvContentPartPr>
              <p14:xfrm>
                <a:off x="10391427" y="430800"/>
                <a:ext cx="37800" cy="151560"/>
              </p14:xfrm>
            </p:contentPart>
          </mc:Choice>
          <mc:Fallback xmlns="">
            <p:pic>
              <p:nvPicPr>
                <p:cNvPr id="114766" name="Freihand 114765">
                  <a:extLst>
                    <a:ext uri="{FF2B5EF4-FFF2-40B4-BE49-F238E27FC236}">
                      <a16:creationId xmlns:a16="http://schemas.microsoft.com/office/drawing/2014/main" id="{644DAE57-C669-4360-8C91-663CD479E525}"/>
                    </a:ext>
                  </a:extLst>
                </p:cNvPr>
                <p:cNvPicPr/>
                <p:nvPr/>
              </p:nvPicPr>
              <p:blipFill>
                <a:blip r:embed="rId194"/>
                <a:stretch>
                  <a:fillRect/>
                </a:stretch>
              </p:blipFill>
              <p:spPr>
                <a:xfrm>
                  <a:off x="10387107" y="426480"/>
                  <a:ext cx="46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67" name="Freihand 114766">
                  <a:extLst>
                    <a:ext uri="{FF2B5EF4-FFF2-40B4-BE49-F238E27FC236}">
                      <a16:creationId xmlns:a16="http://schemas.microsoft.com/office/drawing/2014/main" id="{2CE4E79C-0A81-48BA-AD90-13C6717F1F92}"/>
                    </a:ext>
                  </a:extLst>
                </p14:cNvPr>
                <p14:cNvContentPartPr/>
                <p14:nvPr/>
              </p14:nvContentPartPr>
              <p14:xfrm>
                <a:off x="10333107" y="320280"/>
                <a:ext cx="6480" cy="12600"/>
              </p14:xfrm>
            </p:contentPart>
          </mc:Choice>
          <mc:Fallback xmlns="">
            <p:pic>
              <p:nvPicPr>
                <p:cNvPr id="114767" name="Freihand 114766">
                  <a:extLst>
                    <a:ext uri="{FF2B5EF4-FFF2-40B4-BE49-F238E27FC236}">
                      <a16:creationId xmlns:a16="http://schemas.microsoft.com/office/drawing/2014/main" id="{2CE4E79C-0A81-48BA-AD90-13C6717F1F92}"/>
                    </a:ext>
                  </a:extLst>
                </p:cNvPr>
                <p:cNvPicPr/>
                <p:nvPr/>
              </p:nvPicPr>
              <p:blipFill>
                <a:blip r:embed="rId196"/>
                <a:stretch>
                  <a:fillRect/>
                </a:stretch>
              </p:blipFill>
              <p:spPr>
                <a:xfrm>
                  <a:off x="10328787" y="315960"/>
                  <a:ext cx="15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768" name="Freihand 114767">
                  <a:extLst>
                    <a:ext uri="{FF2B5EF4-FFF2-40B4-BE49-F238E27FC236}">
                      <a16:creationId xmlns:a16="http://schemas.microsoft.com/office/drawing/2014/main" id="{8264BF3F-8EFF-4DDA-A5CD-25A995DFC770}"/>
                    </a:ext>
                  </a:extLst>
                </p14:cNvPr>
                <p14:cNvContentPartPr/>
                <p14:nvPr/>
              </p14:nvContentPartPr>
              <p14:xfrm>
                <a:off x="10471347" y="326760"/>
                <a:ext cx="91440" cy="198360"/>
              </p14:xfrm>
            </p:contentPart>
          </mc:Choice>
          <mc:Fallback xmlns="">
            <p:pic>
              <p:nvPicPr>
                <p:cNvPr id="114768" name="Freihand 114767">
                  <a:extLst>
                    <a:ext uri="{FF2B5EF4-FFF2-40B4-BE49-F238E27FC236}">
                      <a16:creationId xmlns:a16="http://schemas.microsoft.com/office/drawing/2014/main" id="{8264BF3F-8EFF-4DDA-A5CD-25A995DFC770}"/>
                    </a:ext>
                  </a:extLst>
                </p:cNvPr>
                <p:cNvPicPr/>
                <p:nvPr/>
              </p:nvPicPr>
              <p:blipFill>
                <a:blip r:embed="rId198"/>
                <a:stretch>
                  <a:fillRect/>
                </a:stretch>
              </p:blipFill>
              <p:spPr>
                <a:xfrm>
                  <a:off x="10467027" y="322440"/>
                  <a:ext cx="100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769" name="Freihand 114768">
                  <a:extLst>
                    <a:ext uri="{FF2B5EF4-FFF2-40B4-BE49-F238E27FC236}">
                      <a16:creationId xmlns:a16="http://schemas.microsoft.com/office/drawing/2014/main" id="{5C48922F-B299-4D79-9AE1-12B34BC57781}"/>
                    </a:ext>
                  </a:extLst>
                </p14:cNvPr>
                <p14:cNvContentPartPr/>
                <p14:nvPr/>
              </p14:nvContentPartPr>
              <p14:xfrm>
                <a:off x="10581507" y="363840"/>
                <a:ext cx="148320" cy="108360"/>
              </p14:xfrm>
            </p:contentPart>
          </mc:Choice>
          <mc:Fallback xmlns="">
            <p:pic>
              <p:nvPicPr>
                <p:cNvPr id="114769" name="Freihand 114768">
                  <a:extLst>
                    <a:ext uri="{FF2B5EF4-FFF2-40B4-BE49-F238E27FC236}">
                      <a16:creationId xmlns:a16="http://schemas.microsoft.com/office/drawing/2014/main" id="{5C48922F-B299-4D79-9AE1-12B34BC57781}"/>
                    </a:ext>
                  </a:extLst>
                </p:cNvPr>
                <p:cNvPicPr/>
                <p:nvPr/>
              </p:nvPicPr>
              <p:blipFill>
                <a:blip r:embed="rId200"/>
                <a:stretch>
                  <a:fillRect/>
                </a:stretch>
              </p:blipFill>
              <p:spPr>
                <a:xfrm>
                  <a:off x="10577187" y="359520"/>
                  <a:ext cx="156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770" name="Freihand 114769">
                  <a:extLst>
                    <a:ext uri="{FF2B5EF4-FFF2-40B4-BE49-F238E27FC236}">
                      <a16:creationId xmlns:a16="http://schemas.microsoft.com/office/drawing/2014/main" id="{DF9AB254-F42B-43D0-861A-80AC1F29327B}"/>
                    </a:ext>
                  </a:extLst>
                </p14:cNvPr>
                <p14:cNvContentPartPr/>
                <p14:nvPr/>
              </p14:nvContentPartPr>
              <p14:xfrm>
                <a:off x="10716507" y="221280"/>
                <a:ext cx="129240" cy="173520"/>
              </p14:xfrm>
            </p:contentPart>
          </mc:Choice>
          <mc:Fallback xmlns="">
            <p:pic>
              <p:nvPicPr>
                <p:cNvPr id="114770" name="Freihand 114769">
                  <a:extLst>
                    <a:ext uri="{FF2B5EF4-FFF2-40B4-BE49-F238E27FC236}">
                      <a16:creationId xmlns:a16="http://schemas.microsoft.com/office/drawing/2014/main" id="{DF9AB254-F42B-43D0-861A-80AC1F29327B}"/>
                    </a:ext>
                  </a:extLst>
                </p:cNvPr>
                <p:cNvPicPr/>
                <p:nvPr/>
              </p:nvPicPr>
              <p:blipFill>
                <a:blip r:embed="rId202"/>
                <a:stretch>
                  <a:fillRect/>
                </a:stretch>
              </p:blipFill>
              <p:spPr>
                <a:xfrm>
                  <a:off x="10712187" y="216960"/>
                  <a:ext cx="137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771" name="Freihand 114770">
                  <a:extLst>
                    <a:ext uri="{FF2B5EF4-FFF2-40B4-BE49-F238E27FC236}">
                      <a16:creationId xmlns:a16="http://schemas.microsoft.com/office/drawing/2014/main" id="{41AA53E3-729D-4124-8B00-866771D5C9B4}"/>
                    </a:ext>
                  </a:extLst>
                </p14:cNvPr>
                <p14:cNvContentPartPr/>
                <p14:nvPr/>
              </p14:nvContentPartPr>
              <p14:xfrm>
                <a:off x="10775547" y="180240"/>
                <a:ext cx="32400" cy="24120"/>
              </p14:xfrm>
            </p:contentPart>
          </mc:Choice>
          <mc:Fallback xmlns="">
            <p:pic>
              <p:nvPicPr>
                <p:cNvPr id="114771" name="Freihand 114770">
                  <a:extLst>
                    <a:ext uri="{FF2B5EF4-FFF2-40B4-BE49-F238E27FC236}">
                      <a16:creationId xmlns:a16="http://schemas.microsoft.com/office/drawing/2014/main" id="{41AA53E3-729D-4124-8B00-866771D5C9B4}"/>
                    </a:ext>
                  </a:extLst>
                </p:cNvPr>
                <p:cNvPicPr/>
                <p:nvPr/>
              </p:nvPicPr>
              <p:blipFill>
                <a:blip r:embed="rId204"/>
                <a:stretch>
                  <a:fillRect/>
                </a:stretch>
              </p:blipFill>
              <p:spPr>
                <a:xfrm>
                  <a:off x="10771227" y="175920"/>
                  <a:ext cx="41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772" name="Freihand 114771">
                  <a:extLst>
                    <a:ext uri="{FF2B5EF4-FFF2-40B4-BE49-F238E27FC236}">
                      <a16:creationId xmlns:a16="http://schemas.microsoft.com/office/drawing/2014/main" id="{6BE408E5-2DD1-48CC-90EB-8FE77B592310}"/>
                    </a:ext>
                  </a:extLst>
                </p14:cNvPr>
                <p14:cNvContentPartPr/>
                <p14:nvPr/>
              </p14:nvContentPartPr>
              <p14:xfrm>
                <a:off x="10846467" y="119040"/>
                <a:ext cx="141120" cy="263160"/>
              </p14:xfrm>
            </p:contentPart>
          </mc:Choice>
          <mc:Fallback xmlns="">
            <p:pic>
              <p:nvPicPr>
                <p:cNvPr id="114772" name="Freihand 114771">
                  <a:extLst>
                    <a:ext uri="{FF2B5EF4-FFF2-40B4-BE49-F238E27FC236}">
                      <a16:creationId xmlns:a16="http://schemas.microsoft.com/office/drawing/2014/main" id="{6BE408E5-2DD1-48CC-90EB-8FE77B592310}"/>
                    </a:ext>
                  </a:extLst>
                </p:cNvPr>
                <p:cNvPicPr/>
                <p:nvPr/>
              </p:nvPicPr>
              <p:blipFill>
                <a:blip r:embed="rId206"/>
                <a:stretch>
                  <a:fillRect/>
                </a:stretch>
              </p:blipFill>
              <p:spPr>
                <a:xfrm>
                  <a:off x="10842147" y="114720"/>
                  <a:ext cx="1497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773" name="Freihand 114772">
                  <a:extLst>
                    <a:ext uri="{FF2B5EF4-FFF2-40B4-BE49-F238E27FC236}">
                      <a16:creationId xmlns:a16="http://schemas.microsoft.com/office/drawing/2014/main" id="{E316EBAF-98B3-4F2F-8515-5A4E70C9E527}"/>
                    </a:ext>
                  </a:extLst>
                </p14:cNvPr>
                <p14:cNvContentPartPr/>
                <p14:nvPr/>
              </p14:nvContentPartPr>
              <p14:xfrm>
                <a:off x="10920627" y="133800"/>
                <a:ext cx="14040" cy="39960"/>
              </p14:xfrm>
            </p:contentPart>
          </mc:Choice>
          <mc:Fallback xmlns="">
            <p:pic>
              <p:nvPicPr>
                <p:cNvPr id="114773" name="Freihand 114772">
                  <a:extLst>
                    <a:ext uri="{FF2B5EF4-FFF2-40B4-BE49-F238E27FC236}">
                      <a16:creationId xmlns:a16="http://schemas.microsoft.com/office/drawing/2014/main" id="{E316EBAF-98B3-4F2F-8515-5A4E70C9E527}"/>
                    </a:ext>
                  </a:extLst>
                </p:cNvPr>
                <p:cNvPicPr/>
                <p:nvPr/>
              </p:nvPicPr>
              <p:blipFill>
                <a:blip r:embed="rId208"/>
                <a:stretch>
                  <a:fillRect/>
                </a:stretch>
              </p:blipFill>
              <p:spPr>
                <a:xfrm>
                  <a:off x="10916307" y="129480"/>
                  <a:ext cx="22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774" name="Freihand 114773">
                  <a:extLst>
                    <a:ext uri="{FF2B5EF4-FFF2-40B4-BE49-F238E27FC236}">
                      <a16:creationId xmlns:a16="http://schemas.microsoft.com/office/drawing/2014/main" id="{E21E71CD-FCE4-4B0D-BB2D-CB5B29F8395E}"/>
                    </a:ext>
                  </a:extLst>
                </p14:cNvPr>
                <p14:cNvContentPartPr/>
                <p14:nvPr/>
              </p14:nvContentPartPr>
              <p14:xfrm>
                <a:off x="10986867" y="159360"/>
                <a:ext cx="101160" cy="94320"/>
              </p14:xfrm>
            </p:contentPart>
          </mc:Choice>
          <mc:Fallback xmlns="">
            <p:pic>
              <p:nvPicPr>
                <p:cNvPr id="114774" name="Freihand 114773">
                  <a:extLst>
                    <a:ext uri="{FF2B5EF4-FFF2-40B4-BE49-F238E27FC236}">
                      <a16:creationId xmlns:a16="http://schemas.microsoft.com/office/drawing/2014/main" id="{E21E71CD-FCE4-4B0D-BB2D-CB5B29F8395E}"/>
                    </a:ext>
                  </a:extLst>
                </p:cNvPr>
                <p:cNvPicPr/>
                <p:nvPr/>
              </p:nvPicPr>
              <p:blipFill>
                <a:blip r:embed="rId210"/>
                <a:stretch>
                  <a:fillRect/>
                </a:stretch>
              </p:blipFill>
              <p:spPr>
                <a:xfrm>
                  <a:off x="10982547" y="155040"/>
                  <a:ext cx="109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775" name="Freihand 114774">
                  <a:extLst>
                    <a:ext uri="{FF2B5EF4-FFF2-40B4-BE49-F238E27FC236}">
                      <a16:creationId xmlns:a16="http://schemas.microsoft.com/office/drawing/2014/main" id="{04FFF811-EAAB-45C0-A8F1-06E2B1E053CF}"/>
                    </a:ext>
                  </a:extLst>
                </p14:cNvPr>
                <p14:cNvContentPartPr/>
                <p14:nvPr/>
              </p14:nvContentPartPr>
              <p14:xfrm>
                <a:off x="11098467" y="128040"/>
                <a:ext cx="41760" cy="89640"/>
              </p14:xfrm>
            </p:contentPart>
          </mc:Choice>
          <mc:Fallback xmlns="">
            <p:pic>
              <p:nvPicPr>
                <p:cNvPr id="114775" name="Freihand 114774">
                  <a:extLst>
                    <a:ext uri="{FF2B5EF4-FFF2-40B4-BE49-F238E27FC236}">
                      <a16:creationId xmlns:a16="http://schemas.microsoft.com/office/drawing/2014/main" id="{04FFF811-EAAB-45C0-A8F1-06E2B1E053CF}"/>
                    </a:ext>
                  </a:extLst>
                </p:cNvPr>
                <p:cNvPicPr/>
                <p:nvPr/>
              </p:nvPicPr>
              <p:blipFill>
                <a:blip r:embed="rId212"/>
                <a:stretch>
                  <a:fillRect/>
                </a:stretch>
              </p:blipFill>
              <p:spPr>
                <a:xfrm>
                  <a:off x="11094147" y="123720"/>
                  <a:ext cx="50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776" name="Freihand 114775">
                  <a:extLst>
                    <a:ext uri="{FF2B5EF4-FFF2-40B4-BE49-F238E27FC236}">
                      <a16:creationId xmlns:a16="http://schemas.microsoft.com/office/drawing/2014/main" id="{2B70A5CF-9ADC-4638-A02D-69CE91A35066}"/>
                    </a:ext>
                  </a:extLst>
                </p14:cNvPr>
                <p14:cNvContentPartPr/>
                <p14:nvPr/>
              </p14:nvContentPartPr>
              <p14:xfrm>
                <a:off x="11135547" y="75840"/>
                <a:ext cx="260640" cy="109080"/>
              </p14:xfrm>
            </p:contentPart>
          </mc:Choice>
          <mc:Fallback xmlns="">
            <p:pic>
              <p:nvPicPr>
                <p:cNvPr id="114776" name="Freihand 114775">
                  <a:extLst>
                    <a:ext uri="{FF2B5EF4-FFF2-40B4-BE49-F238E27FC236}">
                      <a16:creationId xmlns:a16="http://schemas.microsoft.com/office/drawing/2014/main" id="{2B70A5CF-9ADC-4638-A02D-69CE91A35066}"/>
                    </a:ext>
                  </a:extLst>
                </p:cNvPr>
                <p:cNvPicPr/>
                <p:nvPr/>
              </p:nvPicPr>
              <p:blipFill>
                <a:blip r:embed="rId214"/>
                <a:stretch>
                  <a:fillRect/>
                </a:stretch>
              </p:blipFill>
              <p:spPr>
                <a:xfrm>
                  <a:off x="11131227" y="71520"/>
                  <a:ext cx="269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777" name="Freihand 114776">
                  <a:extLst>
                    <a:ext uri="{FF2B5EF4-FFF2-40B4-BE49-F238E27FC236}">
                      <a16:creationId xmlns:a16="http://schemas.microsoft.com/office/drawing/2014/main" id="{6C5F1016-48E2-4169-B4D0-B80B16C37F32}"/>
                    </a:ext>
                  </a:extLst>
                </p14:cNvPr>
                <p14:cNvContentPartPr/>
                <p14:nvPr/>
              </p14:nvContentPartPr>
              <p14:xfrm>
                <a:off x="11116827" y="40560"/>
                <a:ext cx="5760" cy="3240"/>
              </p14:xfrm>
            </p:contentPart>
          </mc:Choice>
          <mc:Fallback xmlns="">
            <p:pic>
              <p:nvPicPr>
                <p:cNvPr id="114777" name="Freihand 114776">
                  <a:extLst>
                    <a:ext uri="{FF2B5EF4-FFF2-40B4-BE49-F238E27FC236}">
                      <a16:creationId xmlns:a16="http://schemas.microsoft.com/office/drawing/2014/main" id="{6C5F1016-48E2-4169-B4D0-B80B16C37F32}"/>
                    </a:ext>
                  </a:extLst>
                </p:cNvPr>
                <p:cNvPicPr/>
                <p:nvPr/>
              </p:nvPicPr>
              <p:blipFill>
                <a:blip r:embed="rId216"/>
                <a:stretch>
                  <a:fillRect/>
                </a:stretch>
              </p:blipFill>
              <p:spPr>
                <a:xfrm>
                  <a:off x="11112507" y="36240"/>
                  <a:ext cx="14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778" name="Freihand 114777">
                  <a:extLst>
                    <a:ext uri="{FF2B5EF4-FFF2-40B4-BE49-F238E27FC236}">
                      <a16:creationId xmlns:a16="http://schemas.microsoft.com/office/drawing/2014/main" id="{4CD8469E-FDF0-43C0-B1D5-49CF1A5D662A}"/>
                    </a:ext>
                  </a:extLst>
                </p14:cNvPr>
                <p14:cNvContentPartPr/>
                <p14:nvPr/>
              </p14:nvContentPartPr>
              <p14:xfrm>
                <a:off x="10666827" y="592440"/>
                <a:ext cx="247320" cy="186840"/>
              </p14:xfrm>
            </p:contentPart>
          </mc:Choice>
          <mc:Fallback xmlns="">
            <p:pic>
              <p:nvPicPr>
                <p:cNvPr id="114778" name="Freihand 114777">
                  <a:extLst>
                    <a:ext uri="{FF2B5EF4-FFF2-40B4-BE49-F238E27FC236}">
                      <a16:creationId xmlns:a16="http://schemas.microsoft.com/office/drawing/2014/main" id="{4CD8469E-FDF0-43C0-B1D5-49CF1A5D662A}"/>
                    </a:ext>
                  </a:extLst>
                </p:cNvPr>
                <p:cNvPicPr/>
                <p:nvPr/>
              </p:nvPicPr>
              <p:blipFill>
                <a:blip r:embed="rId218"/>
                <a:stretch>
                  <a:fillRect/>
                </a:stretch>
              </p:blipFill>
              <p:spPr>
                <a:xfrm>
                  <a:off x="10662507" y="588120"/>
                  <a:ext cx="255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779" name="Freihand 114778">
                  <a:extLst>
                    <a:ext uri="{FF2B5EF4-FFF2-40B4-BE49-F238E27FC236}">
                      <a16:creationId xmlns:a16="http://schemas.microsoft.com/office/drawing/2014/main" id="{DDD4B67C-FE3F-4DEE-B3B6-F3CD0AFB5C9F}"/>
                    </a:ext>
                  </a:extLst>
                </p14:cNvPr>
                <p14:cNvContentPartPr/>
                <p14:nvPr/>
              </p14:nvContentPartPr>
              <p14:xfrm>
                <a:off x="10886427" y="449160"/>
                <a:ext cx="83880" cy="192960"/>
              </p14:xfrm>
            </p:contentPart>
          </mc:Choice>
          <mc:Fallback xmlns="">
            <p:pic>
              <p:nvPicPr>
                <p:cNvPr id="114779" name="Freihand 114778">
                  <a:extLst>
                    <a:ext uri="{FF2B5EF4-FFF2-40B4-BE49-F238E27FC236}">
                      <a16:creationId xmlns:a16="http://schemas.microsoft.com/office/drawing/2014/main" id="{DDD4B67C-FE3F-4DEE-B3B6-F3CD0AFB5C9F}"/>
                    </a:ext>
                  </a:extLst>
                </p:cNvPr>
                <p:cNvPicPr/>
                <p:nvPr/>
              </p:nvPicPr>
              <p:blipFill>
                <a:blip r:embed="rId220"/>
                <a:stretch>
                  <a:fillRect/>
                </a:stretch>
              </p:blipFill>
              <p:spPr>
                <a:xfrm>
                  <a:off x="10882107" y="444840"/>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780" name="Freihand 114779">
                  <a:extLst>
                    <a:ext uri="{FF2B5EF4-FFF2-40B4-BE49-F238E27FC236}">
                      <a16:creationId xmlns:a16="http://schemas.microsoft.com/office/drawing/2014/main" id="{066D7F30-A691-4EFC-824F-D108617D55E1}"/>
                    </a:ext>
                  </a:extLst>
                </p14:cNvPr>
                <p14:cNvContentPartPr/>
                <p14:nvPr/>
              </p14:nvContentPartPr>
              <p14:xfrm>
                <a:off x="10839267" y="475440"/>
                <a:ext cx="360" cy="360"/>
              </p14:xfrm>
            </p:contentPart>
          </mc:Choice>
          <mc:Fallback xmlns="">
            <p:pic>
              <p:nvPicPr>
                <p:cNvPr id="114780" name="Freihand 114779">
                  <a:extLst>
                    <a:ext uri="{FF2B5EF4-FFF2-40B4-BE49-F238E27FC236}">
                      <a16:creationId xmlns:a16="http://schemas.microsoft.com/office/drawing/2014/main" id="{066D7F30-A691-4EFC-824F-D108617D55E1}"/>
                    </a:ext>
                  </a:extLst>
                </p:cNvPr>
                <p:cNvPicPr/>
                <p:nvPr/>
              </p:nvPicPr>
              <p:blipFill>
                <a:blip r:embed="rId64"/>
                <a:stretch>
                  <a:fillRect/>
                </a:stretch>
              </p:blipFill>
              <p:spPr>
                <a:xfrm>
                  <a:off x="10834947" y="471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4781" name="Freihand 114780">
                  <a:extLst>
                    <a:ext uri="{FF2B5EF4-FFF2-40B4-BE49-F238E27FC236}">
                      <a16:creationId xmlns:a16="http://schemas.microsoft.com/office/drawing/2014/main" id="{C99AAA51-9DCA-42E6-BCCE-5BAFBCEB392B}"/>
                    </a:ext>
                  </a:extLst>
                </p14:cNvPr>
                <p14:cNvContentPartPr/>
                <p14:nvPr/>
              </p14:nvContentPartPr>
              <p14:xfrm>
                <a:off x="11170827" y="310560"/>
                <a:ext cx="115200" cy="189000"/>
              </p14:xfrm>
            </p:contentPart>
          </mc:Choice>
          <mc:Fallback xmlns="">
            <p:pic>
              <p:nvPicPr>
                <p:cNvPr id="114781" name="Freihand 114780">
                  <a:extLst>
                    <a:ext uri="{FF2B5EF4-FFF2-40B4-BE49-F238E27FC236}">
                      <a16:creationId xmlns:a16="http://schemas.microsoft.com/office/drawing/2014/main" id="{C99AAA51-9DCA-42E6-BCCE-5BAFBCEB392B}"/>
                    </a:ext>
                  </a:extLst>
                </p:cNvPr>
                <p:cNvPicPr/>
                <p:nvPr/>
              </p:nvPicPr>
              <p:blipFill>
                <a:blip r:embed="rId223"/>
                <a:stretch>
                  <a:fillRect/>
                </a:stretch>
              </p:blipFill>
              <p:spPr>
                <a:xfrm>
                  <a:off x="11166507" y="306240"/>
                  <a:ext cx="123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4782" name="Freihand 114781">
                  <a:extLst>
                    <a:ext uri="{FF2B5EF4-FFF2-40B4-BE49-F238E27FC236}">
                      <a16:creationId xmlns:a16="http://schemas.microsoft.com/office/drawing/2014/main" id="{E0E07B36-8485-4307-B1B6-9B46A2A7B8B8}"/>
                    </a:ext>
                  </a:extLst>
                </p14:cNvPr>
                <p14:cNvContentPartPr/>
                <p14:nvPr/>
              </p14:nvContentPartPr>
              <p14:xfrm>
                <a:off x="11295747" y="270600"/>
                <a:ext cx="273960" cy="160200"/>
              </p14:xfrm>
            </p:contentPart>
          </mc:Choice>
          <mc:Fallback xmlns="">
            <p:pic>
              <p:nvPicPr>
                <p:cNvPr id="114782" name="Freihand 114781">
                  <a:extLst>
                    <a:ext uri="{FF2B5EF4-FFF2-40B4-BE49-F238E27FC236}">
                      <a16:creationId xmlns:a16="http://schemas.microsoft.com/office/drawing/2014/main" id="{E0E07B36-8485-4307-B1B6-9B46A2A7B8B8}"/>
                    </a:ext>
                  </a:extLst>
                </p:cNvPr>
                <p:cNvPicPr/>
                <p:nvPr/>
              </p:nvPicPr>
              <p:blipFill>
                <a:blip r:embed="rId225"/>
                <a:stretch>
                  <a:fillRect/>
                </a:stretch>
              </p:blipFill>
              <p:spPr>
                <a:xfrm>
                  <a:off x="11291427" y="266280"/>
                  <a:ext cx="282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4783" name="Freihand 114782">
                  <a:extLst>
                    <a:ext uri="{FF2B5EF4-FFF2-40B4-BE49-F238E27FC236}">
                      <a16:creationId xmlns:a16="http://schemas.microsoft.com/office/drawing/2014/main" id="{9C74BC7E-E90C-4F7D-85C5-AC55443294F7}"/>
                    </a:ext>
                  </a:extLst>
                </p14:cNvPr>
                <p14:cNvContentPartPr/>
                <p14:nvPr/>
              </p14:nvContentPartPr>
              <p14:xfrm>
                <a:off x="10197387" y="372840"/>
                <a:ext cx="1305000" cy="1082520"/>
              </p14:xfrm>
            </p:contentPart>
          </mc:Choice>
          <mc:Fallback xmlns="">
            <p:pic>
              <p:nvPicPr>
                <p:cNvPr id="114783" name="Freihand 114782">
                  <a:extLst>
                    <a:ext uri="{FF2B5EF4-FFF2-40B4-BE49-F238E27FC236}">
                      <a16:creationId xmlns:a16="http://schemas.microsoft.com/office/drawing/2014/main" id="{9C74BC7E-E90C-4F7D-85C5-AC55443294F7}"/>
                    </a:ext>
                  </a:extLst>
                </p:cNvPr>
                <p:cNvPicPr/>
                <p:nvPr/>
              </p:nvPicPr>
              <p:blipFill>
                <a:blip r:embed="rId227"/>
                <a:stretch>
                  <a:fillRect/>
                </a:stretch>
              </p:blipFill>
              <p:spPr>
                <a:xfrm>
                  <a:off x="10193067" y="368520"/>
                  <a:ext cx="131364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4784" name="Freihand 114783">
                  <a:extLst>
                    <a:ext uri="{FF2B5EF4-FFF2-40B4-BE49-F238E27FC236}">
                      <a16:creationId xmlns:a16="http://schemas.microsoft.com/office/drawing/2014/main" id="{E555CC62-5872-4774-AC59-EA3795FB8B18}"/>
                    </a:ext>
                  </a:extLst>
                </p14:cNvPr>
                <p14:cNvContentPartPr/>
                <p14:nvPr/>
              </p14:nvContentPartPr>
              <p14:xfrm>
                <a:off x="10272267" y="-91200"/>
                <a:ext cx="1976760" cy="1515600"/>
              </p14:xfrm>
            </p:contentPart>
          </mc:Choice>
          <mc:Fallback xmlns="">
            <p:pic>
              <p:nvPicPr>
                <p:cNvPr id="114784" name="Freihand 114783">
                  <a:extLst>
                    <a:ext uri="{FF2B5EF4-FFF2-40B4-BE49-F238E27FC236}">
                      <a16:creationId xmlns:a16="http://schemas.microsoft.com/office/drawing/2014/main" id="{E555CC62-5872-4774-AC59-EA3795FB8B18}"/>
                    </a:ext>
                  </a:extLst>
                </p:cNvPr>
                <p:cNvPicPr/>
                <p:nvPr/>
              </p:nvPicPr>
              <p:blipFill>
                <a:blip r:embed="rId229"/>
                <a:stretch>
                  <a:fillRect/>
                </a:stretch>
              </p:blipFill>
              <p:spPr>
                <a:xfrm>
                  <a:off x="10267947" y="-95520"/>
                  <a:ext cx="1985400" cy="152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4789" name="Freihand 114788">
                  <a:extLst>
                    <a:ext uri="{FF2B5EF4-FFF2-40B4-BE49-F238E27FC236}">
                      <a16:creationId xmlns:a16="http://schemas.microsoft.com/office/drawing/2014/main" id="{EA8F267C-F981-46BA-BB38-BE34A98B7AAC}"/>
                    </a:ext>
                  </a:extLst>
                </p14:cNvPr>
                <p14:cNvContentPartPr/>
                <p14:nvPr/>
              </p14:nvContentPartPr>
              <p14:xfrm>
                <a:off x="6711507" y="4110707"/>
                <a:ext cx="788040" cy="387720"/>
              </p14:xfrm>
            </p:contentPart>
          </mc:Choice>
          <mc:Fallback xmlns="">
            <p:pic>
              <p:nvPicPr>
                <p:cNvPr id="114789" name="Freihand 114788">
                  <a:extLst>
                    <a:ext uri="{FF2B5EF4-FFF2-40B4-BE49-F238E27FC236}">
                      <a16:creationId xmlns:a16="http://schemas.microsoft.com/office/drawing/2014/main" id="{EA8F267C-F981-46BA-BB38-BE34A98B7AAC}"/>
                    </a:ext>
                  </a:extLst>
                </p:cNvPr>
                <p:cNvPicPr/>
                <p:nvPr/>
              </p:nvPicPr>
              <p:blipFill>
                <a:blip r:embed="rId231"/>
                <a:stretch>
                  <a:fillRect/>
                </a:stretch>
              </p:blipFill>
              <p:spPr>
                <a:xfrm>
                  <a:off x="6707187" y="4106387"/>
                  <a:ext cx="796680" cy="396360"/>
                </a:xfrm>
                <a:prstGeom prst="rect">
                  <a:avLst/>
                </a:prstGeom>
              </p:spPr>
            </p:pic>
          </mc:Fallback>
        </mc:AlternateContent>
      </p:grpSp>
      <p:grpSp>
        <p:nvGrpSpPr>
          <p:cNvPr id="114795" name="Gruppieren 114794">
            <a:extLst>
              <a:ext uri="{FF2B5EF4-FFF2-40B4-BE49-F238E27FC236}">
                <a16:creationId xmlns:a16="http://schemas.microsoft.com/office/drawing/2014/main" id="{8B0FA363-C6CB-41DD-9367-BBA1FB64E4A6}"/>
              </a:ext>
            </a:extLst>
          </p:cNvPr>
          <p:cNvGrpSpPr/>
          <p:nvPr/>
        </p:nvGrpSpPr>
        <p:grpSpPr>
          <a:xfrm>
            <a:off x="6021027" y="2662787"/>
            <a:ext cx="3340800" cy="685800"/>
            <a:chOff x="6021027" y="2662787"/>
            <a:chExt cx="3340800" cy="685800"/>
          </a:xfrm>
        </p:grpSpPr>
        <mc:AlternateContent xmlns:mc="http://schemas.openxmlformats.org/markup-compatibility/2006" xmlns:p14="http://schemas.microsoft.com/office/powerpoint/2010/main">
          <mc:Choice Requires="p14">
            <p:contentPart p14:bwMode="auto" r:id="rId232">
              <p14:nvContentPartPr>
                <p14:cNvPr id="114791" name="Freihand 114790">
                  <a:extLst>
                    <a:ext uri="{FF2B5EF4-FFF2-40B4-BE49-F238E27FC236}">
                      <a16:creationId xmlns:a16="http://schemas.microsoft.com/office/drawing/2014/main" id="{DFE89C2C-9D93-47BB-8664-5D1B1AA35824}"/>
                    </a:ext>
                  </a:extLst>
                </p14:cNvPr>
                <p14:cNvContentPartPr/>
                <p14:nvPr/>
              </p14:nvContentPartPr>
              <p14:xfrm>
                <a:off x="6021027" y="3283787"/>
                <a:ext cx="250200" cy="64800"/>
              </p14:xfrm>
            </p:contentPart>
          </mc:Choice>
          <mc:Fallback xmlns="">
            <p:pic>
              <p:nvPicPr>
                <p:cNvPr id="114791" name="Freihand 114790">
                  <a:extLst>
                    <a:ext uri="{FF2B5EF4-FFF2-40B4-BE49-F238E27FC236}">
                      <a16:creationId xmlns:a16="http://schemas.microsoft.com/office/drawing/2014/main" id="{DFE89C2C-9D93-47BB-8664-5D1B1AA35824}"/>
                    </a:ext>
                  </a:extLst>
                </p:cNvPr>
                <p:cNvPicPr/>
                <p:nvPr/>
              </p:nvPicPr>
              <p:blipFill>
                <a:blip r:embed="rId233"/>
                <a:stretch>
                  <a:fillRect/>
                </a:stretch>
              </p:blipFill>
              <p:spPr>
                <a:xfrm>
                  <a:off x="6016707" y="3279467"/>
                  <a:ext cx="258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4792" name="Freihand 114791">
                  <a:extLst>
                    <a:ext uri="{FF2B5EF4-FFF2-40B4-BE49-F238E27FC236}">
                      <a16:creationId xmlns:a16="http://schemas.microsoft.com/office/drawing/2014/main" id="{ED72A0EF-AA5D-441F-A98F-02EC16B0C240}"/>
                    </a:ext>
                  </a:extLst>
                </p14:cNvPr>
                <p14:cNvContentPartPr/>
                <p14:nvPr/>
              </p14:nvContentPartPr>
              <p14:xfrm>
                <a:off x="6540147" y="3152027"/>
                <a:ext cx="235800" cy="65520"/>
              </p14:xfrm>
            </p:contentPart>
          </mc:Choice>
          <mc:Fallback xmlns="">
            <p:pic>
              <p:nvPicPr>
                <p:cNvPr id="114792" name="Freihand 114791">
                  <a:extLst>
                    <a:ext uri="{FF2B5EF4-FFF2-40B4-BE49-F238E27FC236}">
                      <a16:creationId xmlns:a16="http://schemas.microsoft.com/office/drawing/2014/main" id="{ED72A0EF-AA5D-441F-A98F-02EC16B0C240}"/>
                    </a:ext>
                  </a:extLst>
                </p:cNvPr>
                <p:cNvPicPr/>
                <p:nvPr/>
              </p:nvPicPr>
              <p:blipFill>
                <a:blip r:embed="rId235"/>
                <a:stretch>
                  <a:fillRect/>
                </a:stretch>
              </p:blipFill>
              <p:spPr>
                <a:xfrm>
                  <a:off x="6535827" y="3147707"/>
                  <a:ext cx="244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4793" name="Freihand 114792">
                  <a:extLst>
                    <a:ext uri="{FF2B5EF4-FFF2-40B4-BE49-F238E27FC236}">
                      <a16:creationId xmlns:a16="http://schemas.microsoft.com/office/drawing/2014/main" id="{F03322EB-BD21-4709-89A0-43ABF8686418}"/>
                    </a:ext>
                  </a:extLst>
                </p14:cNvPr>
                <p14:cNvContentPartPr/>
                <p14:nvPr/>
              </p14:nvContentPartPr>
              <p14:xfrm>
                <a:off x="6955227" y="2929547"/>
                <a:ext cx="1101600" cy="193320"/>
              </p14:xfrm>
            </p:contentPart>
          </mc:Choice>
          <mc:Fallback xmlns="">
            <p:pic>
              <p:nvPicPr>
                <p:cNvPr id="114793" name="Freihand 114792">
                  <a:extLst>
                    <a:ext uri="{FF2B5EF4-FFF2-40B4-BE49-F238E27FC236}">
                      <a16:creationId xmlns:a16="http://schemas.microsoft.com/office/drawing/2014/main" id="{F03322EB-BD21-4709-89A0-43ABF8686418}"/>
                    </a:ext>
                  </a:extLst>
                </p:cNvPr>
                <p:cNvPicPr/>
                <p:nvPr/>
              </p:nvPicPr>
              <p:blipFill>
                <a:blip r:embed="rId237"/>
                <a:stretch>
                  <a:fillRect/>
                </a:stretch>
              </p:blipFill>
              <p:spPr>
                <a:xfrm>
                  <a:off x="6950907" y="2925227"/>
                  <a:ext cx="1110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4794" name="Freihand 114793">
                  <a:extLst>
                    <a:ext uri="{FF2B5EF4-FFF2-40B4-BE49-F238E27FC236}">
                      <a16:creationId xmlns:a16="http://schemas.microsoft.com/office/drawing/2014/main" id="{10DF1A73-B2B6-4BA6-8F12-2D9A36FDC9CC}"/>
                    </a:ext>
                  </a:extLst>
                </p14:cNvPr>
                <p14:cNvContentPartPr/>
                <p14:nvPr/>
              </p14:nvContentPartPr>
              <p14:xfrm>
                <a:off x="8300547" y="2662787"/>
                <a:ext cx="1061280" cy="209520"/>
              </p14:xfrm>
            </p:contentPart>
          </mc:Choice>
          <mc:Fallback xmlns="">
            <p:pic>
              <p:nvPicPr>
                <p:cNvPr id="114794" name="Freihand 114793">
                  <a:extLst>
                    <a:ext uri="{FF2B5EF4-FFF2-40B4-BE49-F238E27FC236}">
                      <a16:creationId xmlns:a16="http://schemas.microsoft.com/office/drawing/2014/main" id="{10DF1A73-B2B6-4BA6-8F12-2D9A36FDC9CC}"/>
                    </a:ext>
                  </a:extLst>
                </p:cNvPr>
                <p:cNvPicPr/>
                <p:nvPr/>
              </p:nvPicPr>
              <p:blipFill>
                <a:blip r:embed="rId239"/>
                <a:stretch>
                  <a:fillRect/>
                </a:stretch>
              </p:blipFill>
              <p:spPr>
                <a:xfrm>
                  <a:off x="8296227" y="2658467"/>
                  <a:ext cx="1069920" cy="21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31" name="Freihand 30">
                <a:extLst>
                  <a:ext uri="{FF2B5EF4-FFF2-40B4-BE49-F238E27FC236}">
                    <a16:creationId xmlns:a16="http://schemas.microsoft.com/office/drawing/2014/main" id="{950F2A69-07EE-45DA-9C7D-0E278A81A2D0}"/>
                  </a:ext>
                </a:extLst>
              </p14:cNvPr>
              <p14:cNvContentPartPr/>
              <p14:nvPr/>
            </p14:nvContentPartPr>
            <p14:xfrm>
              <a:off x="9135027" y="1093907"/>
              <a:ext cx="1846080" cy="1220040"/>
            </p14:xfrm>
          </p:contentPart>
        </mc:Choice>
        <mc:Fallback xmlns="">
          <p:pic>
            <p:nvPicPr>
              <p:cNvPr id="31" name="Freihand 30">
                <a:extLst>
                  <a:ext uri="{FF2B5EF4-FFF2-40B4-BE49-F238E27FC236}">
                    <a16:creationId xmlns:a16="http://schemas.microsoft.com/office/drawing/2014/main" id="{950F2A69-07EE-45DA-9C7D-0E278A81A2D0}"/>
                  </a:ext>
                </a:extLst>
              </p:cNvPr>
              <p:cNvPicPr/>
              <p:nvPr/>
            </p:nvPicPr>
            <p:blipFill>
              <a:blip r:embed="rId241"/>
              <a:stretch>
                <a:fillRect/>
              </a:stretch>
            </p:blipFill>
            <p:spPr>
              <a:xfrm>
                <a:off x="9130707" y="1089587"/>
                <a:ext cx="185472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4688" name="Freihand 114687">
                <a:extLst>
                  <a:ext uri="{FF2B5EF4-FFF2-40B4-BE49-F238E27FC236}">
                    <a16:creationId xmlns:a16="http://schemas.microsoft.com/office/drawing/2014/main" id="{44A26830-9CE0-4A4F-BFA2-CEEE43644919}"/>
                  </a:ext>
                </a:extLst>
              </p14:cNvPr>
              <p14:cNvContentPartPr/>
              <p14:nvPr/>
            </p14:nvContentPartPr>
            <p14:xfrm>
              <a:off x="9078507" y="1113347"/>
              <a:ext cx="2070720" cy="1299960"/>
            </p14:xfrm>
          </p:contentPart>
        </mc:Choice>
        <mc:Fallback xmlns="">
          <p:pic>
            <p:nvPicPr>
              <p:cNvPr id="114688" name="Freihand 114687">
                <a:extLst>
                  <a:ext uri="{FF2B5EF4-FFF2-40B4-BE49-F238E27FC236}">
                    <a16:creationId xmlns:a16="http://schemas.microsoft.com/office/drawing/2014/main" id="{44A26830-9CE0-4A4F-BFA2-CEEE43644919}"/>
                  </a:ext>
                </a:extLst>
              </p:cNvPr>
              <p:cNvPicPr/>
              <p:nvPr/>
            </p:nvPicPr>
            <p:blipFill>
              <a:blip r:embed="rId243"/>
              <a:stretch>
                <a:fillRect/>
              </a:stretch>
            </p:blipFill>
            <p:spPr>
              <a:xfrm>
                <a:off x="9074187" y="1109027"/>
                <a:ext cx="2079360" cy="1308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4724" name="Freihand 114723">
                <a:extLst>
                  <a:ext uri="{FF2B5EF4-FFF2-40B4-BE49-F238E27FC236}">
                    <a16:creationId xmlns:a16="http://schemas.microsoft.com/office/drawing/2014/main" id="{51210AA8-1770-46D0-A5D1-9FCF2B632859}"/>
                  </a:ext>
                </a:extLst>
              </p14:cNvPr>
              <p14:cNvContentPartPr/>
              <p14:nvPr/>
            </p14:nvContentPartPr>
            <p14:xfrm>
              <a:off x="1253187" y="3088667"/>
              <a:ext cx="1334520" cy="1670040"/>
            </p14:xfrm>
          </p:contentPart>
        </mc:Choice>
        <mc:Fallback xmlns="">
          <p:pic>
            <p:nvPicPr>
              <p:cNvPr id="114724" name="Freihand 114723">
                <a:extLst>
                  <a:ext uri="{FF2B5EF4-FFF2-40B4-BE49-F238E27FC236}">
                    <a16:creationId xmlns:a16="http://schemas.microsoft.com/office/drawing/2014/main" id="{51210AA8-1770-46D0-A5D1-9FCF2B632859}"/>
                  </a:ext>
                </a:extLst>
              </p:cNvPr>
              <p:cNvPicPr/>
              <p:nvPr/>
            </p:nvPicPr>
            <p:blipFill>
              <a:blip r:embed="rId245"/>
              <a:stretch>
                <a:fillRect/>
              </a:stretch>
            </p:blipFill>
            <p:spPr>
              <a:xfrm>
                <a:off x="1248867" y="3084347"/>
                <a:ext cx="1343160" cy="1678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4730" name="Freihand 114729">
                <a:extLst>
                  <a:ext uri="{FF2B5EF4-FFF2-40B4-BE49-F238E27FC236}">
                    <a16:creationId xmlns:a16="http://schemas.microsoft.com/office/drawing/2014/main" id="{D9E48FE4-CF75-4819-8CA4-97B6587D5402}"/>
                  </a:ext>
                </a:extLst>
              </p14:cNvPr>
              <p14:cNvContentPartPr/>
              <p14:nvPr/>
            </p14:nvContentPartPr>
            <p14:xfrm>
              <a:off x="6558147" y="2673227"/>
              <a:ext cx="1554120" cy="1749960"/>
            </p14:xfrm>
          </p:contentPart>
        </mc:Choice>
        <mc:Fallback xmlns="">
          <p:pic>
            <p:nvPicPr>
              <p:cNvPr id="114730" name="Freihand 114729">
                <a:extLst>
                  <a:ext uri="{FF2B5EF4-FFF2-40B4-BE49-F238E27FC236}">
                    <a16:creationId xmlns:a16="http://schemas.microsoft.com/office/drawing/2014/main" id="{D9E48FE4-CF75-4819-8CA4-97B6587D5402}"/>
                  </a:ext>
                </a:extLst>
              </p:cNvPr>
              <p:cNvPicPr/>
              <p:nvPr/>
            </p:nvPicPr>
            <p:blipFill>
              <a:blip r:embed="rId247"/>
              <a:stretch>
                <a:fillRect/>
              </a:stretch>
            </p:blipFill>
            <p:spPr>
              <a:xfrm>
                <a:off x="6553827" y="2668907"/>
                <a:ext cx="1562760" cy="1758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4806" name="Freihand 114805">
                <a:extLst>
                  <a:ext uri="{FF2B5EF4-FFF2-40B4-BE49-F238E27FC236}">
                    <a16:creationId xmlns:a16="http://schemas.microsoft.com/office/drawing/2014/main" id="{D6B21863-E06D-41BE-927A-3331F10181BD}"/>
                  </a:ext>
                </a:extLst>
              </p14:cNvPr>
              <p14:cNvContentPartPr/>
              <p14:nvPr/>
            </p14:nvContentPartPr>
            <p14:xfrm>
              <a:off x="4834107" y="2747027"/>
              <a:ext cx="2866680" cy="962640"/>
            </p14:xfrm>
          </p:contentPart>
        </mc:Choice>
        <mc:Fallback xmlns="">
          <p:pic>
            <p:nvPicPr>
              <p:cNvPr id="114806" name="Freihand 114805">
                <a:extLst>
                  <a:ext uri="{FF2B5EF4-FFF2-40B4-BE49-F238E27FC236}">
                    <a16:creationId xmlns:a16="http://schemas.microsoft.com/office/drawing/2014/main" id="{D6B21863-E06D-41BE-927A-3331F10181BD}"/>
                  </a:ext>
                </a:extLst>
              </p:cNvPr>
              <p:cNvPicPr/>
              <p:nvPr/>
            </p:nvPicPr>
            <p:blipFill>
              <a:blip r:embed="rId249"/>
              <a:stretch>
                <a:fillRect/>
              </a:stretch>
            </p:blipFill>
            <p:spPr>
              <a:xfrm>
                <a:off x="4829787" y="2742707"/>
                <a:ext cx="287532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4808" name="Freihand 114807">
                <a:extLst>
                  <a:ext uri="{FF2B5EF4-FFF2-40B4-BE49-F238E27FC236}">
                    <a16:creationId xmlns:a16="http://schemas.microsoft.com/office/drawing/2014/main" id="{5EF481BC-6BA8-4921-B9AE-17780CC3ADA1}"/>
                  </a:ext>
                </a:extLst>
              </p14:cNvPr>
              <p14:cNvContentPartPr/>
              <p14:nvPr/>
            </p14:nvContentPartPr>
            <p14:xfrm>
              <a:off x="1129707" y="3082187"/>
              <a:ext cx="1356840" cy="1716480"/>
            </p14:xfrm>
          </p:contentPart>
        </mc:Choice>
        <mc:Fallback xmlns="">
          <p:pic>
            <p:nvPicPr>
              <p:cNvPr id="114808" name="Freihand 114807">
                <a:extLst>
                  <a:ext uri="{FF2B5EF4-FFF2-40B4-BE49-F238E27FC236}">
                    <a16:creationId xmlns:a16="http://schemas.microsoft.com/office/drawing/2014/main" id="{5EF481BC-6BA8-4921-B9AE-17780CC3ADA1}"/>
                  </a:ext>
                </a:extLst>
              </p:cNvPr>
              <p:cNvPicPr/>
              <p:nvPr/>
            </p:nvPicPr>
            <p:blipFill>
              <a:blip r:embed="rId251"/>
              <a:stretch>
                <a:fillRect/>
              </a:stretch>
            </p:blipFill>
            <p:spPr>
              <a:xfrm>
                <a:off x="1125387" y="3077867"/>
                <a:ext cx="1365480" cy="1725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4693" name="Freihand 114692">
                <a:extLst>
                  <a:ext uri="{FF2B5EF4-FFF2-40B4-BE49-F238E27FC236}">
                    <a16:creationId xmlns:a16="http://schemas.microsoft.com/office/drawing/2014/main" id="{E88F2EA7-0997-4476-A417-4CC641DD147E}"/>
                  </a:ext>
                </a:extLst>
              </p14:cNvPr>
              <p14:cNvContentPartPr/>
              <p14:nvPr/>
            </p14:nvContentPartPr>
            <p14:xfrm>
              <a:off x="1233747" y="1950347"/>
              <a:ext cx="7161480" cy="2874960"/>
            </p14:xfrm>
          </p:contentPart>
        </mc:Choice>
        <mc:Fallback xmlns="">
          <p:pic>
            <p:nvPicPr>
              <p:cNvPr id="114693" name="Freihand 114692">
                <a:extLst>
                  <a:ext uri="{FF2B5EF4-FFF2-40B4-BE49-F238E27FC236}">
                    <a16:creationId xmlns:a16="http://schemas.microsoft.com/office/drawing/2014/main" id="{E88F2EA7-0997-4476-A417-4CC641DD147E}"/>
                  </a:ext>
                </a:extLst>
              </p:cNvPr>
              <p:cNvPicPr/>
              <p:nvPr/>
            </p:nvPicPr>
            <p:blipFill>
              <a:blip r:embed="rId253"/>
              <a:stretch>
                <a:fillRect/>
              </a:stretch>
            </p:blipFill>
            <p:spPr>
              <a:xfrm>
                <a:off x="1229427" y="1946027"/>
                <a:ext cx="7170120" cy="2883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4709" name="Freihand 114708">
                <a:extLst>
                  <a:ext uri="{FF2B5EF4-FFF2-40B4-BE49-F238E27FC236}">
                    <a16:creationId xmlns:a16="http://schemas.microsoft.com/office/drawing/2014/main" id="{A5903615-A711-4B57-ACCD-12E6401FF03B}"/>
                  </a:ext>
                </a:extLst>
              </p14:cNvPr>
              <p14:cNvContentPartPr/>
              <p14:nvPr/>
            </p14:nvContentPartPr>
            <p14:xfrm>
              <a:off x="1143027" y="4411307"/>
              <a:ext cx="277200" cy="789120"/>
            </p14:xfrm>
          </p:contentPart>
        </mc:Choice>
        <mc:Fallback xmlns="">
          <p:pic>
            <p:nvPicPr>
              <p:cNvPr id="114709" name="Freihand 114708">
                <a:extLst>
                  <a:ext uri="{FF2B5EF4-FFF2-40B4-BE49-F238E27FC236}">
                    <a16:creationId xmlns:a16="http://schemas.microsoft.com/office/drawing/2014/main" id="{A5903615-A711-4B57-ACCD-12E6401FF03B}"/>
                  </a:ext>
                </a:extLst>
              </p:cNvPr>
              <p:cNvPicPr/>
              <p:nvPr/>
            </p:nvPicPr>
            <p:blipFill>
              <a:blip r:embed="rId255"/>
              <a:stretch>
                <a:fillRect/>
              </a:stretch>
            </p:blipFill>
            <p:spPr>
              <a:xfrm>
                <a:off x="1138707" y="4406987"/>
                <a:ext cx="28584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4722" name="Freihand 114721">
                <a:extLst>
                  <a:ext uri="{FF2B5EF4-FFF2-40B4-BE49-F238E27FC236}">
                    <a16:creationId xmlns:a16="http://schemas.microsoft.com/office/drawing/2014/main" id="{BB493058-B095-446E-86A1-DF83A2063C8D}"/>
                  </a:ext>
                </a:extLst>
              </p14:cNvPr>
              <p14:cNvContentPartPr/>
              <p14:nvPr/>
            </p14:nvContentPartPr>
            <p14:xfrm>
              <a:off x="7927227" y="2084627"/>
              <a:ext cx="415800" cy="839160"/>
            </p14:xfrm>
          </p:contentPart>
        </mc:Choice>
        <mc:Fallback xmlns="">
          <p:pic>
            <p:nvPicPr>
              <p:cNvPr id="114722" name="Freihand 114721">
                <a:extLst>
                  <a:ext uri="{FF2B5EF4-FFF2-40B4-BE49-F238E27FC236}">
                    <a16:creationId xmlns:a16="http://schemas.microsoft.com/office/drawing/2014/main" id="{BB493058-B095-446E-86A1-DF83A2063C8D}"/>
                  </a:ext>
                </a:extLst>
              </p:cNvPr>
              <p:cNvPicPr/>
              <p:nvPr/>
            </p:nvPicPr>
            <p:blipFill>
              <a:blip r:embed="rId257"/>
              <a:stretch>
                <a:fillRect/>
              </a:stretch>
            </p:blipFill>
            <p:spPr>
              <a:xfrm>
                <a:off x="7922907" y="2080307"/>
                <a:ext cx="42444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4732" name="Freihand 114731">
                <a:extLst>
                  <a:ext uri="{FF2B5EF4-FFF2-40B4-BE49-F238E27FC236}">
                    <a16:creationId xmlns:a16="http://schemas.microsoft.com/office/drawing/2014/main" id="{838337A4-3B16-4FCC-A200-D9816C93BF25}"/>
                  </a:ext>
                </a:extLst>
              </p14:cNvPr>
              <p14:cNvContentPartPr/>
              <p14:nvPr/>
            </p14:nvContentPartPr>
            <p14:xfrm>
              <a:off x="1151667" y="3251387"/>
              <a:ext cx="1157400" cy="1664280"/>
            </p14:xfrm>
          </p:contentPart>
        </mc:Choice>
        <mc:Fallback xmlns="">
          <p:pic>
            <p:nvPicPr>
              <p:cNvPr id="114732" name="Freihand 114731">
                <a:extLst>
                  <a:ext uri="{FF2B5EF4-FFF2-40B4-BE49-F238E27FC236}">
                    <a16:creationId xmlns:a16="http://schemas.microsoft.com/office/drawing/2014/main" id="{838337A4-3B16-4FCC-A200-D9816C93BF25}"/>
                  </a:ext>
                </a:extLst>
              </p:cNvPr>
              <p:cNvPicPr/>
              <p:nvPr/>
            </p:nvPicPr>
            <p:blipFill>
              <a:blip r:embed="rId259"/>
              <a:stretch>
                <a:fillRect/>
              </a:stretch>
            </p:blipFill>
            <p:spPr>
              <a:xfrm>
                <a:off x="1147347" y="3247067"/>
                <a:ext cx="1166040" cy="1672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4733" name="Freihand 114732">
                <a:extLst>
                  <a:ext uri="{FF2B5EF4-FFF2-40B4-BE49-F238E27FC236}">
                    <a16:creationId xmlns:a16="http://schemas.microsoft.com/office/drawing/2014/main" id="{F9733A5A-E343-49EB-BF02-D7B2714EAC13}"/>
                  </a:ext>
                </a:extLst>
              </p14:cNvPr>
              <p14:cNvContentPartPr/>
              <p14:nvPr/>
            </p14:nvContentPartPr>
            <p14:xfrm>
              <a:off x="1201347" y="4703987"/>
              <a:ext cx="56160" cy="192960"/>
            </p14:xfrm>
          </p:contentPart>
        </mc:Choice>
        <mc:Fallback xmlns="">
          <p:pic>
            <p:nvPicPr>
              <p:cNvPr id="114733" name="Freihand 114732">
                <a:extLst>
                  <a:ext uri="{FF2B5EF4-FFF2-40B4-BE49-F238E27FC236}">
                    <a16:creationId xmlns:a16="http://schemas.microsoft.com/office/drawing/2014/main" id="{F9733A5A-E343-49EB-BF02-D7B2714EAC13}"/>
                  </a:ext>
                </a:extLst>
              </p:cNvPr>
              <p:cNvPicPr/>
              <p:nvPr/>
            </p:nvPicPr>
            <p:blipFill>
              <a:blip r:embed="rId261"/>
              <a:stretch>
                <a:fillRect/>
              </a:stretch>
            </p:blipFill>
            <p:spPr>
              <a:xfrm>
                <a:off x="1197027" y="4699667"/>
                <a:ext cx="64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734" name="Freihand 114733">
                <a:extLst>
                  <a:ext uri="{FF2B5EF4-FFF2-40B4-BE49-F238E27FC236}">
                    <a16:creationId xmlns:a16="http://schemas.microsoft.com/office/drawing/2014/main" id="{64947CEC-F3C2-4812-AD7A-7C9A6C8BF224}"/>
                  </a:ext>
                </a:extLst>
              </p14:cNvPr>
              <p14:cNvContentPartPr/>
              <p14:nvPr/>
            </p14:nvContentPartPr>
            <p14:xfrm>
              <a:off x="1120707" y="4712267"/>
              <a:ext cx="44280" cy="77040"/>
            </p14:xfrm>
          </p:contentPart>
        </mc:Choice>
        <mc:Fallback xmlns="">
          <p:pic>
            <p:nvPicPr>
              <p:cNvPr id="114734" name="Freihand 114733">
                <a:extLst>
                  <a:ext uri="{FF2B5EF4-FFF2-40B4-BE49-F238E27FC236}">
                    <a16:creationId xmlns:a16="http://schemas.microsoft.com/office/drawing/2014/main" id="{64947CEC-F3C2-4812-AD7A-7C9A6C8BF224}"/>
                  </a:ext>
                </a:extLst>
              </p:cNvPr>
              <p:cNvPicPr/>
              <p:nvPr/>
            </p:nvPicPr>
            <p:blipFill>
              <a:blip r:embed="rId263"/>
              <a:stretch>
                <a:fillRect/>
              </a:stretch>
            </p:blipFill>
            <p:spPr>
              <a:xfrm>
                <a:off x="1116387" y="4707947"/>
                <a:ext cx="52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4735" name="Freihand 114734">
                <a:extLst>
                  <a:ext uri="{FF2B5EF4-FFF2-40B4-BE49-F238E27FC236}">
                    <a16:creationId xmlns:a16="http://schemas.microsoft.com/office/drawing/2014/main" id="{3C7B56B1-27DB-47F9-9DDF-412A9862FAD1}"/>
                  </a:ext>
                </a:extLst>
              </p14:cNvPr>
              <p14:cNvContentPartPr/>
              <p14:nvPr/>
            </p14:nvContentPartPr>
            <p14:xfrm>
              <a:off x="1150587" y="3319067"/>
              <a:ext cx="1057680" cy="1472400"/>
            </p14:xfrm>
          </p:contentPart>
        </mc:Choice>
        <mc:Fallback xmlns="">
          <p:pic>
            <p:nvPicPr>
              <p:cNvPr id="114735" name="Freihand 114734">
                <a:extLst>
                  <a:ext uri="{FF2B5EF4-FFF2-40B4-BE49-F238E27FC236}">
                    <a16:creationId xmlns:a16="http://schemas.microsoft.com/office/drawing/2014/main" id="{3C7B56B1-27DB-47F9-9DDF-412A9862FAD1}"/>
                  </a:ext>
                </a:extLst>
              </p:cNvPr>
              <p:cNvPicPr/>
              <p:nvPr/>
            </p:nvPicPr>
            <p:blipFill>
              <a:blip r:embed="rId265"/>
              <a:stretch>
                <a:fillRect/>
              </a:stretch>
            </p:blipFill>
            <p:spPr>
              <a:xfrm>
                <a:off x="1146267" y="3314747"/>
                <a:ext cx="1066320" cy="1481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4736" name="Freihand 114735">
                <a:extLst>
                  <a:ext uri="{FF2B5EF4-FFF2-40B4-BE49-F238E27FC236}">
                    <a16:creationId xmlns:a16="http://schemas.microsoft.com/office/drawing/2014/main" id="{79ABFF0B-2922-4FB9-8DA4-2A6678B06895}"/>
                  </a:ext>
                </a:extLst>
              </p14:cNvPr>
              <p14:cNvContentPartPr/>
              <p14:nvPr/>
            </p14:nvContentPartPr>
            <p14:xfrm>
              <a:off x="1197027" y="3274067"/>
              <a:ext cx="1133280" cy="1589400"/>
            </p14:xfrm>
          </p:contentPart>
        </mc:Choice>
        <mc:Fallback xmlns="">
          <p:pic>
            <p:nvPicPr>
              <p:cNvPr id="114736" name="Freihand 114735">
                <a:extLst>
                  <a:ext uri="{FF2B5EF4-FFF2-40B4-BE49-F238E27FC236}">
                    <a16:creationId xmlns:a16="http://schemas.microsoft.com/office/drawing/2014/main" id="{79ABFF0B-2922-4FB9-8DA4-2A6678B06895}"/>
                  </a:ext>
                </a:extLst>
              </p:cNvPr>
              <p:cNvPicPr/>
              <p:nvPr/>
            </p:nvPicPr>
            <p:blipFill>
              <a:blip r:embed="rId267"/>
              <a:stretch>
                <a:fillRect/>
              </a:stretch>
            </p:blipFill>
            <p:spPr>
              <a:xfrm>
                <a:off x="1192707" y="3269747"/>
                <a:ext cx="1141920" cy="1598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4738" name="Freihand 114737">
                <a:extLst>
                  <a:ext uri="{FF2B5EF4-FFF2-40B4-BE49-F238E27FC236}">
                    <a16:creationId xmlns:a16="http://schemas.microsoft.com/office/drawing/2014/main" id="{556D682D-EFBE-4374-A126-07CDBA71E747}"/>
                  </a:ext>
                </a:extLst>
              </p14:cNvPr>
              <p14:cNvContentPartPr/>
              <p14:nvPr/>
            </p14:nvContentPartPr>
            <p14:xfrm>
              <a:off x="867267" y="4625507"/>
              <a:ext cx="272520" cy="569520"/>
            </p14:xfrm>
          </p:contentPart>
        </mc:Choice>
        <mc:Fallback xmlns="">
          <p:pic>
            <p:nvPicPr>
              <p:cNvPr id="114738" name="Freihand 114737">
                <a:extLst>
                  <a:ext uri="{FF2B5EF4-FFF2-40B4-BE49-F238E27FC236}">
                    <a16:creationId xmlns:a16="http://schemas.microsoft.com/office/drawing/2014/main" id="{556D682D-EFBE-4374-A126-07CDBA71E747}"/>
                  </a:ext>
                </a:extLst>
              </p:cNvPr>
              <p:cNvPicPr/>
              <p:nvPr/>
            </p:nvPicPr>
            <p:blipFill>
              <a:blip r:embed="rId269"/>
              <a:stretch>
                <a:fillRect/>
              </a:stretch>
            </p:blipFill>
            <p:spPr>
              <a:xfrm>
                <a:off x="862947" y="4621187"/>
                <a:ext cx="28116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4750" name="Freihand 114749">
                <a:extLst>
                  <a:ext uri="{FF2B5EF4-FFF2-40B4-BE49-F238E27FC236}">
                    <a16:creationId xmlns:a16="http://schemas.microsoft.com/office/drawing/2014/main" id="{F795EB2F-F7F3-4342-9E6B-36919340C8B7}"/>
                  </a:ext>
                </a:extLst>
              </p14:cNvPr>
              <p14:cNvContentPartPr/>
              <p14:nvPr/>
            </p14:nvContentPartPr>
            <p14:xfrm>
              <a:off x="1414467" y="3215027"/>
              <a:ext cx="722160" cy="1042560"/>
            </p14:xfrm>
          </p:contentPart>
        </mc:Choice>
        <mc:Fallback xmlns="">
          <p:pic>
            <p:nvPicPr>
              <p:cNvPr id="114750" name="Freihand 114749">
                <a:extLst>
                  <a:ext uri="{FF2B5EF4-FFF2-40B4-BE49-F238E27FC236}">
                    <a16:creationId xmlns:a16="http://schemas.microsoft.com/office/drawing/2014/main" id="{F795EB2F-F7F3-4342-9E6B-36919340C8B7}"/>
                  </a:ext>
                </a:extLst>
              </p:cNvPr>
              <p:cNvPicPr/>
              <p:nvPr/>
            </p:nvPicPr>
            <p:blipFill>
              <a:blip r:embed="rId271"/>
              <a:stretch>
                <a:fillRect/>
              </a:stretch>
            </p:blipFill>
            <p:spPr>
              <a:xfrm>
                <a:off x="1410147" y="3210707"/>
                <a:ext cx="730800" cy="1051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4756" name="Freihand 114755">
                <a:extLst>
                  <a:ext uri="{FF2B5EF4-FFF2-40B4-BE49-F238E27FC236}">
                    <a16:creationId xmlns:a16="http://schemas.microsoft.com/office/drawing/2014/main" id="{4CA18CCE-4698-4BC7-8B28-6A3FE53D3559}"/>
                  </a:ext>
                </a:extLst>
              </p14:cNvPr>
              <p14:cNvContentPartPr/>
              <p14:nvPr/>
            </p14:nvContentPartPr>
            <p14:xfrm>
              <a:off x="2375667" y="1991027"/>
              <a:ext cx="720360" cy="883080"/>
            </p14:xfrm>
          </p:contentPart>
        </mc:Choice>
        <mc:Fallback xmlns="">
          <p:pic>
            <p:nvPicPr>
              <p:cNvPr id="114756" name="Freihand 114755">
                <a:extLst>
                  <a:ext uri="{FF2B5EF4-FFF2-40B4-BE49-F238E27FC236}">
                    <a16:creationId xmlns:a16="http://schemas.microsoft.com/office/drawing/2014/main" id="{4CA18CCE-4698-4BC7-8B28-6A3FE53D3559}"/>
                  </a:ext>
                </a:extLst>
              </p:cNvPr>
              <p:cNvPicPr/>
              <p:nvPr/>
            </p:nvPicPr>
            <p:blipFill>
              <a:blip r:embed="rId273"/>
              <a:stretch>
                <a:fillRect/>
              </a:stretch>
            </p:blipFill>
            <p:spPr>
              <a:xfrm>
                <a:off x="2371347" y="1986707"/>
                <a:ext cx="72900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4758" name="Freihand 114757">
                <a:extLst>
                  <a:ext uri="{FF2B5EF4-FFF2-40B4-BE49-F238E27FC236}">
                    <a16:creationId xmlns:a16="http://schemas.microsoft.com/office/drawing/2014/main" id="{4683B5BA-1B4F-4CED-9B9F-2A9A364707E6}"/>
                  </a:ext>
                </a:extLst>
              </p14:cNvPr>
              <p14:cNvContentPartPr/>
              <p14:nvPr/>
            </p14:nvContentPartPr>
            <p14:xfrm>
              <a:off x="937467" y="3932867"/>
              <a:ext cx="632520" cy="1135080"/>
            </p14:xfrm>
          </p:contentPart>
        </mc:Choice>
        <mc:Fallback xmlns="">
          <p:pic>
            <p:nvPicPr>
              <p:cNvPr id="114758" name="Freihand 114757">
                <a:extLst>
                  <a:ext uri="{FF2B5EF4-FFF2-40B4-BE49-F238E27FC236}">
                    <a16:creationId xmlns:a16="http://schemas.microsoft.com/office/drawing/2014/main" id="{4683B5BA-1B4F-4CED-9B9F-2A9A364707E6}"/>
                  </a:ext>
                </a:extLst>
              </p:cNvPr>
              <p:cNvPicPr/>
              <p:nvPr/>
            </p:nvPicPr>
            <p:blipFill>
              <a:blip r:embed="rId275"/>
              <a:stretch>
                <a:fillRect/>
              </a:stretch>
            </p:blipFill>
            <p:spPr>
              <a:xfrm>
                <a:off x="933147" y="3928547"/>
                <a:ext cx="64116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4759" name="Freihand 114758">
                <a:extLst>
                  <a:ext uri="{FF2B5EF4-FFF2-40B4-BE49-F238E27FC236}">
                    <a16:creationId xmlns:a16="http://schemas.microsoft.com/office/drawing/2014/main" id="{282FE292-874F-4B12-9775-BD4AFA5DF3C4}"/>
                  </a:ext>
                </a:extLst>
              </p14:cNvPr>
              <p14:cNvContentPartPr/>
              <p14:nvPr/>
            </p14:nvContentPartPr>
            <p14:xfrm>
              <a:off x="1829547" y="2115587"/>
              <a:ext cx="973080" cy="1434600"/>
            </p14:xfrm>
          </p:contentPart>
        </mc:Choice>
        <mc:Fallback xmlns="">
          <p:pic>
            <p:nvPicPr>
              <p:cNvPr id="114759" name="Freihand 114758">
                <a:extLst>
                  <a:ext uri="{FF2B5EF4-FFF2-40B4-BE49-F238E27FC236}">
                    <a16:creationId xmlns:a16="http://schemas.microsoft.com/office/drawing/2014/main" id="{282FE292-874F-4B12-9775-BD4AFA5DF3C4}"/>
                  </a:ext>
                </a:extLst>
              </p:cNvPr>
              <p:cNvPicPr/>
              <p:nvPr/>
            </p:nvPicPr>
            <p:blipFill>
              <a:blip r:embed="rId277"/>
              <a:stretch>
                <a:fillRect/>
              </a:stretch>
            </p:blipFill>
            <p:spPr>
              <a:xfrm>
                <a:off x="1825227" y="2111267"/>
                <a:ext cx="981720" cy="1443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4760" name="Freihand 114759">
                <a:extLst>
                  <a:ext uri="{FF2B5EF4-FFF2-40B4-BE49-F238E27FC236}">
                    <a16:creationId xmlns:a16="http://schemas.microsoft.com/office/drawing/2014/main" id="{35DF43E1-6DE7-4B45-BF1E-0AFF295EF004}"/>
                  </a:ext>
                </a:extLst>
              </p14:cNvPr>
              <p14:cNvContentPartPr/>
              <p14:nvPr/>
            </p14:nvContentPartPr>
            <p14:xfrm>
              <a:off x="857907" y="4362707"/>
              <a:ext cx="426960" cy="801000"/>
            </p14:xfrm>
          </p:contentPart>
        </mc:Choice>
        <mc:Fallback xmlns="">
          <p:pic>
            <p:nvPicPr>
              <p:cNvPr id="114760" name="Freihand 114759">
                <a:extLst>
                  <a:ext uri="{FF2B5EF4-FFF2-40B4-BE49-F238E27FC236}">
                    <a16:creationId xmlns:a16="http://schemas.microsoft.com/office/drawing/2014/main" id="{35DF43E1-6DE7-4B45-BF1E-0AFF295EF004}"/>
                  </a:ext>
                </a:extLst>
              </p:cNvPr>
              <p:cNvPicPr/>
              <p:nvPr/>
            </p:nvPicPr>
            <p:blipFill>
              <a:blip r:embed="rId279"/>
              <a:stretch>
                <a:fillRect/>
              </a:stretch>
            </p:blipFill>
            <p:spPr>
              <a:xfrm>
                <a:off x="853587" y="4358387"/>
                <a:ext cx="43560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4761" name="Freihand 114760">
                <a:extLst>
                  <a:ext uri="{FF2B5EF4-FFF2-40B4-BE49-F238E27FC236}">
                    <a16:creationId xmlns:a16="http://schemas.microsoft.com/office/drawing/2014/main" id="{4C5EEFAA-5779-45B8-9E6D-DF4D25135147}"/>
                  </a:ext>
                </a:extLst>
              </p14:cNvPr>
              <p14:cNvContentPartPr/>
              <p14:nvPr/>
            </p14:nvContentPartPr>
            <p14:xfrm>
              <a:off x="1472067" y="3345347"/>
              <a:ext cx="516600" cy="738360"/>
            </p14:xfrm>
          </p:contentPart>
        </mc:Choice>
        <mc:Fallback xmlns="">
          <p:pic>
            <p:nvPicPr>
              <p:cNvPr id="114761" name="Freihand 114760">
                <a:extLst>
                  <a:ext uri="{FF2B5EF4-FFF2-40B4-BE49-F238E27FC236}">
                    <a16:creationId xmlns:a16="http://schemas.microsoft.com/office/drawing/2014/main" id="{4C5EEFAA-5779-45B8-9E6D-DF4D25135147}"/>
                  </a:ext>
                </a:extLst>
              </p:cNvPr>
              <p:cNvPicPr/>
              <p:nvPr/>
            </p:nvPicPr>
            <p:blipFill>
              <a:blip r:embed="rId281"/>
              <a:stretch>
                <a:fillRect/>
              </a:stretch>
            </p:blipFill>
            <p:spPr>
              <a:xfrm>
                <a:off x="1467747" y="3341027"/>
                <a:ext cx="52524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4762" name="Freihand 114761">
                <a:extLst>
                  <a:ext uri="{FF2B5EF4-FFF2-40B4-BE49-F238E27FC236}">
                    <a16:creationId xmlns:a16="http://schemas.microsoft.com/office/drawing/2014/main" id="{E0499BFB-48AA-4D05-ADC8-503D2F4E8B22}"/>
                  </a:ext>
                </a:extLst>
              </p14:cNvPr>
              <p14:cNvContentPartPr/>
              <p14:nvPr/>
            </p14:nvContentPartPr>
            <p14:xfrm>
              <a:off x="2241387" y="1703027"/>
              <a:ext cx="736560" cy="1196280"/>
            </p14:xfrm>
          </p:contentPart>
        </mc:Choice>
        <mc:Fallback xmlns="">
          <p:pic>
            <p:nvPicPr>
              <p:cNvPr id="114762" name="Freihand 114761">
                <a:extLst>
                  <a:ext uri="{FF2B5EF4-FFF2-40B4-BE49-F238E27FC236}">
                    <a16:creationId xmlns:a16="http://schemas.microsoft.com/office/drawing/2014/main" id="{E0499BFB-48AA-4D05-ADC8-503D2F4E8B22}"/>
                  </a:ext>
                </a:extLst>
              </p:cNvPr>
              <p:cNvPicPr/>
              <p:nvPr/>
            </p:nvPicPr>
            <p:blipFill>
              <a:blip r:embed="rId283"/>
              <a:stretch>
                <a:fillRect/>
              </a:stretch>
            </p:blipFill>
            <p:spPr>
              <a:xfrm>
                <a:off x="2237067" y="1698707"/>
                <a:ext cx="74520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4764" name="Freihand 114763">
                <a:extLst>
                  <a:ext uri="{FF2B5EF4-FFF2-40B4-BE49-F238E27FC236}">
                    <a16:creationId xmlns:a16="http://schemas.microsoft.com/office/drawing/2014/main" id="{B8EF1677-211A-4C1F-BA29-FB90EC951434}"/>
                  </a:ext>
                </a:extLst>
              </p14:cNvPr>
              <p14:cNvContentPartPr/>
              <p14:nvPr/>
            </p14:nvContentPartPr>
            <p14:xfrm>
              <a:off x="1634787" y="4723787"/>
              <a:ext cx="360" cy="360"/>
            </p14:xfrm>
          </p:contentPart>
        </mc:Choice>
        <mc:Fallback xmlns="">
          <p:pic>
            <p:nvPicPr>
              <p:cNvPr id="114764" name="Freihand 114763">
                <a:extLst>
                  <a:ext uri="{FF2B5EF4-FFF2-40B4-BE49-F238E27FC236}">
                    <a16:creationId xmlns:a16="http://schemas.microsoft.com/office/drawing/2014/main" id="{B8EF1677-211A-4C1F-BA29-FB90EC951434}"/>
                  </a:ext>
                </a:extLst>
              </p:cNvPr>
              <p:cNvPicPr/>
              <p:nvPr/>
            </p:nvPicPr>
            <p:blipFill>
              <a:blip r:embed="rId285"/>
              <a:stretch>
                <a:fillRect/>
              </a:stretch>
            </p:blipFill>
            <p:spPr>
              <a:xfrm>
                <a:off x="1630467" y="4719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4765" name="Freihand 114764">
                <a:extLst>
                  <a:ext uri="{FF2B5EF4-FFF2-40B4-BE49-F238E27FC236}">
                    <a16:creationId xmlns:a16="http://schemas.microsoft.com/office/drawing/2014/main" id="{A4EBA99A-309A-4222-8C77-1B252D82A1EF}"/>
                  </a:ext>
                </a:extLst>
              </p14:cNvPr>
              <p14:cNvContentPartPr/>
              <p14:nvPr/>
            </p14:nvContentPartPr>
            <p14:xfrm>
              <a:off x="1561347" y="4729187"/>
              <a:ext cx="26640" cy="14040"/>
            </p14:xfrm>
          </p:contentPart>
        </mc:Choice>
        <mc:Fallback xmlns="">
          <p:pic>
            <p:nvPicPr>
              <p:cNvPr id="114765" name="Freihand 114764">
                <a:extLst>
                  <a:ext uri="{FF2B5EF4-FFF2-40B4-BE49-F238E27FC236}">
                    <a16:creationId xmlns:a16="http://schemas.microsoft.com/office/drawing/2014/main" id="{A4EBA99A-309A-4222-8C77-1B252D82A1EF}"/>
                  </a:ext>
                </a:extLst>
              </p:cNvPr>
              <p:cNvPicPr/>
              <p:nvPr/>
            </p:nvPicPr>
            <p:blipFill>
              <a:blip r:embed="rId287"/>
              <a:stretch>
                <a:fillRect/>
              </a:stretch>
            </p:blipFill>
            <p:spPr>
              <a:xfrm>
                <a:off x="1557027" y="4724867"/>
                <a:ext cx="35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4785" name="Freihand 114784">
                <a:extLst>
                  <a:ext uri="{FF2B5EF4-FFF2-40B4-BE49-F238E27FC236}">
                    <a16:creationId xmlns:a16="http://schemas.microsoft.com/office/drawing/2014/main" id="{8C780D64-5348-4599-86D4-6781C672F6C9}"/>
                  </a:ext>
                </a:extLst>
              </p14:cNvPr>
              <p14:cNvContentPartPr/>
              <p14:nvPr/>
            </p14:nvContentPartPr>
            <p14:xfrm>
              <a:off x="1528947" y="4066427"/>
              <a:ext cx="2149920" cy="685800"/>
            </p14:xfrm>
          </p:contentPart>
        </mc:Choice>
        <mc:Fallback xmlns="">
          <p:pic>
            <p:nvPicPr>
              <p:cNvPr id="114785" name="Freihand 114784">
                <a:extLst>
                  <a:ext uri="{FF2B5EF4-FFF2-40B4-BE49-F238E27FC236}">
                    <a16:creationId xmlns:a16="http://schemas.microsoft.com/office/drawing/2014/main" id="{8C780D64-5348-4599-86D4-6781C672F6C9}"/>
                  </a:ext>
                </a:extLst>
              </p:cNvPr>
              <p:cNvPicPr/>
              <p:nvPr/>
            </p:nvPicPr>
            <p:blipFill>
              <a:blip r:embed="rId289"/>
              <a:stretch>
                <a:fillRect/>
              </a:stretch>
            </p:blipFill>
            <p:spPr>
              <a:xfrm>
                <a:off x="1524627" y="4062107"/>
                <a:ext cx="215856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4727" name="Freihand 114726">
                <a:extLst>
                  <a:ext uri="{FF2B5EF4-FFF2-40B4-BE49-F238E27FC236}">
                    <a16:creationId xmlns:a16="http://schemas.microsoft.com/office/drawing/2014/main" id="{F95FD4BB-FFFF-46FD-BA8E-70ECE702F9B2}"/>
                  </a:ext>
                </a:extLst>
              </p14:cNvPr>
              <p14:cNvContentPartPr/>
              <p14:nvPr/>
            </p14:nvContentPartPr>
            <p14:xfrm>
              <a:off x="3087387" y="3233747"/>
              <a:ext cx="3171960" cy="1182240"/>
            </p14:xfrm>
          </p:contentPart>
        </mc:Choice>
        <mc:Fallback xmlns="">
          <p:pic>
            <p:nvPicPr>
              <p:cNvPr id="114727" name="Freihand 114726">
                <a:extLst>
                  <a:ext uri="{FF2B5EF4-FFF2-40B4-BE49-F238E27FC236}">
                    <a16:creationId xmlns:a16="http://schemas.microsoft.com/office/drawing/2014/main" id="{F95FD4BB-FFFF-46FD-BA8E-70ECE702F9B2}"/>
                  </a:ext>
                </a:extLst>
              </p:cNvPr>
              <p:cNvPicPr/>
              <p:nvPr/>
            </p:nvPicPr>
            <p:blipFill>
              <a:blip r:embed="rId291"/>
              <a:stretch>
                <a:fillRect/>
              </a:stretch>
            </p:blipFill>
            <p:spPr>
              <a:xfrm>
                <a:off x="3083067" y="3229427"/>
                <a:ext cx="318060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4728" name="Freihand 114727">
                <a:extLst>
                  <a:ext uri="{FF2B5EF4-FFF2-40B4-BE49-F238E27FC236}">
                    <a16:creationId xmlns:a16="http://schemas.microsoft.com/office/drawing/2014/main" id="{C88D7B96-7FEC-4A2E-92C1-42B71B9F32AC}"/>
                  </a:ext>
                </a:extLst>
              </p14:cNvPr>
              <p14:cNvContentPartPr/>
              <p14:nvPr/>
            </p14:nvContentPartPr>
            <p14:xfrm>
              <a:off x="5797107" y="4073987"/>
              <a:ext cx="1646280" cy="405720"/>
            </p14:xfrm>
          </p:contentPart>
        </mc:Choice>
        <mc:Fallback xmlns="">
          <p:pic>
            <p:nvPicPr>
              <p:cNvPr id="114728" name="Freihand 114727">
                <a:extLst>
                  <a:ext uri="{FF2B5EF4-FFF2-40B4-BE49-F238E27FC236}">
                    <a16:creationId xmlns:a16="http://schemas.microsoft.com/office/drawing/2014/main" id="{C88D7B96-7FEC-4A2E-92C1-42B71B9F32AC}"/>
                  </a:ext>
                </a:extLst>
              </p:cNvPr>
              <p:cNvPicPr/>
              <p:nvPr/>
            </p:nvPicPr>
            <p:blipFill>
              <a:blip r:embed="rId293"/>
              <a:stretch>
                <a:fillRect/>
              </a:stretch>
            </p:blipFill>
            <p:spPr>
              <a:xfrm>
                <a:off x="5792787" y="4069667"/>
                <a:ext cx="16549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4796" name="Freihand 114795">
                <a:extLst>
                  <a:ext uri="{FF2B5EF4-FFF2-40B4-BE49-F238E27FC236}">
                    <a16:creationId xmlns:a16="http://schemas.microsoft.com/office/drawing/2014/main" id="{70DFB912-DA10-4C7D-BAF5-B6561704C34D}"/>
                  </a:ext>
                </a:extLst>
              </p14:cNvPr>
              <p14:cNvContentPartPr/>
              <p14:nvPr/>
            </p14:nvContentPartPr>
            <p14:xfrm>
              <a:off x="4632147" y="3804707"/>
              <a:ext cx="182160" cy="90360"/>
            </p14:xfrm>
          </p:contentPart>
        </mc:Choice>
        <mc:Fallback xmlns="">
          <p:pic>
            <p:nvPicPr>
              <p:cNvPr id="114796" name="Freihand 114795">
                <a:extLst>
                  <a:ext uri="{FF2B5EF4-FFF2-40B4-BE49-F238E27FC236}">
                    <a16:creationId xmlns:a16="http://schemas.microsoft.com/office/drawing/2014/main" id="{70DFB912-DA10-4C7D-BAF5-B6561704C34D}"/>
                  </a:ext>
                </a:extLst>
              </p:cNvPr>
              <p:cNvPicPr/>
              <p:nvPr/>
            </p:nvPicPr>
            <p:blipFill>
              <a:blip r:embed="rId295"/>
              <a:stretch>
                <a:fillRect/>
              </a:stretch>
            </p:blipFill>
            <p:spPr>
              <a:xfrm>
                <a:off x="4627827" y="3800387"/>
                <a:ext cx="190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14797" name="Freihand 114796">
                <a:extLst>
                  <a:ext uri="{FF2B5EF4-FFF2-40B4-BE49-F238E27FC236}">
                    <a16:creationId xmlns:a16="http://schemas.microsoft.com/office/drawing/2014/main" id="{AF9B01F0-1B7C-4EDF-A571-4B8FA6373FF2}"/>
                  </a:ext>
                </a:extLst>
              </p14:cNvPr>
              <p14:cNvContentPartPr/>
              <p14:nvPr/>
            </p14:nvContentPartPr>
            <p14:xfrm>
              <a:off x="4956507" y="3995867"/>
              <a:ext cx="158400" cy="74880"/>
            </p14:xfrm>
          </p:contentPart>
        </mc:Choice>
        <mc:Fallback xmlns="">
          <p:pic>
            <p:nvPicPr>
              <p:cNvPr id="114797" name="Freihand 114796">
                <a:extLst>
                  <a:ext uri="{FF2B5EF4-FFF2-40B4-BE49-F238E27FC236}">
                    <a16:creationId xmlns:a16="http://schemas.microsoft.com/office/drawing/2014/main" id="{AF9B01F0-1B7C-4EDF-A571-4B8FA6373FF2}"/>
                  </a:ext>
                </a:extLst>
              </p:cNvPr>
              <p:cNvPicPr/>
              <p:nvPr/>
            </p:nvPicPr>
            <p:blipFill>
              <a:blip r:embed="rId297"/>
              <a:stretch>
                <a:fillRect/>
              </a:stretch>
            </p:blipFill>
            <p:spPr>
              <a:xfrm>
                <a:off x="4952187" y="3991547"/>
                <a:ext cx="167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14798" name="Freihand 114797">
                <a:extLst>
                  <a:ext uri="{FF2B5EF4-FFF2-40B4-BE49-F238E27FC236}">
                    <a16:creationId xmlns:a16="http://schemas.microsoft.com/office/drawing/2014/main" id="{88C3859B-4394-4F0B-A740-3E2C13C992E4}"/>
                  </a:ext>
                </a:extLst>
              </p14:cNvPr>
              <p14:cNvContentPartPr/>
              <p14:nvPr/>
            </p14:nvContentPartPr>
            <p14:xfrm>
              <a:off x="5306427" y="4170467"/>
              <a:ext cx="1121040" cy="429480"/>
            </p14:xfrm>
          </p:contentPart>
        </mc:Choice>
        <mc:Fallback xmlns="">
          <p:pic>
            <p:nvPicPr>
              <p:cNvPr id="114798" name="Freihand 114797">
                <a:extLst>
                  <a:ext uri="{FF2B5EF4-FFF2-40B4-BE49-F238E27FC236}">
                    <a16:creationId xmlns:a16="http://schemas.microsoft.com/office/drawing/2014/main" id="{88C3859B-4394-4F0B-A740-3E2C13C992E4}"/>
                  </a:ext>
                </a:extLst>
              </p:cNvPr>
              <p:cNvPicPr/>
              <p:nvPr/>
            </p:nvPicPr>
            <p:blipFill>
              <a:blip r:embed="rId299"/>
              <a:stretch>
                <a:fillRect/>
              </a:stretch>
            </p:blipFill>
            <p:spPr>
              <a:xfrm>
                <a:off x="5302107" y="4166147"/>
                <a:ext cx="11296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4799" name="Freihand 114798">
                <a:extLst>
                  <a:ext uri="{FF2B5EF4-FFF2-40B4-BE49-F238E27FC236}">
                    <a16:creationId xmlns:a16="http://schemas.microsoft.com/office/drawing/2014/main" id="{E4DFFDBE-0FF5-449F-BC10-86E1048A1D99}"/>
                  </a:ext>
                </a:extLst>
              </p14:cNvPr>
              <p14:cNvContentPartPr/>
              <p14:nvPr/>
            </p14:nvContentPartPr>
            <p14:xfrm>
              <a:off x="6491907" y="4631627"/>
              <a:ext cx="1046520" cy="221400"/>
            </p14:xfrm>
          </p:contentPart>
        </mc:Choice>
        <mc:Fallback xmlns="">
          <p:pic>
            <p:nvPicPr>
              <p:cNvPr id="114799" name="Freihand 114798">
                <a:extLst>
                  <a:ext uri="{FF2B5EF4-FFF2-40B4-BE49-F238E27FC236}">
                    <a16:creationId xmlns:a16="http://schemas.microsoft.com/office/drawing/2014/main" id="{E4DFFDBE-0FF5-449F-BC10-86E1048A1D99}"/>
                  </a:ext>
                </a:extLst>
              </p:cNvPr>
              <p:cNvPicPr/>
              <p:nvPr/>
            </p:nvPicPr>
            <p:blipFill>
              <a:blip r:embed="rId301"/>
              <a:stretch>
                <a:fillRect/>
              </a:stretch>
            </p:blipFill>
            <p:spPr>
              <a:xfrm>
                <a:off x="6487587" y="4627307"/>
                <a:ext cx="1055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4800" name="Freihand 114799">
                <a:extLst>
                  <a:ext uri="{FF2B5EF4-FFF2-40B4-BE49-F238E27FC236}">
                    <a16:creationId xmlns:a16="http://schemas.microsoft.com/office/drawing/2014/main" id="{2951F1DD-AD0A-4B95-8B5A-C5BC7C2D1062}"/>
                  </a:ext>
                </a:extLst>
              </p14:cNvPr>
              <p14:cNvContentPartPr/>
              <p14:nvPr/>
            </p14:nvContentPartPr>
            <p14:xfrm>
              <a:off x="4494987" y="3854387"/>
              <a:ext cx="386280" cy="88200"/>
            </p14:xfrm>
          </p:contentPart>
        </mc:Choice>
        <mc:Fallback xmlns="">
          <p:pic>
            <p:nvPicPr>
              <p:cNvPr id="114800" name="Freihand 114799">
                <a:extLst>
                  <a:ext uri="{FF2B5EF4-FFF2-40B4-BE49-F238E27FC236}">
                    <a16:creationId xmlns:a16="http://schemas.microsoft.com/office/drawing/2014/main" id="{2951F1DD-AD0A-4B95-8B5A-C5BC7C2D1062}"/>
                  </a:ext>
                </a:extLst>
              </p:cNvPr>
              <p:cNvPicPr/>
              <p:nvPr/>
            </p:nvPicPr>
            <p:blipFill>
              <a:blip r:embed="rId303"/>
              <a:stretch>
                <a:fillRect/>
              </a:stretch>
            </p:blipFill>
            <p:spPr>
              <a:xfrm>
                <a:off x="4490667" y="3850067"/>
                <a:ext cx="394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4802" name="Freihand 114801">
                <a:extLst>
                  <a:ext uri="{FF2B5EF4-FFF2-40B4-BE49-F238E27FC236}">
                    <a16:creationId xmlns:a16="http://schemas.microsoft.com/office/drawing/2014/main" id="{8179056D-50AB-4AB8-99DE-F5E8BBA02B71}"/>
                  </a:ext>
                </a:extLst>
              </p14:cNvPr>
              <p14:cNvContentPartPr/>
              <p14:nvPr/>
            </p14:nvContentPartPr>
            <p14:xfrm>
              <a:off x="5123907" y="4013507"/>
              <a:ext cx="2438640" cy="783720"/>
            </p14:xfrm>
          </p:contentPart>
        </mc:Choice>
        <mc:Fallback xmlns="">
          <p:pic>
            <p:nvPicPr>
              <p:cNvPr id="114802" name="Freihand 114801">
                <a:extLst>
                  <a:ext uri="{FF2B5EF4-FFF2-40B4-BE49-F238E27FC236}">
                    <a16:creationId xmlns:a16="http://schemas.microsoft.com/office/drawing/2014/main" id="{8179056D-50AB-4AB8-99DE-F5E8BBA02B71}"/>
                  </a:ext>
                </a:extLst>
              </p:cNvPr>
              <p:cNvPicPr/>
              <p:nvPr/>
            </p:nvPicPr>
            <p:blipFill>
              <a:blip r:embed="rId305"/>
              <a:stretch>
                <a:fillRect/>
              </a:stretch>
            </p:blipFill>
            <p:spPr>
              <a:xfrm>
                <a:off x="5119587" y="4009187"/>
                <a:ext cx="244728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14803" name="Freihand 114802">
                <a:extLst>
                  <a:ext uri="{FF2B5EF4-FFF2-40B4-BE49-F238E27FC236}">
                    <a16:creationId xmlns:a16="http://schemas.microsoft.com/office/drawing/2014/main" id="{824BF222-2107-4D34-BDFF-687E90DAF8CA}"/>
                  </a:ext>
                </a:extLst>
              </p14:cNvPr>
              <p14:cNvContentPartPr/>
              <p14:nvPr/>
            </p14:nvContentPartPr>
            <p14:xfrm>
              <a:off x="5698827" y="4198907"/>
              <a:ext cx="1234080" cy="295200"/>
            </p14:xfrm>
          </p:contentPart>
        </mc:Choice>
        <mc:Fallback xmlns="">
          <p:pic>
            <p:nvPicPr>
              <p:cNvPr id="114803" name="Freihand 114802">
                <a:extLst>
                  <a:ext uri="{FF2B5EF4-FFF2-40B4-BE49-F238E27FC236}">
                    <a16:creationId xmlns:a16="http://schemas.microsoft.com/office/drawing/2014/main" id="{824BF222-2107-4D34-BDFF-687E90DAF8CA}"/>
                  </a:ext>
                </a:extLst>
              </p:cNvPr>
              <p:cNvPicPr/>
              <p:nvPr/>
            </p:nvPicPr>
            <p:blipFill>
              <a:blip r:embed="rId307"/>
              <a:stretch>
                <a:fillRect/>
              </a:stretch>
            </p:blipFill>
            <p:spPr>
              <a:xfrm>
                <a:off x="5694507" y="4194587"/>
                <a:ext cx="12427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4804" name="Freihand 114803">
                <a:extLst>
                  <a:ext uri="{FF2B5EF4-FFF2-40B4-BE49-F238E27FC236}">
                    <a16:creationId xmlns:a16="http://schemas.microsoft.com/office/drawing/2014/main" id="{949E4AF8-C0B6-4BDF-8793-3B1D42C7CE4E}"/>
                  </a:ext>
                </a:extLst>
              </p14:cNvPr>
              <p14:cNvContentPartPr/>
              <p14:nvPr/>
            </p14:nvContentPartPr>
            <p14:xfrm>
              <a:off x="6267267" y="4216187"/>
              <a:ext cx="547920" cy="165960"/>
            </p14:xfrm>
          </p:contentPart>
        </mc:Choice>
        <mc:Fallback xmlns="">
          <p:pic>
            <p:nvPicPr>
              <p:cNvPr id="114804" name="Freihand 114803">
                <a:extLst>
                  <a:ext uri="{FF2B5EF4-FFF2-40B4-BE49-F238E27FC236}">
                    <a16:creationId xmlns:a16="http://schemas.microsoft.com/office/drawing/2014/main" id="{949E4AF8-C0B6-4BDF-8793-3B1D42C7CE4E}"/>
                  </a:ext>
                </a:extLst>
              </p:cNvPr>
              <p:cNvPicPr/>
              <p:nvPr/>
            </p:nvPicPr>
            <p:blipFill>
              <a:blip r:embed="rId309"/>
              <a:stretch>
                <a:fillRect/>
              </a:stretch>
            </p:blipFill>
            <p:spPr>
              <a:xfrm>
                <a:off x="6262947" y="4211867"/>
                <a:ext cx="55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4813" name="Freihand 114812">
                <a:extLst>
                  <a:ext uri="{FF2B5EF4-FFF2-40B4-BE49-F238E27FC236}">
                    <a16:creationId xmlns:a16="http://schemas.microsoft.com/office/drawing/2014/main" id="{DB0BCA2C-A27A-4D66-9872-218B70FFD7B6}"/>
                  </a:ext>
                </a:extLst>
              </p14:cNvPr>
              <p14:cNvContentPartPr/>
              <p14:nvPr/>
            </p14:nvContentPartPr>
            <p14:xfrm>
              <a:off x="4743387" y="4014947"/>
              <a:ext cx="1615320" cy="518400"/>
            </p14:xfrm>
          </p:contentPart>
        </mc:Choice>
        <mc:Fallback xmlns="">
          <p:pic>
            <p:nvPicPr>
              <p:cNvPr id="114813" name="Freihand 114812">
                <a:extLst>
                  <a:ext uri="{FF2B5EF4-FFF2-40B4-BE49-F238E27FC236}">
                    <a16:creationId xmlns:a16="http://schemas.microsoft.com/office/drawing/2014/main" id="{DB0BCA2C-A27A-4D66-9872-218B70FFD7B6}"/>
                  </a:ext>
                </a:extLst>
              </p:cNvPr>
              <p:cNvPicPr/>
              <p:nvPr/>
            </p:nvPicPr>
            <p:blipFill>
              <a:blip r:embed="rId311"/>
              <a:stretch>
                <a:fillRect/>
              </a:stretch>
            </p:blipFill>
            <p:spPr>
              <a:xfrm>
                <a:off x="4739067" y="4010627"/>
                <a:ext cx="1623960" cy="527040"/>
              </a:xfrm>
              <a:prstGeom prst="rect">
                <a:avLst/>
              </a:prstGeom>
            </p:spPr>
          </p:pic>
        </mc:Fallback>
      </mc:AlternateContent>
      <p:grpSp>
        <p:nvGrpSpPr>
          <p:cNvPr id="114820" name="Gruppieren 114819">
            <a:extLst>
              <a:ext uri="{FF2B5EF4-FFF2-40B4-BE49-F238E27FC236}">
                <a16:creationId xmlns:a16="http://schemas.microsoft.com/office/drawing/2014/main" id="{8B40291F-FC94-467E-B6C3-18AF53189376}"/>
              </a:ext>
            </a:extLst>
          </p:cNvPr>
          <p:cNvGrpSpPr/>
          <p:nvPr/>
        </p:nvGrpSpPr>
        <p:grpSpPr>
          <a:xfrm>
            <a:off x="7745067" y="1744787"/>
            <a:ext cx="904680" cy="1235520"/>
            <a:chOff x="7745067" y="1744787"/>
            <a:chExt cx="904680" cy="1235520"/>
          </a:xfrm>
        </p:grpSpPr>
        <mc:AlternateContent xmlns:mc="http://schemas.openxmlformats.org/markup-compatibility/2006" xmlns:p14="http://schemas.microsoft.com/office/powerpoint/2010/main">
          <mc:Choice Requires="p14">
            <p:contentPart p14:bwMode="auto" r:id="rId312">
              <p14:nvContentPartPr>
                <p14:cNvPr id="114810" name="Freihand 114809">
                  <a:extLst>
                    <a:ext uri="{FF2B5EF4-FFF2-40B4-BE49-F238E27FC236}">
                      <a16:creationId xmlns:a16="http://schemas.microsoft.com/office/drawing/2014/main" id="{147A5A35-9555-4E23-8094-FE061D5E362F}"/>
                    </a:ext>
                  </a:extLst>
                </p14:cNvPr>
                <p14:cNvContentPartPr/>
                <p14:nvPr/>
              </p14:nvContentPartPr>
              <p14:xfrm>
                <a:off x="7792227" y="2026307"/>
                <a:ext cx="114480" cy="495720"/>
              </p14:xfrm>
            </p:contentPart>
          </mc:Choice>
          <mc:Fallback xmlns="">
            <p:pic>
              <p:nvPicPr>
                <p:cNvPr id="114810" name="Freihand 114809">
                  <a:extLst>
                    <a:ext uri="{FF2B5EF4-FFF2-40B4-BE49-F238E27FC236}">
                      <a16:creationId xmlns:a16="http://schemas.microsoft.com/office/drawing/2014/main" id="{147A5A35-9555-4E23-8094-FE061D5E362F}"/>
                    </a:ext>
                  </a:extLst>
                </p:cNvPr>
                <p:cNvPicPr/>
                <p:nvPr/>
              </p:nvPicPr>
              <p:blipFill>
                <a:blip r:embed="rId313"/>
                <a:stretch>
                  <a:fillRect/>
                </a:stretch>
              </p:blipFill>
              <p:spPr>
                <a:xfrm>
                  <a:off x="7787907" y="2021987"/>
                  <a:ext cx="1231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4811" name="Freihand 114810">
                  <a:extLst>
                    <a:ext uri="{FF2B5EF4-FFF2-40B4-BE49-F238E27FC236}">
                      <a16:creationId xmlns:a16="http://schemas.microsoft.com/office/drawing/2014/main" id="{67F78C17-16AC-42B6-B0E3-AA23406C795C}"/>
                    </a:ext>
                  </a:extLst>
                </p14:cNvPr>
                <p14:cNvContentPartPr/>
                <p14:nvPr/>
              </p14:nvContentPartPr>
              <p14:xfrm>
                <a:off x="7745067" y="1831547"/>
                <a:ext cx="241200" cy="316800"/>
              </p14:xfrm>
            </p:contentPart>
          </mc:Choice>
          <mc:Fallback xmlns="">
            <p:pic>
              <p:nvPicPr>
                <p:cNvPr id="114811" name="Freihand 114810">
                  <a:extLst>
                    <a:ext uri="{FF2B5EF4-FFF2-40B4-BE49-F238E27FC236}">
                      <a16:creationId xmlns:a16="http://schemas.microsoft.com/office/drawing/2014/main" id="{67F78C17-16AC-42B6-B0E3-AA23406C795C}"/>
                    </a:ext>
                  </a:extLst>
                </p:cNvPr>
                <p:cNvPicPr/>
                <p:nvPr/>
              </p:nvPicPr>
              <p:blipFill>
                <a:blip r:embed="rId315"/>
                <a:stretch>
                  <a:fillRect/>
                </a:stretch>
              </p:blipFill>
              <p:spPr>
                <a:xfrm>
                  <a:off x="7740747" y="1827227"/>
                  <a:ext cx="2498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4815" name="Freihand 114814">
                  <a:extLst>
                    <a:ext uri="{FF2B5EF4-FFF2-40B4-BE49-F238E27FC236}">
                      <a16:creationId xmlns:a16="http://schemas.microsoft.com/office/drawing/2014/main" id="{C3D88FFD-803E-4429-A3D5-AA11F11FD7B4}"/>
                    </a:ext>
                  </a:extLst>
                </p14:cNvPr>
                <p14:cNvContentPartPr/>
                <p14:nvPr/>
              </p14:nvContentPartPr>
              <p14:xfrm>
                <a:off x="8372547" y="2447867"/>
                <a:ext cx="139320" cy="438480"/>
              </p14:xfrm>
            </p:contentPart>
          </mc:Choice>
          <mc:Fallback xmlns="">
            <p:pic>
              <p:nvPicPr>
                <p:cNvPr id="114815" name="Freihand 114814">
                  <a:extLst>
                    <a:ext uri="{FF2B5EF4-FFF2-40B4-BE49-F238E27FC236}">
                      <a16:creationId xmlns:a16="http://schemas.microsoft.com/office/drawing/2014/main" id="{C3D88FFD-803E-4429-A3D5-AA11F11FD7B4}"/>
                    </a:ext>
                  </a:extLst>
                </p:cNvPr>
                <p:cNvPicPr/>
                <p:nvPr/>
              </p:nvPicPr>
              <p:blipFill>
                <a:blip r:embed="rId317"/>
                <a:stretch>
                  <a:fillRect/>
                </a:stretch>
              </p:blipFill>
              <p:spPr>
                <a:xfrm>
                  <a:off x="8368227" y="2443547"/>
                  <a:ext cx="1479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4816" name="Freihand 114815">
                  <a:extLst>
                    <a:ext uri="{FF2B5EF4-FFF2-40B4-BE49-F238E27FC236}">
                      <a16:creationId xmlns:a16="http://schemas.microsoft.com/office/drawing/2014/main" id="{A05C822E-0C83-4446-9329-3A6BB8200501}"/>
                    </a:ext>
                  </a:extLst>
                </p14:cNvPr>
                <p14:cNvContentPartPr/>
                <p14:nvPr/>
              </p14:nvContentPartPr>
              <p14:xfrm>
                <a:off x="8399907" y="2698067"/>
                <a:ext cx="212400" cy="282240"/>
              </p14:xfrm>
            </p:contentPart>
          </mc:Choice>
          <mc:Fallback xmlns="">
            <p:pic>
              <p:nvPicPr>
                <p:cNvPr id="114816" name="Freihand 114815">
                  <a:extLst>
                    <a:ext uri="{FF2B5EF4-FFF2-40B4-BE49-F238E27FC236}">
                      <a16:creationId xmlns:a16="http://schemas.microsoft.com/office/drawing/2014/main" id="{A05C822E-0C83-4446-9329-3A6BB8200501}"/>
                    </a:ext>
                  </a:extLst>
                </p:cNvPr>
                <p:cNvPicPr/>
                <p:nvPr/>
              </p:nvPicPr>
              <p:blipFill>
                <a:blip r:embed="rId319"/>
                <a:stretch>
                  <a:fillRect/>
                </a:stretch>
              </p:blipFill>
              <p:spPr>
                <a:xfrm>
                  <a:off x="8395587" y="2693747"/>
                  <a:ext cx="2210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4818" name="Freihand 114817">
                  <a:extLst>
                    <a:ext uri="{FF2B5EF4-FFF2-40B4-BE49-F238E27FC236}">
                      <a16:creationId xmlns:a16="http://schemas.microsoft.com/office/drawing/2014/main" id="{D66E1522-F58B-45F8-8FE5-C3A0D6CBFC49}"/>
                    </a:ext>
                  </a:extLst>
                </p14:cNvPr>
                <p14:cNvContentPartPr/>
                <p14:nvPr/>
              </p14:nvContentPartPr>
              <p14:xfrm>
                <a:off x="8555067" y="1953947"/>
                <a:ext cx="25560" cy="262440"/>
              </p14:xfrm>
            </p:contentPart>
          </mc:Choice>
          <mc:Fallback xmlns="">
            <p:pic>
              <p:nvPicPr>
                <p:cNvPr id="114818" name="Freihand 114817">
                  <a:extLst>
                    <a:ext uri="{FF2B5EF4-FFF2-40B4-BE49-F238E27FC236}">
                      <a16:creationId xmlns:a16="http://schemas.microsoft.com/office/drawing/2014/main" id="{D66E1522-F58B-45F8-8FE5-C3A0D6CBFC49}"/>
                    </a:ext>
                  </a:extLst>
                </p:cNvPr>
                <p:cNvPicPr/>
                <p:nvPr/>
              </p:nvPicPr>
              <p:blipFill>
                <a:blip r:embed="rId321"/>
                <a:stretch>
                  <a:fillRect/>
                </a:stretch>
              </p:blipFill>
              <p:spPr>
                <a:xfrm>
                  <a:off x="8550747" y="1949627"/>
                  <a:ext cx="34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4819" name="Freihand 114818">
                  <a:extLst>
                    <a:ext uri="{FF2B5EF4-FFF2-40B4-BE49-F238E27FC236}">
                      <a16:creationId xmlns:a16="http://schemas.microsoft.com/office/drawing/2014/main" id="{3632FCE4-FD56-42D2-BD59-6437345CA330}"/>
                    </a:ext>
                  </a:extLst>
                </p14:cNvPr>
                <p14:cNvContentPartPr/>
                <p14:nvPr/>
              </p14:nvContentPartPr>
              <p14:xfrm>
                <a:off x="8470107" y="1744787"/>
                <a:ext cx="179640" cy="264240"/>
              </p14:xfrm>
            </p:contentPart>
          </mc:Choice>
          <mc:Fallback xmlns="">
            <p:pic>
              <p:nvPicPr>
                <p:cNvPr id="114819" name="Freihand 114818">
                  <a:extLst>
                    <a:ext uri="{FF2B5EF4-FFF2-40B4-BE49-F238E27FC236}">
                      <a16:creationId xmlns:a16="http://schemas.microsoft.com/office/drawing/2014/main" id="{3632FCE4-FD56-42D2-BD59-6437345CA330}"/>
                    </a:ext>
                  </a:extLst>
                </p:cNvPr>
                <p:cNvPicPr/>
                <p:nvPr/>
              </p:nvPicPr>
              <p:blipFill>
                <a:blip r:embed="rId323"/>
                <a:stretch>
                  <a:fillRect/>
                </a:stretch>
              </p:blipFill>
              <p:spPr>
                <a:xfrm>
                  <a:off x="8465787" y="1740467"/>
                  <a:ext cx="188280" cy="27288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AC1ED8-511B-431E-AE54-76C93E0BA843}"/>
                  </a:ext>
                </a:extLst>
              </p14:cNvPr>
              <p14:cNvContentPartPr/>
              <p14:nvPr/>
            </p14:nvContentPartPr>
            <p14:xfrm>
              <a:off x="2179467" y="717000"/>
              <a:ext cx="2528280" cy="149400"/>
            </p14:xfrm>
          </p:contentPart>
        </mc:Choice>
        <mc:Fallback xmlns="">
          <p:pic>
            <p:nvPicPr>
              <p:cNvPr id="2" name="Freihand 1">
                <a:extLst>
                  <a:ext uri="{FF2B5EF4-FFF2-40B4-BE49-F238E27FC236}">
                    <a16:creationId xmlns:a16="http://schemas.microsoft.com/office/drawing/2014/main" id="{CEAC1ED8-511B-431E-AE54-76C93E0BA843}"/>
                  </a:ext>
                </a:extLst>
              </p:cNvPr>
              <p:cNvPicPr/>
              <p:nvPr/>
            </p:nvPicPr>
            <p:blipFill>
              <a:blip r:embed="rId4"/>
              <a:stretch>
                <a:fillRect/>
              </a:stretch>
            </p:blipFill>
            <p:spPr>
              <a:xfrm>
                <a:off x="2175147" y="712680"/>
                <a:ext cx="253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21FFDB2-FD47-438E-A0DC-C4503BBDC5A7}"/>
                  </a:ext>
                </a:extLst>
              </p14:cNvPr>
              <p14:cNvContentPartPr/>
              <p14:nvPr/>
            </p14:nvContentPartPr>
            <p14:xfrm>
              <a:off x="5146587" y="772080"/>
              <a:ext cx="2284200" cy="66240"/>
            </p14:xfrm>
          </p:contentPart>
        </mc:Choice>
        <mc:Fallback xmlns="">
          <p:pic>
            <p:nvPicPr>
              <p:cNvPr id="3" name="Freihand 2">
                <a:extLst>
                  <a:ext uri="{FF2B5EF4-FFF2-40B4-BE49-F238E27FC236}">
                    <a16:creationId xmlns:a16="http://schemas.microsoft.com/office/drawing/2014/main" id="{621FFDB2-FD47-438E-A0DC-C4503BBDC5A7}"/>
                  </a:ext>
                </a:extLst>
              </p:cNvPr>
              <p:cNvPicPr/>
              <p:nvPr/>
            </p:nvPicPr>
            <p:blipFill>
              <a:blip r:embed="rId6"/>
              <a:stretch>
                <a:fillRect/>
              </a:stretch>
            </p:blipFill>
            <p:spPr>
              <a:xfrm>
                <a:off x="5142267" y="767760"/>
                <a:ext cx="2292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03178D7-0086-47DC-ACB7-17B66335E7E4}"/>
                  </a:ext>
                </a:extLst>
              </p14:cNvPr>
              <p14:cNvContentPartPr/>
              <p14:nvPr/>
            </p14:nvContentPartPr>
            <p14:xfrm>
              <a:off x="2111787" y="1095720"/>
              <a:ext cx="5574240" cy="68400"/>
            </p14:xfrm>
          </p:contentPart>
        </mc:Choice>
        <mc:Fallback xmlns="">
          <p:pic>
            <p:nvPicPr>
              <p:cNvPr id="4" name="Freihand 3">
                <a:extLst>
                  <a:ext uri="{FF2B5EF4-FFF2-40B4-BE49-F238E27FC236}">
                    <a16:creationId xmlns:a16="http://schemas.microsoft.com/office/drawing/2014/main" id="{503178D7-0086-47DC-ACB7-17B66335E7E4}"/>
                  </a:ext>
                </a:extLst>
              </p:cNvPr>
              <p:cNvPicPr/>
              <p:nvPr/>
            </p:nvPicPr>
            <p:blipFill>
              <a:blip r:embed="rId8"/>
              <a:stretch>
                <a:fillRect/>
              </a:stretch>
            </p:blipFill>
            <p:spPr>
              <a:xfrm>
                <a:off x="2107467" y="1091400"/>
                <a:ext cx="558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C0A7E2D-B837-4867-80CF-43ABF8F95F1C}"/>
                  </a:ext>
                </a:extLst>
              </p14:cNvPr>
              <p14:cNvContentPartPr/>
              <p14:nvPr/>
            </p14:nvContentPartPr>
            <p14:xfrm>
              <a:off x="2149227" y="1476960"/>
              <a:ext cx="3082320" cy="27720"/>
            </p14:xfrm>
          </p:contentPart>
        </mc:Choice>
        <mc:Fallback xmlns="">
          <p:pic>
            <p:nvPicPr>
              <p:cNvPr id="5" name="Freihand 4">
                <a:extLst>
                  <a:ext uri="{FF2B5EF4-FFF2-40B4-BE49-F238E27FC236}">
                    <a16:creationId xmlns:a16="http://schemas.microsoft.com/office/drawing/2014/main" id="{CC0A7E2D-B837-4867-80CF-43ABF8F95F1C}"/>
                  </a:ext>
                </a:extLst>
              </p:cNvPr>
              <p:cNvPicPr/>
              <p:nvPr/>
            </p:nvPicPr>
            <p:blipFill>
              <a:blip r:embed="rId10"/>
              <a:stretch>
                <a:fillRect/>
              </a:stretch>
            </p:blipFill>
            <p:spPr>
              <a:xfrm>
                <a:off x="2144907" y="1472640"/>
                <a:ext cx="3090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C1A0AEE-AF8A-409D-94D9-76B82FB63284}"/>
                  </a:ext>
                </a:extLst>
              </p14:cNvPr>
              <p14:cNvContentPartPr/>
              <p14:nvPr/>
            </p14:nvContentPartPr>
            <p14:xfrm>
              <a:off x="5367987" y="1507920"/>
              <a:ext cx="2884680" cy="83880"/>
            </p14:xfrm>
          </p:contentPart>
        </mc:Choice>
        <mc:Fallback xmlns="">
          <p:pic>
            <p:nvPicPr>
              <p:cNvPr id="10" name="Freihand 9">
                <a:extLst>
                  <a:ext uri="{FF2B5EF4-FFF2-40B4-BE49-F238E27FC236}">
                    <a16:creationId xmlns:a16="http://schemas.microsoft.com/office/drawing/2014/main" id="{FC1A0AEE-AF8A-409D-94D9-76B82FB63284}"/>
                  </a:ext>
                </a:extLst>
              </p:cNvPr>
              <p:cNvPicPr/>
              <p:nvPr/>
            </p:nvPicPr>
            <p:blipFill>
              <a:blip r:embed="rId12"/>
              <a:stretch>
                <a:fillRect/>
              </a:stretch>
            </p:blipFill>
            <p:spPr>
              <a:xfrm>
                <a:off x="5363667" y="1503600"/>
                <a:ext cx="2893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79412FB-86FE-42CD-985B-BFF612D0E780}"/>
                  </a:ext>
                </a:extLst>
              </p14:cNvPr>
              <p14:cNvContentPartPr/>
              <p14:nvPr/>
            </p14:nvContentPartPr>
            <p14:xfrm>
              <a:off x="5360067" y="2103720"/>
              <a:ext cx="3447720" cy="76680"/>
            </p14:xfrm>
          </p:contentPart>
        </mc:Choice>
        <mc:Fallback xmlns="">
          <p:pic>
            <p:nvPicPr>
              <p:cNvPr id="11" name="Freihand 10">
                <a:extLst>
                  <a:ext uri="{FF2B5EF4-FFF2-40B4-BE49-F238E27FC236}">
                    <a16:creationId xmlns:a16="http://schemas.microsoft.com/office/drawing/2014/main" id="{C79412FB-86FE-42CD-985B-BFF612D0E780}"/>
                  </a:ext>
                </a:extLst>
              </p:cNvPr>
              <p:cNvPicPr/>
              <p:nvPr/>
            </p:nvPicPr>
            <p:blipFill>
              <a:blip r:embed="rId14"/>
              <a:stretch>
                <a:fillRect/>
              </a:stretch>
            </p:blipFill>
            <p:spPr>
              <a:xfrm>
                <a:off x="5355747" y="2099400"/>
                <a:ext cx="3456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7479EE1-0411-48C5-BFD9-CC738F910CFE}"/>
                  </a:ext>
                </a:extLst>
              </p14:cNvPr>
              <p14:cNvContentPartPr/>
              <p14:nvPr/>
            </p14:nvContentPartPr>
            <p14:xfrm>
              <a:off x="2028987" y="2096880"/>
              <a:ext cx="3178800" cy="84960"/>
            </p14:xfrm>
          </p:contentPart>
        </mc:Choice>
        <mc:Fallback xmlns="">
          <p:pic>
            <p:nvPicPr>
              <p:cNvPr id="12" name="Freihand 11">
                <a:extLst>
                  <a:ext uri="{FF2B5EF4-FFF2-40B4-BE49-F238E27FC236}">
                    <a16:creationId xmlns:a16="http://schemas.microsoft.com/office/drawing/2014/main" id="{D7479EE1-0411-48C5-BFD9-CC738F910CFE}"/>
                  </a:ext>
                </a:extLst>
              </p:cNvPr>
              <p:cNvPicPr/>
              <p:nvPr/>
            </p:nvPicPr>
            <p:blipFill>
              <a:blip r:embed="rId16"/>
              <a:stretch>
                <a:fillRect/>
              </a:stretch>
            </p:blipFill>
            <p:spPr>
              <a:xfrm>
                <a:off x="2024667" y="2092560"/>
                <a:ext cx="3187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2D5009A-EDCF-4D2C-BBC9-BADFFD8C9767}"/>
                  </a:ext>
                </a:extLst>
              </p14:cNvPr>
              <p14:cNvContentPartPr/>
              <p14:nvPr/>
            </p14:nvContentPartPr>
            <p14:xfrm>
              <a:off x="2106387" y="2416560"/>
              <a:ext cx="2860560" cy="80640"/>
            </p14:xfrm>
          </p:contentPart>
        </mc:Choice>
        <mc:Fallback xmlns="">
          <p:pic>
            <p:nvPicPr>
              <p:cNvPr id="13" name="Freihand 12">
                <a:extLst>
                  <a:ext uri="{FF2B5EF4-FFF2-40B4-BE49-F238E27FC236}">
                    <a16:creationId xmlns:a16="http://schemas.microsoft.com/office/drawing/2014/main" id="{32D5009A-EDCF-4D2C-BBC9-BADFFD8C9767}"/>
                  </a:ext>
                </a:extLst>
              </p:cNvPr>
              <p:cNvPicPr/>
              <p:nvPr/>
            </p:nvPicPr>
            <p:blipFill>
              <a:blip r:embed="rId18"/>
              <a:stretch>
                <a:fillRect/>
              </a:stretch>
            </p:blipFill>
            <p:spPr>
              <a:xfrm>
                <a:off x="2102067" y="2412240"/>
                <a:ext cx="2869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33DB549-0CCF-4C64-8F8E-3F69A3901911}"/>
                  </a:ext>
                </a:extLst>
              </p14:cNvPr>
              <p14:cNvContentPartPr/>
              <p14:nvPr/>
            </p14:nvContentPartPr>
            <p14:xfrm>
              <a:off x="5319027" y="2457240"/>
              <a:ext cx="1967760" cy="98640"/>
            </p14:xfrm>
          </p:contentPart>
        </mc:Choice>
        <mc:Fallback xmlns="">
          <p:pic>
            <p:nvPicPr>
              <p:cNvPr id="14" name="Freihand 13">
                <a:extLst>
                  <a:ext uri="{FF2B5EF4-FFF2-40B4-BE49-F238E27FC236}">
                    <a16:creationId xmlns:a16="http://schemas.microsoft.com/office/drawing/2014/main" id="{833DB549-0CCF-4C64-8F8E-3F69A3901911}"/>
                  </a:ext>
                </a:extLst>
              </p:cNvPr>
              <p:cNvPicPr/>
              <p:nvPr/>
            </p:nvPicPr>
            <p:blipFill>
              <a:blip r:embed="rId20"/>
              <a:stretch>
                <a:fillRect/>
              </a:stretch>
            </p:blipFill>
            <p:spPr>
              <a:xfrm>
                <a:off x="5314707" y="2452920"/>
                <a:ext cx="1976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1D6CDB7-0179-44E8-961A-956F549B76E5}"/>
                  </a:ext>
                </a:extLst>
              </p14:cNvPr>
              <p14:cNvContentPartPr/>
              <p14:nvPr/>
            </p14:nvContentPartPr>
            <p14:xfrm>
              <a:off x="5367627" y="1511160"/>
              <a:ext cx="3716280" cy="89640"/>
            </p14:xfrm>
          </p:contentPart>
        </mc:Choice>
        <mc:Fallback xmlns="">
          <p:pic>
            <p:nvPicPr>
              <p:cNvPr id="15" name="Freihand 14">
                <a:extLst>
                  <a:ext uri="{FF2B5EF4-FFF2-40B4-BE49-F238E27FC236}">
                    <a16:creationId xmlns:a16="http://schemas.microsoft.com/office/drawing/2014/main" id="{31D6CDB7-0179-44E8-961A-956F549B76E5}"/>
                  </a:ext>
                </a:extLst>
              </p:cNvPr>
              <p:cNvPicPr/>
              <p:nvPr/>
            </p:nvPicPr>
            <p:blipFill>
              <a:blip r:embed="rId22"/>
              <a:stretch>
                <a:fillRect/>
              </a:stretch>
            </p:blipFill>
            <p:spPr>
              <a:xfrm>
                <a:off x="5363307" y="1506840"/>
                <a:ext cx="3724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9D9748C-4677-4AE0-8064-E2A29EBA907C}"/>
                  </a:ext>
                </a:extLst>
              </p14:cNvPr>
              <p14:cNvContentPartPr/>
              <p14:nvPr/>
            </p14:nvContentPartPr>
            <p14:xfrm>
              <a:off x="1976787" y="2750280"/>
              <a:ext cx="1012680" cy="147960"/>
            </p14:xfrm>
          </p:contentPart>
        </mc:Choice>
        <mc:Fallback xmlns="">
          <p:pic>
            <p:nvPicPr>
              <p:cNvPr id="16" name="Freihand 15">
                <a:extLst>
                  <a:ext uri="{FF2B5EF4-FFF2-40B4-BE49-F238E27FC236}">
                    <a16:creationId xmlns:a16="http://schemas.microsoft.com/office/drawing/2014/main" id="{69D9748C-4677-4AE0-8064-E2A29EBA907C}"/>
                  </a:ext>
                </a:extLst>
              </p:cNvPr>
              <p:cNvPicPr/>
              <p:nvPr/>
            </p:nvPicPr>
            <p:blipFill>
              <a:blip r:embed="rId24"/>
              <a:stretch>
                <a:fillRect/>
              </a:stretch>
            </p:blipFill>
            <p:spPr>
              <a:xfrm>
                <a:off x="1972467" y="2745960"/>
                <a:ext cx="1021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FE6A670-D057-4A30-AE17-FDBD9CEDE7B6}"/>
                  </a:ext>
                </a:extLst>
              </p14:cNvPr>
              <p14:cNvContentPartPr/>
              <p14:nvPr/>
            </p14:nvContentPartPr>
            <p14:xfrm>
              <a:off x="2008467" y="1718880"/>
              <a:ext cx="6876720" cy="485640"/>
            </p14:xfrm>
          </p:contentPart>
        </mc:Choice>
        <mc:Fallback xmlns="">
          <p:pic>
            <p:nvPicPr>
              <p:cNvPr id="17" name="Freihand 16">
                <a:extLst>
                  <a:ext uri="{FF2B5EF4-FFF2-40B4-BE49-F238E27FC236}">
                    <a16:creationId xmlns:a16="http://schemas.microsoft.com/office/drawing/2014/main" id="{DFE6A670-D057-4A30-AE17-FDBD9CEDE7B6}"/>
                  </a:ext>
                </a:extLst>
              </p:cNvPr>
              <p:cNvPicPr/>
              <p:nvPr/>
            </p:nvPicPr>
            <p:blipFill>
              <a:blip r:embed="rId26"/>
              <a:stretch>
                <a:fillRect/>
              </a:stretch>
            </p:blipFill>
            <p:spPr>
              <a:xfrm>
                <a:off x="2004147" y="1714560"/>
                <a:ext cx="688536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653A317-801F-4E82-AFD6-02DE099CD362}"/>
                  </a:ext>
                </a:extLst>
              </p14:cNvPr>
              <p14:cNvContentPartPr/>
              <p14:nvPr/>
            </p14:nvContentPartPr>
            <p14:xfrm>
              <a:off x="2765907" y="2420520"/>
              <a:ext cx="3241440" cy="448200"/>
            </p14:xfrm>
          </p:contentPart>
        </mc:Choice>
        <mc:Fallback xmlns="">
          <p:pic>
            <p:nvPicPr>
              <p:cNvPr id="18" name="Freihand 17">
                <a:extLst>
                  <a:ext uri="{FF2B5EF4-FFF2-40B4-BE49-F238E27FC236}">
                    <a16:creationId xmlns:a16="http://schemas.microsoft.com/office/drawing/2014/main" id="{7653A317-801F-4E82-AFD6-02DE099CD362}"/>
                  </a:ext>
                </a:extLst>
              </p:cNvPr>
              <p:cNvPicPr/>
              <p:nvPr/>
            </p:nvPicPr>
            <p:blipFill>
              <a:blip r:embed="rId28"/>
              <a:stretch>
                <a:fillRect/>
              </a:stretch>
            </p:blipFill>
            <p:spPr>
              <a:xfrm>
                <a:off x="2761587" y="2416200"/>
                <a:ext cx="32500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CBD4C75-F00E-49D0-A3AC-3A96DA30D120}"/>
                  </a:ext>
                </a:extLst>
              </p14:cNvPr>
              <p14:cNvContentPartPr/>
              <p14:nvPr/>
            </p14:nvContentPartPr>
            <p14:xfrm>
              <a:off x="1956267" y="3159960"/>
              <a:ext cx="4356000" cy="24120"/>
            </p14:xfrm>
          </p:contentPart>
        </mc:Choice>
        <mc:Fallback xmlns="">
          <p:pic>
            <p:nvPicPr>
              <p:cNvPr id="20" name="Freihand 19">
                <a:extLst>
                  <a:ext uri="{FF2B5EF4-FFF2-40B4-BE49-F238E27FC236}">
                    <a16:creationId xmlns:a16="http://schemas.microsoft.com/office/drawing/2014/main" id="{3CBD4C75-F00E-49D0-A3AC-3A96DA30D120}"/>
                  </a:ext>
                </a:extLst>
              </p:cNvPr>
              <p:cNvPicPr/>
              <p:nvPr/>
            </p:nvPicPr>
            <p:blipFill>
              <a:blip r:embed="rId30"/>
              <a:stretch>
                <a:fillRect/>
              </a:stretch>
            </p:blipFill>
            <p:spPr>
              <a:xfrm>
                <a:off x="1951947" y="3155640"/>
                <a:ext cx="4364640" cy="32760"/>
              </a:xfrm>
              <a:prstGeom prst="rect">
                <a:avLst/>
              </a:prstGeom>
            </p:spPr>
          </p:pic>
        </mc:Fallback>
      </mc:AlternateContent>
      <p:grpSp>
        <p:nvGrpSpPr>
          <p:cNvPr id="23" name="Gruppieren 22">
            <a:extLst>
              <a:ext uri="{FF2B5EF4-FFF2-40B4-BE49-F238E27FC236}">
                <a16:creationId xmlns:a16="http://schemas.microsoft.com/office/drawing/2014/main" id="{E60CDBD5-D4FA-44E9-AD1F-D08F96DE3EE1}"/>
              </a:ext>
            </a:extLst>
          </p:cNvPr>
          <p:cNvGrpSpPr/>
          <p:nvPr/>
        </p:nvGrpSpPr>
        <p:grpSpPr>
          <a:xfrm>
            <a:off x="1915947" y="2042880"/>
            <a:ext cx="6775200" cy="852480"/>
            <a:chOff x="1915947" y="2042880"/>
            <a:chExt cx="6775200" cy="852480"/>
          </a:xfrm>
        </p:grpSpPr>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DCF973BF-84CE-4367-AA8A-2384F03FC7A1}"/>
                    </a:ext>
                  </a:extLst>
                </p14:cNvPr>
                <p14:cNvContentPartPr/>
                <p14:nvPr/>
              </p14:nvContentPartPr>
              <p14:xfrm>
                <a:off x="5971347" y="2705640"/>
                <a:ext cx="2719800" cy="59400"/>
              </p14:xfrm>
            </p:contentPart>
          </mc:Choice>
          <mc:Fallback xmlns="">
            <p:pic>
              <p:nvPicPr>
                <p:cNvPr id="19" name="Freihand 18">
                  <a:extLst>
                    <a:ext uri="{FF2B5EF4-FFF2-40B4-BE49-F238E27FC236}">
                      <a16:creationId xmlns:a16="http://schemas.microsoft.com/office/drawing/2014/main" id="{DCF973BF-84CE-4367-AA8A-2384F03FC7A1}"/>
                    </a:ext>
                  </a:extLst>
                </p:cNvPr>
                <p:cNvPicPr/>
                <p:nvPr/>
              </p:nvPicPr>
              <p:blipFill>
                <a:blip r:embed="rId32"/>
                <a:stretch>
                  <a:fillRect/>
                </a:stretch>
              </p:blipFill>
              <p:spPr>
                <a:xfrm>
                  <a:off x="5967027" y="2701320"/>
                  <a:ext cx="2728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BED22D0-0214-45B2-8A19-836C68B92B32}"/>
                    </a:ext>
                  </a:extLst>
                </p14:cNvPr>
                <p14:cNvContentPartPr/>
                <p14:nvPr/>
              </p14:nvContentPartPr>
              <p14:xfrm>
                <a:off x="5168547" y="2042880"/>
                <a:ext cx="2925360" cy="433080"/>
              </p14:xfrm>
            </p:contentPart>
          </mc:Choice>
          <mc:Fallback xmlns="">
            <p:pic>
              <p:nvPicPr>
                <p:cNvPr id="21" name="Freihand 20">
                  <a:extLst>
                    <a:ext uri="{FF2B5EF4-FFF2-40B4-BE49-F238E27FC236}">
                      <a16:creationId xmlns:a16="http://schemas.microsoft.com/office/drawing/2014/main" id="{7BED22D0-0214-45B2-8A19-836C68B92B32}"/>
                    </a:ext>
                  </a:extLst>
                </p:cNvPr>
                <p:cNvPicPr/>
                <p:nvPr/>
              </p:nvPicPr>
              <p:blipFill>
                <a:blip r:embed="rId34"/>
                <a:stretch>
                  <a:fillRect/>
                </a:stretch>
              </p:blipFill>
              <p:spPr>
                <a:xfrm>
                  <a:off x="5164227" y="2038560"/>
                  <a:ext cx="29340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0D548D91-27BD-401D-B529-DADB18F2740B}"/>
                    </a:ext>
                  </a:extLst>
                </p14:cNvPr>
                <p14:cNvContentPartPr/>
                <p14:nvPr/>
              </p14:nvContentPartPr>
              <p14:xfrm>
                <a:off x="1915947" y="2449320"/>
                <a:ext cx="1292040" cy="446040"/>
              </p14:xfrm>
            </p:contentPart>
          </mc:Choice>
          <mc:Fallback xmlns="">
            <p:pic>
              <p:nvPicPr>
                <p:cNvPr id="22" name="Freihand 21">
                  <a:extLst>
                    <a:ext uri="{FF2B5EF4-FFF2-40B4-BE49-F238E27FC236}">
                      <a16:creationId xmlns:a16="http://schemas.microsoft.com/office/drawing/2014/main" id="{0D548D91-27BD-401D-B529-DADB18F2740B}"/>
                    </a:ext>
                  </a:extLst>
                </p:cNvPr>
                <p:cNvPicPr/>
                <p:nvPr/>
              </p:nvPicPr>
              <p:blipFill>
                <a:blip r:embed="rId36"/>
                <a:stretch>
                  <a:fillRect/>
                </a:stretch>
              </p:blipFill>
              <p:spPr>
                <a:xfrm>
                  <a:off x="1911627" y="2445000"/>
                  <a:ext cx="1300680" cy="45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B459A03A-85AB-4A00-A146-930AA36EE5BC}"/>
                  </a:ext>
                </a:extLst>
              </p14:cNvPr>
              <p14:cNvContentPartPr/>
              <p14:nvPr/>
            </p14:nvContentPartPr>
            <p14:xfrm>
              <a:off x="2126907" y="3733800"/>
              <a:ext cx="3317760" cy="68760"/>
            </p14:xfrm>
          </p:contentPart>
        </mc:Choice>
        <mc:Fallback xmlns="">
          <p:pic>
            <p:nvPicPr>
              <p:cNvPr id="24" name="Freihand 23">
                <a:extLst>
                  <a:ext uri="{FF2B5EF4-FFF2-40B4-BE49-F238E27FC236}">
                    <a16:creationId xmlns:a16="http://schemas.microsoft.com/office/drawing/2014/main" id="{B459A03A-85AB-4A00-A146-930AA36EE5BC}"/>
                  </a:ext>
                </a:extLst>
              </p:cNvPr>
              <p:cNvPicPr/>
              <p:nvPr/>
            </p:nvPicPr>
            <p:blipFill>
              <a:blip r:embed="rId38"/>
              <a:stretch>
                <a:fillRect/>
              </a:stretch>
            </p:blipFill>
            <p:spPr>
              <a:xfrm>
                <a:off x="2122587" y="3729480"/>
                <a:ext cx="3326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0ABD70D-4C74-4F86-BCC4-770E5E6199A4}"/>
                  </a:ext>
                </a:extLst>
              </p14:cNvPr>
              <p14:cNvContentPartPr/>
              <p14:nvPr/>
            </p14:nvContentPartPr>
            <p14:xfrm>
              <a:off x="5310747" y="3788880"/>
              <a:ext cx="3384000" cy="221400"/>
            </p14:xfrm>
          </p:contentPart>
        </mc:Choice>
        <mc:Fallback xmlns="">
          <p:pic>
            <p:nvPicPr>
              <p:cNvPr id="25" name="Freihand 24">
                <a:extLst>
                  <a:ext uri="{FF2B5EF4-FFF2-40B4-BE49-F238E27FC236}">
                    <a16:creationId xmlns:a16="http://schemas.microsoft.com/office/drawing/2014/main" id="{C0ABD70D-4C74-4F86-BCC4-770E5E6199A4}"/>
                  </a:ext>
                </a:extLst>
              </p:cNvPr>
              <p:cNvPicPr/>
              <p:nvPr/>
            </p:nvPicPr>
            <p:blipFill>
              <a:blip r:embed="rId40"/>
              <a:stretch>
                <a:fillRect/>
              </a:stretch>
            </p:blipFill>
            <p:spPr>
              <a:xfrm>
                <a:off x="5306427" y="3784560"/>
                <a:ext cx="3392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45E3165A-CAE8-4D59-B56D-964BC8661B43}"/>
                  </a:ext>
                </a:extLst>
              </p14:cNvPr>
              <p14:cNvContentPartPr/>
              <p14:nvPr/>
            </p14:nvContentPartPr>
            <p14:xfrm>
              <a:off x="2095587" y="4210800"/>
              <a:ext cx="3393360" cy="84240"/>
            </p14:xfrm>
          </p:contentPart>
        </mc:Choice>
        <mc:Fallback xmlns="">
          <p:pic>
            <p:nvPicPr>
              <p:cNvPr id="26" name="Freihand 25">
                <a:extLst>
                  <a:ext uri="{FF2B5EF4-FFF2-40B4-BE49-F238E27FC236}">
                    <a16:creationId xmlns:a16="http://schemas.microsoft.com/office/drawing/2014/main" id="{45E3165A-CAE8-4D59-B56D-964BC8661B43}"/>
                  </a:ext>
                </a:extLst>
              </p:cNvPr>
              <p:cNvPicPr/>
              <p:nvPr/>
            </p:nvPicPr>
            <p:blipFill>
              <a:blip r:embed="rId42"/>
              <a:stretch>
                <a:fillRect/>
              </a:stretch>
            </p:blipFill>
            <p:spPr>
              <a:xfrm>
                <a:off x="2091267" y="4206480"/>
                <a:ext cx="3402000" cy="92880"/>
              </a:xfrm>
              <a:prstGeom prst="rect">
                <a:avLst/>
              </a:prstGeom>
            </p:spPr>
          </p:pic>
        </mc:Fallback>
      </mc:AlternateContent>
      <p:grpSp>
        <p:nvGrpSpPr>
          <p:cNvPr id="29" name="Gruppieren 28">
            <a:extLst>
              <a:ext uri="{FF2B5EF4-FFF2-40B4-BE49-F238E27FC236}">
                <a16:creationId xmlns:a16="http://schemas.microsoft.com/office/drawing/2014/main" id="{D8DADDB9-F5A5-44A8-AF84-B3E4A9412503}"/>
              </a:ext>
            </a:extLst>
          </p:cNvPr>
          <p:cNvGrpSpPr/>
          <p:nvPr/>
        </p:nvGrpSpPr>
        <p:grpSpPr>
          <a:xfrm>
            <a:off x="5310027" y="4107120"/>
            <a:ext cx="4275360" cy="285840"/>
            <a:chOff x="5310027" y="4107120"/>
            <a:chExt cx="4275360" cy="285840"/>
          </a:xfrm>
        </p:grpSpPr>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4CB309C9-907A-4690-9838-228E139ABEE2}"/>
                    </a:ext>
                  </a:extLst>
                </p14:cNvPr>
                <p14:cNvContentPartPr/>
                <p14:nvPr/>
              </p14:nvContentPartPr>
              <p14:xfrm>
                <a:off x="6101667" y="4362360"/>
                <a:ext cx="71640" cy="30600"/>
              </p14:xfrm>
            </p:contentPart>
          </mc:Choice>
          <mc:Fallback xmlns="">
            <p:pic>
              <p:nvPicPr>
                <p:cNvPr id="27" name="Freihand 26">
                  <a:extLst>
                    <a:ext uri="{FF2B5EF4-FFF2-40B4-BE49-F238E27FC236}">
                      <a16:creationId xmlns:a16="http://schemas.microsoft.com/office/drawing/2014/main" id="{4CB309C9-907A-4690-9838-228E139ABEE2}"/>
                    </a:ext>
                  </a:extLst>
                </p:cNvPr>
                <p:cNvPicPr/>
                <p:nvPr/>
              </p:nvPicPr>
              <p:blipFill>
                <a:blip r:embed="rId44"/>
                <a:stretch>
                  <a:fillRect/>
                </a:stretch>
              </p:blipFill>
              <p:spPr>
                <a:xfrm>
                  <a:off x="6097347" y="4358040"/>
                  <a:ext cx="80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6C9F92EE-22E9-447D-B108-595D6D8D74C6}"/>
                    </a:ext>
                  </a:extLst>
                </p14:cNvPr>
                <p14:cNvContentPartPr/>
                <p14:nvPr/>
              </p14:nvContentPartPr>
              <p14:xfrm>
                <a:off x="5310027" y="4107120"/>
                <a:ext cx="4275360" cy="240480"/>
              </p14:xfrm>
            </p:contentPart>
          </mc:Choice>
          <mc:Fallback xmlns="">
            <p:pic>
              <p:nvPicPr>
                <p:cNvPr id="28" name="Freihand 27">
                  <a:extLst>
                    <a:ext uri="{FF2B5EF4-FFF2-40B4-BE49-F238E27FC236}">
                      <a16:creationId xmlns:a16="http://schemas.microsoft.com/office/drawing/2014/main" id="{6C9F92EE-22E9-447D-B108-595D6D8D74C6}"/>
                    </a:ext>
                  </a:extLst>
                </p:cNvPr>
                <p:cNvPicPr/>
                <p:nvPr/>
              </p:nvPicPr>
              <p:blipFill>
                <a:blip r:embed="rId46"/>
                <a:stretch>
                  <a:fillRect/>
                </a:stretch>
              </p:blipFill>
              <p:spPr>
                <a:xfrm>
                  <a:off x="5305707" y="4102800"/>
                  <a:ext cx="4284000" cy="24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250338C3-2349-4C7B-BF4E-C17CCB713611}"/>
                  </a:ext>
                </a:extLst>
              </p14:cNvPr>
              <p14:cNvContentPartPr/>
              <p14:nvPr/>
            </p14:nvContentPartPr>
            <p14:xfrm>
              <a:off x="1986507" y="4711560"/>
              <a:ext cx="5502240" cy="178920"/>
            </p14:xfrm>
          </p:contentPart>
        </mc:Choice>
        <mc:Fallback xmlns="">
          <p:pic>
            <p:nvPicPr>
              <p:cNvPr id="30" name="Freihand 29">
                <a:extLst>
                  <a:ext uri="{FF2B5EF4-FFF2-40B4-BE49-F238E27FC236}">
                    <a16:creationId xmlns:a16="http://schemas.microsoft.com/office/drawing/2014/main" id="{250338C3-2349-4C7B-BF4E-C17CCB713611}"/>
                  </a:ext>
                </a:extLst>
              </p:cNvPr>
              <p:cNvPicPr/>
              <p:nvPr/>
            </p:nvPicPr>
            <p:blipFill>
              <a:blip r:embed="rId48"/>
              <a:stretch>
                <a:fillRect/>
              </a:stretch>
            </p:blipFill>
            <p:spPr>
              <a:xfrm>
                <a:off x="1982187" y="4707240"/>
                <a:ext cx="5510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09A426F3-16CD-4B8E-A429-469669520776}"/>
                  </a:ext>
                </a:extLst>
              </p14:cNvPr>
              <p14:cNvContentPartPr/>
              <p14:nvPr/>
            </p14:nvContentPartPr>
            <p14:xfrm>
              <a:off x="4529547" y="5150040"/>
              <a:ext cx="3286440" cy="89640"/>
            </p14:xfrm>
          </p:contentPart>
        </mc:Choice>
        <mc:Fallback xmlns="">
          <p:pic>
            <p:nvPicPr>
              <p:cNvPr id="31" name="Freihand 30">
                <a:extLst>
                  <a:ext uri="{FF2B5EF4-FFF2-40B4-BE49-F238E27FC236}">
                    <a16:creationId xmlns:a16="http://schemas.microsoft.com/office/drawing/2014/main" id="{09A426F3-16CD-4B8E-A429-469669520776}"/>
                  </a:ext>
                </a:extLst>
              </p:cNvPr>
              <p:cNvPicPr/>
              <p:nvPr/>
            </p:nvPicPr>
            <p:blipFill>
              <a:blip r:embed="rId50"/>
              <a:stretch>
                <a:fillRect/>
              </a:stretch>
            </p:blipFill>
            <p:spPr>
              <a:xfrm>
                <a:off x="4525227" y="5145720"/>
                <a:ext cx="3295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06012C50-C838-4A4C-9E6D-547544DE869C}"/>
                  </a:ext>
                </a:extLst>
              </p14:cNvPr>
              <p14:cNvContentPartPr/>
              <p14:nvPr/>
            </p14:nvContentPartPr>
            <p14:xfrm>
              <a:off x="5601987" y="1728240"/>
              <a:ext cx="3359520" cy="522720"/>
            </p14:xfrm>
          </p:contentPart>
        </mc:Choice>
        <mc:Fallback xmlns="">
          <p:pic>
            <p:nvPicPr>
              <p:cNvPr id="32" name="Freihand 31">
                <a:extLst>
                  <a:ext uri="{FF2B5EF4-FFF2-40B4-BE49-F238E27FC236}">
                    <a16:creationId xmlns:a16="http://schemas.microsoft.com/office/drawing/2014/main" id="{06012C50-C838-4A4C-9E6D-547544DE869C}"/>
                  </a:ext>
                </a:extLst>
              </p:cNvPr>
              <p:cNvPicPr/>
              <p:nvPr/>
            </p:nvPicPr>
            <p:blipFill>
              <a:blip r:embed="rId52"/>
              <a:stretch>
                <a:fillRect/>
              </a:stretch>
            </p:blipFill>
            <p:spPr>
              <a:xfrm>
                <a:off x="5597667" y="1723920"/>
                <a:ext cx="3368160" cy="531360"/>
              </a:xfrm>
              <a:prstGeom prst="rect">
                <a:avLst/>
              </a:prstGeom>
            </p:spPr>
          </p:pic>
        </mc:Fallback>
      </mc:AlternateContent>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F4384D1-78F8-47AF-8914-393C2D528F39}"/>
                  </a:ext>
                </a:extLst>
              </p14:cNvPr>
              <p14:cNvContentPartPr/>
              <p14:nvPr/>
            </p14:nvContentPartPr>
            <p14:xfrm>
              <a:off x="3378267" y="1470480"/>
              <a:ext cx="3033360" cy="713520"/>
            </p14:xfrm>
          </p:contentPart>
        </mc:Choice>
        <mc:Fallback xmlns="">
          <p:pic>
            <p:nvPicPr>
              <p:cNvPr id="2" name="Freihand 1">
                <a:extLst>
                  <a:ext uri="{FF2B5EF4-FFF2-40B4-BE49-F238E27FC236}">
                    <a16:creationId xmlns:a16="http://schemas.microsoft.com/office/drawing/2014/main" id="{3F4384D1-78F8-47AF-8914-393C2D528F39}"/>
                  </a:ext>
                </a:extLst>
              </p:cNvPr>
              <p:cNvPicPr/>
              <p:nvPr/>
            </p:nvPicPr>
            <p:blipFill>
              <a:blip r:embed="rId4"/>
              <a:stretch>
                <a:fillRect/>
              </a:stretch>
            </p:blipFill>
            <p:spPr>
              <a:xfrm>
                <a:off x="3373947" y="1466160"/>
                <a:ext cx="3042000" cy="722160"/>
              </a:xfrm>
              <a:prstGeom prst="rect">
                <a:avLst/>
              </a:prstGeom>
            </p:spPr>
          </p:pic>
        </mc:Fallback>
      </mc:AlternateContent>
      <p:grpSp>
        <p:nvGrpSpPr>
          <p:cNvPr id="23" name="Gruppieren 22">
            <a:extLst>
              <a:ext uri="{FF2B5EF4-FFF2-40B4-BE49-F238E27FC236}">
                <a16:creationId xmlns:a16="http://schemas.microsoft.com/office/drawing/2014/main" id="{518F847C-D4ED-423E-B3E7-78423976C454}"/>
              </a:ext>
            </a:extLst>
          </p:cNvPr>
          <p:cNvGrpSpPr/>
          <p:nvPr/>
        </p:nvGrpSpPr>
        <p:grpSpPr>
          <a:xfrm>
            <a:off x="5986107" y="1215960"/>
            <a:ext cx="4128840" cy="711000"/>
            <a:chOff x="5986107" y="1215960"/>
            <a:chExt cx="4128840" cy="7110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69EAC3-5A50-4430-87A0-C69733054F64}"/>
                    </a:ext>
                  </a:extLst>
                </p14:cNvPr>
                <p14:cNvContentPartPr/>
                <p14:nvPr/>
              </p14:nvContentPartPr>
              <p14:xfrm>
                <a:off x="6096987" y="1725360"/>
                <a:ext cx="634680" cy="165600"/>
              </p14:xfrm>
            </p:contentPart>
          </mc:Choice>
          <mc:Fallback xmlns="">
            <p:pic>
              <p:nvPicPr>
                <p:cNvPr id="3" name="Freihand 2">
                  <a:extLst>
                    <a:ext uri="{FF2B5EF4-FFF2-40B4-BE49-F238E27FC236}">
                      <a16:creationId xmlns:a16="http://schemas.microsoft.com/office/drawing/2014/main" id="{1C69EAC3-5A50-4430-87A0-C69733054F64}"/>
                    </a:ext>
                  </a:extLst>
                </p:cNvPr>
                <p:cNvPicPr/>
                <p:nvPr/>
              </p:nvPicPr>
              <p:blipFill>
                <a:blip r:embed="rId6"/>
                <a:stretch>
                  <a:fillRect/>
                </a:stretch>
              </p:blipFill>
              <p:spPr>
                <a:xfrm>
                  <a:off x="6092667" y="1721040"/>
                  <a:ext cx="643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1D564F0-5984-4FBF-AE22-CE2B7161942C}"/>
                    </a:ext>
                  </a:extLst>
                </p14:cNvPr>
                <p14:cNvContentPartPr/>
                <p14:nvPr/>
              </p14:nvContentPartPr>
              <p14:xfrm>
                <a:off x="5986107" y="1776120"/>
                <a:ext cx="330840" cy="150840"/>
              </p14:xfrm>
            </p:contentPart>
          </mc:Choice>
          <mc:Fallback xmlns="">
            <p:pic>
              <p:nvPicPr>
                <p:cNvPr id="4" name="Freihand 3">
                  <a:extLst>
                    <a:ext uri="{FF2B5EF4-FFF2-40B4-BE49-F238E27FC236}">
                      <a16:creationId xmlns:a16="http://schemas.microsoft.com/office/drawing/2014/main" id="{71D564F0-5984-4FBF-AE22-CE2B7161942C}"/>
                    </a:ext>
                  </a:extLst>
                </p:cNvPr>
                <p:cNvPicPr/>
                <p:nvPr/>
              </p:nvPicPr>
              <p:blipFill>
                <a:blip r:embed="rId8"/>
                <a:stretch>
                  <a:fillRect/>
                </a:stretch>
              </p:blipFill>
              <p:spPr>
                <a:xfrm>
                  <a:off x="5981787" y="1771800"/>
                  <a:ext cx="339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7E4A443-10A9-4990-ABC6-0B86C00E324E}"/>
                    </a:ext>
                  </a:extLst>
                </p14:cNvPr>
                <p14:cNvContentPartPr/>
                <p14:nvPr/>
              </p14:nvContentPartPr>
              <p14:xfrm>
                <a:off x="6854787" y="1576680"/>
                <a:ext cx="170640" cy="231480"/>
              </p14:xfrm>
            </p:contentPart>
          </mc:Choice>
          <mc:Fallback xmlns="">
            <p:pic>
              <p:nvPicPr>
                <p:cNvPr id="6" name="Freihand 5">
                  <a:extLst>
                    <a:ext uri="{FF2B5EF4-FFF2-40B4-BE49-F238E27FC236}">
                      <a16:creationId xmlns:a16="http://schemas.microsoft.com/office/drawing/2014/main" id="{97E4A443-10A9-4990-ABC6-0B86C00E324E}"/>
                    </a:ext>
                  </a:extLst>
                </p:cNvPr>
                <p:cNvPicPr/>
                <p:nvPr/>
              </p:nvPicPr>
              <p:blipFill>
                <a:blip r:embed="rId10"/>
                <a:stretch>
                  <a:fillRect/>
                </a:stretch>
              </p:blipFill>
              <p:spPr>
                <a:xfrm>
                  <a:off x="6850467" y="1572360"/>
                  <a:ext cx="179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3A42542-F9B9-4FBC-A90C-E087F540F558}"/>
                    </a:ext>
                  </a:extLst>
                </p14:cNvPr>
                <p14:cNvContentPartPr/>
                <p14:nvPr/>
              </p14:nvContentPartPr>
              <p14:xfrm>
                <a:off x="7038027" y="1646160"/>
                <a:ext cx="330120" cy="236160"/>
              </p14:xfrm>
            </p:contentPart>
          </mc:Choice>
          <mc:Fallback xmlns="">
            <p:pic>
              <p:nvPicPr>
                <p:cNvPr id="8" name="Freihand 7">
                  <a:extLst>
                    <a:ext uri="{FF2B5EF4-FFF2-40B4-BE49-F238E27FC236}">
                      <a16:creationId xmlns:a16="http://schemas.microsoft.com/office/drawing/2014/main" id="{03A42542-F9B9-4FBC-A90C-E087F540F558}"/>
                    </a:ext>
                  </a:extLst>
                </p:cNvPr>
                <p:cNvPicPr/>
                <p:nvPr/>
              </p:nvPicPr>
              <p:blipFill>
                <a:blip r:embed="rId12"/>
                <a:stretch>
                  <a:fillRect/>
                </a:stretch>
              </p:blipFill>
              <p:spPr>
                <a:xfrm>
                  <a:off x="7033707" y="1641840"/>
                  <a:ext cx="3387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97ECB250-272A-4F69-A83D-198AA56C1691}"/>
                    </a:ext>
                  </a:extLst>
                </p14:cNvPr>
                <p14:cNvContentPartPr/>
                <p14:nvPr/>
              </p14:nvContentPartPr>
              <p14:xfrm>
                <a:off x="7452747" y="1483440"/>
                <a:ext cx="196200" cy="277560"/>
              </p14:xfrm>
            </p:contentPart>
          </mc:Choice>
          <mc:Fallback xmlns="">
            <p:pic>
              <p:nvPicPr>
                <p:cNvPr id="9" name="Freihand 8">
                  <a:extLst>
                    <a:ext uri="{FF2B5EF4-FFF2-40B4-BE49-F238E27FC236}">
                      <a16:creationId xmlns:a16="http://schemas.microsoft.com/office/drawing/2014/main" id="{97ECB250-272A-4F69-A83D-198AA56C1691}"/>
                    </a:ext>
                  </a:extLst>
                </p:cNvPr>
                <p:cNvPicPr/>
                <p:nvPr/>
              </p:nvPicPr>
              <p:blipFill>
                <a:blip r:embed="rId14"/>
                <a:stretch>
                  <a:fillRect/>
                </a:stretch>
              </p:blipFill>
              <p:spPr>
                <a:xfrm>
                  <a:off x="7448427" y="1479120"/>
                  <a:ext cx="204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369F468A-389B-401D-BB32-DBF89E21E6C3}"/>
                    </a:ext>
                  </a:extLst>
                </p14:cNvPr>
                <p14:cNvContentPartPr/>
                <p14:nvPr/>
              </p14:nvContentPartPr>
              <p14:xfrm>
                <a:off x="7635627" y="1491000"/>
                <a:ext cx="57960" cy="50400"/>
              </p14:xfrm>
            </p:contentPart>
          </mc:Choice>
          <mc:Fallback xmlns="">
            <p:pic>
              <p:nvPicPr>
                <p:cNvPr id="10" name="Freihand 9">
                  <a:extLst>
                    <a:ext uri="{FF2B5EF4-FFF2-40B4-BE49-F238E27FC236}">
                      <a16:creationId xmlns:a16="http://schemas.microsoft.com/office/drawing/2014/main" id="{369F468A-389B-401D-BB32-DBF89E21E6C3}"/>
                    </a:ext>
                  </a:extLst>
                </p:cNvPr>
                <p:cNvPicPr/>
                <p:nvPr/>
              </p:nvPicPr>
              <p:blipFill>
                <a:blip r:embed="rId16"/>
                <a:stretch>
                  <a:fillRect/>
                </a:stretch>
              </p:blipFill>
              <p:spPr>
                <a:xfrm>
                  <a:off x="7631307" y="1486680"/>
                  <a:ext cx="66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D582801-A5AC-4C28-BA4C-0EDC7947BE62}"/>
                    </a:ext>
                  </a:extLst>
                </p14:cNvPr>
                <p14:cNvContentPartPr/>
                <p14:nvPr/>
              </p14:nvContentPartPr>
              <p14:xfrm>
                <a:off x="7704387" y="1542840"/>
                <a:ext cx="55440" cy="92520"/>
              </p14:xfrm>
            </p:contentPart>
          </mc:Choice>
          <mc:Fallback xmlns="">
            <p:pic>
              <p:nvPicPr>
                <p:cNvPr id="11" name="Freihand 10">
                  <a:extLst>
                    <a:ext uri="{FF2B5EF4-FFF2-40B4-BE49-F238E27FC236}">
                      <a16:creationId xmlns:a16="http://schemas.microsoft.com/office/drawing/2014/main" id="{DD582801-A5AC-4C28-BA4C-0EDC7947BE62}"/>
                    </a:ext>
                  </a:extLst>
                </p:cNvPr>
                <p:cNvPicPr/>
                <p:nvPr/>
              </p:nvPicPr>
              <p:blipFill>
                <a:blip r:embed="rId18"/>
                <a:stretch>
                  <a:fillRect/>
                </a:stretch>
              </p:blipFill>
              <p:spPr>
                <a:xfrm>
                  <a:off x="7700067" y="1538520"/>
                  <a:ext cx="64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02E2530D-E138-4450-9FD8-D3F8EC560411}"/>
                    </a:ext>
                  </a:extLst>
                </p14:cNvPr>
                <p14:cNvContentPartPr/>
                <p14:nvPr/>
              </p14:nvContentPartPr>
              <p14:xfrm>
                <a:off x="7800507" y="1464720"/>
                <a:ext cx="147600" cy="147600"/>
              </p14:xfrm>
            </p:contentPart>
          </mc:Choice>
          <mc:Fallback xmlns="">
            <p:pic>
              <p:nvPicPr>
                <p:cNvPr id="12" name="Freihand 11">
                  <a:extLst>
                    <a:ext uri="{FF2B5EF4-FFF2-40B4-BE49-F238E27FC236}">
                      <a16:creationId xmlns:a16="http://schemas.microsoft.com/office/drawing/2014/main" id="{02E2530D-E138-4450-9FD8-D3F8EC560411}"/>
                    </a:ext>
                  </a:extLst>
                </p:cNvPr>
                <p:cNvPicPr/>
                <p:nvPr/>
              </p:nvPicPr>
              <p:blipFill>
                <a:blip r:embed="rId20"/>
                <a:stretch>
                  <a:fillRect/>
                </a:stretch>
              </p:blipFill>
              <p:spPr>
                <a:xfrm>
                  <a:off x="7796187" y="1460400"/>
                  <a:ext cx="156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4B6F97D-FD0F-4227-BFBE-5556A306EB41}"/>
                    </a:ext>
                  </a:extLst>
                </p14:cNvPr>
                <p14:cNvContentPartPr/>
                <p14:nvPr/>
              </p14:nvContentPartPr>
              <p14:xfrm>
                <a:off x="7960707" y="1469760"/>
                <a:ext cx="218160" cy="241200"/>
              </p14:xfrm>
            </p:contentPart>
          </mc:Choice>
          <mc:Fallback xmlns="">
            <p:pic>
              <p:nvPicPr>
                <p:cNvPr id="13" name="Freihand 12">
                  <a:extLst>
                    <a:ext uri="{FF2B5EF4-FFF2-40B4-BE49-F238E27FC236}">
                      <a16:creationId xmlns:a16="http://schemas.microsoft.com/office/drawing/2014/main" id="{24B6F97D-FD0F-4227-BFBE-5556A306EB41}"/>
                    </a:ext>
                  </a:extLst>
                </p:cNvPr>
                <p:cNvPicPr/>
                <p:nvPr/>
              </p:nvPicPr>
              <p:blipFill>
                <a:blip r:embed="rId22"/>
                <a:stretch>
                  <a:fillRect/>
                </a:stretch>
              </p:blipFill>
              <p:spPr>
                <a:xfrm>
                  <a:off x="7956387" y="1465440"/>
                  <a:ext cx="2268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CC2AF8E-05F5-4AD3-8EAA-8908E494EF73}"/>
                    </a:ext>
                  </a:extLst>
                </p14:cNvPr>
                <p14:cNvContentPartPr/>
                <p14:nvPr/>
              </p14:nvContentPartPr>
              <p14:xfrm>
                <a:off x="8245467" y="1471200"/>
                <a:ext cx="42120" cy="107640"/>
              </p14:xfrm>
            </p:contentPart>
          </mc:Choice>
          <mc:Fallback xmlns="">
            <p:pic>
              <p:nvPicPr>
                <p:cNvPr id="14" name="Freihand 13">
                  <a:extLst>
                    <a:ext uri="{FF2B5EF4-FFF2-40B4-BE49-F238E27FC236}">
                      <a16:creationId xmlns:a16="http://schemas.microsoft.com/office/drawing/2014/main" id="{FCC2AF8E-05F5-4AD3-8EAA-8908E494EF73}"/>
                    </a:ext>
                  </a:extLst>
                </p:cNvPr>
                <p:cNvPicPr/>
                <p:nvPr/>
              </p:nvPicPr>
              <p:blipFill>
                <a:blip r:embed="rId24"/>
                <a:stretch>
                  <a:fillRect/>
                </a:stretch>
              </p:blipFill>
              <p:spPr>
                <a:xfrm>
                  <a:off x="8241147" y="1466880"/>
                  <a:ext cx="50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1596D6B-ED40-4E94-8B8C-D74B49019CB1}"/>
                    </a:ext>
                  </a:extLst>
                </p14:cNvPr>
                <p14:cNvContentPartPr/>
                <p14:nvPr/>
              </p14:nvContentPartPr>
              <p14:xfrm>
                <a:off x="8584947" y="1338360"/>
                <a:ext cx="192600" cy="136080"/>
              </p14:xfrm>
            </p:contentPart>
          </mc:Choice>
          <mc:Fallback xmlns="">
            <p:pic>
              <p:nvPicPr>
                <p:cNvPr id="15" name="Freihand 14">
                  <a:extLst>
                    <a:ext uri="{FF2B5EF4-FFF2-40B4-BE49-F238E27FC236}">
                      <a16:creationId xmlns:a16="http://schemas.microsoft.com/office/drawing/2014/main" id="{E1596D6B-ED40-4E94-8B8C-D74B49019CB1}"/>
                    </a:ext>
                  </a:extLst>
                </p:cNvPr>
                <p:cNvPicPr/>
                <p:nvPr/>
              </p:nvPicPr>
              <p:blipFill>
                <a:blip r:embed="rId26"/>
                <a:stretch>
                  <a:fillRect/>
                </a:stretch>
              </p:blipFill>
              <p:spPr>
                <a:xfrm>
                  <a:off x="8580627" y="1334040"/>
                  <a:ext cx="201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5AC1F189-5252-4D2E-A68E-E6EB33DBC153}"/>
                    </a:ext>
                  </a:extLst>
                </p14:cNvPr>
                <p14:cNvContentPartPr/>
                <p14:nvPr/>
              </p14:nvContentPartPr>
              <p14:xfrm>
                <a:off x="8691507" y="1430880"/>
                <a:ext cx="294120" cy="48240"/>
              </p14:xfrm>
            </p:contentPart>
          </mc:Choice>
          <mc:Fallback xmlns="">
            <p:pic>
              <p:nvPicPr>
                <p:cNvPr id="16" name="Freihand 15">
                  <a:extLst>
                    <a:ext uri="{FF2B5EF4-FFF2-40B4-BE49-F238E27FC236}">
                      <a16:creationId xmlns:a16="http://schemas.microsoft.com/office/drawing/2014/main" id="{5AC1F189-5252-4D2E-A68E-E6EB33DBC153}"/>
                    </a:ext>
                  </a:extLst>
                </p:cNvPr>
                <p:cNvPicPr/>
                <p:nvPr/>
              </p:nvPicPr>
              <p:blipFill>
                <a:blip r:embed="rId28"/>
                <a:stretch>
                  <a:fillRect/>
                </a:stretch>
              </p:blipFill>
              <p:spPr>
                <a:xfrm>
                  <a:off x="8687187" y="1426560"/>
                  <a:ext cx="302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C6582FB9-AE8A-462C-A0E6-89CEA421EF30}"/>
                    </a:ext>
                  </a:extLst>
                </p14:cNvPr>
                <p14:cNvContentPartPr/>
                <p14:nvPr/>
              </p14:nvContentPartPr>
              <p14:xfrm>
                <a:off x="9038907" y="1343040"/>
                <a:ext cx="151560" cy="106200"/>
              </p14:xfrm>
            </p:contentPart>
          </mc:Choice>
          <mc:Fallback xmlns="">
            <p:pic>
              <p:nvPicPr>
                <p:cNvPr id="17" name="Freihand 16">
                  <a:extLst>
                    <a:ext uri="{FF2B5EF4-FFF2-40B4-BE49-F238E27FC236}">
                      <a16:creationId xmlns:a16="http://schemas.microsoft.com/office/drawing/2014/main" id="{C6582FB9-AE8A-462C-A0E6-89CEA421EF30}"/>
                    </a:ext>
                  </a:extLst>
                </p:cNvPr>
                <p:cNvPicPr/>
                <p:nvPr/>
              </p:nvPicPr>
              <p:blipFill>
                <a:blip r:embed="rId30"/>
                <a:stretch>
                  <a:fillRect/>
                </a:stretch>
              </p:blipFill>
              <p:spPr>
                <a:xfrm>
                  <a:off x="9034587" y="1338720"/>
                  <a:ext cx="160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D9993BF-EEF4-4B12-8A06-60646DAFA41A}"/>
                    </a:ext>
                  </a:extLst>
                </p14:cNvPr>
                <p14:cNvContentPartPr/>
                <p14:nvPr/>
              </p14:nvContentPartPr>
              <p14:xfrm>
                <a:off x="9040707" y="1383000"/>
                <a:ext cx="129240" cy="11520"/>
              </p14:xfrm>
            </p:contentPart>
          </mc:Choice>
          <mc:Fallback xmlns="">
            <p:pic>
              <p:nvPicPr>
                <p:cNvPr id="18" name="Freihand 17">
                  <a:extLst>
                    <a:ext uri="{FF2B5EF4-FFF2-40B4-BE49-F238E27FC236}">
                      <a16:creationId xmlns:a16="http://schemas.microsoft.com/office/drawing/2014/main" id="{6D9993BF-EEF4-4B12-8A06-60646DAFA41A}"/>
                    </a:ext>
                  </a:extLst>
                </p:cNvPr>
                <p:cNvPicPr/>
                <p:nvPr/>
              </p:nvPicPr>
              <p:blipFill>
                <a:blip r:embed="rId32"/>
                <a:stretch>
                  <a:fillRect/>
                </a:stretch>
              </p:blipFill>
              <p:spPr>
                <a:xfrm>
                  <a:off x="9036387" y="1378680"/>
                  <a:ext cx="137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5E174E4-DB37-4DA2-9FBD-844C75FF920B}"/>
                    </a:ext>
                  </a:extLst>
                </p14:cNvPr>
                <p14:cNvContentPartPr/>
                <p14:nvPr/>
              </p14:nvContentPartPr>
              <p14:xfrm>
                <a:off x="9227907" y="1312800"/>
                <a:ext cx="79200" cy="99360"/>
              </p14:xfrm>
            </p:contentPart>
          </mc:Choice>
          <mc:Fallback xmlns="">
            <p:pic>
              <p:nvPicPr>
                <p:cNvPr id="19" name="Freihand 18">
                  <a:extLst>
                    <a:ext uri="{FF2B5EF4-FFF2-40B4-BE49-F238E27FC236}">
                      <a16:creationId xmlns:a16="http://schemas.microsoft.com/office/drawing/2014/main" id="{F5E174E4-DB37-4DA2-9FBD-844C75FF920B}"/>
                    </a:ext>
                  </a:extLst>
                </p:cNvPr>
                <p:cNvPicPr/>
                <p:nvPr/>
              </p:nvPicPr>
              <p:blipFill>
                <a:blip r:embed="rId34"/>
                <a:stretch>
                  <a:fillRect/>
                </a:stretch>
              </p:blipFill>
              <p:spPr>
                <a:xfrm>
                  <a:off x="9223587" y="1308480"/>
                  <a:ext cx="87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C9C7CCA-6AB8-487A-9D1D-EAF533123914}"/>
                    </a:ext>
                  </a:extLst>
                </p14:cNvPr>
                <p14:cNvContentPartPr/>
                <p14:nvPr/>
              </p14:nvContentPartPr>
              <p14:xfrm>
                <a:off x="9363987" y="1300560"/>
                <a:ext cx="147240" cy="177480"/>
              </p14:xfrm>
            </p:contentPart>
          </mc:Choice>
          <mc:Fallback xmlns="">
            <p:pic>
              <p:nvPicPr>
                <p:cNvPr id="20" name="Freihand 19">
                  <a:extLst>
                    <a:ext uri="{FF2B5EF4-FFF2-40B4-BE49-F238E27FC236}">
                      <a16:creationId xmlns:a16="http://schemas.microsoft.com/office/drawing/2014/main" id="{2C9C7CCA-6AB8-487A-9D1D-EAF533123914}"/>
                    </a:ext>
                  </a:extLst>
                </p:cNvPr>
                <p:cNvPicPr/>
                <p:nvPr/>
              </p:nvPicPr>
              <p:blipFill>
                <a:blip r:embed="rId36"/>
                <a:stretch>
                  <a:fillRect/>
                </a:stretch>
              </p:blipFill>
              <p:spPr>
                <a:xfrm>
                  <a:off x="9359667" y="1296240"/>
                  <a:ext cx="155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6D54301-FEA8-4633-8EE6-9BD8F3E025D6}"/>
                    </a:ext>
                  </a:extLst>
                </p14:cNvPr>
                <p14:cNvContentPartPr/>
                <p14:nvPr/>
              </p14:nvContentPartPr>
              <p14:xfrm>
                <a:off x="9516987" y="1215960"/>
                <a:ext cx="185040" cy="170640"/>
              </p14:xfrm>
            </p:contentPart>
          </mc:Choice>
          <mc:Fallback xmlns="">
            <p:pic>
              <p:nvPicPr>
                <p:cNvPr id="21" name="Freihand 20">
                  <a:extLst>
                    <a:ext uri="{FF2B5EF4-FFF2-40B4-BE49-F238E27FC236}">
                      <a16:creationId xmlns:a16="http://schemas.microsoft.com/office/drawing/2014/main" id="{86D54301-FEA8-4633-8EE6-9BD8F3E025D6}"/>
                    </a:ext>
                  </a:extLst>
                </p:cNvPr>
                <p:cNvPicPr/>
                <p:nvPr/>
              </p:nvPicPr>
              <p:blipFill>
                <a:blip r:embed="rId38"/>
                <a:stretch>
                  <a:fillRect/>
                </a:stretch>
              </p:blipFill>
              <p:spPr>
                <a:xfrm>
                  <a:off x="9512667" y="1211640"/>
                  <a:ext cx="193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B68A2EA6-28E7-4276-83D2-472C1078A857}"/>
                    </a:ext>
                  </a:extLst>
                </p14:cNvPr>
                <p14:cNvContentPartPr/>
                <p14:nvPr/>
              </p14:nvContentPartPr>
              <p14:xfrm>
                <a:off x="8486307" y="1444560"/>
                <a:ext cx="1628640" cy="285120"/>
              </p14:xfrm>
            </p:contentPart>
          </mc:Choice>
          <mc:Fallback xmlns="">
            <p:pic>
              <p:nvPicPr>
                <p:cNvPr id="22" name="Freihand 21">
                  <a:extLst>
                    <a:ext uri="{FF2B5EF4-FFF2-40B4-BE49-F238E27FC236}">
                      <a16:creationId xmlns:a16="http://schemas.microsoft.com/office/drawing/2014/main" id="{B68A2EA6-28E7-4276-83D2-472C1078A857}"/>
                    </a:ext>
                  </a:extLst>
                </p:cNvPr>
                <p:cNvPicPr/>
                <p:nvPr/>
              </p:nvPicPr>
              <p:blipFill>
                <a:blip r:embed="rId40"/>
                <a:stretch>
                  <a:fillRect/>
                </a:stretch>
              </p:blipFill>
              <p:spPr>
                <a:xfrm>
                  <a:off x="8481987" y="1440240"/>
                  <a:ext cx="1637280" cy="29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F98E947-3502-4E62-B08C-931DD461C1B6}"/>
                  </a:ext>
                </a:extLst>
              </p14:cNvPr>
              <p14:cNvContentPartPr/>
              <p14:nvPr/>
            </p14:nvContentPartPr>
            <p14:xfrm>
              <a:off x="2087307" y="2901480"/>
              <a:ext cx="3460320" cy="128880"/>
            </p14:xfrm>
          </p:contentPart>
        </mc:Choice>
        <mc:Fallback xmlns="">
          <p:pic>
            <p:nvPicPr>
              <p:cNvPr id="24" name="Freihand 23">
                <a:extLst>
                  <a:ext uri="{FF2B5EF4-FFF2-40B4-BE49-F238E27FC236}">
                    <a16:creationId xmlns:a16="http://schemas.microsoft.com/office/drawing/2014/main" id="{0F98E947-3502-4E62-B08C-931DD461C1B6}"/>
                  </a:ext>
                </a:extLst>
              </p:cNvPr>
              <p:cNvPicPr/>
              <p:nvPr/>
            </p:nvPicPr>
            <p:blipFill>
              <a:blip r:embed="rId42"/>
              <a:stretch>
                <a:fillRect/>
              </a:stretch>
            </p:blipFill>
            <p:spPr>
              <a:xfrm>
                <a:off x="2082987" y="2897160"/>
                <a:ext cx="3468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AE24B64D-EEFA-4EBE-B85E-F3F43A78C80D}"/>
                  </a:ext>
                </a:extLst>
              </p14:cNvPr>
              <p14:cNvContentPartPr/>
              <p14:nvPr/>
            </p14:nvContentPartPr>
            <p14:xfrm>
              <a:off x="3210867" y="2517720"/>
              <a:ext cx="1113120" cy="123120"/>
            </p14:xfrm>
          </p:contentPart>
        </mc:Choice>
        <mc:Fallback xmlns="">
          <p:pic>
            <p:nvPicPr>
              <p:cNvPr id="25" name="Freihand 24">
                <a:extLst>
                  <a:ext uri="{FF2B5EF4-FFF2-40B4-BE49-F238E27FC236}">
                    <a16:creationId xmlns:a16="http://schemas.microsoft.com/office/drawing/2014/main" id="{AE24B64D-EEFA-4EBE-B85E-F3F43A78C80D}"/>
                  </a:ext>
                </a:extLst>
              </p:cNvPr>
              <p:cNvPicPr/>
              <p:nvPr/>
            </p:nvPicPr>
            <p:blipFill>
              <a:blip r:embed="rId44"/>
              <a:stretch>
                <a:fillRect/>
              </a:stretch>
            </p:blipFill>
            <p:spPr>
              <a:xfrm>
                <a:off x="3206547" y="2513400"/>
                <a:ext cx="1121760" cy="131760"/>
              </a:xfrm>
              <a:prstGeom prst="rect">
                <a:avLst/>
              </a:prstGeom>
            </p:spPr>
          </p:pic>
        </mc:Fallback>
      </mc:AlternateContent>
      <p:grpSp>
        <p:nvGrpSpPr>
          <p:cNvPr id="47" name="Gruppieren 46">
            <a:extLst>
              <a:ext uri="{FF2B5EF4-FFF2-40B4-BE49-F238E27FC236}">
                <a16:creationId xmlns:a16="http://schemas.microsoft.com/office/drawing/2014/main" id="{CADE0C30-A1FF-4599-B76C-612E85A8824D}"/>
              </a:ext>
            </a:extLst>
          </p:cNvPr>
          <p:cNvGrpSpPr/>
          <p:nvPr/>
        </p:nvGrpSpPr>
        <p:grpSpPr>
          <a:xfrm>
            <a:off x="5729787" y="2184720"/>
            <a:ext cx="5294880" cy="757800"/>
            <a:chOff x="5729787" y="2184720"/>
            <a:chExt cx="5294880" cy="757800"/>
          </a:xfrm>
        </p:grpSpPr>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87BEF653-B605-41DD-A474-722EF34C6C46}"/>
                    </a:ext>
                  </a:extLst>
                </p14:cNvPr>
                <p14:cNvContentPartPr/>
                <p14:nvPr/>
              </p14:nvContentPartPr>
              <p14:xfrm>
                <a:off x="5880627" y="2779440"/>
                <a:ext cx="522000" cy="39600"/>
              </p14:xfrm>
            </p:contentPart>
          </mc:Choice>
          <mc:Fallback xmlns="">
            <p:pic>
              <p:nvPicPr>
                <p:cNvPr id="26" name="Freihand 25">
                  <a:extLst>
                    <a:ext uri="{FF2B5EF4-FFF2-40B4-BE49-F238E27FC236}">
                      <a16:creationId xmlns:a16="http://schemas.microsoft.com/office/drawing/2014/main" id="{87BEF653-B605-41DD-A474-722EF34C6C46}"/>
                    </a:ext>
                  </a:extLst>
                </p:cNvPr>
                <p:cNvPicPr/>
                <p:nvPr/>
              </p:nvPicPr>
              <p:blipFill>
                <a:blip r:embed="rId46"/>
                <a:stretch>
                  <a:fillRect/>
                </a:stretch>
              </p:blipFill>
              <p:spPr>
                <a:xfrm>
                  <a:off x="5876307" y="2775120"/>
                  <a:ext cx="530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FD01C103-9958-4600-B314-76E24D89C7BE}"/>
                    </a:ext>
                  </a:extLst>
                </p14:cNvPr>
                <p14:cNvContentPartPr/>
                <p14:nvPr/>
              </p14:nvContentPartPr>
              <p14:xfrm>
                <a:off x="5729787" y="2717520"/>
                <a:ext cx="478080" cy="143280"/>
              </p14:xfrm>
            </p:contentPart>
          </mc:Choice>
          <mc:Fallback xmlns="">
            <p:pic>
              <p:nvPicPr>
                <p:cNvPr id="27" name="Freihand 26">
                  <a:extLst>
                    <a:ext uri="{FF2B5EF4-FFF2-40B4-BE49-F238E27FC236}">
                      <a16:creationId xmlns:a16="http://schemas.microsoft.com/office/drawing/2014/main" id="{FD01C103-9958-4600-B314-76E24D89C7BE}"/>
                    </a:ext>
                  </a:extLst>
                </p:cNvPr>
                <p:cNvPicPr/>
                <p:nvPr/>
              </p:nvPicPr>
              <p:blipFill>
                <a:blip r:embed="rId48"/>
                <a:stretch>
                  <a:fillRect/>
                </a:stretch>
              </p:blipFill>
              <p:spPr>
                <a:xfrm>
                  <a:off x="5725467" y="2713200"/>
                  <a:ext cx="486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BB4A23D-FDE5-4F58-970F-AF33D755CAB3}"/>
                    </a:ext>
                  </a:extLst>
                </p14:cNvPr>
                <p14:cNvContentPartPr/>
                <p14:nvPr/>
              </p14:nvContentPartPr>
              <p14:xfrm>
                <a:off x="6630147" y="2578200"/>
                <a:ext cx="326880" cy="364320"/>
              </p14:xfrm>
            </p:contentPart>
          </mc:Choice>
          <mc:Fallback xmlns="">
            <p:pic>
              <p:nvPicPr>
                <p:cNvPr id="29" name="Freihand 28">
                  <a:extLst>
                    <a:ext uri="{FF2B5EF4-FFF2-40B4-BE49-F238E27FC236}">
                      <a16:creationId xmlns:a16="http://schemas.microsoft.com/office/drawing/2014/main" id="{9BB4A23D-FDE5-4F58-970F-AF33D755CAB3}"/>
                    </a:ext>
                  </a:extLst>
                </p:cNvPr>
                <p:cNvPicPr/>
                <p:nvPr/>
              </p:nvPicPr>
              <p:blipFill>
                <a:blip r:embed="rId50"/>
                <a:stretch>
                  <a:fillRect/>
                </a:stretch>
              </p:blipFill>
              <p:spPr>
                <a:xfrm>
                  <a:off x="6625827" y="2573880"/>
                  <a:ext cx="3355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6AB345CF-996D-4A42-951D-09B9031762BB}"/>
                    </a:ext>
                  </a:extLst>
                </p14:cNvPr>
                <p14:cNvContentPartPr/>
                <p14:nvPr/>
              </p14:nvContentPartPr>
              <p14:xfrm>
                <a:off x="7000947" y="2635800"/>
                <a:ext cx="130680" cy="291240"/>
              </p14:xfrm>
            </p:contentPart>
          </mc:Choice>
          <mc:Fallback xmlns="">
            <p:pic>
              <p:nvPicPr>
                <p:cNvPr id="30" name="Freihand 29">
                  <a:extLst>
                    <a:ext uri="{FF2B5EF4-FFF2-40B4-BE49-F238E27FC236}">
                      <a16:creationId xmlns:a16="http://schemas.microsoft.com/office/drawing/2014/main" id="{6AB345CF-996D-4A42-951D-09B9031762BB}"/>
                    </a:ext>
                  </a:extLst>
                </p:cNvPr>
                <p:cNvPicPr/>
                <p:nvPr/>
              </p:nvPicPr>
              <p:blipFill>
                <a:blip r:embed="rId52"/>
                <a:stretch>
                  <a:fillRect/>
                </a:stretch>
              </p:blipFill>
              <p:spPr>
                <a:xfrm>
                  <a:off x="6996627" y="2631480"/>
                  <a:ext cx="139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3FE71285-07F6-4A73-8CF2-94BD7FF0FFC5}"/>
                    </a:ext>
                  </a:extLst>
                </p14:cNvPr>
                <p14:cNvContentPartPr/>
                <p14:nvPr/>
              </p14:nvContentPartPr>
              <p14:xfrm>
                <a:off x="7168347" y="2653800"/>
                <a:ext cx="86400" cy="82080"/>
              </p14:xfrm>
            </p:contentPart>
          </mc:Choice>
          <mc:Fallback xmlns="">
            <p:pic>
              <p:nvPicPr>
                <p:cNvPr id="31" name="Freihand 30">
                  <a:extLst>
                    <a:ext uri="{FF2B5EF4-FFF2-40B4-BE49-F238E27FC236}">
                      <a16:creationId xmlns:a16="http://schemas.microsoft.com/office/drawing/2014/main" id="{3FE71285-07F6-4A73-8CF2-94BD7FF0FFC5}"/>
                    </a:ext>
                  </a:extLst>
                </p:cNvPr>
                <p:cNvPicPr/>
                <p:nvPr/>
              </p:nvPicPr>
              <p:blipFill>
                <a:blip r:embed="rId54"/>
                <a:stretch>
                  <a:fillRect/>
                </a:stretch>
              </p:blipFill>
              <p:spPr>
                <a:xfrm>
                  <a:off x="7164027" y="2649480"/>
                  <a:ext cx="9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9858A1F-062A-48AB-9546-6AC43AE6F9E5}"/>
                    </a:ext>
                  </a:extLst>
                </p14:cNvPr>
                <p14:cNvContentPartPr/>
                <p14:nvPr/>
              </p14:nvContentPartPr>
              <p14:xfrm>
                <a:off x="7312707" y="2513760"/>
                <a:ext cx="339120" cy="211320"/>
              </p14:xfrm>
            </p:contentPart>
          </mc:Choice>
          <mc:Fallback xmlns="">
            <p:pic>
              <p:nvPicPr>
                <p:cNvPr id="32" name="Freihand 31">
                  <a:extLst>
                    <a:ext uri="{FF2B5EF4-FFF2-40B4-BE49-F238E27FC236}">
                      <a16:creationId xmlns:a16="http://schemas.microsoft.com/office/drawing/2014/main" id="{69858A1F-062A-48AB-9546-6AC43AE6F9E5}"/>
                    </a:ext>
                  </a:extLst>
                </p:cNvPr>
                <p:cNvPicPr/>
                <p:nvPr/>
              </p:nvPicPr>
              <p:blipFill>
                <a:blip r:embed="rId56"/>
                <a:stretch>
                  <a:fillRect/>
                </a:stretch>
              </p:blipFill>
              <p:spPr>
                <a:xfrm>
                  <a:off x="7308387" y="2509440"/>
                  <a:ext cx="347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4B763C4D-AC81-41C3-A79D-27CA73CE4BCF}"/>
                    </a:ext>
                  </a:extLst>
                </p14:cNvPr>
                <p14:cNvContentPartPr/>
                <p14:nvPr/>
              </p14:nvContentPartPr>
              <p14:xfrm>
                <a:off x="7650747" y="2486040"/>
                <a:ext cx="180360" cy="223560"/>
              </p14:xfrm>
            </p:contentPart>
          </mc:Choice>
          <mc:Fallback xmlns="">
            <p:pic>
              <p:nvPicPr>
                <p:cNvPr id="33" name="Freihand 32">
                  <a:extLst>
                    <a:ext uri="{FF2B5EF4-FFF2-40B4-BE49-F238E27FC236}">
                      <a16:creationId xmlns:a16="http://schemas.microsoft.com/office/drawing/2014/main" id="{4B763C4D-AC81-41C3-A79D-27CA73CE4BCF}"/>
                    </a:ext>
                  </a:extLst>
                </p:cNvPr>
                <p:cNvPicPr/>
                <p:nvPr/>
              </p:nvPicPr>
              <p:blipFill>
                <a:blip r:embed="rId58"/>
                <a:stretch>
                  <a:fillRect/>
                </a:stretch>
              </p:blipFill>
              <p:spPr>
                <a:xfrm>
                  <a:off x="7646427" y="2481720"/>
                  <a:ext cx="189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D4EB6B85-BDBC-403E-9D31-A62BF2C6D63B}"/>
                    </a:ext>
                  </a:extLst>
                </p14:cNvPr>
                <p14:cNvContentPartPr/>
                <p14:nvPr/>
              </p14:nvContentPartPr>
              <p14:xfrm>
                <a:off x="7812027" y="2528520"/>
                <a:ext cx="156600" cy="143280"/>
              </p14:xfrm>
            </p:contentPart>
          </mc:Choice>
          <mc:Fallback xmlns="">
            <p:pic>
              <p:nvPicPr>
                <p:cNvPr id="34" name="Freihand 33">
                  <a:extLst>
                    <a:ext uri="{FF2B5EF4-FFF2-40B4-BE49-F238E27FC236}">
                      <a16:creationId xmlns:a16="http://schemas.microsoft.com/office/drawing/2014/main" id="{D4EB6B85-BDBC-403E-9D31-A62BF2C6D63B}"/>
                    </a:ext>
                  </a:extLst>
                </p:cNvPr>
                <p:cNvPicPr/>
                <p:nvPr/>
              </p:nvPicPr>
              <p:blipFill>
                <a:blip r:embed="rId60"/>
                <a:stretch>
                  <a:fillRect/>
                </a:stretch>
              </p:blipFill>
              <p:spPr>
                <a:xfrm>
                  <a:off x="7807707" y="2524200"/>
                  <a:ext cx="165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36BDABD0-32B3-4684-9561-352C1F5B4A6C}"/>
                    </a:ext>
                  </a:extLst>
                </p14:cNvPr>
                <p14:cNvContentPartPr/>
                <p14:nvPr/>
              </p14:nvContentPartPr>
              <p14:xfrm>
                <a:off x="8029467" y="2520600"/>
                <a:ext cx="345600" cy="160920"/>
              </p14:xfrm>
            </p:contentPart>
          </mc:Choice>
          <mc:Fallback xmlns="">
            <p:pic>
              <p:nvPicPr>
                <p:cNvPr id="35" name="Freihand 34">
                  <a:extLst>
                    <a:ext uri="{FF2B5EF4-FFF2-40B4-BE49-F238E27FC236}">
                      <a16:creationId xmlns:a16="http://schemas.microsoft.com/office/drawing/2014/main" id="{36BDABD0-32B3-4684-9561-352C1F5B4A6C}"/>
                    </a:ext>
                  </a:extLst>
                </p:cNvPr>
                <p:cNvPicPr/>
                <p:nvPr/>
              </p:nvPicPr>
              <p:blipFill>
                <a:blip r:embed="rId62"/>
                <a:stretch>
                  <a:fillRect/>
                </a:stretch>
              </p:blipFill>
              <p:spPr>
                <a:xfrm>
                  <a:off x="8025147" y="2516280"/>
                  <a:ext cx="354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5683EA85-9BC2-495B-B450-7D71E4F26A96}"/>
                    </a:ext>
                  </a:extLst>
                </p14:cNvPr>
                <p14:cNvContentPartPr/>
                <p14:nvPr/>
              </p14:nvContentPartPr>
              <p14:xfrm>
                <a:off x="8708427" y="2559120"/>
                <a:ext cx="21960" cy="183600"/>
              </p14:xfrm>
            </p:contentPart>
          </mc:Choice>
          <mc:Fallback xmlns="">
            <p:pic>
              <p:nvPicPr>
                <p:cNvPr id="36" name="Freihand 35">
                  <a:extLst>
                    <a:ext uri="{FF2B5EF4-FFF2-40B4-BE49-F238E27FC236}">
                      <a16:creationId xmlns:a16="http://schemas.microsoft.com/office/drawing/2014/main" id="{5683EA85-9BC2-495B-B450-7D71E4F26A96}"/>
                    </a:ext>
                  </a:extLst>
                </p:cNvPr>
                <p:cNvPicPr/>
                <p:nvPr/>
              </p:nvPicPr>
              <p:blipFill>
                <a:blip r:embed="rId64"/>
                <a:stretch>
                  <a:fillRect/>
                </a:stretch>
              </p:blipFill>
              <p:spPr>
                <a:xfrm>
                  <a:off x="8704107" y="2554800"/>
                  <a:ext cx="30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563D51C-A13A-42AB-8293-FABF52629F99}"/>
                    </a:ext>
                  </a:extLst>
                </p14:cNvPr>
                <p14:cNvContentPartPr/>
                <p14:nvPr/>
              </p14:nvContentPartPr>
              <p14:xfrm>
                <a:off x="8554707" y="2492880"/>
                <a:ext cx="248040" cy="128160"/>
              </p14:xfrm>
            </p:contentPart>
          </mc:Choice>
          <mc:Fallback xmlns="">
            <p:pic>
              <p:nvPicPr>
                <p:cNvPr id="37" name="Freihand 36">
                  <a:extLst>
                    <a:ext uri="{FF2B5EF4-FFF2-40B4-BE49-F238E27FC236}">
                      <a16:creationId xmlns:a16="http://schemas.microsoft.com/office/drawing/2014/main" id="{C563D51C-A13A-42AB-8293-FABF52629F99}"/>
                    </a:ext>
                  </a:extLst>
                </p:cNvPr>
                <p:cNvPicPr/>
                <p:nvPr/>
              </p:nvPicPr>
              <p:blipFill>
                <a:blip r:embed="rId66"/>
                <a:stretch>
                  <a:fillRect/>
                </a:stretch>
              </p:blipFill>
              <p:spPr>
                <a:xfrm>
                  <a:off x="8550387" y="2488560"/>
                  <a:ext cx="256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CF64C8C6-9DF0-4FE0-9D50-1F47CD4140A9}"/>
                    </a:ext>
                  </a:extLst>
                </p14:cNvPr>
                <p14:cNvContentPartPr/>
                <p14:nvPr/>
              </p14:nvContentPartPr>
              <p14:xfrm>
                <a:off x="8804547" y="2604840"/>
                <a:ext cx="184320" cy="93600"/>
              </p14:xfrm>
            </p:contentPart>
          </mc:Choice>
          <mc:Fallback xmlns="">
            <p:pic>
              <p:nvPicPr>
                <p:cNvPr id="38" name="Freihand 37">
                  <a:extLst>
                    <a:ext uri="{FF2B5EF4-FFF2-40B4-BE49-F238E27FC236}">
                      <a16:creationId xmlns:a16="http://schemas.microsoft.com/office/drawing/2014/main" id="{CF64C8C6-9DF0-4FE0-9D50-1F47CD4140A9}"/>
                    </a:ext>
                  </a:extLst>
                </p:cNvPr>
                <p:cNvPicPr/>
                <p:nvPr/>
              </p:nvPicPr>
              <p:blipFill>
                <a:blip r:embed="rId68"/>
                <a:stretch>
                  <a:fillRect/>
                </a:stretch>
              </p:blipFill>
              <p:spPr>
                <a:xfrm>
                  <a:off x="8800227" y="2600520"/>
                  <a:ext cx="192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B3EF8A6A-DA51-4786-9991-2751C5EF2E5A}"/>
                    </a:ext>
                  </a:extLst>
                </p14:cNvPr>
                <p14:cNvContentPartPr/>
                <p14:nvPr/>
              </p14:nvContentPartPr>
              <p14:xfrm>
                <a:off x="9028467" y="2551560"/>
                <a:ext cx="427680" cy="137520"/>
              </p14:xfrm>
            </p:contentPart>
          </mc:Choice>
          <mc:Fallback xmlns="">
            <p:pic>
              <p:nvPicPr>
                <p:cNvPr id="39" name="Freihand 38">
                  <a:extLst>
                    <a:ext uri="{FF2B5EF4-FFF2-40B4-BE49-F238E27FC236}">
                      <a16:creationId xmlns:a16="http://schemas.microsoft.com/office/drawing/2014/main" id="{B3EF8A6A-DA51-4786-9991-2751C5EF2E5A}"/>
                    </a:ext>
                  </a:extLst>
                </p:cNvPr>
                <p:cNvPicPr/>
                <p:nvPr/>
              </p:nvPicPr>
              <p:blipFill>
                <a:blip r:embed="rId70"/>
                <a:stretch>
                  <a:fillRect/>
                </a:stretch>
              </p:blipFill>
              <p:spPr>
                <a:xfrm>
                  <a:off x="9024147" y="2547240"/>
                  <a:ext cx="436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C2A4A57B-1E87-4B2B-9B1C-0AE8C9C08790}"/>
                    </a:ext>
                  </a:extLst>
                </p14:cNvPr>
                <p14:cNvContentPartPr/>
                <p14:nvPr/>
              </p14:nvContentPartPr>
              <p14:xfrm>
                <a:off x="9432747" y="2491080"/>
                <a:ext cx="114840" cy="187560"/>
              </p14:xfrm>
            </p:contentPart>
          </mc:Choice>
          <mc:Fallback xmlns="">
            <p:pic>
              <p:nvPicPr>
                <p:cNvPr id="40" name="Freihand 39">
                  <a:extLst>
                    <a:ext uri="{FF2B5EF4-FFF2-40B4-BE49-F238E27FC236}">
                      <a16:creationId xmlns:a16="http://schemas.microsoft.com/office/drawing/2014/main" id="{C2A4A57B-1E87-4B2B-9B1C-0AE8C9C08790}"/>
                    </a:ext>
                  </a:extLst>
                </p:cNvPr>
                <p:cNvPicPr/>
                <p:nvPr/>
              </p:nvPicPr>
              <p:blipFill>
                <a:blip r:embed="rId72"/>
                <a:stretch>
                  <a:fillRect/>
                </a:stretch>
              </p:blipFill>
              <p:spPr>
                <a:xfrm>
                  <a:off x="9428427" y="2486760"/>
                  <a:ext cx="123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0DFD74FD-8F29-4DE6-98A6-0D8471B41C54}"/>
                    </a:ext>
                  </a:extLst>
                </p14:cNvPr>
                <p14:cNvContentPartPr/>
                <p14:nvPr/>
              </p14:nvContentPartPr>
              <p14:xfrm>
                <a:off x="9544347" y="2496120"/>
                <a:ext cx="302040" cy="196560"/>
              </p14:xfrm>
            </p:contentPart>
          </mc:Choice>
          <mc:Fallback xmlns="">
            <p:pic>
              <p:nvPicPr>
                <p:cNvPr id="41" name="Freihand 40">
                  <a:extLst>
                    <a:ext uri="{FF2B5EF4-FFF2-40B4-BE49-F238E27FC236}">
                      <a16:creationId xmlns:a16="http://schemas.microsoft.com/office/drawing/2014/main" id="{0DFD74FD-8F29-4DE6-98A6-0D8471B41C54}"/>
                    </a:ext>
                  </a:extLst>
                </p:cNvPr>
                <p:cNvPicPr/>
                <p:nvPr/>
              </p:nvPicPr>
              <p:blipFill>
                <a:blip r:embed="rId74"/>
                <a:stretch>
                  <a:fillRect/>
                </a:stretch>
              </p:blipFill>
              <p:spPr>
                <a:xfrm>
                  <a:off x="9540027" y="2491800"/>
                  <a:ext cx="310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994D18F6-E983-4B16-A54A-279136C609A3}"/>
                    </a:ext>
                  </a:extLst>
                </p14:cNvPr>
                <p14:cNvContentPartPr/>
                <p14:nvPr/>
              </p14:nvContentPartPr>
              <p14:xfrm>
                <a:off x="9827667" y="2508360"/>
                <a:ext cx="290880" cy="141120"/>
              </p14:xfrm>
            </p:contentPart>
          </mc:Choice>
          <mc:Fallback xmlns="">
            <p:pic>
              <p:nvPicPr>
                <p:cNvPr id="42" name="Freihand 41">
                  <a:extLst>
                    <a:ext uri="{FF2B5EF4-FFF2-40B4-BE49-F238E27FC236}">
                      <a16:creationId xmlns:a16="http://schemas.microsoft.com/office/drawing/2014/main" id="{994D18F6-E983-4B16-A54A-279136C609A3}"/>
                    </a:ext>
                  </a:extLst>
                </p:cNvPr>
                <p:cNvPicPr/>
                <p:nvPr/>
              </p:nvPicPr>
              <p:blipFill>
                <a:blip r:embed="rId76"/>
                <a:stretch>
                  <a:fillRect/>
                </a:stretch>
              </p:blipFill>
              <p:spPr>
                <a:xfrm>
                  <a:off x="9823347" y="2504040"/>
                  <a:ext cx="299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4FF22AFB-5BE4-49FB-AE12-B47C84060471}"/>
                    </a:ext>
                  </a:extLst>
                </p14:cNvPr>
                <p14:cNvContentPartPr/>
                <p14:nvPr/>
              </p14:nvContentPartPr>
              <p14:xfrm>
                <a:off x="9976347" y="2388480"/>
                <a:ext cx="5760" cy="9360"/>
              </p14:xfrm>
            </p:contentPart>
          </mc:Choice>
          <mc:Fallback xmlns="">
            <p:pic>
              <p:nvPicPr>
                <p:cNvPr id="43" name="Freihand 42">
                  <a:extLst>
                    <a:ext uri="{FF2B5EF4-FFF2-40B4-BE49-F238E27FC236}">
                      <a16:creationId xmlns:a16="http://schemas.microsoft.com/office/drawing/2014/main" id="{4FF22AFB-5BE4-49FB-AE12-B47C84060471}"/>
                    </a:ext>
                  </a:extLst>
                </p:cNvPr>
                <p:cNvPicPr/>
                <p:nvPr/>
              </p:nvPicPr>
              <p:blipFill>
                <a:blip r:embed="rId78"/>
                <a:stretch>
                  <a:fillRect/>
                </a:stretch>
              </p:blipFill>
              <p:spPr>
                <a:xfrm>
                  <a:off x="9972027" y="2384160"/>
                  <a:ext cx="14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EB44C539-1F2E-4727-A698-A3C968C91B0A}"/>
                    </a:ext>
                  </a:extLst>
                </p14:cNvPr>
                <p14:cNvContentPartPr/>
                <p14:nvPr/>
              </p14:nvContentPartPr>
              <p14:xfrm>
                <a:off x="10313667" y="2313960"/>
                <a:ext cx="24120" cy="97560"/>
              </p14:xfrm>
            </p:contentPart>
          </mc:Choice>
          <mc:Fallback xmlns="">
            <p:pic>
              <p:nvPicPr>
                <p:cNvPr id="44" name="Freihand 43">
                  <a:extLst>
                    <a:ext uri="{FF2B5EF4-FFF2-40B4-BE49-F238E27FC236}">
                      <a16:creationId xmlns:a16="http://schemas.microsoft.com/office/drawing/2014/main" id="{EB44C539-1F2E-4727-A698-A3C968C91B0A}"/>
                    </a:ext>
                  </a:extLst>
                </p:cNvPr>
                <p:cNvPicPr/>
                <p:nvPr/>
              </p:nvPicPr>
              <p:blipFill>
                <a:blip r:embed="rId80"/>
                <a:stretch>
                  <a:fillRect/>
                </a:stretch>
              </p:blipFill>
              <p:spPr>
                <a:xfrm>
                  <a:off x="10309347" y="2309640"/>
                  <a:ext cx="32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BD09AC67-7D76-4555-A002-1979C989C86F}"/>
                    </a:ext>
                  </a:extLst>
                </p14:cNvPr>
                <p14:cNvContentPartPr/>
                <p14:nvPr/>
              </p14:nvContentPartPr>
              <p14:xfrm>
                <a:off x="10348227" y="2184720"/>
                <a:ext cx="66960" cy="473040"/>
              </p14:xfrm>
            </p:contentPart>
          </mc:Choice>
          <mc:Fallback xmlns="">
            <p:pic>
              <p:nvPicPr>
                <p:cNvPr id="45" name="Freihand 44">
                  <a:extLst>
                    <a:ext uri="{FF2B5EF4-FFF2-40B4-BE49-F238E27FC236}">
                      <a16:creationId xmlns:a16="http://schemas.microsoft.com/office/drawing/2014/main" id="{BD09AC67-7D76-4555-A002-1979C989C86F}"/>
                    </a:ext>
                  </a:extLst>
                </p:cNvPr>
                <p:cNvPicPr/>
                <p:nvPr/>
              </p:nvPicPr>
              <p:blipFill>
                <a:blip r:embed="rId82"/>
                <a:stretch>
                  <a:fillRect/>
                </a:stretch>
              </p:blipFill>
              <p:spPr>
                <a:xfrm>
                  <a:off x="10343907" y="2180400"/>
                  <a:ext cx="756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8AF87618-60C9-48C5-ABC2-F994B8E12637}"/>
                    </a:ext>
                  </a:extLst>
                </p14:cNvPr>
                <p14:cNvContentPartPr/>
                <p14:nvPr/>
              </p14:nvContentPartPr>
              <p14:xfrm>
                <a:off x="7963947" y="2688720"/>
                <a:ext cx="3060720" cy="158400"/>
              </p14:xfrm>
            </p:contentPart>
          </mc:Choice>
          <mc:Fallback xmlns="">
            <p:pic>
              <p:nvPicPr>
                <p:cNvPr id="46" name="Freihand 45">
                  <a:extLst>
                    <a:ext uri="{FF2B5EF4-FFF2-40B4-BE49-F238E27FC236}">
                      <a16:creationId xmlns:a16="http://schemas.microsoft.com/office/drawing/2014/main" id="{8AF87618-60C9-48C5-ABC2-F994B8E12637}"/>
                    </a:ext>
                  </a:extLst>
                </p:cNvPr>
                <p:cNvPicPr/>
                <p:nvPr/>
              </p:nvPicPr>
              <p:blipFill>
                <a:blip r:embed="rId84"/>
                <a:stretch>
                  <a:fillRect/>
                </a:stretch>
              </p:blipFill>
              <p:spPr>
                <a:xfrm>
                  <a:off x="7959627" y="2684400"/>
                  <a:ext cx="306936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3F539DA9-8982-4703-B064-25A6CC548D6C}"/>
                  </a:ext>
                </a:extLst>
              </p14:cNvPr>
              <p14:cNvContentPartPr/>
              <p14:nvPr/>
            </p14:nvContentPartPr>
            <p14:xfrm>
              <a:off x="253107" y="3985800"/>
              <a:ext cx="2444040" cy="117720"/>
            </p14:xfrm>
          </p:contentPart>
        </mc:Choice>
        <mc:Fallback xmlns="">
          <p:pic>
            <p:nvPicPr>
              <p:cNvPr id="48" name="Freihand 47">
                <a:extLst>
                  <a:ext uri="{FF2B5EF4-FFF2-40B4-BE49-F238E27FC236}">
                    <a16:creationId xmlns:a16="http://schemas.microsoft.com/office/drawing/2014/main" id="{3F539DA9-8982-4703-B064-25A6CC548D6C}"/>
                  </a:ext>
                </a:extLst>
              </p:cNvPr>
              <p:cNvPicPr/>
              <p:nvPr/>
            </p:nvPicPr>
            <p:blipFill>
              <a:blip r:embed="rId86"/>
              <a:stretch>
                <a:fillRect/>
              </a:stretch>
            </p:blipFill>
            <p:spPr>
              <a:xfrm>
                <a:off x="248787" y="3981480"/>
                <a:ext cx="245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346D7DB0-09ED-45C9-947F-ECFAC94A2DEB}"/>
                  </a:ext>
                </a:extLst>
              </p14:cNvPr>
              <p14:cNvContentPartPr/>
              <p14:nvPr/>
            </p14:nvContentPartPr>
            <p14:xfrm>
              <a:off x="186507" y="4564680"/>
              <a:ext cx="6925680" cy="1333440"/>
            </p14:xfrm>
          </p:contentPart>
        </mc:Choice>
        <mc:Fallback xmlns="">
          <p:pic>
            <p:nvPicPr>
              <p:cNvPr id="49" name="Freihand 48">
                <a:extLst>
                  <a:ext uri="{FF2B5EF4-FFF2-40B4-BE49-F238E27FC236}">
                    <a16:creationId xmlns:a16="http://schemas.microsoft.com/office/drawing/2014/main" id="{346D7DB0-09ED-45C9-947F-ECFAC94A2DEB}"/>
                  </a:ext>
                </a:extLst>
              </p:cNvPr>
              <p:cNvPicPr/>
              <p:nvPr/>
            </p:nvPicPr>
            <p:blipFill>
              <a:blip r:embed="rId88"/>
              <a:stretch>
                <a:fillRect/>
              </a:stretch>
            </p:blipFill>
            <p:spPr>
              <a:xfrm>
                <a:off x="182187" y="4560360"/>
                <a:ext cx="6934320" cy="1342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4E86B204-1BA4-455F-8204-1A89C8CEAD49}"/>
                  </a:ext>
                </a:extLst>
              </p14:cNvPr>
              <p14:cNvContentPartPr/>
              <p14:nvPr/>
            </p14:nvContentPartPr>
            <p14:xfrm>
              <a:off x="238347" y="4536960"/>
              <a:ext cx="6749640" cy="1318680"/>
            </p14:xfrm>
          </p:contentPart>
        </mc:Choice>
        <mc:Fallback xmlns="">
          <p:pic>
            <p:nvPicPr>
              <p:cNvPr id="50" name="Freihand 49">
                <a:extLst>
                  <a:ext uri="{FF2B5EF4-FFF2-40B4-BE49-F238E27FC236}">
                    <a16:creationId xmlns:a16="http://schemas.microsoft.com/office/drawing/2014/main" id="{4E86B204-1BA4-455F-8204-1A89C8CEAD49}"/>
                  </a:ext>
                </a:extLst>
              </p:cNvPr>
              <p:cNvPicPr/>
              <p:nvPr/>
            </p:nvPicPr>
            <p:blipFill>
              <a:blip r:embed="rId90"/>
              <a:stretch>
                <a:fillRect/>
              </a:stretch>
            </p:blipFill>
            <p:spPr>
              <a:xfrm>
                <a:off x="234027" y="4532640"/>
                <a:ext cx="6758280" cy="1327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 name="Freihand 4">
                <a:extLst>
                  <a:ext uri="{FF2B5EF4-FFF2-40B4-BE49-F238E27FC236}">
                    <a16:creationId xmlns:a16="http://schemas.microsoft.com/office/drawing/2014/main" id="{01617B9B-4971-4A3A-B796-4EFCFCAF3D7B}"/>
                  </a:ext>
                </a:extLst>
              </p14:cNvPr>
              <p14:cNvContentPartPr/>
              <p14:nvPr/>
            </p14:nvContentPartPr>
            <p14:xfrm>
              <a:off x="3431547" y="1464360"/>
              <a:ext cx="3015000" cy="765000"/>
            </p14:xfrm>
          </p:contentPart>
        </mc:Choice>
        <mc:Fallback xmlns="">
          <p:pic>
            <p:nvPicPr>
              <p:cNvPr id="5" name="Freihand 4">
                <a:extLst>
                  <a:ext uri="{FF2B5EF4-FFF2-40B4-BE49-F238E27FC236}">
                    <a16:creationId xmlns:a16="http://schemas.microsoft.com/office/drawing/2014/main" id="{01617B9B-4971-4A3A-B796-4EFCFCAF3D7B}"/>
                  </a:ext>
                </a:extLst>
              </p:cNvPr>
              <p:cNvPicPr/>
              <p:nvPr/>
            </p:nvPicPr>
            <p:blipFill>
              <a:blip r:embed="rId92"/>
              <a:stretch>
                <a:fillRect/>
              </a:stretch>
            </p:blipFill>
            <p:spPr>
              <a:xfrm>
                <a:off x="3427227" y="1460040"/>
                <a:ext cx="3023640" cy="77364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01559A4-27D3-C9DE-A360-8212D5833F57}"/>
              </a:ext>
            </a:extLst>
          </p:cNvPr>
          <p:cNvPicPr>
            <a:picLocks noChangeAspect="1"/>
          </p:cNvPicPr>
          <p:nvPr/>
        </p:nvPicPr>
        <p:blipFill>
          <a:blip r:embed="rId3"/>
          <a:stretch>
            <a:fillRect/>
          </a:stretch>
        </p:blipFill>
        <p:spPr>
          <a:xfrm>
            <a:off x="0" y="753169"/>
            <a:ext cx="7913914"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03F801CD-2A75-45DB-98E8-C952B447B0A6}"/>
                  </a:ext>
                </a:extLst>
              </p14:cNvPr>
              <p14:cNvContentPartPr/>
              <p14:nvPr/>
            </p14:nvContentPartPr>
            <p14:xfrm>
              <a:off x="314667" y="6266387"/>
              <a:ext cx="1258200" cy="456120"/>
            </p14:xfrm>
          </p:contentPart>
        </mc:Choice>
        <mc:Fallback xmlns="">
          <p:pic>
            <p:nvPicPr>
              <p:cNvPr id="4" name="Freihand 3">
                <a:extLst>
                  <a:ext uri="{FF2B5EF4-FFF2-40B4-BE49-F238E27FC236}">
                    <a16:creationId xmlns:a16="http://schemas.microsoft.com/office/drawing/2014/main" id="{03F801CD-2A75-45DB-98E8-C952B447B0A6}"/>
                  </a:ext>
                </a:extLst>
              </p:cNvPr>
              <p:cNvPicPr/>
              <p:nvPr/>
            </p:nvPicPr>
            <p:blipFill>
              <a:blip r:embed="rId5"/>
              <a:stretch>
                <a:fillRect/>
              </a:stretch>
            </p:blipFill>
            <p:spPr>
              <a:xfrm>
                <a:off x="310347" y="6262067"/>
                <a:ext cx="126684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1C3BEC9-0BE1-4161-BFE6-F366104038BB}"/>
                  </a:ext>
                </a:extLst>
              </p14:cNvPr>
              <p14:cNvContentPartPr/>
              <p14:nvPr/>
            </p14:nvContentPartPr>
            <p14:xfrm>
              <a:off x="55827" y="5409227"/>
              <a:ext cx="2187360" cy="730080"/>
            </p14:xfrm>
          </p:contentPart>
        </mc:Choice>
        <mc:Fallback xmlns="">
          <p:pic>
            <p:nvPicPr>
              <p:cNvPr id="5" name="Freihand 4">
                <a:extLst>
                  <a:ext uri="{FF2B5EF4-FFF2-40B4-BE49-F238E27FC236}">
                    <a16:creationId xmlns:a16="http://schemas.microsoft.com/office/drawing/2014/main" id="{71C3BEC9-0BE1-4161-BFE6-F366104038BB}"/>
                  </a:ext>
                </a:extLst>
              </p:cNvPr>
              <p:cNvPicPr/>
              <p:nvPr/>
            </p:nvPicPr>
            <p:blipFill>
              <a:blip r:embed="rId7"/>
              <a:stretch>
                <a:fillRect/>
              </a:stretch>
            </p:blipFill>
            <p:spPr>
              <a:xfrm>
                <a:off x="51507" y="5404907"/>
                <a:ext cx="219600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F07BB08C-1D41-4687-AED7-C08FC7F405C3}"/>
                  </a:ext>
                </a:extLst>
              </p14:cNvPr>
              <p14:cNvContentPartPr/>
              <p14:nvPr/>
            </p14:nvContentPartPr>
            <p14:xfrm>
              <a:off x="2391867" y="5987387"/>
              <a:ext cx="3434760" cy="56880"/>
            </p14:xfrm>
          </p:contentPart>
        </mc:Choice>
        <mc:Fallback xmlns="">
          <p:pic>
            <p:nvPicPr>
              <p:cNvPr id="6" name="Freihand 5">
                <a:extLst>
                  <a:ext uri="{FF2B5EF4-FFF2-40B4-BE49-F238E27FC236}">
                    <a16:creationId xmlns:a16="http://schemas.microsoft.com/office/drawing/2014/main" id="{F07BB08C-1D41-4687-AED7-C08FC7F405C3}"/>
                  </a:ext>
                </a:extLst>
              </p:cNvPr>
              <p:cNvPicPr/>
              <p:nvPr/>
            </p:nvPicPr>
            <p:blipFill>
              <a:blip r:embed="rId9"/>
              <a:stretch>
                <a:fillRect/>
              </a:stretch>
            </p:blipFill>
            <p:spPr>
              <a:xfrm>
                <a:off x="2387547" y="5983067"/>
                <a:ext cx="3443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2048A82-FD0C-4443-93A4-5862D8EA98A4}"/>
                  </a:ext>
                </a:extLst>
              </p14:cNvPr>
              <p14:cNvContentPartPr/>
              <p14:nvPr/>
            </p14:nvContentPartPr>
            <p14:xfrm>
              <a:off x="834867" y="2897867"/>
              <a:ext cx="7256880" cy="83160"/>
            </p14:xfrm>
          </p:contentPart>
        </mc:Choice>
        <mc:Fallback xmlns="">
          <p:pic>
            <p:nvPicPr>
              <p:cNvPr id="7" name="Freihand 6">
                <a:extLst>
                  <a:ext uri="{FF2B5EF4-FFF2-40B4-BE49-F238E27FC236}">
                    <a16:creationId xmlns:a16="http://schemas.microsoft.com/office/drawing/2014/main" id="{A2048A82-FD0C-4443-93A4-5862D8EA98A4}"/>
                  </a:ext>
                </a:extLst>
              </p:cNvPr>
              <p:cNvPicPr/>
              <p:nvPr/>
            </p:nvPicPr>
            <p:blipFill>
              <a:blip r:embed="rId11"/>
              <a:stretch>
                <a:fillRect/>
              </a:stretch>
            </p:blipFill>
            <p:spPr>
              <a:xfrm>
                <a:off x="830547" y="2893547"/>
                <a:ext cx="7265520" cy="91800"/>
              </a:xfrm>
              <a:prstGeom prst="rect">
                <a:avLst/>
              </a:prstGeom>
            </p:spPr>
          </p:pic>
        </mc:Fallback>
      </mc:AlternateContent>
      <p:grpSp>
        <p:nvGrpSpPr>
          <p:cNvPr id="14" name="Gruppieren 13">
            <a:extLst>
              <a:ext uri="{FF2B5EF4-FFF2-40B4-BE49-F238E27FC236}">
                <a16:creationId xmlns:a16="http://schemas.microsoft.com/office/drawing/2014/main" id="{1EAA1DD8-5E05-40FE-BD7C-89EC9A2DE963}"/>
              </a:ext>
            </a:extLst>
          </p:cNvPr>
          <p:cNvGrpSpPr/>
          <p:nvPr/>
        </p:nvGrpSpPr>
        <p:grpSpPr>
          <a:xfrm>
            <a:off x="1248147" y="2664227"/>
            <a:ext cx="3240720" cy="424440"/>
            <a:chOff x="1248147" y="2664227"/>
            <a:chExt cx="3240720" cy="42444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08F9A962-7AAF-40D3-9AF2-354222AA3417}"/>
                    </a:ext>
                  </a:extLst>
                </p14:cNvPr>
                <p14:cNvContentPartPr/>
                <p14:nvPr/>
              </p14:nvContentPartPr>
              <p14:xfrm>
                <a:off x="1248147" y="2715347"/>
                <a:ext cx="58680" cy="373320"/>
              </p14:xfrm>
            </p:contentPart>
          </mc:Choice>
          <mc:Fallback xmlns="">
            <p:pic>
              <p:nvPicPr>
                <p:cNvPr id="9" name="Freihand 8">
                  <a:extLst>
                    <a:ext uri="{FF2B5EF4-FFF2-40B4-BE49-F238E27FC236}">
                      <a16:creationId xmlns:a16="http://schemas.microsoft.com/office/drawing/2014/main" id="{08F9A962-7AAF-40D3-9AF2-354222AA3417}"/>
                    </a:ext>
                  </a:extLst>
                </p:cNvPr>
                <p:cNvPicPr/>
                <p:nvPr/>
              </p:nvPicPr>
              <p:blipFill>
                <a:blip r:embed="rId13"/>
                <a:stretch>
                  <a:fillRect/>
                </a:stretch>
              </p:blipFill>
              <p:spPr>
                <a:xfrm>
                  <a:off x="1243827" y="2711027"/>
                  <a:ext cx="673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575EFB84-E99D-4DE8-91F8-DE71D16A51E5}"/>
                    </a:ext>
                  </a:extLst>
                </p14:cNvPr>
                <p14:cNvContentPartPr/>
                <p14:nvPr/>
              </p14:nvContentPartPr>
              <p14:xfrm>
                <a:off x="3058227" y="2713187"/>
                <a:ext cx="84600" cy="321120"/>
              </p14:xfrm>
            </p:contentPart>
          </mc:Choice>
          <mc:Fallback xmlns="">
            <p:pic>
              <p:nvPicPr>
                <p:cNvPr id="11" name="Freihand 10">
                  <a:extLst>
                    <a:ext uri="{FF2B5EF4-FFF2-40B4-BE49-F238E27FC236}">
                      <a16:creationId xmlns:a16="http://schemas.microsoft.com/office/drawing/2014/main" id="{575EFB84-E99D-4DE8-91F8-DE71D16A51E5}"/>
                    </a:ext>
                  </a:extLst>
                </p:cNvPr>
                <p:cNvPicPr/>
                <p:nvPr/>
              </p:nvPicPr>
              <p:blipFill>
                <a:blip r:embed="rId15"/>
                <a:stretch>
                  <a:fillRect/>
                </a:stretch>
              </p:blipFill>
              <p:spPr>
                <a:xfrm>
                  <a:off x="3053907" y="2708867"/>
                  <a:ext cx="932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CA2BEE45-039A-44F2-9E0A-29F5931627CE}"/>
                    </a:ext>
                  </a:extLst>
                </p14:cNvPr>
                <p14:cNvContentPartPr/>
                <p14:nvPr/>
              </p14:nvContentPartPr>
              <p14:xfrm>
                <a:off x="3052827" y="2716787"/>
                <a:ext cx="54000" cy="263160"/>
              </p14:xfrm>
            </p:contentPart>
          </mc:Choice>
          <mc:Fallback xmlns="">
            <p:pic>
              <p:nvPicPr>
                <p:cNvPr id="12" name="Freihand 11">
                  <a:extLst>
                    <a:ext uri="{FF2B5EF4-FFF2-40B4-BE49-F238E27FC236}">
                      <a16:creationId xmlns:a16="http://schemas.microsoft.com/office/drawing/2014/main" id="{CA2BEE45-039A-44F2-9E0A-29F5931627CE}"/>
                    </a:ext>
                  </a:extLst>
                </p:cNvPr>
                <p:cNvPicPr/>
                <p:nvPr/>
              </p:nvPicPr>
              <p:blipFill>
                <a:blip r:embed="rId17"/>
                <a:stretch>
                  <a:fillRect/>
                </a:stretch>
              </p:blipFill>
              <p:spPr>
                <a:xfrm>
                  <a:off x="3048507" y="2712467"/>
                  <a:ext cx="62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812CD73A-A9BB-4153-8CF6-826D0743A074}"/>
                    </a:ext>
                  </a:extLst>
                </p14:cNvPr>
                <p14:cNvContentPartPr/>
                <p14:nvPr/>
              </p14:nvContentPartPr>
              <p14:xfrm>
                <a:off x="4435947" y="2664227"/>
                <a:ext cx="52920" cy="316440"/>
              </p14:xfrm>
            </p:contentPart>
          </mc:Choice>
          <mc:Fallback xmlns="">
            <p:pic>
              <p:nvPicPr>
                <p:cNvPr id="13" name="Freihand 12">
                  <a:extLst>
                    <a:ext uri="{FF2B5EF4-FFF2-40B4-BE49-F238E27FC236}">
                      <a16:creationId xmlns:a16="http://schemas.microsoft.com/office/drawing/2014/main" id="{812CD73A-A9BB-4153-8CF6-826D0743A074}"/>
                    </a:ext>
                  </a:extLst>
                </p:cNvPr>
                <p:cNvPicPr/>
                <p:nvPr/>
              </p:nvPicPr>
              <p:blipFill>
                <a:blip r:embed="rId19"/>
                <a:stretch>
                  <a:fillRect/>
                </a:stretch>
              </p:blipFill>
              <p:spPr>
                <a:xfrm>
                  <a:off x="4431627" y="2659907"/>
                  <a:ext cx="61560" cy="32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EBF5F120-5FC6-4A2A-AB1A-95682DD71CDB}"/>
                  </a:ext>
                </a:extLst>
              </p14:cNvPr>
              <p14:cNvContentPartPr/>
              <p14:nvPr/>
            </p14:nvContentPartPr>
            <p14:xfrm>
              <a:off x="5383467" y="2753147"/>
              <a:ext cx="67680" cy="280080"/>
            </p14:xfrm>
          </p:contentPart>
        </mc:Choice>
        <mc:Fallback xmlns="">
          <p:pic>
            <p:nvPicPr>
              <p:cNvPr id="15" name="Freihand 14">
                <a:extLst>
                  <a:ext uri="{FF2B5EF4-FFF2-40B4-BE49-F238E27FC236}">
                    <a16:creationId xmlns:a16="http://schemas.microsoft.com/office/drawing/2014/main" id="{EBF5F120-5FC6-4A2A-AB1A-95682DD71CDB}"/>
                  </a:ext>
                </a:extLst>
              </p:cNvPr>
              <p:cNvPicPr/>
              <p:nvPr/>
            </p:nvPicPr>
            <p:blipFill>
              <a:blip r:embed="rId21"/>
              <a:stretch>
                <a:fillRect/>
              </a:stretch>
            </p:blipFill>
            <p:spPr>
              <a:xfrm>
                <a:off x="5379147" y="2748827"/>
                <a:ext cx="76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B6E8A48-9EBC-43EE-838A-A8EC33154B24}"/>
                  </a:ext>
                </a:extLst>
              </p14:cNvPr>
              <p14:cNvContentPartPr/>
              <p14:nvPr/>
            </p14:nvContentPartPr>
            <p14:xfrm>
              <a:off x="6174747" y="2794187"/>
              <a:ext cx="7200" cy="486360"/>
            </p14:xfrm>
          </p:contentPart>
        </mc:Choice>
        <mc:Fallback xmlns="">
          <p:pic>
            <p:nvPicPr>
              <p:cNvPr id="16" name="Freihand 15">
                <a:extLst>
                  <a:ext uri="{FF2B5EF4-FFF2-40B4-BE49-F238E27FC236}">
                    <a16:creationId xmlns:a16="http://schemas.microsoft.com/office/drawing/2014/main" id="{DB6E8A48-9EBC-43EE-838A-A8EC33154B24}"/>
                  </a:ext>
                </a:extLst>
              </p:cNvPr>
              <p:cNvPicPr/>
              <p:nvPr/>
            </p:nvPicPr>
            <p:blipFill>
              <a:blip r:embed="rId23"/>
              <a:stretch>
                <a:fillRect/>
              </a:stretch>
            </p:blipFill>
            <p:spPr>
              <a:xfrm>
                <a:off x="6170427" y="2789867"/>
                <a:ext cx="15840" cy="495000"/>
              </a:xfrm>
              <a:prstGeom prst="rect">
                <a:avLst/>
              </a:prstGeom>
            </p:spPr>
          </p:pic>
        </mc:Fallback>
      </mc:AlternateContent>
      <p:grpSp>
        <p:nvGrpSpPr>
          <p:cNvPr id="19" name="Gruppieren 18">
            <a:extLst>
              <a:ext uri="{FF2B5EF4-FFF2-40B4-BE49-F238E27FC236}">
                <a16:creationId xmlns:a16="http://schemas.microsoft.com/office/drawing/2014/main" id="{C4787B53-DF91-4AD4-8178-A5120221666F}"/>
              </a:ext>
            </a:extLst>
          </p:cNvPr>
          <p:cNvGrpSpPr/>
          <p:nvPr/>
        </p:nvGrpSpPr>
        <p:grpSpPr>
          <a:xfrm>
            <a:off x="5028147" y="3565307"/>
            <a:ext cx="2774520" cy="1017720"/>
            <a:chOff x="5028147" y="3565307"/>
            <a:chExt cx="2774520" cy="101772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52339280-D11E-4867-B89F-073C5A334D07}"/>
                    </a:ext>
                  </a:extLst>
                </p14:cNvPr>
                <p14:cNvContentPartPr/>
                <p14:nvPr/>
              </p14:nvContentPartPr>
              <p14:xfrm>
                <a:off x="5028147" y="3565307"/>
                <a:ext cx="1158480" cy="810360"/>
              </p14:xfrm>
            </p:contentPart>
          </mc:Choice>
          <mc:Fallback xmlns="">
            <p:pic>
              <p:nvPicPr>
                <p:cNvPr id="17" name="Freihand 16">
                  <a:extLst>
                    <a:ext uri="{FF2B5EF4-FFF2-40B4-BE49-F238E27FC236}">
                      <a16:creationId xmlns:a16="http://schemas.microsoft.com/office/drawing/2014/main" id="{52339280-D11E-4867-B89F-073C5A334D07}"/>
                    </a:ext>
                  </a:extLst>
                </p:cNvPr>
                <p:cNvPicPr/>
                <p:nvPr/>
              </p:nvPicPr>
              <p:blipFill>
                <a:blip r:embed="rId25"/>
                <a:stretch>
                  <a:fillRect/>
                </a:stretch>
              </p:blipFill>
              <p:spPr>
                <a:xfrm>
                  <a:off x="5023827" y="3560987"/>
                  <a:ext cx="116712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18493F54-8B0C-4A2C-9530-93B2BA6186AA}"/>
                    </a:ext>
                  </a:extLst>
                </p14:cNvPr>
                <p14:cNvContentPartPr/>
                <p14:nvPr/>
              </p14:nvContentPartPr>
              <p14:xfrm>
                <a:off x="6744987" y="3606347"/>
                <a:ext cx="1057680" cy="976680"/>
              </p14:xfrm>
            </p:contentPart>
          </mc:Choice>
          <mc:Fallback xmlns="">
            <p:pic>
              <p:nvPicPr>
                <p:cNvPr id="18" name="Freihand 17">
                  <a:extLst>
                    <a:ext uri="{FF2B5EF4-FFF2-40B4-BE49-F238E27FC236}">
                      <a16:creationId xmlns:a16="http://schemas.microsoft.com/office/drawing/2014/main" id="{18493F54-8B0C-4A2C-9530-93B2BA6186AA}"/>
                    </a:ext>
                  </a:extLst>
                </p:cNvPr>
                <p:cNvPicPr/>
                <p:nvPr/>
              </p:nvPicPr>
              <p:blipFill>
                <a:blip r:embed="rId27"/>
                <a:stretch>
                  <a:fillRect/>
                </a:stretch>
              </p:blipFill>
              <p:spPr>
                <a:xfrm>
                  <a:off x="6740667" y="3602027"/>
                  <a:ext cx="1066320" cy="9853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DD68281-CBB4-4E23-AA04-A8549BF5C71D}"/>
              </a:ext>
            </a:extLst>
          </p:cNvPr>
          <p:cNvPicPr>
            <a:picLocks noChangeAspect="1"/>
          </p:cNvPicPr>
          <p:nvPr/>
        </p:nvPicPr>
        <p:blipFill>
          <a:blip r:embed="rId3"/>
          <a:stretch>
            <a:fillRect/>
          </a:stretch>
        </p:blipFill>
        <p:spPr>
          <a:xfrm>
            <a:off x="8089480" y="2274393"/>
            <a:ext cx="3127291" cy="1669714"/>
          </a:xfrm>
          <a:prstGeom prst="rect">
            <a:avLst/>
          </a:prstGeom>
        </p:spPr>
      </p:pic>
      <p:grpSp>
        <p:nvGrpSpPr>
          <p:cNvPr id="6" name="Gruppieren 5">
            <a:extLst>
              <a:ext uri="{FF2B5EF4-FFF2-40B4-BE49-F238E27FC236}">
                <a16:creationId xmlns:a16="http://schemas.microsoft.com/office/drawing/2014/main" id="{2906374A-5EAD-423A-8EB3-F946B2179BCB}"/>
              </a:ext>
            </a:extLst>
          </p:cNvPr>
          <p:cNvGrpSpPr/>
          <p:nvPr/>
        </p:nvGrpSpPr>
        <p:grpSpPr>
          <a:xfrm>
            <a:off x="9826966" y="2027765"/>
            <a:ext cx="1601280" cy="784080"/>
            <a:chOff x="9986357" y="537067"/>
            <a:chExt cx="1601280" cy="78408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B51B732-26E3-4A72-A5F9-4767A9FCC5A3}"/>
                    </a:ext>
                  </a:extLst>
                </p14:cNvPr>
                <p14:cNvContentPartPr/>
                <p14:nvPr/>
              </p14:nvContentPartPr>
              <p14:xfrm>
                <a:off x="10402157" y="580267"/>
                <a:ext cx="19080" cy="1800"/>
              </p14:xfrm>
            </p:contentPart>
          </mc:Choice>
          <mc:Fallback xmlns="">
            <p:pic>
              <p:nvPicPr>
                <p:cNvPr id="7" name="Freihand 6">
                  <a:extLst>
                    <a:ext uri="{FF2B5EF4-FFF2-40B4-BE49-F238E27FC236}">
                      <a16:creationId xmlns:a16="http://schemas.microsoft.com/office/drawing/2014/main" id="{AB51B732-26E3-4A72-A5F9-4767A9FCC5A3}"/>
                    </a:ext>
                  </a:extLst>
                </p:cNvPr>
                <p:cNvPicPr/>
                <p:nvPr/>
              </p:nvPicPr>
              <p:blipFill>
                <a:blip r:embed="rId5"/>
                <a:stretch>
                  <a:fillRect/>
                </a:stretch>
              </p:blipFill>
              <p:spPr>
                <a:xfrm>
                  <a:off x="10397837" y="575947"/>
                  <a:ext cx="27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26873FD0-761C-4935-887C-4D96D204AF3E}"/>
                    </a:ext>
                  </a:extLst>
                </p14:cNvPr>
                <p14:cNvContentPartPr/>
                <p14:nvPr/>
              </p14:nvContentPartPr>
              <p14:xfrm>
                <a:off x="9986357" y="537067"/>
                <a:ext cx="1601280" cy="784080"/>
              </p14:xfrm>
            </p:contentPart>
          </mc:Choice>
          <mc:Fallback xmlns="">
            <p:pic>
              <p:nvPicPr>
                <p:cNvPr id="8" name="Freihand 7">
                  <a:extLst>
                    <a:ext uri="{FF2B5EF4-FFF2-40B4-BE49-F238E27FC236}">
                      <a16:creationId xmlns:a16="http://schemas.microsoft.com/office/drawing/2014/main" id="{26873FD0-761C-4935-887C-4D96D204AF3E}"/>
                    </a:ext>
                  </a:extLst>
                </p:cNvPr>
                <p:cNvPicPr/>
                <p:nvPr/>
              </p:nvPicPr>
              <p:blipFill>
                <a:blip r:embed="rId7"/>
                <a:stretch>
                  <a:fillRect/>
                </a:stretch>
              </p:blipFill>
              <p:spPr>
                <a:xfrm>
                  <a:off x="9982037" y="532747"/>
                  <a:ext cx="1609920" cy="79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BD57D52D-F509-45BF-86BB-39662AD0EE8F}"/>
                  </a:ext>
                </a:extLst>
              </p14:cNvPr>
              <p14:cNvContentPartPr/>
              <p14:nvPr/>
            </p14:nvContentPartPr>
            <p14:xfrm>
              <a:off x="2782397" y="1183267"/>
              <a:ext cx="1195560" cy="512280"/>
            </p14:xfrm>
          </p:contentPart>
        </mc:Choice>
        <mc:Fallback xmlns="">
          <p:pic>
            <p:nvPicPr>
              <p:cNvPr id="2" name="Freihand 1">
                <a:extLst>
                  <a:ext uri="{FF2B5EF4-FFF2-40B4-BE49-F238E27FC236}">
                    <a16:creationId xmlns:a16="http://schemas.microsoft.com/office/drawing/2014/main" id="{BD57D52D-F509-45BF-86BB-39662AD0EE8F}"/>
                  </a:ext>
                </a:extLst>
              </p:cNvPr>
              <p:cNvPicPr/>
              <p:nvPr/>
            </p:nvPicPr>
            <p:blipFill>
              <a:blip r:embed="rId9"/>
              <a:stretch>
                <a:fillRect/>
              </a:stretch>
            </p:blipFill>
            <p:spPr>
              <a:xfrm>
                <a:off x="2778077" y="1178947"/>
                <a:ext cx="120420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D62E8B3A-9C72-45B6-BE90-605F34DE5424}"/>
                  </a:ext>
                </a:extLst>
              </p14:cNvPr>
              <p14:cNvContentPartPr/>
              <p14:nvPr/>
            </p14:nvContentPartPr>
            <p14:xfrm>
              <a:off x="4076597" y="1497187"/>
              <a:ext cx="2424600" cy="588600"/>
            </p14:xfrm>
          </p:contentPart>
        </mc:Choice>
        <mc:Fallback xmlns="">
          <p:pic>
            <p:nvPicPr>
              <p:cNvPr id="3" name="Freihand 2">
                <a:extLst>
                  <a:ext uri="{FF2B5EF4-FFF2-40B4-BE49-F238E27FC236}">
                    <a16:creationId xmlns:a16="http://schemas.microsoft.com/office/drawing/2014/main" id="{D62E8B3A-9C72-45B6-BE90-605F34DE5424}"/>
                  </a:ext>
                </a:extLst>
              </p:cNvPr>
              <p:cNvPicPr/>
              <p:nvPr/>
            </p:nvPicPr>
            <p:blipFill>
              <a:blip r:embed="rId11"/>
              <a:stretch>
                <a:fillRect/>
              </a:stretch>
            </p:blipFill>
            <p:spPr>
              <a:xfrm>
                <a:off x="4072277" y="1492867"/>
                <a:ext cx="243324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CCEE447-2E06-4906-A34E-8C902A1ACE39}"/>
                  </a:ext>
                </a:extLst>
              </p14:cNvPr>
              <p14:cNvContentPartPr/>
              <p14:nvPr/>
            </p14:nvContentPartPr>
            <p14:xfrm>
              <a:off x="3042677" y="2546227"/>
              <a:ext cx="2862360" cy="980280"/>
            </p14:xfrm>
          </p:contentPart>
        </mc:Choice>
        <mc:Fallback xmlns="">
          <p:pic>
            <p:nvPicPr>
              <p:cNvPr id="9" name="Freihand 8">
                <a:extLst>
                  <a:ext uri="{FF2B5EF4-FFF2-40B4-BE49-F238E27FC236}">
                    <a16:creationId xmlns:a16="http://schemas.microsoft.com/office/drawing/2014/main" id="{2CCEE447-2E06-4906-A34E-8C902A1ACE39}"/>
                  </a:ext>
                </a:extLst>
              </p:cNvPr>
              <p:cNvPicPr/>
              <p:nvPr/>
            </p:nvPicPr>
            <p:blipFill>
              <a:blip r:embed="rId13"/>
              <a:stretch>
                <a:fillRect/>
              </a:stretch>
            </p:blipFill>
            <p:spPr>
              <a:xfrm>
                <a:off x="3038357" y="2541907"/>
                <a:ext cx="287100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B1DD6A50-F1AA-4417-B8F1-DE225B0BA5DE}"/>
                  </a:ext>
                </a:extLst>
              </p14:cNvPr>
              <p14:cNvContentPartPr/>
              <p14:nvPr/>
            </p14:nvContentPartPr>
            <p14:xfrm>
              <a:off x="1228277" y="4414627"/>
              <a:ext cx="5124600" cy="136080"/>
            </p14:xfrm>
          </p:contentPart>
        </mc:Choice>
        <mc:Fallback xmlns="">
          <p:pic>
            <p:nvPicPr>
              <p:cNvPr id="10" name="Freihand 9">
                <a:extLst>
                  <a:ext uri="{FF2B5EF4-FFF2-40B4-BE49-F238E27FC236}">
                    <a16:creationId xmlns:a16="http://schemas.microsoft.com/office/drawing/2014/main" id="{B1DD6A50-F1AA-4417-B8F1-DE225B0BA5DE}"/>
                  </a:ext>
                </a:extLst>
              </p:cNvPr>
              <p:cNvPicPr/>
              <p:nvPr/>
            </p:nvPicPr>
            <p:blipFill>
              <a:blip r:embed="rId15"/>
              <a:stretch>
                <a:fillRect/>
              </a:stretch>
            </p:blipFill>
            <p:spPr>
              <a:xfrm>
                <a:off x="1223957" y="4410307"/>
                <a:ext cx="5133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C765A62-8AAC-4214-917D-781CC0DF6643}"/>
                  </a:ext>
                </a:extLst>
              </p14:cNvPr>
              <p14:cNvContentPartPr/>
              <p14:nvPr/>
            </p14:nvContentPartPr>
            <p14:xfrm>
              <a:off x="1019837" y="4857787"/>
              <a:ext cx="3313800" cy="168840"/>
            </p14:xfrm>
          </p:contentPart>
        </mc:Choice>
        <mc:Fallback xmlns="">
          <p:pic>
            <p:nvPicPr>
              <p:cNvPr id="11" name="Freihand 10">
                <a:extLst>
                  <a:ext uri="{FF2B5EF4-FFF2-40B4-BE49-F238E27FC236}">
                    <a16:creationId xmlns:a16="http://schemas.microsoft.com/office/drawing/2014/main" id="{2C765A62-8AAC-4214-917D-781CC0DF6643}"/>
                  </a:ext>
                </a:extLst>
              </p:cNvPr>
              <p:cNvPicPr/>
              <p:nvPr/>
            </p:nvPicPr>
            <p:blipFill>
              <a:blip r:embed="rId17"/>
              <a:stretch>
                <a:fillRect/>
              </a:stretch>
            </p:blipFill>
            <p:spPr>
              <a:xfrm>
                <a:off x="1015517" y="4853467"/>
                <a:ext cx="3322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E5C097EB-2987-474B-BAAC-53C4CFC999DE}"/>
                  </a:ext>
                </a:extLst>
              </p14:cNvPr>
              <p14:cNvContentPartPr/>
              <p14:nvPr/>
            </p14:nvContentPartPr>
            <p14:xfrm>
              <a:off x="2884277" y="5200147"/>
              <a:ext cx="3285720" cy="92520"/>
            </p14:xfrm>
          </p:contentPart>
        </mc:Choice>
        <mc:Fallback xmlns="">
          <p:pic>
            <p:nvPicPr>
              <p:cNvPr id="12" name="Freihand 11">
                <a:extLst>
                  <a:ext uri="{FF2B5EF4-FFF2-40B4-BE49-F238E27FC236}">
                    <a16:creationId xmlns:a16="http://schemas.microsoft.com/office/drawing/2014/main" id="{E5C097EB-2987-474B-BAAC-53C4CFC999DE}"/>
                  </a:ext>
                </a:extLst>
              </p:cNvPr>
              <p:cNvPicPr/>
              <p:nvPr/>
            </p:nvPicPr>
            <p:blipFill>
              <a:blip r:embed="rId19"/>
              <a:stretch>
                <a:fillRect/>
              </a:stretch>
            </p:blipFill>
            <p:spPr>
              <a:xfrm>
                <a:off x="2879957" y="5195827"/>
                <a:ext cx="3294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5DB0414-16CE-48C4-872B-92B084907654}"/>
                  </a:ext>
                </a:extLst>
              </p14:cNvPr>
              <p14:cNvContentPartPr/>
              <p14:nvPr/>
            </p14:nvContentPartPr>
            <p14:xfrm>
              <a:off x="1311077" y="5623147"/>
              <a:ext cx="3620880" cy="91440"/>
            </p14:xfrm>
          </p:contentPart>
        </mc:Choice>
        <mc:Fallback xmlns="">
          <p:pic>
            <p:nvPicPr>
              <p:cNvPr id="13" name="Freihand 12">
                <a:extLst>
                  <a:ext uri="{FF2B5EF4-FFF2-40B4-BE49-F238E27FC236}">
                    <a16:creationId xmlns:a16="http://schemas.microsoft.com/office/drawing/2014/main" id="{95DB0414-16CE-48C4-872B-92B084907654}"/>
                  </a:ext>
                </a:extLst>
              </p:cNvPr>
              <p:cNvPicPr/>
              <p:nvPr/>
            </p:nvPicPr>
            <p:blipFill>
              <a:blip r:embed="rId21"/>
              <a:stretch>
                <a:fillRect/>
              </a:stretch>
            </p:blipFill>
            <p:spPr>
              <a:xfrm>
                <a:off x="1306757" y="5618827"/>
                <a:ext cx="362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B8E5934-8D74-4194-AB35-1B4863F3EC41}"/>
                  </a:ext>
                </a:extLst>
              </p14:cNvPr>
              <p14:cNvContentPartPr/>
              <p14:nvPr/>
            </p14:nvContentPartPr>
            <p14:xfrm>
              <a:off x="1185797" y="6058027"/>
              <a:ext cx="5144760" cy="140760"/>
            </p14:xfrm>
          </p:contentPart>
        </mc:Choice>
        <mc:Fallback xmlns="">
          <p:pic>
            <p:nvPicPr>
              <p:cNvPr id="14" name="Freihand 13">
                <a:extLst>
                  <a:ext uri="{FF2B5EF4-FFF2-40B4-BE49-F238E27FC236}">
                    <a16:creationId xmlns:a16="http://schemas.microsoft.com/office/drawing/2014/main" id="{0B8E5934-8D74-4194-AB35-1B4863F3EC41}"/>
                  </a:ext>
                </a:extLst>
              </p:cNvPr>
              <p:cNvPicPr/>
              <p:nvPr/>
            </p:nvPicPr>
            <p:blipFill>
              <a:blip r:embed="rId23"/>
              <a:stretch>
                <a:fillRect/>
              </a:stretch>
            </p:blipFill>
            <p:spPr>
              <a:xfrm>
                <a:off x="1181477" y="6053707"/>
                <a:ext cx="5153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AE7038E-6A05-418F-9B0B-66B5E7ABE47A}"/>
                  </a:ext>
                </a:extLst>
              </p14:cNvPr>
              <p14:cNvContentPartPr/>
              <p14:nvPr/>
            </p14:nvContentPartPr>
            <p14:xfrm>
              <a:off x="971597" y="6464107"/>
              <a:ext cx="4705200" cy="190800"/>
            </p14:xfrm>
          </p:contentPart>
        </mc:Choice>
        <mc:Fallback xmlns="">
          <p:pic>
            <p:nvPicPr>
              <p:cNvPr id="15" name="Freihand 14">
                <a:extLst>
                  <a:ext uri="{FF2B5EF4-FFF2-40B4-BE49-F238E27FC236}">
                    <a16:creationId xmlns:a16="http://schemas.microsoft.com/office/drawing/2014/main" id="{2AE7038E-6A05-418F-9B0B-66B5E7ABE47A}"/>
                  </a:ext>
                </a:extLst>
              </p:cNvPr>
              <p:cNvPicPr/>
              <p:nvPr/>
            </p:nvPicPr>
            <p:blipFill>
              <a:blip r:embed="rId25"/>
              <a:stretch>
                <a:fillRect/>
              </a:stretch>
            </p:blipFill>
            <p:spPr>
              <a:xfrm>
                <a:off x="967277" y="6459787"/>
                <a:ext cx="4713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8591180-079B-468E-8DF9-301DFD8005A5}"/>
                  </a:ext>
                </a:extLst>
              </p14:cNvPr>
              <p14:cNvContentPartPr/>
              <p14:nvPr/>
            </p14:nvContentPartPr>
            <p14:xfrm>
              <a:off x="6504077" y="5186827"/>
              <a:ext cx="52560" cy="57600"/>
            </p14:xfrm>
          </p:contentPart>
        </mc:Choice>
        <mc:Fallback xmlns="">
          <p:pic>
            <p:nvPicPr>
              <p:cNvPr id="16" name="Freihand 15">
                <a:extLst>
                  <a:ext uri="{FF2B5EF4-FFF2-40B4-BE49-F238E27FC236}">
                    <a16:creationId xmlns:a16="http://schemas.microsoft.com/office/drawing/2014/main" id="{F8591180-079B-468E-8DF9-301DFD8005A5}"/>
                  </a:ext>
                </a:extLst>
              </p:cNvPr>
              <p:cNvPicPr/>
              <p:nvPr/>
            </p:nvPicPr>
            <p:blipFill>
              <a:blip r:embed="rId27"/>
              <a:stretch>
                <a:fillRect/>
              </a:stretch>
            </p:blipFill>
            <p:spPr>
              <a:xfrm>
                <a:off x="6499757" y="5182507"/>
                <a:ext cx="61200" cy="66240"/>
              </a:xfrm>
              <a:prstGeom prst="rect">
                <a:avLst/>
              </a:prstGeom>
            </p:spPr>
          </p:pic>
        </mc:Fallback>
      </mc:AlternateContent>
      <p:grpSp>
        <p:nvGrpSpPr>
          <p:cNvPr id="38" name="Gruppieren 37">
            <a:extLst>
              <a:ext uri="{FF2B5EF4-FFF2-40B4-BE49-F238E27FC236}">
                <a16:creationId xmlns:a16="http://schemas.microsoft.com/office/drawing/2014/main" id="{84B45EFB-B621-45A5-8014-A15665236DE6}"/>
              </a:ext>
            </a:extLst>
          </p:cNvPr>
          <p:cNvGrpSpPr/>
          <p:nvPr/>
        </p:nvGrpSpPr>
        <p:grpSpPr>
          <a:xfrm>
            <a:off x="6672557" y="4910347"/>
            <a:ext cx="1682280" cy="632160"/>
            <a:chOff x="6672557" y="4910347"/>
            <a:chExt cx="1682280" cy="632160"/>
          </a:xfrm>
        </p:grpSpPr>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49E6C960-CAC0-4F5F-8DBF-397880A9F074}"/>
                    </a:ext>
                  </a:extLst>
                </p14:cNvPr>
                <p14:cNvContentPartPr/>
                <p14:nvPr/>
              </p14:nvContentPartPr>
              <p14:xfrm>
                <a:off x="6672557" y="4994227"/>
                <a:ext cx="497880" cy="264240"/>
              </p14:xfrm>
            </p:contentPart>
          </mc:Choice>
          <mc:Fallback xmlns="">
            <p:pic>
              <p:nvPicPr>
                <p:cNvPr id="17" name="Freihand 16">
                  <a:extLst>
                    <a:ext uri="{FF2B5EF4-FFF2-40B4-BE49-F238E27FC236}">
                      <a16:creationId xmlns:a16="http://schemas.microsoft.com/office/drawing/2014/main" id="{49E6C960-CAC0-4F5F-8DBF-397880A9F074}"/>
                    </a:ext>
                  </a:extLst>
                </p:cNvPr>
                <p:cNvPicPr/>
                <p:nvPr/>
              </p:nvPicPr>
              <p:blipFill>
                <a:blip r:embed="rId29"/>
                <a:stretch>
                  <a:fillRect/>
                </a:stretch>
              </p:blipFill>
              <p:spPr>
                <a:xfrm>
                  <a:off x="6668237" y="4989907"/>
                  <a:ext cx="506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FD105113-3784-4ADD-AFD6-78DF1F19EEAD}"/>
                    </a:ext>
                  </a:extLst>
                </p14:cNvPr>
                <p14:cNvContentPartPr/>
                <p14:nvPr/>
              </p14:nvContentPartPr>
              <p14:xfrm>
                <a:off x="7157837" y="5049667"/>
                <a:ext cx="28440" cy="12960"/>
              </p14:xfrm>
            </p:contentPart>
          </mc:Choice>
          <mc:Fallback xmlns="">
            <p:pic>
              <p:nvPicPr>
                <p:cNvPr id="18" name="Freihand 17">
                  <a:extLst>
                    <a:ext uri="{FF2B5EF4-FFF2-40B4-BE49-F238E27FC236}">
                      <a16:creationId xmlns:a16="http://schemas.microsoft.com/office/drawing/2014/main" id="{FD105113-3784-4ADD-AFD6-78DF1F19EEAD}"/>
                    </a:ext>
                  </a:extLst>
                </p:cNvPr>
                <p:cNvPicPr/>
                <p:nvPr/>
              </p:nvPicPr>
              <p:blipFill>
                <a:blip r:embed="rId31"/>
                <a:stretch>
                  <a:fillRect/>
                </a:stretch>
              </p:blipFill>
              <p:spPr>
                <a:xfrm>
                  <a:off x="7153517" y="5045347"/>
                  <a:ext cx="3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A9D922DE-4166-4A88-8F9B-DDCC36F62FC4}"/>
                    </a:ext>
                  </a:extLst>
                </p14:cNvPr>
                <p14:cNvContentPartPr/>
                <p14:nvPr/>
              </p14:nvContentPartPr>
              <p14:xfrm>
                <a:off x="7223357" y="5087107"/>
                <a:ext cx="183240" cy="102240"/>
              </p14:xfrm>
            </p:contentPart>
          </mc:Choice>
          <mc:Fallback xmlns="">
            <p:pic>
              <p:nvPicPr>
                <p:cNvPr id="19" name="Freihand 18">
                  <a:extLst>
                    <a:ext uri="{FF2B5EF4-FFF2-40B4-BE49-F238E27FC236}">
                      <a16:creationId xmlns:a16="http://schemas.microsoft.com/office/drawing/2014/main" id="{A9D922DE-4166-4A88-8F9B-DDCC36F62FC4}"/>
                    </a:ext>
                  </a:extLst>
                </p:cNvPr>
                <p:cNvPicPr/>
                <p:nvPr/>
              </p:nvPicPr>
              <p:blipFill>
                <a:blip r:embed="rId33"/>
                <a:stretch>
                  <a:fillRect/>
                </a:stretch>
              </p:blipFill>
              <p:spPr>
                <a:xfrm>
                  <a:off x="7219037" y="5082787"/>
                  <a:ext cx="19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A70D11FF-6DDA-4538-B38F-C7A13C2BB5A1}"/>
                    </a:ext>
                  </a:extLst>
                </p14:cNvPr>
                <p14:cNvContentPartPr/>
                <p14:nvPr/>
              </p14:nvContentPartPr>
              <p14:xfrm>
                <a:off x="7482197" y="5086747"/>
                <a:ext cx="90720" cy="126360"/>
              </p14:xfrm>
            </p:contentPart>
          </mc:Choice>
          <mc:Fallback xmlns="">
            <p:pic>
              <p:nvPicPr>
                <p:cNvPr id="20" name="Freihand 19">
                  <a:extLst>
                    <a:ext uri="{FF2B5EF4-FFF2-40B4-BE49-F238E27FC236}">
                      <a16:creationId xmlns:a16="http://schemas.microsoft.com/office/drawing/2014/main" id="{A70D11FF-6DDA-4538-B38F-C7A13C2BB5A1}"/>
                    </a:ext>
                  </a:extLst>
                </p:cNvPr>
                <p:cNvPicPr/>
                <p:nvPr/>
              </p:nvPicPr>
              <p:blipFill>
                <a:blip r:embed="rId35"/>
                <a:stretch>
                  <a:fillRect/>
                </a:stretch>
              </p:blipFill>
              <p:spPr>
                <a:xfrm>
                  <a:off x="7477877" y="5082427"/>
                  <a:ext cx="99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D3B4ECA-0221-45CE-9DD8-8EEA89EFAB2E}"/>
                    </a:ext>
                  </a:extLst>
                </p14:cNvPr>
                <p14:cNvContentPartPr/>
                <p14:nvPr/>
              </p14:nvContentPartPr>
              <p14:xfrm>
                <a:off x="7614677" y="5016187"/>
                <a:ext cx="119160" cy="169920"/>
              </p14:xfrm>
            </p:contentPart>
          </mc:Choice>
          <mc:Fallback xmlns="">
            <p:pic>
              <p:nvPicPr>
                <p:cNvPr id="21" name="Freihand 20">
                  <a:extLst>
                    <a:ext uri="{FF2B5EF4-FFF2-40B4-BE49-F238E27FC236}">
                      <a16:creationId xmlns:a16="http://schemas.microsoft.com/office/drawing/2014/main" id="{8D3B4ECA-0221-45CE-9DD8-8EEA89EFAB2E}"/>
                    </a:ext>
                  </a:extLst>
                </p:cNvPr>
                <p:cNvPicPr/>
                <p:nvPr/>
              </p:nvPicPr>
              <p:blipFill>
                <a:blip r:embed="rId37"/>
                <a:stretch>
                  <a:fillRect/>
                </a:stretch>
              </p:blipFill>
              <p:spPr>
                <a:xfrm>
                  <a:off x="7610357" y="5011867"/>
                  <a:ext cx="12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A6BECF86-4A77-4AE2-957E-11E82899E3B9}"/>
                    </a:ext>
                  </a:extLst>
                </p14:cNvPr>
                <p14:cNvContentPartPr/>
                <p14:nvPr/>
              </p14:nvContentPartPr>
              <p14:xfrm>
                <a:off x="7731317" y="5088187"/>
                <a:ext cx="155520" cy="83160"/>
              </p14:xfrm>
            </p:contentPart>
          </mc:Choice>
          <mc:Fallback xmlns="">
            <p:pic>
              <p:nvPicPr>
                <p:cNvPr id="22" name="Freihand 21">
                  <a:extLst>
                    <a:ext uri="{FF2B5EF4-FFF2-40B4-BE49-F238E27FC236}">
                      <a16:creationId xmlns:a16="http://schemas.microsoft.com/office/drawing/2014/main" id="{A6BECF86-4A77-4AE2-957E-11E82899E3B9}"/>
                    </a:ext>
                  </a:extLst>
                </p:cNvPr>
                <p:cNvPicPr/>
                <p:nvPr/>
              </p:nvPicPr>
              <p:blipFill>
                <a:blip r:embed="rId39"/>
                <a:stretch>
                  <a:fillRect/>
                </a:stretch>
              </p:blipFill>
              <p:spPr>
                <a:xfrm>
                  <a:off x="7726997" y="5083867"/>
                  <a:ext cx="164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7B724A24-7907-4033-9DE9-4F16B192C0B2}"/>
                    </a:ext>
                  </a:extLst>
                </p14:cNvPr>
                <p14:cNvContentPartPr/>
                <p14:nvPr/>
              </p14:nvContentPartPr>
              <p14:xfrm>
                <a:off x="7908077" y="5023747"/>
                <a:ext cx="72720" cy="142200"/>
              </p14:xfrm>
            </p:contentPart>
          </mc:Choice>
          <mc:Fallback xmlns="">
            <p:pic>
              <p:nvPicPr>
                <p:cNvPr id="23" name="Freihand 22">
                  <a:extLst>
                    <a:ext uri="{FF2B5EF4-FFF2-40B4-BE49-F238E27FC236}">
                      <a16:creationId xmlns:a16="http://schemas.microsoft.com/office/drawing/2014/main" id="{7B724A24-7907-4033-9DE9-4F16B192C0B2}"/>
                    </a:ext>
                  </a:extLst>
                </p:cNvPr>
                <p:cNvPicPr/>
                <p:nvPr/>
              </p:nvPicPr>
              <p:blipFill>
                <a:blip r:embed="rId41"/>
                <a:stretch>
                  <a:fillRect/>
                </a:stretch>
              </p:blipFill>
              <p:spPr>
                <a:xfrm>
                  <a:off x="7903757" y="5019427"/>
                  <a:ext cx="8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0985ADF9-19D2-4E28-833E-1C1336F06157}"/>
                    </a:ext>
                  </a:extLst>
                </p14:cNvPr>
                <p14:cNvContentPartPr/>
                <p14:nvPr/>
              </p14:nvContentPartPr>
              <p14:xfrm>
                <a:off x="8025797" y="5087467"/>
                <a:ext cx="33480" cy="82080"/>
              </p14:xfrm>
            </p:contentPart>
          </mc:Choice>
          <mc:Fallback xmlns="">
            <p:pic>
              <p:nvPicPr>
                <p:cNvPr id="24" name="Freihand 23">
                  <a:extLst>
                    <a:ext uri="{FF2B5EF4-FFF2-40B4-BE49-F238E27FC236}">
                      <a16:creationId xmlns:a16="http://schemas.microsoft.com/office/drawing/2014/main" id="{0985ADF9-19D2-4E28-833E-1C1336F06157}"/>
                    </a:ext>
                  </a:extLst>
                </p:cNvPr>
                <p:cNvPicPr/>
                <p:nvPr/>
              </p:nvPicPr>
              <p:blipFill>
                <a:blip r:embed="rId43"/>
                <a:stretch>
                  <a:fillRect/>
                </a:stretch>
              </p:blipFill>
              <p:spPr>
                <a:xfrm>
                  <a:off x="8021477" y="5083147"/>
                  <a:ext cx="4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062C2A4B-0D8D-43B4-BD37-2F1477F15E92}"/>
                    </a:ext>
                  </a:extLst>
                </p14:cNvPr>
                <p14:cNvContentPartPr/>
                <p14:nvPr/>
              </p14:nvContentPartPr>
              <p14:xfrm>
                <a:off x="8131997" y="4981267"/>
                <a:ext cx="15120" cy="186120"/>
              </p14:xfrm>
            </p:contentPart>
          </mc:Choice>
          <mc:Fallback xmlns="">
            <p:pic>
              <p:nvPicPr>
                <p:cNvPr id="25" name="Freihand 24">
                  <a:extLst>
                    <a:ext uri="{FF2B5EF4-FFF2-40B4-BE49-F238E27FC236}">
                      <a16:creationId xmlns:a16="http://schemas.microsoft.com/office/drawing/2014/main" id="{062C2A4B-0D8D-43B4-BD37-2F1477F15E92}"/>
                    </a:ext>
                  </a:extLst>
                </p:cNvPr>
                <p:cNvPicPr/>
                <p:nvPr/>
              </p:nvPicPr>
              <p:blipFill>
                <a:blip r:embed="rId45"/>
                <a:stretch>
                  <a:fillRect/>
                </a:stretch>
              </p:blipFill>
              <p:spPr>
                <a:xfrm>
                  <a:off x="8127677" y="4976947"/>
                  <a:ext cx="23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68F9642B-DAF8-44BB-BC22-579A4B905407}"/>
                    </a:ext>
                  </a:extLst>
                </p14:cNvPr>
                <p14:cNvContentPartPr/>
                <p14:nvPr/>
              </p14:nvContentPartPr>
              <p14:xfrm>
                <a:off x="8152157" y="5050387"/>
                <a:ext cx="202680" cy="88560"/>
              </p14:xfrm>
            </p:contentPart>
          </mc:Choice>
          <mc:Fallback xmlns="">
            <p:pic>
              <p:nvPicPr>
                <p:cNvPr id="26" name="Freihand 25">
                  <a:extLst>
                    <a:ext uri="{FF2B5EF4-FFF2-40B4-BE49-F238E27FC236}">
                      <a16:creationId xmlns:a16="http://schemas.microsoft.com/office/drawing/2014/main" id="{68F9642B-DAF8-44BB-BC22-579A4B905407}"/>
                    </a:ext>
                  </a:extLst>
                </p:cNvPr>
                <p:cNvPicPr/>
                <p:nvPr/>
              </p:nvPicPr>
              <p:blipFill>
                <a:blip r:embed="rId47"/>
                <a:stretch>
                  <a:fillRect/>
                </a:stretch>
              </p:blipFill>
              <p:spPr>
                <a:xfrm>
                  <a:off x="8147837" y="504606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A409993B-16B0-4821-8701-E307B1EBF6E4}"/>
                    </a:ext>
                  </a:extLst>
                </p14:cNvPr>
                <p14:cNvContentPartPr/>
                <p14:nvPr/>
              </p14:nvContentPartPr>
              <p14:xfrm>
                <a:off x="8101757" y="4910347"/>
                <a:ext cx="360" cy="360"/>
              </p14:xfrm>
            </p:contentPart>
          </mc:Choice>
          <mc:Fallback xmlns="">
            <p:pic>
              <p:nvPicPr>
                <p:cNvPr id="27" name="Freihand 26">
                  <a:extLst>
                    <a:ext uri="{FF2B5EF4-FFF2-40B4-BE49-F238E27FC236}">
                      <a16:creationId xmlns:a16="http://schemas.microsoft.com/office/drawing/2014/main" id="{A409993B-16B0-4821-8701-E307B1EBF6E4}"/>
                    </a:ext>
                  </a:extLst>
                </p:cNvPr>
                <p:cNvPicPr/>
                <p:nvPr/>
              </p:nvPicPr>
              <p:blipFill>
                <a:blip r:embed="rId49"/>
                <a:stretch>
                  <a:fillRect/>
                </a:stretch>
              </p:blipFill>
              <p:spPr>
                <a:xfrm>
                  <a:off x="8097437" y="4906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B4C6EFA3-457C-47FF-B98C-E11532F69B74}"/>
                    </a:ext>
                  </a:extLst>
                </p14:cNvPr>
                <p14:cNvContentPartPr/>
                <p14:nvPr/>
              </p14:nvContentPartPr>
              <p14:xfrm>
                <a:off x="6700277" y="5378347"/>
                <a:ext cx="261360" cy="164160"/>
              </p14:xfrm>
            </p:contentPart>
          </mc:Choice>
          <mc:Fallback xmlns="">
            <p:pic>
              <p:nvPicPr>
                <p:cNvPr id="28" name="Freihand 27">
                  <a:extLst>
                    <a:ext uri="{FF2B5EF4-FFF2-40B4-BE49-F238E27FC236}">
                      <a16:creationId xmlns:a16="http://schemas.microsoft.com/office/drawing/2014/main" id="{B4C6EFA3-457C-47FF-B98C-E11532F69B74}"/>
                    </a:ext>
                  </a:extLst>
                </p:cNvPr>
                <p:cNvPicPr/>
                <p:nvPr/>
              </p:nvPicPr>
              <p:blipFill>
                <a:blip r:embed="rId51"/>
                <a:stretch>
                  <a:fillRect/>
                </a:stretch>
              </p:blipFill>
              <p:spPr>
                <a:xfrm>
                  <a:off x="6695957" y="5374027"/>
                  <a:ext cx="270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981FD427-30C9-42E7-BDB5-900ADB85E49C}"/>
                    </a:ext>
                  </a:extLst>
                </p14:cNvPr>
                <p14:cNvContentPartPr/>
                <p14:nvPr/>
              </p14:nvContentPartPr>
              <p14:xfrm>
                <a:off x="6983237" y="5437027"/>
                <a:ext cx="109440" cy="99720"/>
              </p14:xfrm>
            </p:contentPart>
          </mc:Choice>
          <mc:Fallback xmlns="">
            <p:pic>
              <p:nvPicPr>
                <p:cNvPr id="29" name="Freihand 28">
                  <a:extLst>
                    <a:ext uri="{FF2B5EF4-FFF2-40B4-BE49-F238E27FC236}">
                      <a16:creationId xmlns:a16="http://schemas.microsoft.com/office/drawing/2014/main" id="{981FD427-30C9-42E7-BDB5-900ADB85E49C}"/>
                    </a:ext>
                  </a:extLst>
                </p:cNvPr>
                <p:cNvPicPr/>
                <p:nvPr/>
              </p:nvPicPr>
              <p:blipFill>
                <a:blip r:embed="rId53"/>
                <a:stretch>
                  <a:fillRect/>
                </a:stretch>
              </p:blipFill>
              <p:spPr>
                <a:xfrm>
                  <a:off x="6978917" y="5432707"/>
                  <a:ext cx="118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BCD5852E-B6B9-4A44-AD36-F8BB0E884ED4}"/>
                    </a:ext>
                  </a:extLst>
                </p14:cNvPr>
                <p14:cNvContentPartPr/>
                <p14:nvPr/>
              </p14:nvContentPartPr>
              <p14:xfrm>
                <a:off x="7120757" y="5299507"/>
                <a:ext cx="190800" cy="233280"/>
              </p14:xfrm>
            </p:contentPart>
          </mc:Choice>
          <mc:Fallback xmlns="">
            <p:pic>
              <p:nvPicPr>
                <p:cNvPr id="30" name="Freihand 29">
                  <a:extLst>
                    <a:ext uri="{FF2B5EF4-FFF2-40B4-BE49-F238E27FC236}">
                      <a16:creationId xmlns:a16="http://schemas.microsoft.com/office/drawing/2014/main" id="{BCD5852E-B6B9-4A44-AD36-F8BB0E884ED4}"/>
                    </a:ext>
                  </a:extLst>
                </p:cNvPr>
                <p:cNvPicPr/>
                <p:nvPr/>
              </p:nvPicPr>
              <p:blipFill>
                <a:blip r:embed="rId55"/>
                <a:stretch>
                  <a:fillRect/>
                </a:stretch>
              </p:blipFill>
              <p:spPr>
                <a:xfrm>
                  <a:off x="7116437" y="5295187"/>
                  <a:ext cx="1994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5CA1F2C8-2812-408A-85A7-D95E7C37BD5C}"/>
                    </a:ext>
                  </a:extLst>
                </p14:cNvPr>
                <p14:cNvContentPartPr/>
                <p14:nvPr/>
              </p14:nvContentPartPr>
              <p14:xfrm>
                <a:off x="7315157" y="5412187"/>
                <a:ext cx="85320" cy="93600"/>
              </p14:xfrm>
            </p:contentPart>
          </mc:Choice>
          <mc:Fallback xmlns="">
            <p:pic>
              <p:nvPicPr>
                <p:cNvPr id="31" name="Freihand 30">
                  <a:extLst>
                    <a:ext uri="{FF2B5EF4-FFF2-40B4-BE49-F238E27FC236}">
                      <a16:creationId xmlns:a16="http://schemas.microsoft.com/office/drawing/2014/main" id="{5CA1F2C8-2812-408A-85A7-D95E7C37BD5C}"/>
                    </a:ext>
                  </a:extLst>
                </p:cNvPr>
                <p:cNvPicPr/>
                <p:nvPr/>
              </p:nvPicPr>
              <p:blipFill>
                <a:blip r:embed="rId57"/>
                <a:stretch>
                  <a:fillRect/>
                </a:stretch>
              </p:blipFill>
              <p:spPr>
                <a:xfrm>
                  <a:off x="7310837" y="5407867"/>
                  <a:ext cx="93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3F54CE81-2AA0-4A5A-B409-1C2A1EA10A39}"/>
                    </a:ext>
                  </a:extLst>
                </p14:cNvPr>
                <p14:cNvContentPartPr/>
                <p14:nvPr/>
              </p14:nvContentPartPr>
              <p14:xfrm>
                <a:off x="7395077" y="5408227"/>
                <a:ext cx="155520" cy="71640"/>
              </p14:xfrm>
            </p:contentPart>
          </mc:Choice>
          <mc:Fallback xmlns="">
            <p:pic>
              <p:nvPicPr>
                <p:cNvPr id="32" name="Freihand 31">
                  <a:extLst>
                    <a:ext uri="{FF2B5EF4-FFF2-40B4-BE49-F238E27FC236}">
                      <a16:creationId xmlns:a16="http://schemas.microsoft.com/office/drawing/2014/main" id="{3F54CE81-2AA0-4A5A-B409-1C2A1EA10A39}"/>
                    </a:ext>
                  </a:extLst>
                </p:cNvPr>
                <p:cNvPicPr/>
                <p:nvPr/>
              </p:nvPicPr>
              <p:blipFill>
                <a:blip r:embed="rId59"/>
                <a:stretch>
                  <a:fillRect/>
                </a:stretch>
              </p:blipFill>
              <p:spPr>
                <a:xfrm>
                  <a:off x="7390757" y="5403907"/>
                  <a:ext cx="164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42F62C1D-4A93-41DA-8F2D-EAF9F707F2DD}"/>
                    </a:ext>
                  </a:extLst>
                </p14:cNvPr>
                <p14:cNvContentPartPr/>
                <p14:nvPr/>
              </p14:nvContentPartPr>
              <p14:xfrm>
                <a:off x="7552397" y="5281147"/>
                <a:ext cx="47520" cy="209880"/>
              </p14:xfrm>
            </p:contentPart>
          </mc:Choice>
          <mc:Fallback xmlns="">
            <p:pic>
              <p:nvPicPr>
                <p:cNvPr id="33" name="Freihand 32">
                  <a:extLst>
                    <a:ext uri="{FF2B5EF4-FFF2-40B4-BE49-F238E27FC236}">
                      <a16:creationId xmlns:a16="http://schemas.microsoft.com/office/drawing/2014/main" id="{42F62C1D-4A93-41DA-8F2D-EAF9F707F2DD}"/>
                    </a:ext>
                  </a:extLst>
                </p:cNvPr>
                <p:cNvPicPr/>
                <p:nvPr/>
              </p:nvPicPr>
              <p:blipFill>
                <a:blip r:embed="rId61"/>
                <a:stretch>
                  <a:fillRect/>
                </a:stretch>
              </p:blipFill>
              <p:spPr>
                <a:xfrm>
                  <a:off x="7548077" y="5276827"/>
                  <a:ext cx="56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1D7F4F48-AD5E-4F78-AFEC-937DA0B4067D}"/>
                    </a:ext>
                  </a:extLst>
                </p14:cNvPr>
                <p14:cNvContentPartPr/>
                <p14:nvPr/>
              </p14:nvContentPartPr>
              <p14:xfrm>
                <a:off x="7651037" y="5309227"/>
                <a:ext cx="148680" cy="145080"/>
              </p14:xfrm>
            </p:contentPart>
          </mc:Choice>
          <mc:Fallback xmlns="">
            <p:pic>
              <p:nvPicPr>
                <p:cNvPr id="34" name="Freihand 33">
                  <a:extLst>
                    <a:ext uri="{FF2B5EF4-FFF2-40B4-BE49-F238E27FC236}">
                      <a16:creationId xmlns:a16="http://schemas.microsoft.com/office/drawing/2014/main" id="{1D7F4F48-AD5E-4F78-AFEC-937DA0B4067D}"/>
                    </a:ext>
                  </a:extLst>
                </p:cNvPr>
                <p:cNvPicPr/>
                <p:nvPr/>
              </p:nvPicPr>
              <p:blipFill>
                <a:blip r:embed="rId63"/>
                <a:stretch>
                  <a:fillRect/>
                </a:stretch>
              </p:blipFill>
              <p:spPr>
                <a:xfrm>
                  <a:off x="7646717" y="5304907"/>
                  <a:ext cx="15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F891874C-71F5-46A8-B607-508AC1FD9E0B}"/>
                    </a:ext>
                  </a:extLst>
                </p14:cNvPr>
                <p14:cNvContentPartPr/>
                <p14:nvPr/>
              </p14:nvContentPartPr>
              <p14:xfrm>
                <a:off x="7725917" y="5349547"/>
                <a:ext cx="500400" cy="118440"/>
              </p14:xfrm>
            </p:contentPart>
          </mc:Choice>
          <mc:Fallback xmlns="">
            <p:pic>
              <p:nvPicPr>
                <p:cNvPr id="35" name="Freihand 34">
                  <a:extLst>
                    <a:ext uri="{FF2B5EF4-FFF2-40B4-BE49-F238E27FC236}">
                      <a16:creationId xmlns:a16="http://schemas.microsoft.com/office/drawing/2014/main" id="{F891874C-71F5-46A8-B607-508AC1FD9E0B}"/>
                    </a:ext>
                  </a:extLst>
                </p:cNvPr>
                <p:cNvPicPr/>
                <p:nvPr/>
              </p:nvPicPr>
              <p:blipFill>
                <a:blip r:embed="rId65"/>
                <a:stretch>
                  <a:fillRect/>
                </a:stretch>
              </p:blipFill>
              <p:spPr>
                <a:xfrm>
                  <a:off x="7721597" y="5345227"/>
                  <a:ext cx="50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E1912A28-3048-4CF8-A946-004B6E3A0BF7}"/>
                    </a:ext>
                  </a:extLst>
                </p14:cNvPr>
                <p14:cNvContentPartPr/>
                <p14:nvPr/>
              </p14:nvContentPartPr>
              <p14:xfrm>
                <a:off x="8089517" y="5363227"/>
                <a:ext cx="172440" cy="19800"/>
              </p14:xfrm>
            </p:contentPart>
          </mc:Choice>
          <mc:Fallback xmlns="">
            <p:pic>
              <p:nvPicPr>
                <p:cNvPr id="36" name="Freihand 35">
                  <a:extLst>
                    <a:ext uri="{FF2B5EF4-FFF2-40B4-BE49-F238E27FC236}">
                      <a16:creationId xmlns:a16="http://schemas.microsoft.com/office/drawing/2014/main" id="{E1912A28-3048-4CF8-A946-004B6E3A0BF7}"/>
                    </a:ext>
                  </a:extLst>
                </p:cNvPr>
                <p:cNvPicPr/>
                <p:nvPr/>
              </p:nvPicPr>
              <p:blipFill>
                <a:blip r:embed="rId67"/>
                <a:stretch>
                  <a:fillRect/>
                </a:stretch>
              </p:blipFill>
              <p:spPr>
                <a:xfrm>
                  <a:off x="8085197" y="5358907"/>
                  <a:ext cx="181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9BF88393-E3EE-4B64-8860-13D4CDC9370C}"/>
                    </a:ext>
                  </a:extLst>
                </p14:cNvPr>
                <p14:cNvContentPartPr/>
                <p14:nvPr/>
              </p14:nvContentPartPr>
              <p14:xfrm>
                <a:off x="8029757" y="5311027"/>
                <a:ext cx="204840" cy="173520"/>
              </p14:xfrm>
            </p:contentPart>
          </mc:Choice>
          <mc:Fallback xmlns="">
            <p:pic>
              <p:nvPicPr>
                <p:cNvPr id="37" name="Freihand 36">
                  <a:extLst>
                    <a:ext uri="{FF2B5EF4-FFF2-40B4-BE49-F238E27FC236}">
                      <a16:creationId xmlns:a16="http://schemas.microsoft.com/office/drawing/2014/main" id="{9BF88393-E3EE-4B64-8860-13D4CDC9370C}"/>
                    </a:ext>
                  </a:extLst>
                </p:cNvPr>
                <p:cNvPicPr/>
                <p:nvPr/>
              </p:nvPicPr>
              <p:blipFill>
                <a:blip r:embed="rId69"/>
                <a:stretch>
                  <a:fillRect/>
                </a:stretch>
              </p:blipFill>
              <p:spPr>
                <a:xfrm>
                  <a:off x="8025437" y="5306707"/>
                  <a:ext cx="213480" cy="18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A53AF436-328B-483D-A76A-0375E47095A0}"/>
                  </a:ext>
                </a:extLst>
              </p14:cNvPr>
              <p14:cNvContentPartPr/>
              <p14:nvPr/>
            </p14:nvContentPartPr>
            <p14:xfrm>
              <a:off x="1171467" y="4308000"/>
              <a:ext cx="5074560" cy="156960"/>
            </p14:xfrm>
          </p:contentPart>
        </mc:Choice>
        <mc:Fallback xmlns="">
          <p:pic>
            <p:nvPicPr>
              <p:cNvPr id="39" name="Freihand 38">
                <a:extLst>
                  <a:ext uri="{FF2B5EF4-FFF2-40B4-BE49-F238E27FC236}">
                    <a16:creationId xmlns:a16="http://schemas.microsoft.com/office/drawing/2014/main" id="{A53AF436-328B-483D-A76A-0375E47095A0}"/>
                  </a:ext>
                </a:extLst>
              </p:cNvPr>
              <p:cNvPicPr/>
              <p:nvPr/>
            </p:nvPicPr>
            <p:blipFill>
              <a:blip r:embed="rId71"/>
              <a:stretch>
                <a:fillRect/>
              </a:stretch>
            </p:blipFill>
            <p:spPr>
              <a:xfrm>
                <a:off x="1167147" y="4303680"/>
                <a:ext cx="5083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68A6C9A2-D869-4637-A87D-60F5D6AEAA0F}"/>
                  </a:ext>
                </a:extLst>
              </p14:cNvPr>
              <p14:cNvContentPartPr/>
              <p14:nvPr/>
            </p14:nvContentPartPr>
            <p14:xfrm>
              <a:off x="6392187" y="4562520"/>
              <a:ext cx="2299680" cy="1190160"/>
            </p14:xfrm>
          </p:contentPart>
        </mc:Choice>
        <mc:Fallback xmlns="">
          <p:pic>
            <p:nvPicPr>
              <p:cNvPr id="40" name="Freihand 39">
                <a:extLst>
                  <a:ext uri="{FF2B5EF4-FFF2-40B4-BE49-F238E27FC236}">
                    <a16:creationId xmlns:a16="http://schemas.microsoft.com/office/drawing/2014/main" id="{68A6C9A2-D869-4637-A87D-60F5D6AEAA0F}"/>
                  </a:ext>
                </a:extLst>
              </p:cNvPr>
              <p:cNvPicPr/>
              <p:nvPr/>
            </p:nvPicPr>
            <p:blipFill>
              <a:blip r:embed="rId73"/>
              <a:stretch>
                <a:fillRect/>
              </a:stretch>
            </p:blipFill>
            <p:spPr>
              <a:xfrm>
                <a:off x="6387867" y="4558200"/>
                <a:ext cx="2308320" cy="119880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C9171A7-7AFE-2123-8CED-589CBBB573C4}"/>
              </a:ext>
            </a:extLst>
          </p:cNvPr>
          <p:cNvPicPr>
            <a:picLocks noChangeAspect="1"/>
          </p:cNvPicPr>
          <p:nvPr/>
        </p:nvPicPr>
        <p:blipFill>
          <a:blip r:embed="rId3"/>
          <a:stretch>
            <a:fillRect/>
          </a:stretch>
        </p:blipFill>
        <p:spPr>
          <a:xfrm>
            <a:off x="0" y="1083541"/>
            <a:ext cx="8287789" cy="5059564"/>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grpSp>
        <p:nvGrpSpPr>
          <p:cNvPr id="29" name="Gruppieren 28">
            <a:extLst>
              <a:ext uri="{FF2B5EF4-FFF2-40B4-BE49-F238E27FC236}">
                <a16:creationId xmlns:a16="http://schemas.microsoft.com/office/drawing/2014/main" id="{508EAA23-22B8-43D8-AE34-CDFA7C8428BF}"/>
              </a:ext>
            </a:extLst>
          </p:cNvPr>
          <p:cNvGrpSpPr/>
          <p:nvPr/>
        </p:nvGrpSpPr>
        <p:grpSpPr>
          <a:xfrm>
            <a:off x="7384707" y="3257160"/>
            <a:ext cx="881640" cy="582840"/>
            <a:chOff x="7384707" y="3257160"/>
            <a:chExt cx="881640" cy="582840"/>
          </a:xfrm>
        </p:grpSpPr>
        <mc:AlternateContent xmlns:mc="http://schemas.openxmlformats.org/markup-compatibility/2006" xmlns:p14="http://schemas.microsoft.com/office/powerpoint/2010/main">
          <mc:Choice Requires="p14">
            <p:contentPart p14:bwMode="auto" r:id="rId4">
              <p14:nvContentPartPr>
                <p14:cNvPr id="24" name="Freihand 23">
                  <a:extLst>
                    <a:ext uri="{FF2B5EF4-FFF2-40B4-BE49-F238E27FC236}">
                      <a16:creationId xmlns:a16="http://schemas.microsoft.com/office/drawing/2014/main" id="{C79E1BAE-CB38-4B54-A595-B2BDF924EA70}"/>
                    </a:ext>
                  </a:extLst>
                </p14:cNvPr>
                <p14:cNvContentPartPr/>
                <p14:nvPr/>
              </p14:nvContentPartPr>
              <p14:xfrm>
                <a:off x="7384707" y="3597000"/>
                <a:ext cx="323640" cy="243000"/>
              </p14:xfrm>
            </p:contentPart>
          </mc:Choice>
          <mc:Fallback xmlns="">
            <p:pic>
              <p:nvPicPr>
                <p:cNvPr id="24" name="Freihand 23">
                  <a:extLst>
                    <a:ext uri="{FF2B5EF4-FFF2-40B4-BE49-F238E27FC236}">
                      <a16:creationId xmlns:a16="http://schemas.microsoft.com/office/drawing/2014/main" id="{C79E1BAE-CB38-4B54-A595-B2BDF924EA70}"/>
                    </a:ext>
                  </a:extLst>
                </p:cNvPr>
                <p:cNvPicPr/>
                <p:nvPr/>
              </p:nvPicPr>
              <p:blipFill>
                <a:blip r:embed="rId5"/>
                <a:stretch>
                  <a:fillRect/>
                </a:stretch>
              </p:blipFill>
              <p:spPr>
                <a:xfrm>
                  <a:off x="7380387" y="3592680"/>
                  <a:ext cx="3322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Freihand 26">
                  <a:extLst>
                    <a:ext uri="{FF2B5EF4-FFF2-40B4-BE49-F238E27FC236}">
                      <a16:creationId xmlns:a16="http://schemas.microsoft.com/office/drawing/2014/main" id="{88AADB91-85BB-472B-8F3E-9E47978F2EF0}"/>
                    </a:ext>
                  </a:extLst>
                </p14:cNvPr>
                <p14:cNvContentPartPr/>
                <p14:nvPr/>
              </p14:nvContentPartPr>
              <p14:xfrm>
                <a:off x="7876107" y="3257160"/>
                <a:ext cx="390240" cy="261720"/>
              </p14:xfrm>
            </p:contentPart>
          </mc:Choice>
          <mc:Fallback xmlns="">
            <p:pic>
              <p:nvPicPr>
                <p:cNvPr id="27" name="Freihand 26">
                  <a:extLst>
                    <a:ext uri="{FF2B5EF4-FFF2-40B4-BE49-F238E27FC236}">
                      <a16:creationId xmlns:a16="http://schemas.microsoft.com/office/drawing/2014/main" id="{88AADB91-85BB-472B-8F3E-9E47978F2EF0}"/>
                    </a:ext>
                  </a:extLst>
                </p:cNvPr>
                <p:cNvPicPr/>
                <p:nvPr/>
              </p:nvPicPr>
              <p:blipFill>
                <a:blip r:embed="rId7"/>
                <a:stretch>
                  <a:fillRect/>
                </a:stretch>
              </p:blipFill>
              <p:spPr>
                <a:xfrm>
                  <a:off x="7871787" y="3252840"/>
                  <a:ext cx="398880" cy="270360"/>
                </a:xfrm>
                <a:prstGeom prst="rect">
                  <a:avLst/>
                </a:prstGeom>
              </p:spPr>
            </p:pic>
          </mc:Fallback>
        </mc:AlternateContent>
      </p:grpSp>
      <p:grpSp>
        <p:nvGrpSpPr>
          <p:cNvPr id="122" name="Gruppieren 121">
            <a:extLst>
              <a:ext uri="{FF2B5EF4-FFF2-40B4-BE49-F238E27FC236}">
                <a16:creationId xmlns:a16="http://schemas.microsoft.com/office/drawing/2014/main" id="{59D9AEA3-15DC-496E-B2D5-2A0DCB762663}"/>
              </a:ext>
            </a:extLst>
          </p:cNvPr>
          <p:cNvGrpSpPr/>
          <p:nvPr/>
        </p:nvGrpSpPr>
        <p:grpSpPr>
          <a:xfrm>
            <a:off x="1229067" y="1219200"/>
            <a:ext cx="5249880" cy="4056840"/>
            <a:chOff x="1229067" y="1219200"/>
            <a:chExt cx="5249880" cy="405684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C763C353-62CA-4D38-8021-2A5E8C04F5FE}"/>
                    </a:ext>
                  </a:extLst>
                </p14:cNvPr>
                <p14:cNvContentPartPr/>
                <p14:nvPr/>
              </p14:nvContentPartPr>
              <p14:xfrm>
                <a:off x="1566387" y="3287040"/>
                <a:ext cx="605520" cy="455040"/>
              </p14:xfrm>
            </p:contentPart>
          </mc:Choice>
          <mc:Fallback xmlns="">
            <p:pic>
              <p:nvPicPr>
                <p:cNvPr id="9" name="Freihand 8">
                  <a:extLst>
                    <a:ext uri="{FF2B5EF4-FFF2-40B4-BE49-F238E27FC236}">
                      <a16:creationId xmlns:a16="http://schemas.microsoft.com/office/drawing/2014/main" id="{C763C353-62CA-4D38-8021-2A5E8C04F5FE}"/>
                    </a:ext>
                  </a:extLst>
                </p:cNvPr>
                <p:cNvPicPr/>
                <p:nvPr/>
              </p:nvPicPr>
              <p:blipFill>
                <a:blip r:embed="rId9"/>
                <a:stretch>
                  <a:fillRect/>
                </a:stretch>
              </p:blipFill>
              <p:spPr>
                <a:xfrm>
                  <a:off x="1562067" y="3282720"/>
                  <a:ext cx="61416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EBE1EFC1-2A35-40E5-B872-64A268E34193}"/>
                    </a:ext>
                  </a:extLst>
                </p14:cNvPr>
                <p14:cNvContentPartPr/>
                <p14:nvPr/>
              </p14:nvContentPartPr>
              <p14:xfrm>
                <a:off x="2397267" y="3193440"/>
                <a:ext cx="315000" cy="360720"/>
              </p14:xfrm>
            </p:contentPart>
          </mc:Choice>
          <mc:Fallback xmlns="">
            <p:pic>
              <p:nvPicPr>
                <p:cNvPr id="11" name="Freihand 10">
                  <a:extLst>
                    <a:ext uri="{FF2B5EF4-FFF2-40B4-BE49-F238E27FC236}">
                      <a16:creationId xmlns:a16="http://schemas.microsoft.com/office/drawing/2014/main" id="{EBE1EFC1-2A35-40E5-B872-64A268E34193}"/>
                    </a:ext>
                  </a:extLst>
                </p:cNvPr>
                <p:cNvPicPr/>
                <p:nvPr/>
              </p:nvPicPr>
              <p:blipFill>
                <a:blip r:embed="rId11"/>
                <a:stretch>
                  <a:fillRect/>
                </a:stretch>
              </p:blipFill>
              <p:spPr>
                <a:xfrm>
                  <a:off x="2392947" y="3189120"/>
                  <a:ext cx="3236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D3BB9FE8-A01A-43CF-98AA-4E0AA872DC75}"/>
                    </a:ext>
                  </a:extLst>
                </p14:cNvPr>
                <p14:cNvContentPartPr/>
                <p14:nvPr/>
              </p14:nvContentPartPr>
              <p14:xfrm>
                <a:off x="3965067" y="3246000"/>
                <a:ext cx="530280" cy="368640"/>
              </p14:xfrm>
            </p:contentPart>
          </mc:Choice>
          <mc:Fallback xmlns="">
            <p:pic>
              <p:nvPicPr>
                <p:cNvPr id="13" name="Freihand 12">
                  <a:extLst>
                    <a:ext uri="{FF2B5EF4-FFF2-40B4-BE49-F238E27FC236}">
                      <a16:creationId xmlns:a16="http://schemas.microsoft.com/office/drawing/2014/main" id="{D3BB9FE8-A01A-43CF-98AA-4E0AA872DC75}"/>
                    </a:ext>
                  </a:extLst>
                </p:cNvPr>
                <p:cNvPicPr/>
                <p:nvPr/>
              </p:nvPicPr>
              <p:blipFill>
                <a:blip r:embed="rId13"/>
                <a:stretch>
                  <a:fillRect/>
                </a:stretch>
              </p:blipFill>
              <p:spPr>
                <a:xfrm>
                  <a:off x="3960747" y="3241680"/>
                  <a:ext cx="5389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216C133E-A75F-4348-A9D2-4A78EA20AD45}"/>
                    </a:ext>
                  </a:extLst>
                </p14:cNvPr>
                <p14:cNvContentPartPr/>
                <p14:nvPr/>
              </p14:nvContentPartPr>
              <p14:xfrm>
                <a:off x="5254587" y="3435720"/>
                <a:ext cx="586440" cy="334800"/>
              </p14:xfrm>
            </p:contentPart>
          </mc:Choice>
          <mc:Fallback xmlns="">
            <p:pic>
              <p:nvPicPr>
                <p:cNvPr id="18" name="Freihand 17">
                  <a:extLst>
                    <a:ext uri="{FF2B5EF4-FFF2-40B4-BE49-F238E27FC236}">
                      <a16:creationId xmlns:a16="http://schemas.microsoft.com/office/drawing/2014/main" id="{216C133E-A75F-4348-A9D2-4A78EA20AD45}"/>
                    </a:ext>
                  </a:extLst>
                </p:cNvPr>
                <p:cNvPicPr/>
                <p:nvPr/>
              </p:nvPicPr>
              <p:blipFill>
                <a:blip r:embed="rId15"/>
                <a:stretch>
                  <a:fillRect/>
                </a:stretch>
              </p:blipFill>
              <p:spPr>
                <a:xfrm>
                  <a:off x="5250267" y="3431400"/>
                  <a:ext cx="5950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8DE35C14-9194-4A41-9400-BC9B3EFD724A}"/>
                    </a:ext>
                  </a:extLst>
                </p14:cNvPr>
                <p14:cNvContentPartPr/>
                <p14:nvPr/>
              </p14:nvContentPartPr>
              <p14:xfrm>
                <a:off x="6020667" y="4340760"/>
                <a:ext cx="458280" cy="356760"/>
              </p14:xfrm>
            </p:contentPart>
          </mc:Choice>
          <mc:Fallback xmlns="">
            <p:pic>
              <p:nvPicPr>
                <p:cNvPr id="20" name="Freihand 19">
                  <a:extLst>
                    <a:ext uri="{FF2B5EF4-FFF2-40B4-BE49-F238E27FC236}">
                      <a16:creationId xmlns:a16="http://schemas.microsoft.com/office/drawing/2014/main" id="{8DE35C14-9194-4A41-9400-BC9B3EFD724A}"/>
                    </a:ext>
                  </a:extLst>
                </p:cNvPr>
                <p:cNvPicPr/>
                <p:nvPr/>
              </p:nvPicPr>
              <p:blipFill>
                <a:blip r:embed="rId17"/>
                <a:stretch>
                  <a:fillRect/>
                </a:stretch>
              </p:blipFill>
              <p:spPr>
                <a:xfrm>
                  <a:off x="6016347" y="4336440"/>
                  <a:ext cx="4669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 name="Freihand 48">
                  <a:extLst>
                    <a:ext uri="{FF2B5EF4-FFF2-40B4-BE49-F238E27FC236}">
                      <a16:creationId xmlns:a16="http://schemas.microsoft.com/office/drawing/2014/main" id="{1506A79E-0E99-4651-BF0D-FE684AF99EFB}"/>
                    </a:ext>
                  </a:extLst>
                </p14:cNvPr>
                <p14:cNvContentPartPr/>
                <p14:nvPr/>
              </p14:nvContentPartPr>
              <p14:xfrm>
                <a:off x="3614427" y="4107840"/>
                <a:ext cx="360" cy="360"/>
              </p14:xfrm>
            </p:contentPart>
          </mc:Choice>
          <mc:Fallback xmlns="">
            <p:pic>
              <p:nvPicPr>
                <p:cNvPr id="49" name="Freihand 48">
                  <a:extLst>
                    <a:ext uri="{FF2B5EF4-FFF2-40B4-BE49-F238E27FC236}">
                      <a16:creationId xmlns:a16="http://schemas.microsoft.com/office/drawing/2014/main" id="{1506A79E-0E99-4651-BF0D-FE684AF99EFB}"/>
                    </a:ext>
                  </a:extLst>
                </p:cNvPr>
                <p:cNvPicPr/>
                <p:nvPr/>
              </p:nvPicPr>
              <p:blipFill>
                <a:blip r:embed="rId19"/>
                <a:stretch>
                  <a:fillRect/>
                </a:stretch>
              </p:blipFill>
              <p:spPr>
                <a:xfrm>
                  <a:off x="3610107" y="4103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C6BEF905-9C2E-4537-A37A-18860E486257}"/>
                    </a:ext>
                  </a:extLst>
                </p14:cNvPr>
                <p14:cNvContentPartPr/>
                <p14:nvPr/>
              </p14:nvContentPartPr>
              <p14:xfrm>
                <a:off x="1229067" y="4341120"/>
                <a:ext cx="135360" cy="185760"/>
              </p14:xfrm>
            </p:contentPart>
          </mc:Choice>
          <mc:Fallback xmlns="">
            <p:pic>
              <p:nvPicPr>
                <p:cNvPr id="30" name="Freihand 29">
                  <a:extLst>
                    <a:ext uri="{FF2B5EF4-FFF2-40B4-BE49-F238E27FC236}">
                      <a16:creationId xmlns:a16="http://schemas.microsoft.com/office/drawing/2014/main" id="{C6BEF905-9C2E-4537-A37A-18860E486257}"/>
                    </a:ext>
                  </a:extLst>
                </p:cNvPr>
                <p:cNvPicPr/>
                <p:nvPr/>
              </p:nvPicPr>
              <p:blipFill>
                <a:blip r:embed="rId21"/>
                <a:stretch>
                  <a:fillRect/>
                </a:stretch>
              </p:blipFill>
              <p:spPr>
                <a:xfrm>
                  <a:off x="1224747" y="4336800"/>
                  <a:ext cx="144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8AB1BBEA-2F5B-4560-B258-0237D4866810}"/>
                    </a:ext>
                  </a:extLst>
                </p14:cNvPr>
                <p14:cNvContentPartPr/>
                <p14:nvPr/>
              </p14:nvContentPartPr>
              <p14:xfrm>
                <a:off x="1417707" y="4464240"/>
                <a:ext cx="32760" cy="38160"/>
              </p14:xfrm>
            </p:contentPart>
          </mc:Choice>
          <mc:Fallback xmlns="">
            <p:pic>
              <p:nvPicPr>
                <p:cNvPr id="31" name="Freihand 30">
                  <a:extLst>
                    <a:ext uri="{FF2B5EF4-FFF2-40B4-BE49-F238E27FC236}">
                      <a16:creationId xmlns:a16="http://schemas.microsoft.com/office/drawing/2014/main" id="{8AB1BBEA-2F5B-4560-B258-0237D4866810}"/>
                    </a:ext>
                  </a:extLst>
                </p:cNvPr>
                <p:cNvPicPr/>
                <p:nvPr/>
              </p:nvPicPr>
              <p:blipFill>
                <a:blip r:embed="rId23"/>
                <a:stretch>
                  <a:fillRect/>
                </a:stretch>
              </p:blipFill>
              <p:spPr>
                <a:xfrm>
                  <a:off x="1413387" y="4459920"/>
                  <a:ext cx="41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5D8634FA-09D9-441B-AC4A-B99E67340FA3}"/>
                    </a:ext>
                  </a:extLst>
                </p14:cNvPr>
                <p14:cNvContentPartPr/>
                <p14:nvPr/>
              </p14:nvContentPartPr>
              <p14:xfrm>
                <a:off x="1559187" y="4307280"/>
                <a:ext cx="109080" cy="162000"/>
              </p14:xfrm>
            </p:contentPart>
          </mc:Choice>
          <mc:Fallback xmlns="">
            <p:pic>
              <p:nvPicPr>
                <p:cNvPr id="32" name="Freihand 31">
                  <a:extLst>
                    <a:ext uri="{FF2B5EF4-FFF2-40B4-BE49-F238E27FC236}">
                      <a16:creationId xmlns:a16="http://schemas.microsoft.com/office/drawing/2014/main" id="{5D8634FA-09D9-441B-AC4A-B99E67340FA3}"/>
                    </a:ext>
                  </a:extLst>
                </p:cNvPr>
                <p:cNvPicPr/>
                <p:nvPr/>
              </p:nvPicPr>
              <p:blipFill>
                <a:blip r:embed="rId25"/>
                <a:stretch>
                  <a:fillRect/>
                </a:stretch>
              </p:blipFill>
              <p:spPr>
                <a:xfrm>
                  <a:off x="1554867" y="4302960"/>
                  <a:ext cx="117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245C679C-396D-45EA-8DFB-8BE41068D1B3}"/>
                    </a:ext>
                  </a:extLst>
                </p14:cNvPr>
                <p14:cNvContentPartPr/>
                <p14:nvPr/>
              </p14:nvContentPartPr>
              <p14:xfrm>
                <a:off x="1702107" y="4293600"/>
                <a:ext cx="100800" cy="183600"/>
              </p14:xfrm>
            </p:contentPart>
          </mc:Choice>
          <mc:Fallback xmlns="">
            <p:pic>
              <p:nvPicPr>
                <p:cNvPr id="33" name="Freihand 32">
                  <a:extLst>
                    <a:ext uri="{FF2B5EF4-FFF2-40B4-BE49-F238E27FC236}">
                      <a16:creationId xmlns:a16="http://schemas.microsoft.com/office/drawing/2014/main" id="{245C679C-396D-45EA-8DFB-8BE41068D1B3}"/>
                    </a:ext>
                  </a:extLst>
                </p:cNvPr>
                <p:cNvPicPr/>
                <p:nvPr/>
              </p:nvPicPr>
              <p:blipFill>
                <a:blip r:embed="rId27"/>
                <a:stretch>
                  <a:fillRect/>
                </a:stretch>
              </p:blipFill>
              <p:spPr>
                <a:xfrm>
                  <a:off x="1697787" y="4289280"/>
                  <a:ext cx="109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F64E4D31-7505-439F-8CE9-5A9D0CA9F5C8}"/>
                    </a:ext>
                  </a:extLst>
                </p14:cNvPr>
                <p14:cNvContentPartPr/>
                <p14:nvPr/>
              </p14:nvContentPartPr>
              <p14:xfrm>
                <a:off x="1816587" y="4234560"/>
                <a:ext cx="149040" cy="215640"/>
              </p14:xfrm>
            </p:contentPart>
          </mc:Choice>
          <mc:Fallback xmlns="">
            <p:pic>
              <p:nvPicPr>
                <p:cNvPr id="34" name="Freihand 33">
                  <a:extLst>
                    <a:ext uri="{FF2B5EF4-FFF2-40B4-BE49-F238E27FC236}">
                      <a16:creationId xmlns:a16="http://schemas.microsoft.com/office/drawing/2014/main" id="{F64E4D31-7505-439F-8CE9-5A9D0CA9F5C8}"/>
                    </a:ext>
                  </a:extLst>
                </p:cNvPr>
                <p:cNvPicPr/>
                <p:nvPr/>
              </p:nvPicPr>
              <p:blipFill>
                <a:blip r:embed="rId29"/>
                <a:stretch>
                  <a:fillRect/>
                </a:stretch>
              </p:blipFill>
              <p:spPr>
                <a:xfrm>
                  <a:off x="1812267" y="4230240"/>
                  <a:ext cx="157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A1AAD1F0-BB33-45C7-8F7B-D45B5C31639C}"/>
                    </a:ext>
                  </a:extLst>
                </p14:cNvPr>
                <p14:cNvContentPartPr/>
                <p14:nvPr/>
              </p14:nvContentPartPr>
              <p14:xfrm>
                <a:off x="1878867" y="4358040"/>
                <a:ext cx="176760" cy="124200"/>
              </p14:xfrm>
            </p:contentPart>
          </mc:Choice>
          <mc:Fallback xmlns="">
            <p:pic>
              <p:nvPicPr>
                <p:cNvPr id="35" name="Freihand 34">
                  <a:extLst>
                    <a:ext uri="{FF2B5EF4-FFF2-40B4-BE49-F238E27FC236}">
                      <a16:creationId xmlns:a16="http://schemas.microsoft.com/office/drawing/2014/main" id="{A1AAD1F0-BB33-45C7-8F7B-D45B5C31639C}"/>
                    </a:ext>
                  </a:extLst>
                </p:cNvPr>
                <p:cNvPicPr/>
                <p:nvPr/>
              </p:nvPicPr>
              <p:blipFill>
                <a:blip r:embed="rId31"/>
                <a:stretch>
                  <a:fillRect/>
                </a:stretch>
              </p:blipFill>
              <p:spPr>
                <a:xfrm>
                  <a:off x="1874547" y="4353720"/>
                  <a:ext cx="185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Freihand 35">
                  <a:extLst>
                    <a:ext uri="{FF2B5EF4-FFF2-40B4-BE49-F238E27FC236}">
                      <a16:creationId xmlns:a16="http://schemas.microsoft.com/office/drawing/2014/main" id="{EEFD8435-6EB7-42DD-963F-79BFB919DFD4}"/>
                    </a:ext>
                  </a:extLst>
                </p14:cNvPr>
                <p14:cNvContentPartPr/>
                <p14:nvPr/>
              </p14:nvContentPartPr>
              <p14:xfrm>
                <a:off x="2041947" y="4300800"/>
                <a:ext cx="156240" cy="186480"/>
              </p14:xfrm>
            </p:contentPart>
          </mc:Choice>
          <mc:Fallback xmlns="">
            <p:pic>
              <p:nvPicPr>
                <p:cNvPr id="36" name="Freihand 35">
                  <a:extLst>
                    <a:ext uri="{FF2B5EF4-FFF2-40B4-BE49-F238E27FC236}">
                      <a16:creationId xmlns:a16="http://schemas.microsoft.com/office/drawing/2014/main" id="{EEFD8435-6EB7-42DD-963F-79BFB919DFD4}"/>
                    </a:ext>
                  </a:extLst>
                </p:cNvPr>
                <p:cNvPicPr/>
                <p:nvPr/>
              </p:nvPicPr>
              <p:blipFill>
                <a:blip r:embed="rId33"/>
                <a:stretch>
                  <a:fillRect/>
                </a:stretch>
              </p:blipFill>
              <p:spPr>
                <a:xfrm>
                  <a:off x="2037627" y="4296480"/>
                  <a:ext cx="164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13E165CC-A468-4B69-A11E-AFADACE63612}"/>
                    </a:ext>
                  </a:extLst>
                </p14:cNvPr>
                <p14:cNvContentPartPr/>
                <p14:nvPr/>
              </p14:nvContentPartPr>
              <p14:xfrm>
                <a:off x="1587987" y="4231320"/>
                <a:ext cx="68040" cy="27000"/>
              </p14:xfrm>
            </p:contentPart>
          </mc:Choice>
          <mc:Fallback xmlns="">
            <p:pic>
              <p:nvPicPr>
                <p:cNvPr id="37" name="Freihand 36">
                  <a:extLst>
                    <a:ext uri="{FF2B5EF4-FFF2-40B4-BE49-F238E27FC236}">
                      <a16:creationId xmlns:a16="http://schemas.microsoft.com/office/drawing/2014/main" id="{13E165CC-A468-4B69-A11E-AFADACE63612}"/>
                    </a:ext>
                  </a:extLst>
                </p:cNvPr>
                <p:cNvPicPr/>
                <p:nvPr/>
              </p:nvPicPr>
              <p:blipFill>
                <a:blip r:embed="rId35"/>
                <a:stretch>
                  <a:fillRect/>
                </a:stretch>
              </p:blipFill>
              <p:spPr>
                <a:xfrm>
                  <a:off x="1583667" y="4227000"/>
                  <a:ext cx="76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90C6CC16-AAFC-449B-9388-81EB4489CF16}"/>
                    </a:ext>
                  </a:extLst>
                </p14:cNvPr>
                <p14:cNvContentPartPr/>
                <p14:nvPr/>
              </p14:nvContentPartPr>
              <p14:xfrm>
                <a:off x="2219067" y="4296480"/>
                <a:ext cx="145440" cy="200520"/>
              </p14:xfrm>
            </p:contentPart>
          </mc:Choice>
          <mc:Fallback xmlns="">
            <p:pic>
              <p:nvPicPr>
                <p:cNvPr id="38" name="Freihand 37">
                  <a:extLst>
                    <a:ext uri="{FF2B5EF4-FFF2-40B4-BE49-F238E27FC236}">
                      <a16:creationId xmlns:a16="http://schemas.microsoft.com/office/drawing/2014/main" id="{90C6CC16-AAFC-449B-9388-81EB4489CF16}"/>
                    </a:ext>
                  </a:extLst>
                </p:cNvPr>
                <p:cNvPicPr/>
                <p:nvPr/>
              </p:nvPicPr>
              <p:blipFill>
                <a:blip r:embed="rId37"/>
                <a:stretch>
                  <a:fillRect/>
                </a:stretch>
              </p:blipFill>
              <p:spPr>
                <a:xfrm>
                  <a:off x="2214747" y="4292160"/>
                  <a:ext cx="154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Freihand 38">
                  <a:extLst>
                    <a:ext uri="{FF2B5EF4-FFF2-40B4-BE49-F238E27FC236}">
                      <a16:creationId xmlns:a16="http://schemas.microsoft.com/office/drawing/2014/main" id="{FB6448AF-D1B9-4788-AEBF-20959D724186}"/>
                    </a:ext>
                  </a:extLst>
                </p14:cNvPr>
                <p14:cNvContentPartPr/>
                <p14:nvPr/>
              </p14:nvContentPartPr>
              <p14:xfrm>
                <a:off x="1526427" y="4568640"/>
                <a:ext cx="1020600" cy="58320"/>
              </p14:xfrm>
            </p:contentPart>
          </mc:Choice>
          <mc:Fallback xmlns="">
            <p:pic>
              <p:nvPicPr>
                <p:cNvPr id="39" name="Freihand 38">
                  <a:extLst>
                    <a:ext uri="{FF2B5EF4-FFF2-40B4-BE49-F238E27FC236}">
                      <a16:creationId xmlns:a16="http://schemas.microsoft.com/office/drawing/2014/main" id="{FB6448AF-D1B9-4788-AEBF-20959D724186}"/>
                    </a:ext>
                  </a:extLst>
                </p:cNvPr>
                <p:cNvPicPr/>
                <p:nvPr/>
              </p:nvPicPr>
              <p:blipFill>
                <a:blip r:embed="rId39"/>
                <a:stretch>
                  <a:fillRect/>
                </a:stretch>
              </p:blipFill>
              <p:spPr>
                <a:xfrm>
                  <a:off x="1522107" y="4564320"/>
                  <a:ext cx="1029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Freihand 40">
                  <a:extLst>
                    <a:ext uri="{FF2B5EF4-FFF2-40B4-BE49-F238E27FC236}">
                      <a16:creationId xmlns:a16="http://schemas.microsoft.com/office/drawing/2014/main" id="{27716EDB-1770-4599-B9EC-373081EE91C1}"/>
                    </a:ext>
                  </a:extLst>
                </p14:cNvPr>
                <p14:cNvContentPartPr/>
                <p14:nvPr/>
              </p14:nvContentPartPr>
              <p14:xfrm>
                <a:off x="2735667" y="4292160"/>
                <a:ext cx="140760" cy="206280"/>
              </p14:xfrm>
            </p:contentPart>
          </mc:Choice>
          <mc:Fallback xmlns="">
            <p:pic>
              <p:nvPicPr>
                <p:cNvPr id="41" name="Freihand 40">
                  <a:extLst>
                    <a:ext uri="{FF2B5EF4-FFF2-40B4-BE49-F238E27FC236}">
                      <a16:creationId xmlns:a16="http://schemas.microsoft.com/office/drawing/2014/main" id="{27716EDB-1770-4599-B9EC-373081EE91C1}"/>
                    </a:ext>
                  </a:extLst>
                </p:cNvPr>
                <p:cNvPicPr/>
                <p:nvPr/>
              </p:nvPicPr>
              <p:blipFill>
                <a:blip r:embed="rId41"/>
                <a:stretch>
                  <a:fillRect/>
                </a:stretch>
              </p:blipFill>
              <p:spPr>
                <a:xfrm>
                  <a:off x="2731347" y="4287840"/>
                  <a:ext cx="149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02B5AED3-3712-4119-B9AA-C8C7C45C387A}"/>
                    </a:ext>
                  </a:extLst>
                </p14:cNvPr>
                <p14:cNvContentPartPr/>
                <p14:nvPr/>
              </p14:nvContentPartPr>
              <p14:xfrm>
                <a:off x="2967147" y="4494480"/>
                <a:ext cx="360" cy="360"/>
              </p14:xfrm>
            </p:contentPart>
          </mc:Choice>
          <mc:Fallback xmlns="">
            <p:pic>
              <p:nvPicPr>
                <p:cNvPr id="42" name="Freihand 41">
                  <a:extLst>
                    <a:ext uri="{FF2B5EF4-FFF2-40B4-BE49-F238E27FC236}">
                      <a16:creationId xmlns:a16="http://schemas.microsoft.com/office/drawing/2014/main" id="{02B5AED3-3712-4119-B9AA-C8C7C45C387A}"/>
                    </a:ext>
                  </a:extLst>
                </p:cNvPr>
                <p:cNvPicPr/>
                <p:nvPr/>
              </p:nvPicPr>
              <p:blipFill>
                <a:blip r:embed="rId19"/>
                <a:stretch>
                  <a:fillRect/>
                </a:stretch>
              </p:blipFill>
              <p:spPr>
                <a:xfrm>
                  <a:off x="2962827" y="4490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B419BA0B-8145-455F-8D8F-1A000A5063AF}"/>
                    </a:ext>
                  </a:extLst>
                </p14:cNvPr>
                <p14:cNvContentPartPr/>
                <p14:nvPr/>
              </p14:nvContentPartPr>
              <p14:xfrm>
                <a:off x="3006387" y="4306560"/>
                <a:ext cx="150120" cy="145080"/>
              </p14:xfrm>
            </p:contentPart>
          </mc:Choice>
          <mc:Fallback xmlns="">
            <p:pic>
              <p:nvPicPr>
                <p:cNvPr id="43" name="Freihand 42">
                  <a:extLst>
                    <a:ext uri="{FF2B5EF4-FFF2-40B4-BE49-F238E27FC236}">
                      <a16:creationId xmlns:a16="http://schemas.microsoft.com/office/drawing/2014/main" id="{B419BA0B-8145-455F-8D8F-1A000A5063AF}"/>
                    </a:ext>
                  </a:extLst>
                </p:cNvPr>
                <p:cNvPicPr/>
                <p:nvPr/>
              </p:nvPicPr>
              <p:blipFill>
                <a:blip r:embed="rId44"/>
                <a:stretch>
                  <a:fillRect/>
                </a:stretch>
              </p:blipFill>
              <p:spPr>
                <a:xfrm>
                  <a:off x="3002067" y="4302240"/>
                  <a:ext cx="158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6507E9BB-5FAD-475D-96DE-065DF7664984}"/>
                    </a:ext>
                  </a:extLst>
                </p14:cNvPr>
                <p14:cNvContentPartPr/>
                <p14:nvPr/>
              </p14:nvContentPartPr>
              <p14:xfrm>
                <a:off x="3172707" y="4269480"/>
                <a:ext cx="96840" cy="177480"/>
              </p14:xfrm>
            </p:contentPart>
          </mc:Choice>
          <mc:Fallback xmlns="">
            <p:pic>
              <p:nvPicPr>
                <p:cNvPr id="44" name="Freihand 43">
                  <a:extLst>
                    <a:ext uri="{FF2B5EF4-FFF2-40B4-BE49-F238E27FC236}">
                      <a16:creationId xmlns:a16="http://schemas.microsoft.com/office/drawing/2014/main" id="{6507E9BB-5FAD-475D-96DE-065DF7664984}"/>
                    </a:ext>
                  </a:extLst>
                </p:cNvPr>
                <p:cNvPicPr/>
                <p:nvPr/>
              </p:nvPicPr>
              <p:blipFill>
                <a:blip r:embed="rId46"/>
                <a:stretch>
                  <a:fillRect/>
                </a:stretch>
              </p:blipFill>
              <p:spPr>
                <a:xfrm>
                  <a:off x="3168387" y="4265160"/>
                  <a:ext cx="105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BF118FBB-3314-4D35-858D-E0A1F2BB4575}"/>
                    </a:ext>
                  </a:extLst>
                </p14:cNvPr>
                <p14:cNvContentPartPr/>
                <p14:nvPr/>
              </p14:nvContentPartPr>
              <p14:xfrm>
                <a:off x="3261627" y="4260480"/>
                <a:ext cx="184320" cy="153000"/>
              </p14:xfrm>
            </p:contentPart>
          </mc:Choice>
          <mc:Fallback xmlns="">
            <p:pic>
              <p:nvPicPr>
                <p:cNvPr id="45" name="Freihand 44">
                  <a:extLst>
                    <a:ext uri="{FF2B5EF4-FFF2-40B4-BE49-F238E27FC236}">
                      <a16:creationId xmlns:a16="http://schemas.microsoft.com/office/drawing/2014/main" id="{BF118FBB-3314-4D35-858D-E0A1F2BB4575}"/>
                    </a:ext>
                  </a:extLst>
                </p:cNvPr>
                <p:cNvPicPr/>
                <p:nvPr/>
              </p:nvPicPr>
              <p:blipFill>
                <a:blip r:embed="rId48"/>
                <a:stretch>
                  <a:fillRect/>
                </a:stretch>
              </p:blipFill>
              <p:spPr>
                <a:xfrm>
                  <a:off x="3257307" y="4256160"/>
                  <a:ext cx="192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EA73AFA2-734E-48B0-8B35-96ED55A2CBB4}"/>
                    </a:ext>
                  </a:extLst>
                </p14:cNvPr>
                <p14:cNvContentPartPr/>
                <p14:nvPr/>
              </p14:nvContentPartPr>
              <p14:xfrm>
                <a:off x="3359547" y="4332120"/>
                <a:ext cx="189000" cy="57240"/>
              </p14:xfrm>
            </p:contentPart>
          </mc:Choice>
          <mc:Fallback xmlns="">
            <p:pic>
              <p:nvPicPr>
                <p:cNvPr id="46" name="Freihand 45">
                  <a:extLst>
                    <a:ext uri="{FF2B5EF4-FFF2-40B4-BE49-F238E27FC236}">
                      <a16:creationId xmlns:a16="http://schemas.microsoft.com/office/drawing/2014/main" id="{EA73AFA2-734E-48B0-8B35-96ED55A2CBB4}"/>
                    </a:ext>
                  </a:extLst>
                </p:cNvPr>
                <p:cNvPicPr/>
                <p:nvPr/>
              </p:nvPicPr>
              <p:blipFill>
                <a:blip r:embed="rId50"/>
                <a:stretch>
                  <a:fillRect/>
                </a:stretch>
              </p:blipFill>
              <p:spPr>
                <a:xfrm>
                  <a:off x="3355227" y="4327800"/>
                  <a:ext cx="197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C3D01E40-1420-497D-944B-98100C4A0BD5}"/>
                    </a:ext>
                  </a:extLst>
                </p14:cNvPr>
                <p14:cNvContentPartPr/>
                <p14:nvPr/>
              </p14:nvContentPartPr>
              <p14:xfrm>
                <a:off x="3568347" y="4251480"/>
                <a:ext cx="89280" cy="144000"/>
              </p14:xfrm>
            </p:contentPart>
          </mc:Choice>
          <mc:Fallback xmlns="">
            <p:pic>
              <p:nvPicPr>
                <p:cNvPr id="47" name="Freihand 46">
                  <a:extLst>
                    <a:ext uri="{FF2B5EF4-FFF2-40B4-BE49-F238E27FC236}">
                      <a16:creationId xmlns:a16="http://schemas.microsoft.com/office/drawing/2014/main" id="{C3D01E40-1420-497D-944B-98100C4A0BD5}"/>
                    </a:ext>
                  </a:extLst>
                </p:cNvPr>
                <p:cNvPicPr/>
                <p:nvPr/>
              </p:nvPicPr>
              <p:blipFill>
                <a:blip r:embed="rId52"/>
                <a:stretch>
                  <a:fillRect/>
                </a:stretch>
              </p:blipFill>
              <p:spPr>
                <a:xfrm>
                  <a:off x="3564027" y="4247160"/>
                  <a:ext cx="97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95F18770-10F4-4CEE-A718-69CD7791CC2F}"/>
                    </a:ext>
                  </a:extLst>
                </p14:cNvPr>
                <p14:cNvContentPartPr/>
                <p14:nvPr/>
              </p14:nvContentPartPr>
              <p14:xfrm>
                <a:off x="3688227" y="4287120"/>
                <a:ext cx="183240" cy="87480"/>
              </p14:xfrm>
            </p:contentPart>
          </mc:Choice>
          <mc:Fallback xmlns="">
            <p:pic>
              <p:nvPicPr>
                <p:cNvPr id="48" name="Freihand 47">
                  <a:extLst>
                    <a:ext uri="{FF2B5EF4-FFF2-40B4-BE49-F238E27FC236}">
                      <a16:creationId xmlns:a16="http://schemas.microsoft.com/office/drawing/2014/main" id="{95F18770-10F4-4CEE-A718-69CD7791CC2F}"/>
                    </a:ext>
                  </a:extLst>
                </p:cNvPr>
                <p:cNvPicPr/>
                <p:nvPr/>
              </p:nvPicPr>
              <p:blipFill>
                <a:blip r:embed="rId54"/>
                <a:stretch>
                  <a:fillRect/>
                </a:stretch>
              </p:blipFill>
              <p:spPr>
                <a:xfrm>
                  <a:off x="3683907" y="4282800"/>
                  <a:ext cx="191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E5CA1AD4-26AC-4AB3-8E8B-A3E1D3392D2E}"/>
                    </a:ext>
                  </a:extLst>
                </p14:cNvPr>
                <p14:cNvContentPartPr/>
                <p14:nvPr/>
              </p14:nvContentPartPr>
              <p14:xfrm>
                <a:off x="2449467" y="4770600"/>
                <a:ext cx="214920" cy="10080"/>
              </p14:xfrm>
            </p:contentPart>
          </mc:Choice>
          <mc:Fallback xmlns="">
            <p:pic>
              <p:nvPicPr>
                <p:cNvPr id="51" name="Freihand 50">
                  <a:extLst>
                    <a:ext uri="{FF2B5EF4-FFF2-40B4-BE49-F238E27FC236}">
                      <a16:creationId xmlns:a16="http://schemas.microsoft.com/office/drawing/2014/main" id="{E5CA1AD4-26AC-4AB3-8E8B-A3E1D3392D2E}"/>
                    </a:ext>
                  </a:extLst>
                </p:cNvPr>
                <p:cNvPicPr/>
                <p:nvPr/>
              </p:nvPicPr>
              <p:blipFill>
                <a:blip r:embed="rId56"/>
                <a:stretch>
                  <a:fillRect/>
                </a:stretch>
              </p:blipFill>
              <p:spPr>
                <a:xfrm>
                  <a:off x="2445147" y="4766280"/>
                  <a:ext cx="22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75708369-2E88-41A5-8DCB-B54FAEEAB3FC}"/>
                    </a:ext>
                  </a:extLst>
                </p14:cNvPr>
                <p14:cNvContentPartPr/>
                <p14:nvPr/>
              </p14:nvContentPartPr>
              <p14:xfrm>
                <a:off x="2596707" y="4686000"/>
                <a:ext cx="82440" cy="148680"/>
              </p14:xfrm>
            </p:contentPart>
          </mc:Choice>
          <mc:Fallback xmlns="">
            <p:pic>
              <p:nvPicPr>
                <p:cNvPr id="52" name="Freihand 51">
                  <a:extLst>
                    <a:ext uri="{FF2B5EF4-FFF2-40B4-BE49-F238E27FC236}">
                      <a16:creationId xmlns:a16="http://schemas.microsoft.com/office/drawing/2014/main" id="{75708369-2E88-41A5-8DCB-B54FAEEAB3FC}"/>
                    </a:ext>
                  </a:extLst>
                </p:cNvPr>
                <p:cNvPicPr/>
                <p:nvPr/>
              </p:nvPicPr>
              <p:blipFill>
                <a:blip r:embed="rId58"/>
                <a:stretch>
                  <a:fillRect/>
                </a:stretch>
              </p:blipFill>
              <p:spPr>
                <a:xfrm>
                  <a:off x="2592387" y="4681680"/>
                  <a:ext cx="91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B53E2C94-091E-475D-98E0-78CC2F0370A9}"/>
                    </a:ext>
                  </a:extLst>
                </p14:cNvPr>
                <p14:cNvContentPartPr/>
                <p14:nvPr/>
              </p14:nvContentPartPr>
              <p14:xfrm>
                <a:off x="2802267" y="4608960"/>
                <a:ext cx="135720" cy="191520"/>
              </p14:xfrm>
            </p:contentPart>
          </mc:Choice>
          <mc:Fallback xmlns="">
            <p:pic>
              <p:nvPicPr>
                <p:cNvPr id="54" name="Freihand 53">
                  <a:extLst>
                    <a:ext uri="{FF2B5EF4-FFF2-40B4-BE49-F238E27FC236}">
                      <a16:creationId xmlns:a16="http://schemas.microsoft.com/office/drawing/2014/main" id="{B53E2C94-091E-475D-98E0-78CC2F0370A9}"/>
                    </a:ext>
                  </a:extLst>
                </p:cNvPr>
                <p:cNvPicPr/>
                <p:nvPr/>
              </p:nvPicPr>
              <p:blipFill>
                <a:blip r:embed="rId60"/>
                <a:stretch>
                  <a:fillRect/>
                </a:stretch>
              </p:blipFill>
              <p:spPr>
                <a:xfrm>
                  <a:off x="2797947" y="4604640"/>
                  <a:ext cx="144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CEDFB831-419F-48E9-A9FF-784BF99B1FAE}"/>
                    </a:ext>
                  </a:extLst>
                </p14:cNvPr>
                <p14:cNvContentPartPr/>
                <p14:nvPr/>
              </p14:nvContentPartPr>
              <p14:xfrm>
                <a:off x="2967147" y="4680960"/>
                <a:ext cx="83880" cy="77760"/>
              </p14:xfrm>
            </p:contentPart>
          </mc:Choice>
          <mc:Fallback xmlns="">
            <p:pic>
              <p:nvPicPr>
                <p:cNvPr id="55" name="Freihand 54">
                  <a:extLst>
                    <a:ext uri="{FF2B5EF4-FFF2-40B4-BE49-F238E27FC236}">
                      <a16:creationId xmlns:a16="http://schemas.microsoft.com/office/drawing/2014/main" id="{CEDFB831-419F-48E9-A9FF-784BF99B1FAE}"/>
                    </a:ext>
                  </a:extLst>
                </p:cNvPr>
                <p:cNvPicPr/>
                <p:nvPr/>
              </p:nvPicPr>
              <p:blipFill>
                <a:blip r:embed="rId62"/>
                <a:stretch>
                  <a:fillRect/>
                </a:stretch>
              </p:blipFill>
              <p:spPr>
                <a:xfrm>
                  <a:off x="2962827" y="4676640"/>
                  <a:ext cx="92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12EFDA73-7196-4C2D-8404-9C0376AF491D}"/>
                    </a:ext>
                  </a:extLst>
                </p14:cNvPr>
                <p14:cNvContentPartPr/>
                <p14:nvPr/>
              </p14:nvContentPartPr>
              <p14:xfrm>
                <a:off x="3067947" y="4664760"/>
                <a:ext cx="112680" cy="78120"/>
              </p14:xfrm>
            </p:contentPart>
          </mc:Choice>
          <mc:Fallback xmlns="">
            <p:pic>
              <p:nvPicPr>
                <p:cNvPr id="56" name="Freihand 55">
                  <a:extLst>
                    <a:ext uri="{FF2B5EF4-FFF2-40B4-BE49-F238E27FC236}">
                      <a16:creationId xmlns:a16="http://schemas.microsoft.com/office/drawing/2014/main" id="{12EFDA73-7196-4C2D-8404-9C0376AF491D}"/>
                    </a:ext>
                  </a:extLst>
                </p:cNvPr>
                <p:cNvPicPr/>
                <p:nvPr/>
              </p:nvPicPr>
              <p:blipFill>
                <a:blip r:embed="rId64"/>
                <a:stretch>
                  <a:fillRect/>
                </a:stretch>
              </p:blipFill>
              <p:spPr>
                <a:xfrm>
                  <a:off x="3063627" y="4660440"/>
                  <a:ext cx="121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D45FBE0C-D91E-4FE7-BBC5-F799B965797E}"/>
                    </a:ext>
                  </a:extLst>
                </p14:cNvPr>
                <p14:cNvContentPartPr/>
                <p14:nvPr/>
              </p14:nvContentPartPr>
              <p14:xfrm>
                <a:off x="3158667" y="4579080"/>
                <a:ext cx="216360" cy="144720"/>
              </p14:xfrm>
            </p:contentPart>
          </mc:Choice>
          <mc:Fallback xmlns="">
            <p:pic>
              <p:nvPicPr>
                <p:cNvPr id="57" name="Freihand 56">
                  <a:extLst>
                    <a:ext uri="{FF2B5EF4-FFF2-40B4-BE49-F238E27FC236}">
                      <a16:creationId xmlns:a16="http://schemas.microsoft.com/office/drawing/2014/main" id="{D45FBE0C-D91E-4FE7-BBC5-F799B965797E}"/>
                    </a:ext>
                  </a:extLst>
                </p:cNvPr>
                <p:cNvPicPr/>
                <p:nvPr/>
              </p:nvPicPr>
              <p:blipFill>
                <a:blip r:embed="rId66"/>
                <a:stretch>
                  <a:fillRect/>
                </a:stretch>
              </p:blipFill>
              <p:spPr>
                <a:xfrm>
                  <a:off x="3154347" y="4574760"/>
                  <a:ext cx="22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41142938-258E-47D4-9C41-25F93C600D9D}"/>
                    </a:ext>
                  </a:extLst>
                </p14:cNvPr>
                <p14:cNvContentPartPr/>
                <p14:nvPr/>
              </p14:nvContentPartPr>
              <p14:xfrm>
                <a:off x="3383667" y="4631640"/>
                <a:ext cx="121680" cy="90720"/>
              </p14:xfrm>
            </p:contentPart>
          </mc:Choice>
          <mc:Fallback xmlns="">
            <p:pic>
              <p:nvPicPr>
                <p:cNvPr id="58" name="Freihand 57">
                  <a:extLst>
                    <a:ext uri="{FF2B5EF4-FFF2-40B4-BE49-F238E27FC236}">
                      <a16:creationId xmlns:a16="http://schemas.microsoft.com/office/drawing/2014/main" id="{41142938-258E-47D4-9C41-25F93C600D9D}"/>
                    </a:ext>
                  </a:extLst>
                </p:cNvPr>
                <p:cNvPicPr/>
                <p:nvPr/>
              </p:nvPicPr>
              <p:blipFill>
                <a:blip r:embed="rId68"/>
                <a:stretch>
                  <a:fillRect/>
                </a:stretch>
              </p:blipFill>
              <p:spPr>
                <a:xfrm>
                  <a:off x="3379347" y="4627320"/>
                  <a:ext cx="130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6F96229F-184F-4AB0-875A-4C1957F416BF}"/>
                    </a:ext>
                  </a:extLst>
                </p14:cNvPr>
                <p14:cNvContentPartPr/>
                <p14:nvPr/>
              </p14:nvContentPartPr>
              <p14:xfrm>
                <a:off x="3523707" y="4554960"/>
                <a:ext cx="85320" cy="133920"/>
              </p14:xfrm>
            </p:contentPart>
          </mc:Choice>
          <mc:Fallback xmlns="">
            <p:pic>
              <p:nvPicPr>
                <p:cNvPr id="59" name="Freihand 58">
                  <a:extLst>
                    <a:ext uri="{FF2B5EF4-FFF2-40B4-BE49-F238E27FC236}">
                      <a16:creationId xmlns:a16="http://schemas.microsoft.com/office/drawing/2014/main" id="{6F96229F-184F-4AB0-875A-4C1957F416BF}"/>
                    </a:ext>
                  </a:extLst>
                </p:cNvPr>
                <p:cNvPicPr/>
                <p:nvPr/>
              </p:nvPicPr>
              <p:blipFill>
                <a:blip r:embed="rId70"/>
                <a:stretch>
                  <a:fillRect/>
                </a:stretch>
              </p:blipFill>
              <p:spPr>
                <a:xfrm>
                  <a:off x="3519387" y="4550640"/>
                  <a:ext cx="93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Freihand 59">
                  <a:extLst>
                    <a:ext uri="{FF2B5EF4-FFF2-40B4-BE49-F238E27FC236}">
                      <a16:creationId xmlns:a16="http://schemas.microsoft.com/office/drawing/2014/main" id="{69690E40-F8AD-4EA8-8AA9-975F219D01CA}"/>
                    </a:ext>
                  </a:extLst>
                </p14:cNvPr>
                <p14:cNvContentPartPr/>
                <p14:nvPr/>
              </p14:nvContentPartPr>
              <p14:xfrm>
                <a:off x="3612627" y="4607520"/>
                <a:ext cx="240480" cy="78840"/>
              </p14:xfrm>
            </p:contentPart>
          </mc:Choice>
          <mc:Fallback xmlns="">
            <p:pic>
              <p:nvPicPr>
                <p:cNvPr id="60" name="Freihand 59">
                  <a:extLst>
                    <a:ext uri="{FF2B5EF4-FFF2-40B4-BE49-F238E27FC236}">
                      <a16:creationId xmlns:a16="http://schemas.microsoft.com/office/drawing/2014/main" id="{69690E40-F8AD-4EA8-8AA9-975F219D01CA}"/>
                    </a:ext>
                  </a:extLst>
                </p:cNvPr>
                <p:cNvPicPr/>
                <p:nvPr/>
              </p:nvPicPr>
              <p:blipFill>
                <a:blip r:embed="rId72"/>
                <a:stretch>
                  <a:fillRect/>
                </a:stretch>
              </p:blipFill>
              <p:spPr>
                <a:xfrm>
                  <a:off x="3608307" y="4603200"/>
                  <a:ext cx="24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Freihand 60">
                  <a:extLst>
                    <a:ext uri="{FF2B5EF4-FFF2-40B4-BE49-F238E27FC236}">
                      <a16:creationId xmlns:a16="http://schemas.microsoft.com/office/drawing/2014/main" id="{3E5289B4-5E38-460E-B708-4E6BE7C815AB}"/>
                    </a:ext>
                  </a:extLst>
                </p14:cNvPr>
                <p14:cNvContentPartPr/>
                <p14:nvPr/>
              </p14:nvContentPartPr>
              <p14:xfrm>
                <a:off x="3866787" y="4654680"/>
                <a:ext cx="360" cy="360"/>
              </p14:xfrm>
            </p:contentPart>
          </mc:Choice>
          <mc:Fallback xmlns="">
            <p:pic>
              <p:nvPicPr>
                <p:cNvPr id="61" name="Freihand 60">
                  <a:extLst>
                    <a:ext uri="{FF2B5EF4-FFF2-40B4-BE49-F238E27FC236}">
                      <a16:creationId xmlns:a16="http://schemas.microsoft.com/office/drawing/2014/main" id="{3E5289B4-5E38-460E-B708-4E6BE7C815AB}"/>
                    </a:ext>
                  </a:extLst>
                </p:cNvPr>
                <p:cNvPicPr/>
                <p:nvPr/>
              </p:nvPicPr>
              <p:blipFill>
                <a:blip r:embed="rId19"/>
                <a:stretch>
                  <a:fillRect/>
                </a:stretch>
              </p:blipFill>
              <p:spPr>
                <a:xfrm>
                  <a:off x="3862467" y="4650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D820D59B-BE4B-480D-88B2-361085FC1A11}"/>
                    </a:ext>
                  </a:extLst>
                </p14:cNvPr>
                <p14:cNvContentPartPr/>
                <p14:nvPr/>
              </p14:nvContentPartPr>
              <p14:xfrm>
                <a:off x="3880107" y="4563600"/>
                <a:ext cx="377280" cy="119520"/>
              </p14:xfrm>
            </p:contentPart>
          </mc:Choice>
          <mc:Fallback xmlns="">
            <p:pic>
              <p:nvPicPr>
                <p:cNvPr id="62" name="Freihand 61">
                  <a:extLst>
                    <a:ext uri="{FF2B5EF4-FFF2-40B4-BE49-F238E27FC236}">
                      <a16:creationId xmlns:a16="http://schemas.microsoft.com/office/drawing/2014/main" id="{D820D59B-BE4B-480D-88B2-361085FC1A11}"/>
                    </a:ext>
                  </a:extLst>
                </p:cNvPr>
                <p:cNvPicPr/>
                <p:nvPr/>
              </p:nvPicPr>
              <p:blipFill>
                <a:blip r:embed="rId75"/>
                <a:stretch>
                  <a:fillRect/>
                </a:stretch>
              </p:blipFill>
              <p:spPr>
                <a:xfrm>
                  <a:off x="3875787" y="4559280"/>
                  <a:ext cx="385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Freihand 62">
                  <a:extLst>
                    <a:ext uri="{FF2B5EF4-FFF2-40B4-BE49-F238E27FC236}">
                      <a16:creationId xmlns:a16="http://schemas.microsoft.com/office/drawing/2014/main" id="{496E33CE-3634-45CD-954E-C5D707065AAD}"/>
                    </a:ext>
                  </a:extLst>
                </p14:cNvPr>
                <p14:cNvContentPartPr/>
                <p14:nvPr/>
              </p14:nvContentPartPr>
              <p14:xfrm>
                <a:off x="3439467" y="4497360"/>
                <a:ext cx="113760" cy="24480"/>
              </p14:xfrm>
            </p:contentPart>
          </mc:Choice>
          <mc:Fallback xmlns="">
            <p:pic>
              <p:nvPicPr>
                <p:cNvPr id="63" name="Freihand 62">
                  <a:extLst>
                    <a:ext uri="{FF2B5EF4-FFF2-40B4-BE49-F238E27FC236}">
                      <a16:creationId xmlns:a16="http://schemas.microsoft.com/office/drawing/2014/main" id="{496E33CE-3634-45CD-954E-C5D707065AAD}"/>
                    </a:ext>
                  </a:extLst>
                </p:cNvPr>
                <p:cNvPicPr/>
                <p:nvPr/>
              </p:nvPicPr>
              <p:blipFill>
                <a:blip r:embed="rId77"/>
                <a:stretch>
                  <a:fillRect/>
                </a:stretch>
              </p:blipFill>
              <p:spPr>
                <a:xfrm>
                  <a:off x="3435147" y="4493040"/>
                  <a:ext cx="122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Freihand 63">
                  <a:extLst>
                    <a:ext uri="{FF2B5EF4-FFF2-40B4-BE49-F238E27FC236}">
                      <a16:creationId xmlns:a16="http://schemas.microsoft.com/office/drawing/2014/main" id="{A941A42D-568C-4753-B21E-4E64E1EFD54D}"/>
                    </a:ext>
                  </a:extLst>
                </p14:cNvPr>
                <p14:cNvContentPartPr/>
                <p14:nvPr/>
              </p14:nvContentPartPr>
              <p14:xfrm>
                <a:off x="2771307" y="4921080"/>
                <a:ext cx="110160" cy="92160"/>
              </p14:xfrm>
            </p:contentPart>
          </mc:Choice>
          <mc:Fallback xmlns="">
            <p:pic>
              <p:nvPicPr>
                <p:cNvPr id="64" name="Freihand 63">
                  <a:extLst>
                    <a:ext uri="{FF2B5EF4-FFF2-40B4-BE49-F238E27FC236}">
                      <a16:creationId xmlns:a16="http://schemas.microsoft.com/office/drawing/2014/main" id="{A941A42D-568C-4753-B21E-4E64E1EFD54D}"/>
                    </a:ext>
                  </a:extLst>
                </p:cNvPr>
                <p:cNvPicPr/>
                <p:nvPr/>
              </p:nvPicPr>
              <p:blipFill>
                <a:blip r:embed="rId79"/>
                <a:stretch>
                  <a:fillRect/>
                </a:stretch>
              </p:blipFill>
              <p:spPr>
                <a:xfrm>
                  <a:off x="2766987" y="4916760"/>
                  <a:ext cx="118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5" name="Freihand 64">
                  <a:extLst>
                    <a:ext uri="{FF2B5EF4-FFF2-40B4-BE49-F238E27FC236}">
                      <a16:creationId xmlns:a16="http://schemas.microsoft.com/office/drawing/2014/main" id="{3C465C08-906A-4B14-B6A8-41A186FA5379}"/>
                    </a:ext>
                  </a:extLst>
                </p14:cNvPr>
                <p14:cNvContentPartPr/>
                <p14:nvPr/>
              </p14:nvContentPartPr>
              <p14:xfrm>
                <a:off x="2927547" y="4934040"/>
                <a:ext cx="177120" cy="63360"/>
              </p14:xfrm>
            </p:contentPart>
          </mc:Choice>
          <mc:Fallback xmlns="">
            <p:pic>
              <p:nvPicPr>
                <p:cNvPr id="65" name="Freihand 64">
                  <a:extLst>
                    <a:ext uri="{FF2B5EF4-FFF2-40B4-BE49-F238E27FC236}">
                      <a16:creationId xmlns:a16="http://schemas.microsoft.com/office/drawing/2014/main" id="{3C465C08-906A-4B14-B6A8-41A186FA5379}"/>
                    </a:ext>
                  </a:extLst>
                </p:cNvPr>
                <p:cNvPicPr/>
                <p:nvPr/>
              </p:nvPicPr>
              <p:blipFill>
                <a:blip r:embed="rId81"/>
                <a:stretch>
                  <a:fillRect/>
                </a:stretch>
              </p:blipFill>
              <p:spPr>
                <a:xfrm>
                  <a:off x="2923227" y="4929720"/>
                  <a:ext cx="185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2FFDEEC5-6132-438D-A8E9-2FEDF1AA3525}"/>
                    </a:ext>
                  </a:extLst>
                </p14:cNvPr>
                <p14:cNvContentPartPr/>
                <p14:nvPr/>
              </p14:nvContentPartPr>
              <p14:xfrm>
                <a:off x="3237867" y="4851600"/>
                <a:ext cx="18720" cy="10440"/>
              </p14:xfrm>
            </p:contentPart>
          </mc:Choice>
          <mc:Fallback xmlns="">
            <p:pic>
              <p:nvPicPr>
                <p:cNvPr id="68" name="Freihand 67">
                  <a:extLst>
                    <a:ext uri="{FF2B5EF4-FFF2-40B4-BE49-F238E27FC236}">
                      <a16:creationId xmlns:a16="http://schemas.microsoft.com/office/drawing/2014/main" id="{2FFDEEC5-6132-438D-A8E9-2FEDF1AA3525}"/>
                    </a:ext>
                  </a:extLst>
                </p:cNvPr>
                <p:cNvPicPr/>
                <p:nvPr/>
              </p:nvPicPr>
              <p:blipFill>
                <a:blip r:embed="rId83"/>
                <a:stretch>
                  <a:fillRect/>
                </a:stretch>
              </p:blipFill>
              <p:spPr>
                <a:xfrm>
                  <a:off x="3233547" y="4847280"/>
                  <a:ext cx="27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Freihand 68">
                  <a:extLst>
                    <a:ext uri="{FF2B5EF4-FFF2-40B4-BE49-F238E27FC236}">
                      <a16:creationId xmlns:a16="http://schemas.microsoft.com/office/drawing/2014/main" id="{2D3E5B3A-882A-4604-BE5C-9566900A8DC5}"/>
                    </a:ext>
                  </a:extLst>
                </p14:cNvPr>
                <p14:cNvContentPartPr/>
                <p14:nvPr/>
              </p14:nvContentPartPr>
              <p14:xfrm>
                <a:off x="3169467" y="4849440"/>
                <a:ext cx="164160" cy="162000"/>
              </p14:xfrm>
            </p:contentPart>
          </mc:Choice>
          <mc:Fallback xmlns="">
            <p:pic>
              <p:nvPicPr>
                <p:cNvPr id="69" name="Freihand 68">
                  <a:extLst>
                    <a:ext uri="{FF2B5EF4-FFF2-40B4-BE49-F238E27FC236}">
                      <a16:creationId xmlns:a16="http://schemas.microsoft.com/office/drawing/2014/main" id="{2D3E5B3A-882A-4604-BE5C-9566900A8DC5}"/>
                    </a:ext>
                  </a:extLst>
                </p:cNvPr>
                <p:cNvPicPr/>
                <p:nvPr/>
              </p:nvPicPr>
              <p:blipFill>
                <a:blip r:embed="rId85"/>
                <a:stretch>
                  <a:fillRect/>
                </a:stretch>
              </p:blipFill>
              <p:spPr>
                <a:xfrm>
                  <a:off x="3165147" y="4845120"/>
                  <a:ext cx="172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Freihand 69">
                  <a:extLst>
                    <a:ext uri="{FF2B5EF4-FFF2-40B4-BE49-F238E27FC236}">
                      <a16:creationId xmlns:a16="http://schemas.microsoft.com/office/drawing/2014/main" id="{95B77DD3-482F-48D1-BBEB-C7E18C2AA82D}"/>
                    </a:ext>
                  </a:extLst>
                </p14:cNvPr>
                <p14:cNvContentPartPr/>
                <p14:nvPr/>
              </p14:nvContentPartPr>
              <p14:xfrm>
                <a:off x="3243267" y="4904880"/>
                <a:ext cx="52560" cy="92880"/>
              </p14:xfrm>
            </p:contentPart>
          </mc:Choice>
          <mc:Fallback xmlns="">
            <p:pic>
              <p:nvPicPr>
                <p:cNvPr id="70" name="Freihand 69">
                  <a:extLst>
                    <a:ext uri="{FF2B5EF4-FFF2-40B4-BE49-F238E27FC236}">
                      <a16:creationId xmlns:a16="http://schemas.microsoft.com/office/drawing/2014/main" id="{95B77DD3-482F-48D1-BBEB-C7E18C2AA82D}"/>
                    </a:ext>
                  </a:extLst>
                </p:cNvPr>
                <p:cNvPicPr/>
                <p:nvPr/>
              </p:nvPicPr>
              <p:blipFill>
                <a:blip r:embed="rId87"/>
                <a:stretch>
                  <a:fillRect/>
                </a:stretch>
              </p:blipFill>
              <p:spPr>
                <a:xfrm>
                  <a:off x="3238947" y="4900560"/>
                  <a:ext cx="61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74C8C8C7-A8DA-49A5-972D-42D7D1A01774}"/>
                    </a:ext>
                  </a:extLst>
                </p14:cNvPr>
                <p14:cNvContentPartPr/>
                <p14:nvPr/>
              </p14:nvContentPartPr>
              <p14:xfrm>
                <a:off x="3317427" y="4848360"/>
                <a:ext cx="70200" cy="165240"/>
              </p14:xfrm>
            </p:contentPart>
          </mc:Choice>
          <mc:Fallback xmlns="">
            <p:pic>
              <p:nvPicPr>
                <p:cNvPr id="71" name="Freihand 70">
                  <a:extLst>
                    <a:ext uri="{FF2B5EF4-FFF2-40B4-BE49-F238E27FC236}">
                      <a16:creationId xmlns:a16="http://schemas.microsoft.com/office/drawing/2014/main" id="{74C8C8C7-A8DA-49A5-972D-42D7D1A01774}"/>
                    </a:ext>
                  </a:extLst>
                </p:cNvPr>
                <p:cNvPicPr/>
                <p:nvPr/>
              </p:nvPicPr>
              <p:blipFill>
                <a:blip r:embed="rId89"/>
                <a:stretch>
                  <a:fillRect/>
                </a:stretch>
              </p:blipFill>
              <p:spPr>
                <a:xfrm>
                  <a:off x="3313107" y="4844040"/>
                  <a:ext cx="78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Freihand 71">
                  <a:extLst>
                    <a:ext uri="{FF2B5EF4-FFF2-40B4-BE49-F238E27FC236}">
                      <a16:creationId xmlns:a16="http://schemas.microsoft.com/office/drawing/2014/main" id="{A0314364-DF83-4D2B-BC75-BB1E9A55C878}"/>
                    </a:ext>
                  </a:extLst>
                </p14:cNvPr>
                <p14:cNvContentPartPr/>
                <p14:nvPr/>
              </p14:nvContentPartPr>
              <p14:xfrm>
                <a:off x="3418587" y="4953840"/>
                <a:ext cx="263520" cy="41400"/>
              </p14:xfrm>
            </p:contentPart>
          </mc:Choice>
          <mc:Fallback xmlns="">
            <p:pic>
              <p:nvPicPr>
                <p:cNvPr id="72" name="Freihand 71">
                  <a:extLst>
                    <a:ext uri="{FF2B5EF4-FFF2-40B4-BE49-F238E27FC236}">
                      <a16:creationId xmlns:a16="http://schemas.microsoft.com/office/drawing/2014/main" id="{A0314364-DF83-4D2B-BC75-BB1E9A55C878}"/>
                    </a:ext>
                  </a:extLst>
                </p:cNvPr>
                <p:cNvPicPr/>
                <p:nvPr/>
              </p:nvPicPr>
              <p:blipFill>
                <a:blip r:embed="rId91"/>
                <a:stretch>
                  <a:fillRect/>
                </a:stretch>
              </p:blipFill>
              <p:spPr>
                <a:xfrm>
                  <a:off x="3414267" y="4949520"/>
                  <a:ext cx="272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E9B99C35-CE39-48E9-BB71-AC3CA045A92D}"/>
                    </a:ext>
                  </a:extLst>
                </p14:cNvPr>
                <p14:cNvContentPartPr/>
                <p14:nvPr/>
              </p14:nvContentPartPr>
              <p14:xfrm>
                <a:off x="3741507" y="4897320"/>
                <a:ext cx="273240" cy="82440"/>
              </p14:xfrm>
            </p:contentPart>
          </mc:Choice>
          <mc:Fallback xmlns="">
            <p:pic>
              <p:nvPicPr>
                <p:cNvPr id="74" name="Freihand 73">
                  <a:extLst>
                    <a:ext uri="{FF2B5EF4-FFF2-40B4-BE49-F238E27FC236}">
                      <a16:creationId xmlns:a16="http://schemas.microsoft.com/office/drawing/2014/main" id="{E9B99C35-CE39-48E9-BB71-AC3CA045A92D}"/>
                    </a:ext>
                  </a:extLst>
                </p:cNvPr>
                <p:cNvPicPr/>
                <p:nvPr/>
              </p:nvPicPr>
              <p:blipFill>
                <a:blip r:embed="rId93"/>
                <a:stretch>
                  <a:fillRect/>
                </a:stretch>
              </p:blipFill>
              <p:spPr>
                <a:xfrm>
                  <a:off x="3737187" y="4893000"/>
                  <a:ext cx="281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1EE655CF-80CA-489F-9536-3022B80C3C41}"/>
                    </a:ext>
                  </a:extLst>
                </p14:cNvPr>
                <p14:cNvContentPartPr/>
                <p14:nvPr/>
              </p14:nvContentPartPr>
              <p14:xfrm>
                <a:off x="3999987" y="4808040"/>
                <a:ext cx="4320" cy="18360"/>
              </p14:xfrm>
            </p:contentPart>
          </mc:Choice>
          <mc:Fallback xmlns="">
            <p:pic>
              <p:nvPicPr>
                <p:cNvPr id="75" name="Freihand 74">
                  <a:extLst>
                    <a:ext uri="{FF2B5EF4-FFF2-40B4-BE49-F238E27FC236}">
                      <a16:creationId xmlns:a16="http://schemas.microsoft.com/office/drawing/2014/main" id="{1EE655CF-80CA-489F-9536-3022B80C3C41}"/>
                    </a:ext>
                  </a:extLst>
                </p:cNvPr>
                <p:cNvPicPr/>
                <p:nvPr/>
              </p:nvPicPr>
              <p:blipFill>
                <a:blip r:embed="rId95"/>
                <a:stretch>
                  <a:fillRect/>
                </a:stretch>
              </p:blipFill>
              <p:spPr>
                <a:xfrm>
                  <a:off x="3995667" y="4803720"/>
                  <a:ext cx="12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A4838326-562F-48EC-8FFC-E406B8E2254C}"/>
                    </a:ext>
                  </a:extLst>
                </p14:cNvPr>
                <p14:cNvContentPartPr/>
                <p14:nvPr/>
              </p14:nvContentPartPr>
              <p14:xfrm>
                <a:off x="3034467" y="5097480"/>
                <a:ext cx="201240" cy="94320"/>
              </p14:xfrm>
            </p:contentPart>
          </mc:Choice>
          <mc:Fallback xmlns="">
            <p:pic>
              <p:nvPicPr>
                <p:cNvPr id="76" name="Freihand 75">
                  <a:extLst>
                    <a:ext uri="{FF2B5EF4-FFF2-40B4-BE49-F238E27FC236}">
                      <a16:creationId xmlns:a16="http://schemas.microsoft.com/office/drawing/2014/main" id="{A4838326-562F-48EC-8FFC-E406B8E2254C}"/>
                    </a:ext>
                  </a:extLst>
                </p:cNvPr>
                <p:cNvPicPr/>
                <p:nvPr/>
              </p:nvPicPr>
              <p:blipFill>
                <a:blip r:embed="rId97"/>
                <a:stretch>
                  <a:fillRect/>
                </a:stretch>
              </p:blipFill>
              <p:spPr>
                <a:xfrm>
                  <a:off x="3030147" y="5093160"/>
                  <a:ext cx="209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Freihand 76">
                  <a:extLst>
                    <a:ext uri="{FF2B5EF4-FFF2-40B4-BE49-F238E27FC236}">
                      <a16:creationId xmlns:a16="http://schemas.microsoft.com/office/drawing/2014/main" id="{C4D60A7F-AF33-47A5-87E3-40D3C3BEE4CF}"/>
                    </a:ext>
                  </a:extLst>
                </p14:cNvPr>
                <p14:cNvContentPartPr/>
                <p14:nvPr/>
              </p14:nvContentPartPr>
              <p14:xfrm>
                <a:off x="3132027" y="5037000"/>
                <a:ext cx="8640" cy="26640"/>
              </p14:xfrm>
            </p:contentPart>
          </mc:Choice>
          <mc:Fallback xmlns="">
            <p:pic>
              <p:nvPicPr>
                <p:cNvPr id="77" name="Freihand 76">
                  <a:extLst>
                    <a:ext uri="{FF2B5EF4-FFF2-40B4-BE49-F238E27FC236}">
                      <a16:creationId xmlns:a16="http://schemas.microsoft.com/office/drawing/2014/main" id="{C4D60A7F-AF33-47A5-87E3-40D3C3BEE4CF}"/>
                    </a:ext>
                  </a:extLst>
                </p:cNvPr>
                <p:cNvPicPr/>
                <p:nvPr/>
              </p:nvPicPr>
              <p:blipFill>
                <a:blip r:embed="rId99"/>
                <a:stretch>
                  <a:fillRect/>
                </a:stretch>
              </p:blipFill>
              <p:spPr>
                <a:xfrm>
                  <a:off x="3127707" y="5032680"/>
                  <a:ext cx="17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042CB39E-87A3-430E-8294-7A302DB3E265}"/>
                    </a:ext>
                  </a:extLst>
                </p14:cNvPr>
                <p14:cNvContentPartPr/>
                <p14:nvPr/>
              </p14:nvContentPartPr>
              <p14:xfrm>
                <a:off x="3509307" y="5058960"/>
                <a:ext cx="48960" cy="148320"/>
              </p14:xfrm>
            </p:contentPart>
          </mc:Choice>
          <mc:Fallback xmlns="">
            <p:pic>
              <p:nvPicPr>
                <p:cNvPr id="78" name="Freihand 77">
                  <a:extLst>
                    <a:ext uri="{FF2B5EF4-FFF2-40B4-BE49-F238E27FC236}">
                      <a16:creationId xmlns:a16="http://schemas.microsoft.com/office/drawing/2014/main" id="{042CB39E-87A3-430E-8294-7A302DB3E265}"/>
                    </a:ext>
                  </a:extLst>
                </p:cNvPr>
                <p:cNvPicPr/>
                <p:nvPr/>
              </p:nvPicPr>
              <p:blipFill>
                <a:blip r:embed="rId101"/>
                <a:stretch>
                  <a:fillRect/>
                </a:stretch>
              </p:blipFill>
              <p:spPr>
                <a:xfrm>
                  <a:off x="3504987" y="5054640"/>
                  <a:ext cx="57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8C119C6E-16B1-45F5-B081-38455C1AED35}"/>
                    </a:ext>
                  </a:extLst>
                </p14:cNvPr>
                <p14:cNvContentPartPr/>
                <p14:nvPr/>
              </p14:nvContentPartPr>
              <p14:xfrm>
                <a:off x="3597507" y="5128440"/>
                <a:ext cx="59040" cy="45720"/>
              </p14:xfrm>
            </p:contentPart>
          </mc:Choice>
          <mc:Fallback xmlns="">
            <p:pic>
              <p:nvPicPr>
                <p:cNvPr id="79" name="Freihand 78">
                  <a:extLst>
                    <a:ext uri="{FF2B5EF4-FFF2-40B4-BE49-F238E27FC236}">
                      <a16:creationId xmlns:a16="http://schemas.microsoft.com/office/drawing/2014/main" id="{8C119C6E-16B1-45F5-B081-38455C1AED35}"/>
                    </a:ext>
                  </a:extLst>
                </p:cNvPr>
                <p:cNvPicPr/>
                <p:nvPr/>
              </p:nvPicPr>
              <p:blipFill>
                <a:blip r:embed="rId103"/>
                <a:stretch>
                  <a:fillRect/>
                </a:stretch>
              </p:blipFill>
              <p:spPr>
                <a:xfrm>
                  <a:off x="3593187" y="5124120"/>
                  <a:ext cx="67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D2BB26E5-C403-4D27-BBD6-694248D4DAAF}"/>
                    </a:ext>
                  </a:extLst>
                </p14:cNvPr>
                <p14:cNvContentPartPr/>
                <p14:nvPr/>
              </p14:nvContentPartPr>
              <p14:xfrm>
                <a:off x="3548907" y="5106840"/>
                <a:ext cx="176400" cy="82800"/>
              </p14:xfrm>
            </p:contentPart>
          </mc:Choice>
          <mc:Fallback xmlns="">
            <p:pic>
              <p:nvPicPr>
                <p:cNvPr id="80" name="Freihand 79">
                  <a:extLst>
                    <a:ext uri="{FF2B5EF4-FFF2-40B4-BE49-F238E27FC236}">
                      <a16:creationId xmlns:a16="http://schemas.microsoft.com/office/drawing/2014/main" id="{D2BB26E5-C403-4D27-BBD6-694248D4DAAF}"/>
                    </a:ext>
                  </a:extLst>
                </p:cNvPr>
                <p:cNvPicPr/>
                <p:nvPr/>
              </p:nvPicPr>
              <p:blipFill>
                <a:blip r:embed="rId105"/>
                <a:stretch>
                  <a:fillRect/>
                </a:stretch>
              </p:blipFill>
              <p:spPr>
                <a:xfrm>
                  <a:off x="3544587" y="5102520"/>
                  <a:ext cx="185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C626C975-F1D2-4C2D-A82D-73084C81ADC0}"/>
                    </a:ext>
                  </a:extLst>
                </p14:cNvPr>
                <p14:cNvContentPartPr/>
                <p14:nvPr/>
              </p14:nvContentPartPr>
              <p14:xfrm>
                <a:off x="3705507" y="5109720"/>
                <a:ext cx="175320" cy="68760"/>
              </p14:xfrm>
            </p:contentPart>
          </mc:Choice>
          <mc:Fallback xmlns="">
            <p:pic>
              <p:nvPicPr>
                <p:cNvPr id="81" name="Freihand 80">
                  <a:extLst>
                    <a:ext uri="{FF2B5EF4-FFF2-40B4-BE49-F238E27FC236}">
                      <a16:creationId xmlns:a16="http://schemas.microsoft.com/office/drawing/2014/main" id="{C626C975-F1D2-4C2D-A82D-73084C81ADC0}"/>
                    </a:ext>
                  </a:extLst>
                </p:cNvPr>
                <p:cNvPicPr/>
                <p:nvPr/>
              </p:nvPicPr>
              <p:blipFill>
                <a:blip r:embed="rId107"/>
                <a:stretch>
                  <a:fillRect/>
                </a:stretch>
              </p:blipFill>
              <p:spPr>
                <a:xfrm>
                  <a:off x="3701187" y="5105400"/>
                  <a:ext cx="183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Freihand 81">
                  <a:extLst>
                    <a:ext uri="{FF2B5EF4-FFF2-40B4-BE49-F238E27FC236}">
                      <a16:creationId xmlns:a16="http://schemas.microsoft.com/office/drawing/2014/main" id="{36226837-29EF-447C-A799-FC5FFB185DDE}"/>
                    </a:ext>
                  </a:extLst>
                </p14:cNvPr>
                <p14:cNvContentPartPr/>
                <p14:nvPr/>
              </p14:nvContentPartPr>
              <p14:xfrm>
                <a:off x="4018347" y="5115480"/>
                <a:ext cx="150120" cy="8640"/>
              </p14:xfrm>
            </p:contentPart>
          </mc:Choice>
          <mc:Fallback xmlns="">
            <p:pic>
              <p:nvPicPr>
                <p:cNvPr id="82" name="Freihand 81">
                  <a:extLst>
                    <a:ext uri="{FF2B5EF4-FFF2-40B4-BE49-F238E27FC236}">
                      <a16:creationId xmlns:a16="http://schemas.microsoft.com/office/drawing/2014/main" id="{36226837-29EF-447C-A799-FC5FFB185DDE}"/>
                    </a:ext>
                  </a:extLst>
                </p:cNvPr>
                <p:cNvPicPr/>
                <p:nvPr/>
              </p:nvPicPr>
              <p:blipFill>
                <a:blip r:embed="rId109"/>
                <a:stretch>
                  <a:fillRect/>
                </a:stretch>
              </p:blipFill>
              <p:spPr>
                <a:xfrm>
                  <a:off x="4014027" y="5111160"/>
                  <a:ext cx="158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Freihand 82">
                  <a:extLst>
                    <a:ext uri="{FF2B5EF4-FFF2-40B4-BE49-F238E27FC236}">
                      <a16:creationId xmlns:a16="http://schemas.microsoft.com/office/drawing/2014/main" id="{9FE66409-9232-4A77-BB3D-347063027A90}"/>
                    </a:ext>
                  </a:extLst>
                </p14:cNvPr>
                <p14:cNvContentPartPr/>
                <p14:nvPr/>
              </p14:nvContentPartPr>
              <p14:xfrm>
                <a:off x="4151187" y="5039880"/>
                <a:ext cx="125640" cy="199080"/>
              </p14:xfrm>
            </p:contentPart>
          </mc:Choice>
          <mc:Fallback xmlns="">
            <p:pic>
              <p:nvPicPr>
                <p:cNvPr id="83" name="Freihand 82">
                  <a:extLst>
                    <a:ext uri="{FF2B5EF4-FFF2-40B4-BE49-F238E27FC236}">
                      <a16:creationId xmlns:a16="http://schemas.microsoft.com/office/drawing/2014/main" id="{9FE66409-9232-4A77-BB3D-347063027A90}"/>
                    </a:ext>
                  </a:extLst>
                </p:cNvPr>
                <p:cNvPicPr/>
                <p:nvPr/>
              </p:nvPicPr>
              <p:blipFill>
                <a:blip r:embed="rId111"/>
                <a:stretch>
                  <a:fillRect/>
                </a:stretch>
              </p:blipFill>
              <p:spPr>
                <a:xfrm>
                  <a:off x="4146867" y="5035560"/>
                  <a:ext cx="134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Freihand 84">
                  <a:extLst>
                    <a:ext uri="{FF2B5EF4-FFF2-40B4-BE49-F238E27FC236}">
                      <a16:creationId xmlns:a16="http://schemas.microsoft.com/office/drawing/2014/main" id="{26556357-23EA-41D3-9468-75695A68FC6D}"/>
                    </a:ext>
                  </a:extLst>
                </p14:cNvPr>
                <p14:cNvContentPartPr/>
                <p14:nvPr/>
              </p14:nvContentPartPr>
              <p14:xfrm>
                <a:off x="4404987" y="5008920"/>
                <a:ext cx="23400" cy="193320"/>
              </p14:xfrm>
            </p:contentPart>
          </mc:Choice>
          <mc:Fallback xmlns="">
            <p:pic>
              <p:nvPicPr>
                <p:cNvPr id="85" name="Freihand 84">
                  <a:extLst>
                    <a:ext uri="{FF2B5EF4-FFF2-40B4-BE49-F238E27FC236}">
                      <a16:creationId xmlns:a16="http://schemas.microsoft.com/office/drawing/2014/main" id="{26556357-23EA-41D3-9468-75695A68FC6D}"/>
                    </a:ext>
                  </a:extLst>
                </p:cNvPr>
                <p:cNvPicPr/>
                <p:nvPr/>
              </p:nvPicPr>
              <p:blipFill>
                <a:blip r:embed="rId113"/>
                <a:stretch>
                  <a:fillRect/>
                </a:stretch>
              </p:blipFill>
              <p:spPr>
                <a:xfrm>
                  <a:off x="4400667" y="5004600"/>
                  <a:ext cx="32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6" name="Freihand 85">
                  <a:extLst>
                    <a:ext uri="{FF2B5EF4-FFF2-40B4-BE49-F238E27FC236}">
                      <a16:creationId xmlns:a16="http://schemas.microsoft.com/office/drawing/2014/main" id="{6B71E69C-64D9-4F46-B33F-9DF9F440E1B3}"/>
                    </a:ext>
                  </a:extLst>
                </p14:cNvPr>
                <p14:cNvContentPartPr/>
                <p14:nvPr/>
              </p14:nvContentPartPr>
              <p14:xfrm>
                <a:off x="4339827" y="5070480"/>
                <a:ext cx="146160" cy="14040"/>
              </p14:xfrm>
            </p:contentPart>
          </mc:Choice>
          <mc:Fallback xmlns="">
            <p:pic>
              <p:nvPicPr>
                <p:cNvPr id="86" name="Freihand 85">
                  <a:extLst>
                    <a:ext uri="{FF2B5EF4-FFF2-40B4-BE49-F238E27FC236}">
                      <a16:creationId xmlns:a16="http://schemas.microsoft.com/office/drawing/2014/main" id="{6B71E69C-64D9-4F46-B33F-9DF9F440E1B3}"/>
                    </a:ext>
                  </a:extLst>
                </p:cNvPr>
                <p:cNvPicPr/>
                <p:nvPr/>
              </p:nvPicPr>
              <p:blipFill>
                <a:blip r:embed="rId115"/>
                <a:stretch>
                  <a:fillRect/>
                </a:stretch>
              </p:blipFill>
              <p:spPr>
                <a:xfrm>
                  <a:off x="4335507" y="5066160"/>
                  <a:ext cx="154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7" name="Freihand 86">
                  <a:extLst>
                    <a:ext uri="{FF2B5EF4-FFF2-40B4-BE49-F238E27FC236}">
                      <a16:creationId xmlns:a16="http://schemas.microsoft.com/office/drawing/2014/main" id="{81644D32-5715-4562-B985-ED9C8DD8AD87}"/>
                    </a:ext>
                  </a:extLst>
                </p14:cNvPr>
                <p14:cNvContentPartPr/>
                <p14:nvPr/>
              </p14:nvContentPartPr>
              <p14:xfrm>
                <a:off x="4552947" y="4963560"/>
                <a:ext cx="4320" cy="212760"/>
              </p14:xfrm>
            </p:contentPart>
          </mc:Choice>
          <mc:Fallback xmlns="">
            <p:pic>
              <p:nvPicPr>
                <p:cNvPr id="87" name="Freihand 86">
                  <a:extLst>
                    <a:ext uri="{FF2B5EF4-FFF2-40B4-BE49-F238E27FC236}">
                      <a16:creationId xmlns:a16="http://schemas.microsoft.com/office/drawing/2014/main" id="{81644D32-5715-4562-B985-ED9C8DD8AD87}"/>
                    </a:ext>
                  </a:extLst>
                </p:cNvPr>
                <p:cNvPicPr/>
                <p:nvPr/>
              </p:nvPicPr>
              <p:blipFill>
                <a:blip r:embed="rId117"/>
                <a:stretch>
                  <a:fillRect/>
                </a:stretch>
              </p:blipFill>
              <p:spPr>
                <a:xfrm>
                  <a:off x="4548627" y="4959240"/>
                  <a:ext cx="12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Freihand 87">
                  <a:extLst>
                    <a:ext uri="{FF2B5EF4-FFF2-40B4-BE49-F238E27FC236}">
                      <a16:creationId xmlns:a16="http://schemas.microsoft.com/office/drawing/2014/main" id="{328D9211-6185-4AF3-A534-2C738A00D983}"/>
                    </a:ext>
                  </a:extLst>
                </p14:cNvPr>
                <p14:cNvContentPartPr/>
                <p14:nvPr/>
              </p14:nvContentPartPr>
              <p14:xfrm>
                <a:off x="4488507" y="4951680"/>
                <a:ext cx="118440" cy="182520"/>
              </p14:xfrm>
            </p:contentPart>
          </mc:Choice>
          <mc:Fallback xmlns="">
            <p:pic>
              <p:nvPicPr>
                <p:cNvPr id="88" name="Freihand 87">
                  <a:extLst>
                    <a:ext uri="{FF2B5EF4-FFF2-40B4-BE49-F238E27FC236}">
                      <a16:creationId xmlns:a16="http://schemas.microsoft.com/office/drawing/2014/main" id="{328D9211-6185-4AF3-A534-2C738A00D983}"/>
                    </a:ext>
                  </a:extLst>
                </p:cNvPr>
                <p:cNvPicPr/>
                <p:nvPr/>
              </p:nvPicPr>
              <p:blipFill>
                <a:blip r:embed="rId119"/>
                <a:stretch>
                  <a:fillRect/>
                </a:stretch>
              </p:blipFill>
              <p:spPr>
                <a:xfrm>
                  <a:off x="4484187" y="4947360"/>
                  <a:ext cx="127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Freihand 88">
                  <a:extLst>
                    <a:ext uri="{FF2B5EF4-FFF2-40B4-BE49-F238E27FC236}">
                      <a16:creationId xmlns:a16="http://schemas.microsoft.com/office/drawing/2014/main" id="{071A320D-A765-4CF7-AF55-8CD4B9EE977A}"/>
                    </a:ext>
                  </a:extLst>
                </p14:cNvPr>
                <p14:cNvContentPartPr/>
                <p14:nvPr/>
              </p14:nvContentPartPr>
              <p14:xfrm>
                <a:off x="4581387" y="5050680"/>
                <a:ext cx="218160" cy="84600"/>
              </p14:xfrm>
            </p:contentPart>
          </mc:Choice>
          <mc:Fallback xmlns="">
            <p:pic>
              <p:nvPicPr>
                <p:cNvPr id="89" name="Freihand 88">
                  <a:extLst>
                    <a:ext uri="{FF2B5EF4-FFF2-40B4-BE49-F238E27FC236}">
                      <a16:creationId xmlns:a16="http://schemas.microsoft.com/office/drawing/2014/main" id="{071A320D-A765-4CF7-AF55-8CD4B9EE977A}"/>
                    </a:ext>
                  </a:extLst>
                </p:cNvPr>
                <p:cNvPicPr/>
                <p:nvPr/>
              </p:nvPicPr>
              <p:blipFill>
                <a:blip r:embed="rId121"/>
                <a:stretch>
                  <a:fillRect/>
                </a:stretch>
              </p:blipFill>
              <p:spPr>
                <a:xfrm>
                  <a:off x="4577067" y="5046360"/>
                  <a:ext cx="22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BCD82BD9-5D32-452A-BCE7-69CDA8EAB5F3}"/>
                    </a:ext>
                  </a:extLst>
                </p14:cNvPr>
                <p14:cNvContentPartPr/>
                <p14:nvPr/>
              </p14:nvContentPartPr>
              <p14:xfrm>
                <a:off x="4834467" y="4915680"/>
                <a:ext cx="52920" cy="301320"/>
              </p14:xfrm>
            </p:contentPart>
          </mc:Choice>
          <mc:Fallback xmlns="">
            <p:pic>
              <p:nvPicPr>
                <p:cNvPr id="90" name="Freihand 89">
                  <a:extLst>
                    <a:ext uri="{FF2B5EF4-FFF2-40B4-BE49-F238E27FC236}">
                      <a16:creationId xmlns:a16="http://schemas.microsoft.com/office/drawing/2014/main" id="{BCD82BD9-5D32-452A-BCE7-69CDA8EAB5F3}"/>
                    </a:ext>
                  </a:extLst>
                </p:cNvPr>
                <p:cNvPicPr/>
                <p:nvPr/>
              </p:nvPicPr>
              <p:blipFill>
                <a:blip r:embed="rId123"/>
                <a:stretch>
                  <a:fillRect/>
                </a:stretch>
              </p:blipFill>
              <p:spPr>
                <a:xfrm>
                  <a:off x="4830147" y="4911360"/>
                  <a:ext cx="61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Freihand 90">
                  <a:extLst>
                    <a:ext uri="{FF2B5EF4-FFF2-40B4-BE49-F238E27FC236}">
                      <a16:creationId xmlns:a16="http://schemas.microsoft.com/office/drawing/2014/main" id="{171C4B21-7024-441B-A1CC-297188BA2DC4}"/>
                    </a:ext>
                  </a:extLst>
                </p14:cNvPr>
                <p14:cNvContentPartPr/>
                <p14:nvPr/>
              </p14:nvContentPartPr>
              <p14:xfrm>
                <a:off x="4967307" y="4927560"/>
                <a:ext cx="44280" cy="228960"/>
              </p14:xfrm>
            </p:contentPart>
          </mc:Choice>
          <mc:Fallback xmlns="">
            <p:pic>
              <p:nvPicPr>
                <p:cNvPr id="91" name="Freihand 90">
                  <a:extLst>
                    <a:ext uri="{FF2B5EF4-FFF2-40B4-BE49-F238E27FC236}">
                      <a16:creationId xmlns:a16="http://schemas.microsoft.com/office/drawing/2014/main" id="{171C4B21-7024-441B-A1CC-297188BA2DC4}"/>
                    </a:ext>
                  </a:extLst>
                </p:cNvPr>
                <p:cNvPicPr/>
                <p:nvPr/>
              </p:nvPicPr>
              <p:blipFill>
                <a:blip r:embed="rId125"/>
                <a:stretch>
                  <a:fillRect/>
                </a:stretch>
              </p:blipFill>
              <p:spPr>
                <a:xfrm>
                  <a:off x="4962987" y="4923240"/>
                  <a:ext cx="52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Freihand 91">
                  <a:extLst>
                    <a:ext uri="{FF2B5EF4-FFF2-40B4-BE49-F238E27FC236}">
                      <a16:creationId xmlns:a16="http://schemas.microsoft.com/office/drawing/2014/main" id="{2B35DD62-ABB1-440C-8A93-0F9B79366033}"/>
                    </a:ext>
                  </a:extLst>
                </p14:cNvPr>
                <p14:cNvContentPartPr/>
                <p14:nvPr/>
              </p14:nvContentPartPr>
              <p14:xfrm>
                <a:off x="4883787" y="5007480"/>
                <a:ext cx="141480" cy="111600"/>
              </p14:xfrm>
            </p:contentPart>
          </mc:Choice>
          <mc:Fallback xmlns="">
            <p:pic>
              <p:nvPicPr>
                <p:cNvPr id="92" name="Freihand 91">
                  <a:extLst>
                    <a:ext uri="{FF2B5EF4-FFF2-40B4-BE49-F238E27FC236}">
                      <a16:creationId xmlns:a16="http://schemas.microsoft.com/office/drawing/2014/main" id="{2B35DD62-ABB1-440C-8A93-0F9B79366033}"/>
                    </a:ext>
                  </a:extLst>
                </p:cNvPr>
                <p:cNvPicPr/>
                <p:nvPr/>
              </p:nvPicPr>
              <p:blipFill>
                <a:blip r:embed="rId127"/>
                <a:stretch>
                  <a:fillRect/>
                </a:stretch>
              </p:blipFill>
              <p:spPr>
                <a:xfrm>
                  <a:off x="4879467" y="5003160"/>
                  <a:ext cx="15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2230D511-4D90-4D5D-B8F0-67B334F13E3E}"/>
                    </a:ext>
                  </a:extLst>
                </p14:cNvPr>
                <p14:cNvContentPartPr/>
                <p14:nvPr/>
              </p14:nvContentPartPr>
              <p14:xfrm>
                <a:off x="4936707" y="4921440"/>
                <a:ext cx="149040" cy="18000"/>
              </p14:xfrm>
            </p:contentPart>
          </mc:Choice>
          <mc:Fallback xmlns="">
            <p:pic>
              <p:nvPicPr>
                <p:cNvPr id="93" name="Freihand 92">
                  <a:extLst>
                    <a:ext uri="{FF2B5EF4-FFF2-40B4-BE49-F238E27FC236}">
                      <a16:creationId xmlns:a16="http://schemas.microsoft.com/office/drawing/2014/main" id="{2230D511-4D90-4D5D-B8F0-67B334F13E3E}"/>
                    </a:ext>
                  </a:extLst>
                </p:cNvPr>
                <p:cNvPicPr/>
                <p:nvPr/>
              </p:nvPicPr>
              <p:blipFill>
                <a:blip r:embed="rId129"/>
                <a:stretch>
                  <a:fillRect/>
                </a:stretch>
              </p:blipFill>
              <p:spPr>
                <a:xfrm>
                  <a:off x="4932387" y="4917120"/>
                  <a:ext cx="157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FA2D18FF-B853-4CEC-AE1F-8131E18CE3D6}"/>
                    </a:ext>
                  </a:extLst>
                </p14:cNvPr>
                <p14:cNvContentPartPr/>
                <p14:nvPr/>
              </p14:nvContentPartPr>
              <p14:xfrm>
                <a:off x="5048667" y="5017920"/>
                <a:ext cx="99360" cy="115560"/>
              </p14:xfrm>
            </p:contentPart>
          </mc:Choice>
          <mc:Fallback xmlns="">
            <p:pic>
              <p:nvPicPr>
                <p:cNvPr id="94" name="Freihand 93">
                  <a:extLst>
                    <a:ext uri="{FF2B5EF4-FFF2-40B4-BE49-F238E27FC236}">
                      <a16:creationId xmlns:a16="http://schemas.microsoft.com/office/drawing/2014/main" id="{FA2D18FF-B853-4CEC-AE1F-8131E18CE3D6}"/>
                    </a:ext>
                  </a:extLst>
                </p:cNvPr>
                <p:cNvPicPr/>
                <p:nvPr/>
              </p:nvPicPr>
              <p:blipFill>
                <a:blip r:embed="rId131"/>
                <a:stretch>
                  <a:fillRect/>
                </a:stretch>
              </p:blipFill>
              <p:spPr>
                <a:xfrm>
                  <a:off x="5044347" y="5013600"/>
                  <a:ext cx="108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Freihand 94">
                  <a:extLst>
                    <a:ext uri="{FF2B5EF4-FFF2-40B4-BE49-F238E27FC236}">
                      <a16:creationId xmlns:a16="http://schemas.microsoft.com/office/drawing/2014/main" id="{19B70892-EF73-47C6-AF0E-CBA105340DDA}"/>
                    </a:ext>
                  </a:extLst>
                </p14:cNvPr>
                <p14:cNvContentPartPr/>
                <p14:nvPr/>
              </p14:nvContentPartPr>
              <p14:xfrm>
                <a:off x="5119947" y="4962840"/>
                <a:ext cx="216000" cy="181080"/>
              </p14:xfrm>
            </p:contentPart>
          </mc:Choice>
          <mc:Fallback xmlns="">
            <p:pic>
              <p:nvPicPr>
                <p:cNvPr id="95" name="Freihand 94">
                  <a:extLst>
                    <a:ext uri="{FF2B5EF4-FFF2-40B4-BE49-F238E27FC236}">
                      <a16:creationId xmlns:a16="http://schemas.microsoft.com/office/drawing/2014/main" id="{19B70892-EF73-47C6-AF0E-CBA105340DDA}"/>
                    </a:ext>
                  </a:extLst>
                </p:cNvPr>
                <p:cNvPicPr/>
                <p:nvPr/>
              </p:nvPicPr>
              <p:blipFill>
                <a:blip r:embed="rId133"/>
                <a:stretch>
                  <a:fillRect/>
                </a:stretch>
              </p:blipFill>
              <p:spPr>
                <a:xfrm>
                  <a:off x="5115627" y="4958520"/>
                  <a:ext cx="224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F1C42EAC-CE0B-4BE4-A985-169E2C145ED8}"/>
                    </a:ext>
                  </a:extLst>
                </p14:cNvPr>
                <p14:cNvContentPartPr/>
                <p14:nvPr/>
              </p14:nvContentPartPr>
              <p14:xfrm>
                <a:off x="5294907" y="5061120"/>
                <a:ext cx="32400" cy="77040"/>
              </p14:xfrm>
            </p:contentPart>
          </mc:Choice>
          <mc:Fallback xmlns="">
            <p:pic>
              <p:nvPicPr>
                <p:cNvPr id="96" name="Freihand 95">
                  <a:extLst>
                    <a:ext uri="{FF2B5EF4-FFF2-40B4-BE49-F238E27FC236}">
                      <a16:creationId xmlns:a16="http://schemas.microsoft.com/office/drawing/2014/main" id="{F1C42EAC-CE0B-4BE4-A985-169E2C145ED8}"/>
                    </a:ext>
                  </a:extLst>
                </p:cNvPr>
                <p:cNvPicPr/>
                <p:nvPr/>
              </p:nvPicPr>
              <p:blipFill>
                <a:blip r:embed="rId135"/>
                <a:stretch>
                  <a:fillRect/>
                </a:stretch>
              </p:blipFill>
              <p:spPr>
                <a:xfrm>
                  <a:off x="5290587" y="5056800"/>
                  <a:ext cx="41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0B071ADE-6D35-4D9A-93E3-A913606FE59E}"/>
                    </a:ext>
                  </a:extLst>
                </p14:cNvPr>
                <p14:cNvContentPartPr/>
                <p14:nvPr/>
              </p14:nvContentPartPr>
              <p14:xfrm>
                <a:off x="5363667" y="5085240"/>
                <a:ext cx="71640" cy="19080"/>
              </p14:xfrm>
            </p:contentPart>
          </mc:Choice>
          <mc:Fallback xmlns="">
            <p:pic>
              <p:nvPicPr>
                <p:cNvPr id="97" name="Freihand 96">
                  <a:extLst>
                    <a:ext uri="{FF2B5EF4-FFF2-40B4-BE49-F238E27FC236}">
                      <a16:creationId xmlns:a16="http://schemas.microsoft.com/office/drawing/2014/main" id="{0B071ADE-6D35-4D9A-93E3-A913606FE59E}"/>
                    </a:ext>
                  </a:extLst>
                </p:cNvPr>
                <p:cNvPicPr/>
                <p:nvPr/>
              </p:nvPicPr>
              <p:blipFill>
                <a:blip r:embed="rId137"/>
                <a:stretch>
                  <a:fillRect/>
                </a:stretch>
              </p:blipFill>
              <p:spPr>
                <a:xfrm>
                  <a:off x="5359347" y="5080920"/>
                  <a:ext cx="80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69FAF5D4-9E03-43B7-A2C3-D6A541F45C8E}"/>
                    </a:ext>
                  </a:extLst>
                </p14:cNvPr>
                <p14:cNvContentPartPr/>
                <p14:nvPr/>
              </p14:nvContentPartPr>
              <p14:xfrm>
                <a:off x="5427027" y="4971840"/>
                <a:ext cx="120960" cy="163440"/>
              </p14:xfrm>
            </p:contentPart>
          </mc:Choice>
          <mc:Fallback xmlns="">
            <p:pic>
              <p:nvPicPr>
                <p:cNvPr id="98" name="Freihand 97">
                  <a:extLst>
                    <a:ext uri="{FF2B5EF4-FFF2-40B4-BE49-F238E27FC236}">
                      <a16:creationId xmlns:a16="http://schemas.microsoft.com/office/drawing/2014/main" id="{69FAF5D4-9E03-43B7-A2C3-D6A541F45C8E}"/>
                    </a:ext>
                  </a:extLst>
                </p:cNvPr>
                <p:cNvPicPr/>
                <p:nvPr/>
              </p:nvPicPr>
              <p:blipFill>
                <a:blip r:embed="rId139"/>
                <a:stretch>
                  <a:fillRect/>
                </a:stretch>
              </p:blipFill>
              <p:spPr>
                <a:xfrm>
                  <a:off x="5422707" y="4967520"/>
                  <a:ext cx="12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CC89EDCD-84C4-4455-8B2B-E78B08681166}"/>
                    </a:ext>
                  </a:extLst>
                </p14:cNvPr>
                <p14:cNvContentPartPr/>
                <p14:nvPr/>
              </p14:nvContentPartPr>
              <p14:xfrm>
                <a:off x="5474907" y="5083800"/>
                <a:ext cx="242280" cy="57600"/>
              </p14:xfrm>
            </p:contentPart>
          </mc:Choice>
          <mc:Fallback xmlns="">
            <p:pic>
              <p:nvPicPr>
                <p:cNvPr id="99" name="Freihand 98">
                  <a:extLst>
                    <a:ext uri="{FF2B5EF4-FFF2-40B4-BE49-F238E27FC236}">
                      <a16:creationId xmlns:a16="http://schemas.microsoft.com/office/drawing/2014/main" id="{CC89EDCD-84C4-4455-8B2B-E78B08681166}"/>
                    </a:ext>
                  </a:extLst>
                </p:cNvPr>
                <p:cNvPicPr/>
                <p:nvPr/>
              </p:nvPicPr>
              <p:blipFill>
                <a:blip r:embed="rId141"/>
                <a:stretch>
                  <a:fillRect/>
                </a:stretch>
              </p:blipFill>
              <p:spPr>
                <a:xfrm>
                  <a:off x="5470587" y="5079480"/>
                  <a:ext cx="250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DF495AD7-409A-4649-8121-4678C590F473}"/>
                    </a:ext>
                  </a:extLst>
                </p14:cNvPr>
                <p14:cNvContentPartPr/>
                <p14:nvPr/>
              </p14:nvContentPartPr>
              <p14:xfrm>
                <a:off x="5691987" y="5022600"/>
                <a:ext cx="73800" cy="25560"/>
              </p14:xfrm>
            </p:contentPart>
          </mc:Choice>
          <mc:Fallback xmlns="">
            <p:pic>
              <p:nvPicPr>
                <p:cNvPr id="100" name="Freihand 99">
                  <a:extLst>
                    <a:ext uri="{FF2B5EF4-FFF2-40B4-BE49-F238E27FC236}">
                      <a16:creationId xmlns:a16="http://schemas.microsoft.com/office/drawing/2014/main" id="{DF495AD7-409A-4649-8121-4678C590F473}"/>
                    </a:ext>
                  </a:extLst>
                </p:cNvPr>
                <p:cNvPicPr/>
                <p:nvPr/>
              </p:nvPicPr>
              <p:blipFill>
                <a:blip r:embed="rId143"/>
                <a:stretch>
                  <a:fillRect/>
                </a:stretch>
              </p:blipFill>
              <p:spPr>
                <a:xfrm>
                  <a:off x="5687667" y="5018280"/>
                  <a:ext cx="82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Freihand 100">
                  <a:extLst>
                    <a:ext uri="{FF2B5EF4-FFF2-40B4-BE49-F238E27FC236}">
                      <a16:creationId xmlns:a16="http://schemas.microsoft.com/office/drawing/2014/main" id="{4F501599-686F-45D3-A738-D36DBFF401E6}"/>
                    </a:ext>
                  </a:extLst>
                </p14:cNvPr>
                <p14:cNvContentPartPr/>
                <p14:nvPr/>
              </p14:nvContentPartPr>
              <p14:xfrm>
                <a:off x="5715747" y="5041320"/>
                <a:ext cx="217440" cy="234720"/>
              </p14:xfrm>
            </p:contentPart>
          </mc:Choice>
          <mc:Fallback xmlns="">
            <p:pic>
              <p:nvPicPr>
                <p:cNvPr id="101" name="Freihand 100">
                  <a:extLst>
                    <a:ext uri="{FF2B5EF4-FFF2-40B4-BE49-F238E27FC236}">
                      <a16:creationId xmlns:a16="http://schemas.microsoft.com/office/drawing/2014/main" id="{4F501599-686F-45D3-A738-D36DBFF401E6}"/>
                    </a:ext>
                  </a:extLst>
                </p:cNvPr>
                <p:cNvPicPr/>
                <p:nvPr/>
              </p:nvPicPr>
              <p:blipFill>
                <a:blip r:embed="rId145"/>
                <a:stretch>
                  <a:fillRect/>
                </a:stretch>
              </p:blipFill>
              <p:spPr>
                <a:xfrm>
                  <a:off x="5711427" y="5037000"/>
                  <a:ext cx="226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83583ADA-C632-4000-A652-58DD5AD79484}"/>
                    </a:ext>
                  </a:extLst>
                </p14:cNvPr>
                <p14:cNvContentPartPr/>
                <p14:nvPr/>
              </p14:nvContentPartPr>
              <p14:xfrm>
                <a:off x="4341627" y="4169760"/>
                <a:ext cx="176760" cy="151920"/>
              </p14:xfrm>
            </p:contentPart>
          </mc:Choice>
          <mc:Fallback xmlns="">
            <p:pic>
              <p:nvPicPr>
                <p:cNvPr id="104" name="Freihand 103">
                  <a:extLst>
                    <a:ext uri="{FF2B5EF4-FFF2-40B4-BE49-F238E27FC236}">
                      <a16:creationId xmlns:a16="http://schemas.microsoft.com/office/drawing/2014/main" id="{83583ADA-C632-4000-A652-58DD5AD79484}"/>
                    </a:ext>
                  </a:extLst>
                </p:cNvPr>
                <p:cNvPicPr/>
                <p:nvPr/>
              </p:nvPicPr>
              <p:blipFill>
                <a:blip r:embed="rId147"/>
                <a:stretch>
                  <a:fillRect/>
                </a:stretch>
              </p:blipFill>
              <p:spPr>
                <a:xfrm>
                  <a:off x="4337307" y="4165440"/>
                  <a:ext cx="185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69FA6A61-F197-4934-8A80-7C340DFC5DC7}"/>
                    </a:ext>
                  </a:extLst>
                </p14:cNvPr>
                <p14:cNvContentPartPr/>
                <p14:nvPr/>
              </p14:nvContentPartPr>
              <p14:xfrm>
                <a:off x="4556907" y="4231320"/>
                <a:ext cx="11880" cy="93240"/>
              </p14:xfrm>
            </p:contentPart>
          </mc:Choice>
          <mc:Fallback xmlns="">
            <p:pic>
              <p:nvPicPr>
                <p:cNvPr id="105" name="Freihand 104">
                  <a:extLst>
                    <a:ext uri="{FF2B5EF4-FFF2-40B4-BE49-F238E27FC236}">
                      <a16:creationId xmlns:a16="http://schemas.microsoft.com/office/drawing/2014/main" id="{69FA6A61-F197-4934-8A80-7C340DFC5DC7}"/>
                    </a:ext>
                  </a:extLst>
                </p:cNvPr>
                <p:cNvPicPr/>
                <p:nvPr/>
              </p:nvPicPr>
              <p:blipFill>
                <a:blip r:embed="rId149"/>
                <a:stretch>
                  <a:fillRect/>
                </a:stretch>
              </p:blipFill>
              <p:spPr>
                <a:xfrm>
                  <a:off x="4552587" y="4227000"/>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6E2E9785-FB2F-400F-91F6-BC2CC363E739}"/>
                    </a:ext>
                  </a:extLst>
                </p14:cNvPr>
                <p14:cNvContentPartPr/>
                <p14:nvPr/>
              </p14:nvContentPartPr>
              <p14:xfrm>
                <a:off x="4596867" y="4205040"/>
                <a:ext cx="82440" cy="129240"/>
              </p14:xfrm>
            </p:contentPart>
          </mc:Choice>
          <mc:Fallback xmlns="">
            <p:pic>
              <p:nvPicPr>
                <p:cNvPr id="106" name="Freihand 105">
                  <a:extLst>
                    <a:ext uri="{FF2B5EF4-FFF2-40B4-BE49-F238E27FC236}">
                      <a16:creationId xmlns:a16="http://schemas.microsoft.com/office/drawing/2014/main" id="{6E2E9785-FB2F-400F-91F6-BC2CC363E739}"/>
                    </a:ext>
                  </a:extLst>
                </p:cNvPr>
                <p:cNvPicPr/>
                <p:nvPr/>
              </p:nvPicPr>
              <p:blipFill>
                <a:blip r:embed="rId151"/>
                <a:stretch>
                  <a:fillRect/>
                </a:stretch>
              </p:blipFill>
              <p:spPr>
                <a:xfrm>
                  <a:off x="4592547" y="4200720"/>
                  <a:ext cx="91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AD2E404D-2C18-4775-B75E-539515A49122}"/>
                    </a:ext>
                  </a:extLst>
                </p14:cNvPr>
                <p14:cNvContentPartPr/>
                <p14:nvPr/>
              </p14:nvContentPartPr>
              <p14:xfrm>
                <a:off x="4638267" y="4150320"/>
                <a:ext cx="21240" cy="6840"/>
              </p14:xfrm>
            </p:contentPart>
          </mc:Choice>
          <mc:Fallback xmlns="">
            <p:pic>
              <p:nvPicPr>
                <p:cNvPr id="107" name="Freihand 106">
                  <a:extLst>
                    <a:ext uri="{FF2B5EF4-FFF2-40B4-BE49-F238E27FC236}">
                      <a16:creationId xmlns:a16="http://schemas.microsoft.com/office/drawing/2014/main" id="{AD2E404D-2C18-4775-B75E-539515A49122}"/>
                    </a:ext>
                  </a:extLst>
                </p:cNvPr>
                <p:cNvPicPr/>
                <p:nvPr/>
              </p:nvPicPr>
              <p:blipFill>
                <a:blip r:embed="rId153"/>
                <a:stretch>
                  <a:fillRect/>
                </a:stretch>
              </p:blipFill>
              <p:spPr>
                <a:xfrm>
                  <a:off x="4633947" y="4146000"/>
                  <a:ext cx="29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968432C4-055E-4D8F-8145-CD728A4FF588}"/>
                    </a:ext>
                  </a:extLst>
                </p14:cNvPr>
                <p14:cNvContentPartPr/>
                <p14:nvPr/>
              </p14:nvContentPartPr>
              <p14:xfrm>
                <a:off x="4679667" y="4143120"/>
                <a:ext cx="226800" cy="154080"/>
              </p14:xfrm>
            </p:contentPart>
          </mc:Choice>
          <mc:Fallback xmlns="">
            <p:pic>
              <p:nvPicPr>
                <p:cNvPr id="108" name="Freihand 107">
                  <a:extLst>
                    <a:ext uri="{FF2B5EF4-FFF2-40B4-BE49-F238E27FC236}">
                      <a16:creationId xmlns:a16="http://schemas.microsoft.com/office/drawing/2014/main" id="{968432C4-055E-4D8F-8145-CD728A4FF588}"/>
                    </a:ext>
                  </a:extLst>
                </p:cNvPr>
                <p:cNvPicPr/>
                <p:nvPr/>
              </p:nvPicPr>
              <p:blipFill>
                <a:blip r:embed="rId155"/>
                <a:stretch>
                  <a:fillRect/>
                </a:stretch>
              </p:blipFill>
              <p:spPr>
                <a:xfrm>
                  <a:off x="4675347" y="4138800"/>
                  <a:ext cx="23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7E43C8D2-DE37-42FB-A086-2EB2CF1FA69D}"/>
                    </a:ext>
                  </a:extLst>
                </p14:cNvPr>
                <p14:cNvContentPartPr/>
                <p14:nvPr/>
              </p14:nvContentPartPr>
              <p14:xfrm>
                <a:off x="4884147" y="4183080"/>
                <a:ext cx="274320" cy="106200"/>
              </p14:xfrm>
            </p:contentPart>
          </mc:Choice>
          <mc:Fallback xmlns="">
            <p:pic>
              <p:nvPicPr>
                <p:cNvPr id="109" name="Freihand 108">
                  <a:extLst>
                    <a:ext uri="{FF2B5EF4-FFF2-40B4-BE49-F238E27FC236}">
                      <a16:creationId xmlns:a16="http://schemas.microsoft.com/office/drawing/2014/main" id="{7E43C8D2-DE37-42FB-A086-2EB2CF1FA69D}"/>
                    </a:ext>
                  </a:extLst>
                </p:cNvPr>
                <p:cNvPicPr/>
                <p:nvPr/>
              </p:nvPicPr>
              <p:blipFill>
                <a:blip r:embed="rId157"/>
                <a:stretch>
                  <a:fillRect/>
                </a:stretch>
              </p:blipFill>
              <p:spPr>
                <a:xfrm>
                  <a:off x="4879827" y="4178760"/>
                  <a:ext cx="282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23DA65C5-036C-4BFE-B8F6-28923FCBB186}"/>
                    </a:ext>
                  </a:extLst>
                </p14:cNvPr>
                <p14:cNvContentPartPr/>
                <p14:nvPr/>
              </p14:nvContentPartPr>
              <p14:xfrm>
                <a:off x="5159187" y="4157520"/>
                <a:ext cx="125280" cy="211320"/>
              </p14:xfrm>
            </p:contentPart>
          </mc:Choice>
          <mc:Fallback xmlns="">
            <p:pic>
              <p:nvPicPr>
                <p:cNvPr id="110" name="Freihand 109">
                  <a:extLst>
                    <a:ext uri="{FF2B5EF4-FFF2-40B4-BE49-F238E27FC236}">
                      <a16:creationId xmlns:a16="http://schemas.microsoft.com/office/drawing/2014/main" id="{23DA65C5-036C-4BFE-B8F6-28923FCBB186}"/>
                    </a:ext>
                  </a:extLst>
                </p:cNvPr>
                <p:cNvPicPr/>
                <p:nvPr/>
              </p:nvPicPr>
              <p:blipFill>
                <a:blip r:embed="rId159"/>
                <a:stretch>
                  <a:fillRect/>
                </a:stretch>
              </p:blipFill>
              <p:spPr>
                <a:xfrm>
                  <a:off x="5154867" y="4153200"/>
                  <a:ext cx="133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08744079-B568-4010-87BB-ACC243DC0B60}"/>
                    </a:ext>
                  </a:extLst>
                </p14:cNvPr>
                <p14:cNvContentPartPr/>
                <p14:nvPr/>
              </p14:nvContentPartPr>
              <p14:xfrm>
                <a:off x="4514787" y="4457400"/>
                <a:ext cx="9720" cy="102600"/>
              </p14:xfrm>
            </p:contentPart>
          </mc:Choice>
          <mc:Fallback xmlns="">
            <p:pic>
              <p:nvPicPr>
                <p:cNvPr id="112" name="Freihand 111">
                  <a:extLst>
                    <a:ext uri="{FF2B5EF4-FFF2-40B4-BE49-F238E27FC236}">
                      <a16:creationId xmlns:a16="http://schemas.microsoft.com/office/drawing/2014/main" id="{08744079-B568-4010-87BB-ACC243DC0B60}"/>
                    </a:ext>
                  </a:extLst>
                </p:cNvPr>
                <p:cNvPicPr/>
                <p:nvPr/>
              </p:nvPicPr>
              <p:blipFill>
                <a:blip r:embed="rId161"/>
                <a:stretch>
                  <a:fillRect/>
                </a:stretch>
              </p:blipFill>
              <p:spPr>
                <a:xfrm>
                  <a:off x="4510467" y="4453080"/>
                  <a:ext cx="18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763CD1BE-B333-409B-905C-647952D00061}"/>
                    </a:ext>
                  </a:extLst>
                </p14:cNvPr>
                <p14:cNvContentPartPr/>
                <p14:nvPr/>
              </p14:nvContentPartPr>
              <p14:xfrm>
                <a:off x="4400307" y="4437960"/>
                <a:ext cx="172080" cy="131760"/>
              </p14:xfrm>
            </p:contentPart>
          </mc:Choice>
          <mc:Fallback xmlns="">
            <p:pic>
              <p:nvPicPr>
                <p:cNvPr id="113" name="Freihand 112">
                  <a:extLst>
                    <a:ext uri="{FF2B5EF4-FFF2-40B4-BE49-F238E27FC236}">
                      <a16:creationId xmlns:a16="http://schemas.microsoft.com/office/drawing/2014/main" id="{763CD1BE-B333-409B-905C-647952D00061}"/>
                    </a:ext>
                  </a:extLst>
                </p:cNvPr>
                <p:cNvPicPr/>
                <p:nvPr/>
              </p:nvPicPr>
              <p:blipFill>
                <a:blip r:embed="rId163"/>
                <a:stretch>
                  <a:fillRect/>
                </a:stretch>
              </p:blipFill>
              <p:spPr>
                <a:xfrm>
                  <a:off x="4395987" y="4433640"/>
                  <a:ext cx="180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7AEA4017-09F4-40C4-9A79-6439DDFF325F}"/>
                    </a:ext>
                  </a:extLst>
                </p14:cNvPr>
                <p14:cNvContentPartPr/>
                <p14:nvPr/>
              </p14:nvContentPartPr>
              <p14:xfrm>
                <a:off x="4592907" y="4453800"/>
                <a:ext cx="212040" cy="92520"/>
              </p14:xfrm>
            </p:contentPart>
          </mc:Choice>
          <mc:Fallback xmlns="">
            <p:pic>
              <p:nvPicPr>
                <p:cNvPr id="114" name="Freihand 113">
                  <a:extLst>
                    <a:ext uri="{FF2B5EF4-FFF2-40B4-BE49-F238E27FC236}">
                      <a16:creationId xmlns:a16="http://schemas.microsoft.com/office/drawing/2014/main" id="{7AEA4017-09F4-40C4-9A79-6439DDFF325F}"/>
                    </a:ext>
                  </a:extLst>
                </p:cNvPr>
                <p:cNvPicPr/>
                <p:nvPr/>
              </p:nvPicPr>
              <p:blipFill>
                <a:blip r:embed="rId165"/>
                <a:stretch>
                  <a:fillRect/>
                </a:stretch>
              </p:blipFill>
              <p:spPr>
                <a:xfrm>
                  <a:off x="4588587" y="4449480"/>
                  <a:ext cx="22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BDA8C638-039F-4988-B8FC-AB0ADF02AB63}"/>
                    </a:ext>
                  </a:extLst>
                </p14:cNvPr>
                <p14:cNvContentPartPr/>
                <p14:nvPr/>
              </p14:nvContentPartPr>
              <p14:xfrm>
                <a:off x="4803507" y="4369920"/>
                <a:ext cx="114120" cy="160560"/>
              </p14:xfrm>
            </p:contentPart>
          </mc:Choice>
          <mc:Fallback xmlns="">
            <p:pic>
              <p:nvPicPr>
                <p:cNvPr id="115" name="Freihand 114">
                  <a:extLst>
                    <a:ext uri="{FF2B5EF4-FFF2-40B4-BE49-F238E27FC236}">
                      <a16:creationId xmlns:a16="http://schemas.microsoft.com/office/drawing/2014/main" id="{BDA8C638-039F-4988-B8FC-AB0ADF02AB63}"/>
                    </a:ext>
                  </a:extLst>
                </p:cNvPr>
                <p:cNvPicPr/>
                <p:nvPr/>
              </p:nvPicPr>
              <p:blipFill>
                <a:blip r:embed="rId167"/>
                <a:stretch>
                  <a:fillRect/>
                </a:stretch>
              </p:blipFill>
              <p:spPr>
                <a:xfrm>
                  <a:off x="4799187" y="4365600"/>
                  <a:ext cx="122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1703CF9A-E8F3-4C8C-B3E4-ACE508C87179}"/>
                    </a:ext>
                  </a:extLst>
                </p14:cNvPr>
                <p14:cNvContentPartPr/>
                <p14:nvPr/>
              </p14:nvContentPartPr>
              <p14:xfrm>
                <a:off x="4924827" y="4365960"/>
                <a:ext cx="112680" cy="129240"/>
              </p14:xfrm>
            </p:contentPart>
          </mc:Choice>
          <mc:Fallback xmlns="">
            <p:pic>
              <p:nvPicPr>
                <p:cNvPr id="116" name="Freihand 115">
                  <a:extLst>
                    <a:ext uri="{FF2B5EF4-FFF2-40B4-BE49-F238E27FC236}">
                      <a16:creationId xmlns:a16="http://schemas.microsoft.com/office/drawing/2014/main" id="{1703CF9A-E8F3-4C8C-B3E4-ACE508C87179}"/>
                    </a:ext>
                  </a:extLst>
                </p:cNvPr>
                <p:cNvPicPr/>
                <p:nvPr/>
              </p:nvPicPr>
              <p:blipFill>
                <a:blip r:embed="rId169"/>
                <a:stretch>
                  <a:fillRect/>
                </a:stretch>
              </p:blipFill>
              <p:spPr>
                <a:xfrm>
                  <a:off x="4920507" y="4361640"/>
                  <a:ext cx="121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Freihand 116">
                  <a:extLst>
                    <a:ext uri="{FF2B5EF4-FFF2-40B4-BE49-F238E27FC236}">
                      <a16:creationId xmlns:a16="http://schemas.microsoft.com/office/drawing/2014/main" id="{6EC4E1B8-FB10-4750-A2BD-C31A99C5D7D9}"/>
                    </a:ext>
                  </a:extLst>
                </p14:cNvPr>
                <p14:cNvContentPartPr/>
                <p14:nvPr/>
              </p14:nvContentPartPr>
              <p14:xfrm>
                <a:off x="5067027" y="4347240"/>
                <a:ext cx="29520" cy="160920"/>
              </p14:xfrm>
            </p:contentPart>
          </mc:Choice>
          <mc:Fallback xmlns="">
            <p:pic>
              <p:nvPicPr>
                <p:cNvPr id="117" name="Freihand 116">
                  <a:extLst>
                    <a:ext uri="{FF2B5EF4-FFF2-40B4-BE49-F238E27FC236}">
                      <a16:creationId xmlns:a16="http://schemas.microsoft.com/office/drawing/2014/main" id="{6EC4E1B8-FB10-4750-A2BD-C31A99C5D7D9}"/>
                    </a:ext>
                  </a:extLst>
                </p:cNvPr>
                <p:cNvPicPr/>
                <p:nvPr/>
              </p:nvPicPr>
              <p:blipFill>
                <a:blip r:embed="rId171"/>
                <a:stretch>
                  <a:fillRect/>
                </a:stretch>
              </p:blipFill>
              <p:spPr>
                <a:xfrm>
                  <a:off x="5062707" y="4342920"/>
                  <a:ext cx="38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498E5348-732C-4080-AAFA-BFD989A639F2}"/>
                    </a:ext>
                  </a:extLst>
                </p14:cNvPr>
                <p14:cNvContentPartPr/>
                <p14:nvPr/>
              </p14:nvContentPartPr>
              <p14:xfrm>
                <a:off x="5101227" y="4337160"/>
                <a:ext cx="342000" cy="146520"/>
              </p14:xfrm>
            </p:contentPart>
          </mc:Choice>
          <mc:Fallback xmlns="">
            <p:pic>
              <p:nvPicPr>
                <p:cNvPr id="118" name="Freihand 117">
                  <a:extLst>
                    <a:ext uri="{FF2B5EF4-FFF2-40B4-BE49-F238E27FC236}">
                      <a16:creationId xmlns:a16="http://schemas.microsoft.com/office/drawing/2014/main" id="{498E5348-732C-4080-AAFA-BFD989A639F2}"/>
                    </a:ext>
                  </a:extLst>
                </p:cNvPr>
                <p:cNvPicPr/>
                <p:nvPr/>
              </p:nvPicPr>
              <p:blipFill>
                <a:blip r:embed="rId173"/>
                <a:stretch>
                  <a:fillRect/>
                </a:stretch>
              </p:blipFill>
              <p:spPr>
                <a:xfrm>
                  <a:off x="5096907" y="4332840"/>
                  <a:ext cx="350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7ACDDE00-2393-4E6C-A50C-8868BD41134E}"/>
                    </a:ext>
                  </a:extLst>
                </p14:cNvPr>
                <p14:cNvContentPartPr/>
                <p14:nvPr/>
              </p14:nvContentPartPr>
              <p14:xfrm>
                <a:off x="4959387" y="1419000"/>
                <a:ext cx="1181520" cy="2760840"/>
              </p14:xfrm>
            </p:contentPart>
          </mc:Choice>
          <mc:Fallback xmlns="">
            <p:pic>
              <p:nvPicPr>
                <p:cNvPr id="120" name="Freihand 119">
                  <a:extLst>
                    <a:ext uri="{FF2B5EF4-FFF2-40B4-BE49-F238E27FC236}">
                      <a16:creationId xmlns:a16="http://schemas.microsoft.com/office/drawing/2014/main" id="{7ACDDE00-2393-4E6C-A50C-8868BD41134E}"/>
                    </a:ext>
                  </a:extLst>
                </p:cNvPr>
                <p:cNvPicPr/>
                <p:nvPr/>
              </p:nvPicPr>
              <p:blipFill>
                <a:blip r:embed="rId175"/>
                <a:stretch>
                  <a:fillRect/>
                </a:stretch>
              </p:blipFill>
              <p:spPr>
                <a:xfrm>
                  <a:off x="4955067" y="1414680"/>
                  <a:ext cx="1190160" cy="2769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6983CEB8-B68E-4A0F-AE84-A6F99867A2E3}"/>
                    </a:ext>
                  </a:extLst>
                </p14:cNvPr>
                <p14:cNvContentPartPr/>
                <p14:nvPr/>
              </p14:nvContentPartPr>
              <p14:xfrm>
                <a:off x="5254947" y="1219200"/>
                <a:ext cx="567360" cy="371520"/>
              </p14:xfrm>
            </p:contentPart>
          </mc:Choice>
          <mc:Fallback xmlns="">
            <p:pic>
              <p:nvPicPr>
                <p:cNvPr id="121" name="Freihand 120">
                  <a:extLst>
                    <a:ext uri="{FF2B5EF4-FFF2-40B4-BE49-F238E27FC236}">
                      <a16:creationId xmlns:a16="http://schemas.microsoft.com/office/drawing/2014/main" id="{6983CEB8-B68E-4A0F-AE84-A6F99867A2E3}"/>
                    </a:ext>
                  </a:extLst>
                </p:cNvPr>
                <p:cNvPicPr/>
                <p:nvPr/>
              </p:nvPicPr>
              <p:blipFill>
                <a:blip r:embed="rId177"/>
                <a:stretch>
                  <a:fillRect/>
                </a:stretch>
              </p:blipFill>
              <p:spPr>
                <a:xfrm>
                  <a:off x="5250627" y="1214880"/>
                  <a:ext cx="576000" cy="380160"/>
                </a:xfrm>
                <a:prstGeom prst="rect">
                  <a:avLst/>
                </a:prstGeom>
              </p:spPr>
            </p:pic>
          </mc:Fallback>
        </mc:AlternateContent>
      </p:grpSp>
      <p:grpSp>
        <p:nvGrpSpPr>
          <p:cNvPr id="140" name="Gruppieren 139">
            <a:extLst>
              <a:ext uri="{FF2B5EF4-FFF2-40B4-BE49-F238E27FC236}">
                <a16:creationId xmlns:a16="http://schemas.microsoft.com/office/drawing/2014/main" id="{B1536AC6-9370-420B-9E3F-79952D30523D}"/>
              </a:ext>
            </a:extLst>
          </p:cNvPr>
          <p:cNvGrpSpPr/>
          <p:nvPr/>
        </p:nvGrpSpPr>
        <p:grpSpPr>
          <a:xfrm>
            <a:off x="5743467" y="411720"/>
            <a:ext cx="1107360" cy="819720"/>
            <a:chOff x="5743467" y="411720"/>
            <a:chExt cx="1107360" cy="819720"/>
          </a:xfrm>
        </p:grpSpPr>
        <mc:AlternateContent xmlns:mc="http://schemas.openxmlformats.org/markup-compatibility/2006" xmlns:p14="http://schemas.microsoft.com/office/powerpoint/2010/main">
          <mc:Choice Requires="p14">
            <p:contentPart p14:bwMode="auto" r:id="rId178">
              <p14:nvContentPartPr>
                <p14:cNvPr id="123" name="Freihand 122">
                  <a:extLst>
                    <a:ext uri="{FF2B5EF4-FFF2-40B4-BE49-F238E27FC236}">
                      <a16:creationId xmlns:a16="http://schemas.microsoft.com/office/drawing/2014/main" id="{9C331160-BBF6-4E98-AE71-69C53A0A08DC}"/>
                    </a:ext>
                  </a:extLst>
                </p14:cNvPr>
                <p14:cNvContentPartPr/>
                <p14:nvPr/>
              </p14:nvContentPartPr>
              <p14:xfrm>
                <a:off x="5829147" y="964680"/>
                <a:ext cx="66960" cy="112320"/>
              </p14:xfrm>
            </p:contentPart>
          </mc:Choice>
          <mc:Fallback xmlns="">
            <p:pic>
              <p:nvPicPr>
                <p:cNvPr id="123" name="Freihand 122">
                  <a:extLst>
                    <a:ext uri="{FF2B5EF4-FFF2-40B4-BE49-F238E27FC236}">
                      <a16:creationId xmlns:a16="http://schemas.microsoft.com/office/drawing/2014/main" id="{9C331160-BBF6-4E98-AE71-69C53A0A08DC}"/>
                    </a:ext>
                  </a:extLst>
                </p:cNvPr>
                <p:cNvPicPr/>
                <p:nvPr/>
              </p:nvPicPr>
              <p:blipFill>
                <a:blip r:embed="rId179"/>
                <a:stretch>
                  <a:fillRect/>
                </a:stretch>
              </p:blipFill>
              <p:spPr>
                <a:xfrm>
                  <a:off x="5824827" y="960360"/>
                  <a:ext cx="75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Freihand 123">
                  <a:extLst>
                    <a:ext uri="{FF2B5EF4-FFF2-40B4-BE49-F238E27FC236}">
                      <a16:creationId xmlns:a16="http://schemas.microsoft.com/office/drawing/2014/main" id="{CB032CB3-A687-4EC0-AE83-1A5E2E433AB3}"/>
                    </a:ext>
                  </a:extLst>
                </p14:cNvPr>
                <p14:cNvContentPartPr/>
                <p14:nvPr/>
              </p14:nvContentPartPr>
              <p14:xfrm>
                <a:off x="5743467" y="899880"/>
                <a:ext cx="136800" cy="148320"/>
              </p14:xfrm>
            </p:contentPart>
          </mc:Choice>
          <mc:Fallback xmlns="">
            <p:pic>
              <p:nvPicPr>
                <p:cNvPr id="124" name="Freihand 123">
                  <a:extLst>
                    <a:ext uri="{FF2B5EF4-FFF2-40B4-BE49-F238E27FC236}">
                      <a16:creationId xmlns:a16="http://schemas.microsoft.com/office/drawing/2014/main" id="{CB032CB3-A687-4EC0-AE83-1A5E2E433AB3}"/>
                    </a:ext>
                  </a:extLst>
                </p:cNvPr>
                <p:cNvPicPr/>
                <p:nvPr/>
              </p:nvPicPr>
              <p:blipFill>
                <a:blip r:embed="rId181"/>
                <a:stretch>
                  <a:fillRect/>
                </a:stretch>
              </p:blipFill>
              <p:spPr>
                <a:xfrm>
                  <a:off x="5739147" y="895560"/>
                  <a:ext cx="145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Freihand 124">
                  <a:extLst>
                    <a:ext uri="{FF2B5EF4-FFF2-40B4-BE49-F238E27FC236}">
                      <a16:creationId xmlns:a16="http://schemas.microsoft.com/office/drawing/2014/main" id="{30D882A9-B0D9-4215-BEDD-D9E51C5AC17C}"/>
                    </a:ext>
                  </a:extLst>
                </p14:cNvPr>
                <p14:cNvContentPartPr/>
                <p14:nvPr/>
              </p14:nvContentPartPr>
              <p14:xfrm>
                <a:off x="5925987" y="781440"/>
                <a:ext cx="133920" cy="203400"/>
              </p14:xfrm>
            </p:contentPart>
          </mc:Choice>
          <mc:Fallback xmlns="">
            <p:pic>
              <p:nvPicPr>
                <p:cNvPr id="125" name="Freihand 124">
                  <a:extLst>
                    <a:ext uri="{FF2B5EF4-FFF2-40B4-BE49-F238E27FC236}">
                      <a16:creationId xmlns:a16="http://schemas.microsoft.com/office/drawing/2014/main" id="{30D882A9-B0D9-4215-BEDD-D9E51C5AC17C}"/>
                    </a:ext>
                  </a:extLst>
                </p:cNvPr>
                <p:cNvPicPr/>
                <p:nvPr/>
              </p:nvPicPr>
              <p:blipFill>
                <a:blip r:embed="rId183"/>
                <a:stretch>
                  <a:fillRect/>
                </a:stretch>
              </p:blipFill>
              <p:spPr>
                <a:xfrm>
                  <a:off x="5921667" y="777120"/>
                  <a:ext cx="142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10C735BB-A4D0-48D7-AF9D-5E5590F3B1E0}"/>
                    </a:ext>
                  </a:extLst>
                </p14:cNvPr>
                <p14:cNvContentPartPr/>
                <p14:nvPr/>
              </p14:nvContentPartPr>
              <p14:xfrm>
                <a:off x="6049107" y="693960"/>
                <a:ext cx="77400" cy="164880"/>
              </p14:xfrm>
            </p:contentPart>
          </mc:Choice>
          <mc:Fallback xmlns="">
            <p:pic>
              <p:nvPicPr>
                <p:cNvPr id="126" name="Freihand 125">
                  <a:extLst>
                    <a:ext uri="{FF2B5EF4-FFF2-40B4-BE49-F238E27FC236}">
                      <a16:creationId xmlns:a16="http://schemas.microsoft.com/office/drawing/2014/main" id="{10C735BB-A4D0-48D7-AF9D-5E5590F3B1E0}"/>
                    </a:ext>
                  </a:extLst>
                </p:cNvPr>
                <p:cNvPicPr/>
                <p:nvPr/>
              </p:nvPicPr>
              <p:blipFill>
                <a:blip r:embed="rId185"/>
                <a:stretch>
                  <a:fillRect/>
                </a:stretch>
              </p:blipFill>
              <p:spPr>
                <a:xfrm>
                  <a:off x="6044787" y="689640"/>
                  <a:ext cx="86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Freihand 126">
                  <a:extLst>
                    <a:ext uri="{FF2B5EF4-FFF2-40B4-BE49-F238E27FC236}">
                      <a16:creationId xmlns:a16="http://schemas.microsoft.com/office/drawing/2014/main" id="{B0CF697C-5725-42D1-9819-B2F632349D47}"/>
                    </a:ext>
                  </a:extLst>
                </p14:cNvPr>
                <p14:cNvContentPartPr/>
                <p14:nvPr/>
              </p14:nvContentPartPr>
              <p14:xfrm>
                <a:off x="6065667" y="711960"/>
                <a:ext cx="127080" cy="128880"/>
              </p14:xfrm>
            </p:contentPart>
          </mc:Choice>
          <mc:Fallback xmlns="">
            <p:pic>
              <p:nvPicPr>
                <p:cNvPr id="127" name="Freihand 126">
                  <a:extLst>
                    <a:ext uri="{FF2B5EF4-FFF2-40B4-BE49-F238E27FC236}">
                      <a16:creationId xmlns:a16="http://schemas.microsoft.com/office/drawing/2014/main" id="{B0CF697C-5725-42D1-9819-B2F632349D47}"/>
                    </a:ext>
                  </a:extLst>
                </p:cNvPr>
                <p:cNvPicPr/>
                <p:nvPr/>
              </p:nvPicPr>
              <p:blipFill>
                <a:blip r:embed="rId187"/>
                <a:stretch>
                  <a:fillRect/>
                </a:stretch>
              </p:blipFill>
              <p:spPr>
                <a:xfrm>
                  <a:off x="6061347" y="707640"/>
                  <a:ext cx="135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Freihand 127">
                  <a:extLst>
                    <a:ext uri="{FF2B5EF4-FFF2-40B4-BE49-F238E27FC236}">
                      <a16:creationId xmlns:a16="http://schemas.microsoft.com/office/drawing/2014/main" id="{BC31CDCB-429D-4408-9C42-E183E285C01B}"/>
                    </a:ext>
                  </a:extLst>
                </p14:cNvPr>
                <p14:cNvContentPartPr/>
                <p14:nvPr/>
              </p14:nvContentPartPr>
              <p14:xfrm>
                <a:off x="6178347" y="643200"/>
                <a:ext cx="224280" cy="119160"/>
              </p14:xfrm>
            </p:contentPart>
          </mc:Choice>
          <mc:Fallback xmlns="">
            <p:pic>
              <p:nvPicPr>
                <p:cNvPr id="128" name="Freihand 127">
                  <a:extLst>
                    <a:ext uri="{FF2B5EF4-FFF2-40B4-BE49-F238E27FC236}">
                      <a16:creationId xmlns:a16="http://schemas.microsoft.com/office/drawing/2014/main" id="{BC31CDCB-429D-4408-9C42-E183E285C01B}"/>
                    </a:ext>
                  </a:extLst>
                </p:cNvPr>
                <p:cNvPicPr/>
                <p:nvPr/>
              </p:nvPicPr>
              <p:blipFill>
                <a:blip r:embed="rId189"/>
                <a:stretch>
                  <a:fillRect/>
                </a:stretch>
              </p:blipFill>
              <p:spPr>
                <a:xfrm>
                  <a:off x="6174027" y="638880"/>
                  <a:ext cx="232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Freihand 128">
                  <a:extLst>
                    <a:ext uri="{FF2B5EF4-FFF2-40B4-BE49-F238E27FC236}">
                      <a16:creationId xmlns:a16="http://schemas.microsoft.com/office/drawing/2014/main" id="{B1063F01-4CAE-46FB-AAAC-9A188194416A}"/>
                    </a:ext>
                  </a:extLst>
                </p14:cNvPr>
                <p14:cNvContentPartPr/>
                <p14:nvPr/>
              </p14:nvContentPartPr>
              <p14:xfrm>
                <a:off x="6453027" y="678120"/>
                <a:ext cx="2520" cy="3240"/>
              </p14:xfrm>
            </p:contentPart>
          </mc:Choice>
          <mc:Fallback xmlns="">
            <p:pic>
              <p:nvPicPr>
                <p:cNvPr id="129" name="Freihand 128">
                  <a:extLst>
                    <a:ext uri="{FF2B5EF4-FFF2-40B4-BE49-F238E27FC236}">
                      <a16:creationId xmlns:a16="http://schemas.microsoft.com/office/drawing/2014/main" id="{B1063F01-4CAE-46FB-AAAC-9A188194416A}"/>
                    </a:ext>
                  </a:extLst>
                </p:cNvPr>
                <p:cNvPicPr/>
                <p:nvPr/>
              </p:nvPicPr>
              <p:blipFill>
                <a:blip r:embed="rId191"/>
                <a:stretch>
                  <a:fillRect/>
                </a:stretch>
              </p:blipFill>
              <p:spPr>
                <a:xfrm>
                  <a:off x="6448707" y="673800"/>
                  <a:ext cx="11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2E1DF1F4-F6BE-491A-AA59-AFF7F60828D1}"/>
                    </a:ext>
                  </a:extLst>
                </p14:cNvPr>
                <p14:cNvContentPartPr/>
                <p14:nvPr/>
              </p14:nvContentPartPr>
              <p14:xfrm>
                <a:off x="6405147" y="444480"/>
                <a:ext cx="117360" cy="236880"/>
              </p14:xfrm>
            </p:contentPart>
          </mc:Choice>
          <mc:Fallback xmlns="">
            <p:pic>
              <p:nvPicPr>
                <p:cNvPr id="130" name="Freihand 129">
                  <a:extLst>
                    <a:ext uri="{FF2B5EF4-FFF2-40B4-BE49-F238E27FC236}">
                      <a16:creationId xmlns:a16="http://schemas.microsoft.com/office/drawing/2014/main" id="{2E1DF1F4-F6BE-491A-AA59-AFF7F60828D1}"/>
                    </a:ext>
                  </a:extLst>
                </p:cNvPr>
                <p:cNvPicPr/>
                <p:nvPr/>
              </p:nvPicPr>
              <p:blipFill>
                <a:blip r:embed="rId193"/>
                <a:stretch>
                  <a:fillRect/>
                </a:stretch>
              </p:blipFill>
              <p:spPr>
                <a:xfrm>
                  <a:off x="6400827" y="440160"/>
                  <a:ext cx="126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D3D94963-2194-413F-9980-95CC495498F7}"/>
                    </a:ext>
                  </a:extLst>
                </p14:cNvPr>
                <p14:cNvContentPartPr/>
                <p14:nvPr/>
              </p14:nvContentPartPr>
              <p14:xfrm>
                <a:off x="6501267" y="498480"/>
                <a:ext cx="156960" cy="99720"/>
              </p14:xfrm>
            </p:contentPart>
          </mc:Choice>
          <mc:Fallback xmlns="">
            <p:pic>
              <p:nvPicPr>
                <p:cNvPr id="131" name="Freihand 130">
                  <a:extLst>
                    <a:ext uri="{FF2B5EF4-FFF2-40B4-BE49-F238E27FC236}">
                      <a16:creationId xmlns:a16="http://schemas.microsoft.com/office/drawing/2014/main" id="{D3D94963-2194-413F-9980-95CC495498F7}"/>
                    </a:ext>
                  </a:extLst>
                </p:cNvPr>
                <p:cNvPicPr/>
                <p:nvPr/>
              </p:nvPicPr>
              <p:blipFill>
                <a:blip r:embed="rId195"/>
                <a:stretch>
                  <a:fillRect/>
                </a:stretch>
              </p:blipFill>
              <p:spPr>
                <a:xfrm>
                  <a:off x="6496947" y="494160"/>
                  <a:ext cx="165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Freihand 131">
                  <a:extLst>
                    <a:ext uri="{FF2B5EF4-FFF2-40B4-BE49-F238E27FC236}">
                      <a16:creationId xmlns:a16="http://schemas.microsoft.com/office/drawing/2014/main" id="{510027C7-74A8-48B2-93E7-0A75A9EA90F4}"/>
                    </a:ext>
                  </a:extLst>
                </p14:cNvPr>
                <p14:cNvContentPartPr/>
                <p14:nvPr/>
              </p14:nvContentPartPr>
              <p14:xfrm>
                <a:off x="6605667" y="447720"/>
                <a:ext cx="150480" cy="101520"/>
              </p14:xfrm>
            </p:contentPart>
          </mc:Choice>
          <mc:Fallback xmlns="">
            <p:pic>
              <p:nvPicPr>
                <p:cNvPr id="132" name="Freihand 131">
                  <a:extLst>
                    <a:ext uri="{FF2B5EF4-FFF2-40B4-BE49-F238E27FC236}">
                      <a16:creationId xmlns:a16="http://schemas.microsoft.com/office/drawing/2014/main" id="{510027C7-74A8-48B2-93E7-0A75A9EA90F4}"/>
                    </a:ext>
                  </a:extLst>
                </p:cNvPr>
                <p:cNvPicPr/>
                <p:nvPr/>
              </p:nvPicPr>
              <p:blipFill>
                <a:blip r:embed="rId197"/>
                <a:stretch>
                  <a:fillRect/>
                </a:stretch>
              </p:blipFill>
              <p:spPr>
                <a:xfrm>
                  <a:off x="6601347" y="443400"/>
                  <a:ext cx="159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Freihand 132">
                  <a:extLst>
                    <a:ext uri="{FF2B5EF4-FFF2-40B4-BE49-F238E27FC236}">
                      <a16:creationId xmlns:a16="http://schemas.microsoft.com/office/drawing/2014/main" id="{97EB5DF0-A91A-4865-A179-23C5D0F509FF}"/>
                    </a:ext>
                  </a:extLst>
                </p14:cNvPr>
                <p14:cNvContentPartPr/>
                <p14:nvPr/>
              </p14:nvContentPartPr>
              <p14:xfrm>
                <a:off x="6753627" y="411720"/>
                <a:ext cx="97200" cy="140400"/>
              </p14:xfrm>
            </p:contentPart>
          </mc:Choice>
          <mc:Fallback xmlns="">
            <p:pic>
              <p:nvPicPr>
                <p:cNvPr id="133" name="Freihand 132">
                  <a:extLst>
                    <a:ext uri="{FF2B5EF4-FFF2-40B4-BE49-F238E27FC236}">
                      <a16:creationId xmlns:a16="http://schemas.microsoft.com/office/drawing/2014/main" id="{97EB5DF0-A91A-4865-A179-23C5D0F509FF}"/>
                    </a:ext>
                  </a:extLst>
                </p:cNvPr>
                <p:cNvPicPr/>
                <p:nvPr/>
              </p:nvPicPr>
              <p:blipFill>
                <a:blip r:embed="rId199"/>
                <a:stretch>
                  <a:fillRect/>
                </a:stretch>
              </p:blipFill>
              <p:spPr>
                <a:xfrm>
                  <a:off x="6749307" y="407400"/>
                  <a:ext cx="105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Freihand 133">
                  <a:extLst>
                    <a:ext uri="{FF2B5EF4-FFF2-40B4-BE49-F238E27FC236}">
                      <a16:creationId xmlns:a16="http://schemas.microsoft.com/office/drawing/2014/main" id="{4836832C-0221-41CC-B614-EA00A4F85306}"/>
                    </a:ext>
                  </a:extLst>
                </p14:cNvPr>
                <p14:cNvContentPartPr/>
                <p14:nvPr/>
              </p14:nvContentPartPr>
              <p14:xfrm>
                <a:off x="6131547" y="999240"/>
                <a:ext cx="79560" cy="115560"/>
              </p14:xfrm>
            </p:contentPart>
          </mc:Choice>
          <mc:Fallback xmlns="">
            <p:pic>
              <p:nvPicPr>
                <p:cNvPr id="134" name="Freihand 133">
                  <a:extLst>
                    <a:ext uri="{FF2B5EF4-FFF2-40B4-BE49-F238E27FC236}">
                      <a16:creationId xmlns:a16="http://schemas.microsoft.com/office/drawing/2014/main" id="{4836832C-0221-41CC-B614-EA00A4F85306}"/>
                    </a:ext>
                  </a:extLst>
                </p:cNvPr>
                <p:cNvPicPr/>
                <p:nvPr/>
              </p:nvPicPr>
              <p:blipFill>
                <a:blip r:embed="rId201"/>
                <a:stretch>
                  <a:fillRect/>
                </a:stretch>
              </p:blipFill>
              <p:spPr>
                <a:xfrm>
                  <a:off x="6127227" y="994920"/>
                  <a:ext cx="88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Freihand 134">
                  <a:extLst>
                    <a:ext uri="{FF2B5EF4-FFF2-40B4-BE49-F238E27FC236}">
                      <a16:creationId xmlns:a16="http://schemas.microsoft.com/office/drawing/2014/main" id="{1BA3B2A3-281D-4A01-B2DE-74F54EE79A23}"/>
                    </a:ext>
                  </a:extLst>
                </p14:cNvPr>
                <p14:cNvContentPartPr/>
                <p14:nvPr/>
              </p14:nvContentPartPr>
              <p14:xfrm>
                <a:off x="6080787" y="1005000"/>
                <a:ext cx="154440" cy="81360"/>
              </p14:xfrm>
            </p:contentPart>
          </mc:Choice>
          <mc:Fallback xmlns="">
            <p:pic>
              <p:nvPicPr>
                <p:cNvPr id="135" name="Freihand 134">
                  <a:extLst>
                    <a:ext uri="{FF2B5EF4-FFF2-40B4-BE49-F238E27FC236}">
                      <a16:creationId xmlns:a16="http://schemas.microsoft.com/office/drawing/2014/main" id="{1BA3B2A3-281D-4A01-B2DE-74F54EE79A23}"/>
                    </a:ext>
                  </a:extLst>
                </p:cNvPr>
                <p:cNvPicPr/>
                <p:nvPr/>
              </p:nvPicPr>
              <p:blipFill>
                <a:blip r:embed="rId203"/>
                <a:stretch>
                  <a:fillRect/>
                </a:stretch>
              </p:blipFill>
              <p:spPr>
                <a:xfrm>
                  <a:off x="6076467" y="1000680"/>
                  <a:ext cx="163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Freihand 135">
                  <a:extLst>
                    <a:ext uri="{FF2B5EF4-FFF2-40B4-BE49-F238E27FC236}">
                      <a16:creationId xmlns:a16="http://schemas.microsoft.com/office/drawing/2014/main" id="{FA3F09A7-4CF0-43A0-8438-4AF296D95FA3}"/>
                    </a:ext>
                  </a:extLst>
                </p14:cNvPr>
                <p14:cNvContentPartPr/>
                <p14:nvPr/>
              </p14:nvContentPartPr>
              <p14:xfrm>
                <a:off x="6295707" y="859920"/>
                <a:ext cx="89280" cy="148320"/>
              </p14:xfrm>
            </p:contentPart>
          </mc:Choice>
          <mc:Fallback xmlns="">
            <p:pic>
              <p:nvPicPr>
                <p:cNvPr id="136" name="Freihand 135">
                  <a:extLst>
                    <a:ext uri="{FF2B5EF4-FFF2-40B4-BE49-F238E27FC236}">
                      <a16:creationId xmlns:a16="http://schemas.microsoft.com/office/drawing/2014/main" id="{FA3F09A7-4CF0-43A0-8438-4AF296D95FA3}"/>
                    </a:ext>
                  </a:extLst>
                </p:cNvPr>
                <p:cNvPicPr/>
                <p:nvPr/>
              </p:nvPicPr>
              <p:blipFill>
                <a:blip r:embed="rId205"/>
                <a:stretch>
                  <a:fillRect/>
                </a:stretch>
              </p:blipFill>
              <p:spPr>
                <a:xfrm>
                  <a:off x="6291387" y="855600"/>
                  <a:ext cx="9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Freihand 136">
                  <a:extLst>
                    <a:ext uri="{FF2B5EF4-FFF2-40B4-BE49-F238E27FC236}">
                      <a16:creationId xmlns:a16="http://schemas.microsoft.com/office/drawing/2014/main" id="{FA311B0E-3C43-4D90-AC6F-AB86D70B8EDE}"/>
                    </a:ext>
                  </a:extLst>
                </p14:cNvPr>
                <p14:cNvContentPartPr/>
                <p14:nvPr/>
              </p14:nvContentPartPr>
              <p14:xfrm>
                <a:off x="6386787" y="773880"/>
                <a:ext cx="64800" cy="190080"/>
              </p14:xfrm>
            </p:contentPart>
          </mc:Choice>
          <mc:Fallback xmlns="">
            <p:pic>
              <p:nvPicPr>
                <p:cNvPr id="137" name="Freihand 136">
                  <a:extLst>
                    <a:ext uri="{FF2B5EF4-FFF2-40B4-BE49-F238E27FC236}">
                      <a16:creationId xmlns:a16="http://schemas.microsoft.com/office/drawing/2014/main" id="{FA311B0E-3C43-4D90-AC6F-AB86D70B8EDE}"/>
                    </a:ext>
                  </a:extLst>
                </p:cNvPr>
                <p:cNvPicPr/>
                <p:nvPr/>
              </p:nvPicPr>
              <p:blipFill>
                <a:blip r:embed="rId207"/>
                <a:stretch>
                  <a:fillRect/>
                </a:stretch>
              </p:blipFill>
              <p:spPr>
                <a:xfrm>
                  <a:off x="6382467" y="769560"/>
                  <a:ext cx="73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Freihand 137">
                  <a:extLst>
                    <a:ext uri="{FF2B5EF4-FFF2-40B4-BE49-F238E27FC236}">
                      <a16:creationId xmlns:a16="http://schemas.microsoft.com/office/drawing/2014/main" id="{1A5D615B-7657-4484-B37E-865EC1AFAC36}"/>
                    </a:ext>
                  </a:extLst>
                </p14:cNvPr>
                <p14:cNvContentPartPr/>
                <p14:nvPr/>
              </p14:nvContentPartPr>
              <p14:xfrm>
                <a:off x="6462747" y="747240"/>
                <a:ext cx="102960" cy="135000"/>
              </p14:xfrm>
            </p:contentPart>
          </mc:Choice>
          <mc:Fallback xmlns="">
            <p:pic>
              <p:nvPicPr>
                <p:cNvPr id="138" name="Freihand 137">
                  <a:extLst>
                    <a:ext uri="{FF2B5EF4-FFF2-40B4-BE49-F238E27FC236}">
                      <a16:creationId xmlns:a16="http://schemas.microsoft.com/office/drawing/2014/main" id="{1A5D615B-7657-4484-B37E-865EC1AFAC36}"/>
                    </a:ext>
                  </a:extLst>
                </p:cNvPr>
                <p:cNvPicPr/>
                <p:nvPr/>
              </p:nvPicPr>
              <p:blipFill>
                <a:blip r:embed="rId209"/>
                <a:stretch>
                  <a:fillRect/>
                </a:stretch>
              </p:blipFill>
              <p:spPr>
                <a:xfrm>
                  <a:off x="6458427" y="742920"/>
                  <a:ext cx="111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Freihand 138">
                  <a:extLst>
                    <a:ext uri="{FF2B5EF4-FFF2-40B4-BE49-F238E27FC236}">
                      <a16:creationId xmlns:a16="http://schemas.microsoft.com/office/drawing/2014/main" id="{28701B0B-DE2E-4E87-A45D-E70404F645A5}"/>
                    </a:ext>
                  </a:extLst>
                </p14:cNvPr>
                <p14:cNvContentPartPr/>
                <p14:nvPr/>
              </p14:nvContentPartPr>
              <p14:xfrm>
                <a:off x="6187347" y="895200"/>
                <a:ext cx="562680" cy="336240"/>
              </p14:xfrm>
            </p:contentPart>
          </mc:Choice>
          <mc:Fallback xmlns="">
            <p:pic>
              <p:nvPicPr>
                <p:cNvPr id="139" name="Freihand 138">
                  <a:extLst>
                    <a:ext uri="{FF2B5EF4-FFF2-40B4-BE49-F238E27FC236}">
                      <a16:creationId xmlns:a16="http://schemas.microsoft.com/office/drawing/2014/main" id="{28701B0B-DE2E-4E87-A45D-E70404F645A5}"/>
                    </a:ext>
                  </a:extLst>
                </p:cNvPr>
                <p:cNvPicPr/>
                <p:nvPr/>
              </p:nvPicPr>
              <p:blipFill>
                <a:blip r:embed="rId211"/>
                <a:stretch>
                  <a:fillRect/>
                </a:stretch>
              </p:blipFill>
              <p:spPr>
                <a:xfrm>
                  <a:off x="6183027" y="890880"/>
                  <a:ext cx="571320" cy="34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41" name="Freihand 140">
                <a:extLst>
                  <a:ext uri="{FF2B5EF4-FFF2-40B4-BE49-F238E27FC236}">
                    <a16:creationId xmlns:a16="http://schemas.microsoft.com/office/drawing/2014/main" id="{E164AB2B-480C-4C07-A5C4-24FA891E05F5}"/>
                  </a:ext>
                </a:extLst>
              </p14:cNvPr>
              <p14:cNvContentPartPr/>
              <p14:nvPr/>
            </p14:nvContentPartPr>
            <p14:xfrm>
              <a:off x="6514227" y="4322040"/>
              <a:ext cx="34920" cy="41760"/>
            </p14:xfrm>
          </p:contentPart>
        </mc:Choice>
        <mc:Fallback xmlns="">
          <p:pic>
            <p:nvPicPr>
              <p:cNvPr id="141" name="Freihand 140">
                <a:extLst>
                  <a:ext uri="{FF2B5EF4-FFF2-40B4-BE49-F238E27FC236}">
                    <a16:creationId xmlns:a16="http://schemas.microsoft.com/office/drawing/2014/main" id="{E164AB2B-480C-4C07-A5C4-24FA891E05F5}"/>
                  </a:ext>
                </a:extLst>
              </p:cNvPr>
              <p:cNvPicPr/>
              <p:nvPr/>
            </p:nvPicPr>
            <p:blipFill>
              <a:blip r:embed="rId213"/>
              <a:stretch>
                <a:fillRect/>
              </a:stretch>
            </p:blipFill>
            <p:spPr>
              <a:xfrm>
                <a:off x="6509907" y="4317720"/>
                <a:ext cx="43560" cy="50400"/>
              </a:xfrm>
              <a:prstGeom prst="rect">
                <a:avLst/>
              </a:prstGeom>
            </p:spPr>
          </p:pic>
        </mc:Fallback>
      </mc:AlternateContent>
      <p:grpSp>
        <p:nvGrpSpPr>
          <p:cNvPr id="156" name="Gruppieren 155">
            <a:extLst>
              <a:ext uri="{FF2B5EF4-FFF2-40B4-BE49-F238E27FC236}">
                <a16:creationId xmlns:a16="http://schemas.microsoft.com/office/drawing/2014/main" id="{41149B18-54AC-446A-882F-398DA6D1019F}"/>
              </a:ext>
            </a:extLst>
          </p:cNvPr>
          <p:cNvGrpSpPr/>
          <p:nvPr/>
        </p:nvGrpSpPr>
        <p:grpSpPr>
          <a:xfrm>
            <a:off x="5968467" y="4492680"/>
            <a:ext cx="1275840" cy="424800"/>
            <a:chOff x="5968467" y="4492680"/>
            <a:chExt cx="1275840" cy="424800"/>
          </a:xfrm>
        </p:grpSpPr>
        <mc:AlternateContent xmlns:mc="http://schemas.openxmlformats.org/markup-compatibility/2006" xmlns:p14="http://schemas.microsoft.com/office/powerpoint/2010/main">
          <mc:Choice Requires="p14">
            <p:contentPart p14:bwMode="auto" r:id="rId214">
              <p14:nvContentPartPr>
                <p14:cNvPr id="142" name="Freihand 141">
                  <a:extLst>
                    <a:ext uri="{FF2B5EF4-FFF2-40B4-BE49-F238E27FC236}">
                      <a16:creationId xmlns:a16="http://schemas.microsoft.com/office/drawing/2014/main" id="{CBA99E1E-C743-4E07-831A-5BE83595A1EE}"/>
                    </a:ext>
                  </a:extLst>
                </p14:cNvPr>
                <p14:cNvContentPartPr/>
                <p14:nvPr/>
              </p14:nvContentPartPr>
              <p14:xfrm>
                <a:off x="6105627" y="4801200"/>
                <a:ext cx="25920" cy="116280"/>
              </p14:xfrm>
            </p:contentPart>
          </mc:Choice>
          <mc:Fallback xmlns="">
            <p:pic>
              <p:nvPicPr>
                <p:cNvPr id="142" name="Freihand 141">
                  <a:extLst>
                    <a:ext uri="{FF2B5EF4-FFF2-40B4-BE49-F238E27FC236}">
                      <a16:creationId xmlns:a16="http://schemas.microsoft.com/office/drawing/2014/main" id="{CBA99E1E-C743-4E07-831A-5BE83595A1EE}"/>
                    </a:ext>
                  </a:extLst>
                </p:cNvPr>
                <p:cNvPicPr/>
                <p:nvPr/>
              </p:nvPicPr>
              <p:blipFill>
                <a:blip r:embed="rId215"/>
                <a:stretch>
                  <a:fillRect/>
                </a:stretch>
              </p:blipFill>
              <p:spPr>
                <a:xfrm>
                  <a:off x="6101307" y="4796880"/>
                  <a:ext cx="34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3" name="Freihand 142">
                  <a:extLst>
                    <a:ext uri="{FF2B5EF4-FFF2-40B4-BE49-F238E27FC236}">
                      <a16:creationId xmlns:a16="http://schemas.microsoft.com/office/drawing/2014/main" id="{3120E9BA-4B02-4A7F-8524-E6CAE73AAF87}"/>
                    </a:ext>
                  </a:extLst>
                </p14:cNvPr>
                <p14:cNvContentPartPr/>
                <p14:nvPr/>
              </p14:nvContentPartPr>
              <p14:xfrm>
                <a:off x="5968467" y="4697520"/>
                <a:ext cx="224640" cy="136800"/>
              </p14:xfrm>
            </p:contentPart>
          </mc:Choice>
          <mc:Fallback xmlns="">
            <p:pic>
              <p:nvPicPr>
                <p:cNvPr id="143" name="Freihand 142">
                  <a:extLst>
                    <a:ext uri="{FF2B5EF4-FFF2-40B4-BE49-F238E27FC236}">
                      <a16:creationId xmlns:a16="http://schemas.microsoft.com/office/drawing/2014/main" id="{3120E9BA-4B02-4A7F-8524-E6CAE73AAF87}"/>
                    </a:ext>
                  </a:extLst>
                </p:cNvPr>
                <p:cNvPicPr/>
                <p:nvPr/>
              </p:nvPicPr>
              <p:blipFill>
                <a:blip r:embed="rId217"/>
                <a:stretch>
                  <a:fillRect/>
                </a:stretch>
              </p:blipFill>
              <p:spPr>
                <a:xfrm>
                  <a:off x="5964147" y="4693200"/>
                  <a:ext cx="233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Freihand 143">
                  <a:extLst>
                    <a:ext uri="{FF2B5EF4-FFF2-40B4-BE49-F238E27FC236}">
                      <a16:creationId xmlns:a16="http://schemas.microsoft.com/office/drawing/2014/main" id="{4AB14929-FA60-40BC-A79A-7252B8DCC0BD}"/>
                    </a:ext>
                  </a:extLst>
                </p14:cNvPr>
                <p14:cNvContentPartPr/>
                <p14:nvPr/>
              </p14:nvContentPartPr>
              <p14:xfrm>
                <a:off x="6046587" y="4781760"/>
                <a:ext cx="137520" cy="47520"/>
              </p14:xfrm>
            </p:contentPart>
          </mc:Choice>
          <mc:Fallback xmlns="">
            <p:pic>
              <p:nvPicPr>
                <p:cNvPr id="144" name="Freihand 143">
                  <a:extLst>
                    <a:ext uri="{FF2B5EF4-FFF2-40B4-BE49-F238E27FC236}">
                      <a16:creationId xmlns:a16="http://schemas.microsoft.com/office/drawing/2014/main" id="{4AB14929-FA60-40BC-A79A-7252B8DCC0BD}"/>
                    </a:ext>
                  </a:extLst>
                </p:cNvPr>
                <p:cNvPicPr/>
                <p:nvPr/>
              </p:nvPicPr>
              <p:blipFill>
                <a:blip r:embed="rId219"/>
                <a:stretch>
                  <a:fillRect/>
                </a:stretch>
              </p:blipFill>
              <p:spPr>
                <a:xfrm>
                  <a:off x="6042267" y="4777440"/>
                  <a:ext cx="146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Freihand 144">
                  <a:extLst>
                    <a:ext uri="{FF2B5EF4-FFF2-40B4-BE49-F238E27FC236}">
                      <a16:creationId xmlns:a16="http://schemas.microsoft.com/office/drawing/2014/main" id="{08692EB1-648E-4A8C-8C3D-C5A7A198C22D}"/>
                    </a:ext>
                  </a:extLst>
                </p14:cNvPr>
                <p14:cNvContentPartPr/>
                <p14:nvPr/>
              </p14:nvContentPartPr>
              <p14:xfrm>
                <a:off x="6176187" y="4747200"/>
                <a:ext cx="219960" cy="110520"/>
              </p14:xfrm>
            </p:contentPart>
          </mc:Choice>
          <mc:Fallback xmlns="">
            <p:pic>
              <p:nvPicPr>
                <p:cNvPr id="145" name="Freihand 144">
                  <a:extLst>
                    <a:ext uri="{FF2B5EF4-FFF2-40B4-BE49-F238E27FC236}">
                      <a16:creationId xmlns:a16="http://schemas.microsoft.com/office/drawing/2014/main" id="{08692EB1-648E-4A8C-8C3D-C5A7A198C22D}"/>
                    </a:ext>
                  </a:extLst>
                </p:cNvPr>
                <p:cNvPicPr/>
                <p:nvPr/>
              </p:nvPicPr>
              <p:blipFill>
                <a:blip r:embed="rId221"/>
                <a:stretch>
                  <a:fillRect/>
                </a:stretch>
              </p:blipFill>
              <p:spPr>
                <a:xfrm>
                  <a:off x="6171867" y="4742880"/>
                  <a:ext cx="228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6" name="Freihand 145">
                  <a:extLst>
                    <a:ext uri="{FF2B5EF4-FFF2-40B4-BE49-F238E27FC236}">
                      <a16:creationId xmlns:a16="http://schemas.microsoft.com/office/drawing/2014/main" id="{862C1F55-7FE1-4F4B-A9A9-EDAC0AFD39AB}"/>
                    </a:ext>
                  </a:extLst>
                </p14:cNvPr>
                <p14:cNvContentPartPr/>
                <p14:nvPr/>
              </p14:nvContentPartPr>
              <p14:xfrm>
                <a:off x="6358707" y="4689240"/>
                <a:ext cx="52560" cy="28080"/>
              </p14:xfrm>
            </p:contentPart>
          </mc:Choice>
          <mc:Fallback xmlns="">
            <p:pic>
              <p:nvPicPr>
                <p:cNvPr id="146" name="Freihand 145">
                  <a:extLst>
                    <a:ext uri="{FF2B5EF4-FFF2-40B4-BE49-F238E27FC236}">
                      <a16:creationId xmlns:a16="http://schemas.microsoft.com/office/drawing/2014/main" id="{862C1F55-7FE1-4F4B-A9A9-EDAC0AFD39AB}"/>
                    </a:ext>
                  </a:extLst>
                </p:cNvPr>
                <p:cNvPicPr/>
                <p:nvPr/>
              </p:nvPicPr>
              <p:blipFill>
                <a:blip r:embed="rId223"/>
                <a:stretch>
                  <a:fillRect/>
                </a:stretch>
              </p:blipFill>
              <p:spPr>
                <a:xfrm>
                  <a:off x="6354387" y="4684920"/>
                  <a:ext cx="61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7" name="Freihand 146">
                  <a:extLst>
                    <a:ext uri="{FF2B5EF4-FFF2-40B4-BE49-F238E27FC236}">
                      <a16:creationId xmlns:a16="http://schemas.microsoft.com/office/drawing/2014/main" id="{10541240-3069-4386-8E4D-BFB759A91A17}"/>
                    </a:ext>
                  </a:extLst>
                </p14:cNvPr>
                <p14:cNvContentPartPr/>
                <p14:nvPr/>
              </p14:nvContentPartPr>
              <p14:xfrm>
                <a:off x="6449067" y="4685640"/>
                <a:ext cx="142920" cy="98640"/>
              </p14:xfrm>
            </p:contentPart>
          </mc:Choice>
          <mc:Fallback xmlns="">
            <p:pic>
              <p:nvPicPr>
                <p:cNvPr id="147" name="Freihand 146">
                  <a:extLst>
                    <a:ext uri="{FF2B5EF4-FFF2-40B4-BE49-F238E27FC236}">
                      <a16:creationId xmlns:a16="http://schemas.microsoft.com/office/drawing/2014/main" id="{10541240-3069-4386-8E4D-BFB759A91A17}"/>
                    </a:ext>
                  </a:extLst>
                </p:cNvPr>
                <p:cNvPicPr/>
                <p:nvPr/>
              </p:nvPicPr>
              <p:blipFill>
                <a:blip r:embed="rId225"/>
                <a:stretch>
                  <a:fillRect/>
                </a:stretch>
              </p:blipFill>
              <p:spPr>
                <a:xfrm>
                  <a:off x="6444747" y="4681320"/>
                  <a:ext cx="151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8" name="Freihand 147">
                  <a:extLst>
                    <a:ext uri="{FF2B5EF4-FFF2-40B4-BE49-F238E27FC236}">
                      <a16:creationId xmlns:a16="http://schemas.microsoft.com/office/drawing/2014/main" id="{430C523F-5C8D-4686-BA15-746E12A942E9}"/>
                    </a:ext>
                  </a:extLst>
                </p14:cNvPr>
                <p14:cNvContentPartPr/>
                <p14:nvPr/>
              </p14:nvContentPartPr>
              <p14:xfrm>
                <a:off x="6589467" y="4625880"/>
                <a:ext cx="216000" cy="104760"/>
              </p14:xfrm>
            </p:contentPart>
          </mc:Choice>
          <mc:Fallback xmlns="">
            <p:pic>
              <p:nvPicPr>
                <p:cNvPr id="148" name="Freihand 147">
                  <a:extLst>
                    <a:ext uri="{FF2B5EF4-FFF2-40B4-BE49-F238E27FC236}">
                      <a16:creationId xmlns:a16="http://schemas.microsoft.com/office/drawing/2014/main" id="{430C523F-5C8D-4686-BA15-746E12A942E9}"/>
                    </a:ext>
                  </a:extLst>
                </p:cNvPr>
                <p:cNvPicPr/>
                <p:nvPr/>
              </p:nvPicPr>
              <p:blipFill>
                <a:blip r:embed="rId227"/>
                <a:stretch>
                  <a:fillRect/>
                </a:stretch>
              </p:blipFill>
              <p:spPr>
                <a:xfrm>
                  <a:off x="6585147" y="4621560"/>
                  <a:ext cx="224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9" name="Freihand 148">
                  <a:extLst>
                    <a:ext uri="{FF2B5EF4-FFF2-40B4-BE49-F238E27FC236}">
                      <a16:creationId xmlns:a16="http://schemas.microsoft.com/office/drawing/2014/main" id="{E5E78729-E49C-4B1B-8A5C-72068F97B97B}"/>
                    </a:ext>
                  </a:extLst>
                </p14:cNvPr>
                <p14:cNvContentPartPr/>
                <p14:nvPr/>
              </p14:nvContentPartPr>
              <p14:xfrm>
                <a:off x="6704307" y="4636680"/>
                <a:ext cx="83160" cy="23400"/>
              </p14:xfrm>
            </p:contentPart>
          </mc:Choice>
          <mc:Fallback xmlns="">
            <p:pic>
              <p:nvPicPr>
                <p:cNvPr id="149" name="Freihand 148">
                  <a:extLst>
                    <a:ext uri="{FF2B5EF4-FFF2-40B4-BE49-F238E27FC236}">
                      <a16:creationId xmlns:a16="http://schemas.microsoft.com/office/drawing/2014/main" id="{E5E78729-E49C-4B1B-8A5C-72068F97B97B}"/>
                    </a:ext>
                  </a:extLst>
                </p:cNvPr>
                <p:cNvPicPr/>
                <p:nvPr/>
              </p:nvPicPr>
              <p:blipFill>
                <a:blip r:embed="rId229"/>
                <a:stretch>
                  <a:fillRect/>
                </a:stretch>
              </p:blipFill>
              <p:spPr>
                <a:xfrm>
                  <a:off x="6699987" y="4632360"/>
                  <a:ext cx="91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0" name="Freihand 149">
                  <a:extLst>
                    <a:ext uri="{FF2B5EF4-FFF2-40B4-BE49-F238E27FC236}">
                      <a16:creationId xmlns:a16="http://schemas.microsoft.com/office/drawing/2014/main" id="{3A7BA635-583B-468A-BE2E-92CE00DED3D5}"/>
                    </a:ext>
                  </a:extLst>
                </p14:cNvPr>
                <p14:cNvContentPartPr/>
                <p14:nvPr/>
              </p14:nvContentPartPr>
              <p14:xfrm>
                <a:off x="6818067" y="4492680"/>
                <a:ext cx="223920" cy="190080"/>
              </p14:xfrm>
            </p:contentPart>
          </mc:Choice>
          <mc:Fallback xmlns="">
            <p:pic>
              <p:nvPicPr>
                <p:cNvPr id="150" name="Freihand 149">
                  <a:extLst>
                    <a:ext uri="{FF2B5EF4-FFF2-40B4-BE49-F238E27FC236}">
                      <a16:creationId xmlns:a16="http://schemas.microsoft.com/office/drawing/2014/main" id="{3A7BA635-583B-468A-BE2E-92CE00DED3D5}"/>
                    </a:ext>
                  </a:extLst>
                </p:cNvPr>
                <p:cNvPicPr/>
                <p:nvPr/>
              </p:nvPicPr>
              <p:blipFill>
                <a:blip r:embed="rId231"/>
                <a:stretch>
                  <a:fillRect/>
                </a:stretch>
              </p:blipFill>
              <p:spPr>
                <a:xfrm>
                  <a:off x="6813747" y="4488360"/>
                  <a:ext cx="232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1" name="Freihand 150">
                  <a:extLst>
                    <a:ext uri="{FF2B5EF4-FFF2-40B4-BE49-F238E27FC236}">
                      <a16:creationId xmlns:a16="http://schemas.microsoft.com/office/drawing/2014/main" id="{4FE76D41-F0D2-4CE0-A55E-05D4116C8577}"/>
                    </a:ext>
                  </a:extLst>
                </p14:cNvPr>
                <p14:cNvContentPartPr/>
                <p14:nvPr/>
              </p14:nvContentPartPr>
              <p14:xfrm>
                <a:off x="7014267" y="4495560"/>
                <a:ext cx="94680" cy="26280"/>
              </p14:xfrm>
            </p:contentPart>
          </mc:Choice>
          <mc:Fallback xmlns="">
            <p:pic>
              <p:nvPicPr>
                <p:cNvPr id="151" name="Freihand 150">
                  <a:extLst>
                    <a:ext uri="{FF2B5EF4-FFF2-40B4-BE49-F238E27FC236}">
                      <a16:creationId xmlns:a16="http://schemas.microsoft.com/office/drawing/2014/main" id="{4FE76D41-F0D2-4CE0-A55E-05D4116C8577}"/>
                    </a:ext>
                  </a:extLst>
                </p:cNvPr>
                <p:cNvPicPr/>
                <p:nvPr/>
              </p:nvPicPr>
              <p:blipFill>
                <a:blip r:embed="rId233"/>
                <a:stretch>
                  <a:fillRect/>
                </a:stretch>
              </p:blipFill>
              <p:spPr>
                <a:xfrm>
                  <a:off x="7009947" y="4491240"/>
                  <a:ext cx="103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2" name="Freihand 151">
                  <a:extLst>
                    <a:ext uri="{FF2B5EF4-FFF2-40B4-BE49-F238E27FC236}">
                      <a16:creationId xmlns:a16="http://schemas.microsoft.com/office/drawing/2014/main" id="{90020B9F-B199-412E-94FD-1CF5914F24B2}"/>
                    </a:ext>
                  </a:extLst>
                </p14:cNvPr>
                <p14:cNvContentPartPr/>
                <p14:nvPr/>
              </p14:nvContentPartPr>
              <p14:xfrm>
                <a:off x="7111107" y="4510320"/>
                <a:ext cx="133200" cy="76680"/>
              </p14:xfrm>
            </p:contentPart>
          </mc:Choice>
          <mc:Fallback xmlns="">
            <p:pic>
              <p:nvPicPr>
                <p:cNvPr id="152" name="Freihand 151">
                  <a:extLst>
                    <a:ext uri="{FF2B5EF4-FFF2-40B4-BE49-F238E27FC236}">
                      <a16:creationId xmlns:a16="http://schemas.microsoft.com/office/drawing/2014/main" id="{90020B9F-B199-412E-94FD-1CF5914F24B2}"/>
                    </a:ext>
                  </a:extLst>
                </p:cNvPr>
                <p:cNvPicPr/>
                <p:nvPr/>
              </p:nvPicPr>
              <p:blipFill>
                <a:blip r:embed="rId235"/>
                <a:stretch>
                  <a:fillRect/>
                </a:stretch>
              </p:blipFill>
              <p:spPr>
                <a:xfrm>
                  <a:off x="7106787" y="4506000"/>
                  <a:ext cx="141840" cy="85320"/>
                </a:xfrm>
                <a:prstGeom prst="rect">
                  <a:avLst/>
                </a:prstGeom>
              </p:spPr>
            </p:pic>
          </mc:Fallback>
        </mc:AlternateContent>
      </p:grpSp>
      <p:grpSp>
        <p:nvGrpSpPr>
          <p:cNvPr id="161" name="Gruppieren 160">
            <a:extLst>
              <a:ext uri="{FF2B5EF4-FFF2-40B4-BE49-F238E27FC236}">
                <a16:creationId xmlns:a16="http://schemas.microsoft.com/office/drawing/2014/main" id="{FEDF621C-B20D-45CC-A58B-3CC6F658B02F}"/>
              </a:ext>
            </a:extLst>
          </p:cNvPr>
          <p:cNvGrpSpPr/>
          <p:nvPr/>
        </p:nvGrpSpPr>
        <p:grpSpPr>
          <a:xfrm>
            <a:off x="7273827" y="3772680"/>
            <a:ext cx="2127240" cy="358560"/>
            <a:chOff x="7273827" y="3772680"/>
            <a:chExt cx="2127240" cy="358560"/>
          </a:xfrm>
        </p:grpSpPr>
        <mc:AlternateContent xmlns:mc="http://schemas.openxmlformats.org/markup-compatibility/2006" xmlns:p14="http://schemas.microsoft.com/office/powerpoint/2010/main">
          <mc:Choice Requires="p14">
            <p:contentPart p14:bwMode="auto" r:id="rId236">
              <p14:nvContentPartPr>
                <p14:cNvPr id="153" name="Freihand 152">
                  <a:extLst>
                    <a:ext uri="{FF2B5EF4-FFF2-40B4-BE49-F238E27FC236}">
                      <a16:creationId xmlns:a16="http://schemas.microsoft.com/office/drawing/2014/main" id="{2AC5FFF6-D83B-4BF9-A6E3-825516190A13}"/>
                    </a:ext>
                  </a:extLst>
                </p14:cNvPr>
                <p14:cNvContentPartPr/>
                <p14:nvPr/>
              </p14:nvContentPartPr>
              <p14:xfrm>
                <a:off x="7410267" y="3870240"/>
                <a:ext cx="991800" cy="261000"/>
              </p14:xfrm>
            </p:contentPart>
          </mc:Choice>
          <mc:Fallback xmlns="">
            <p:pic>
              <p:nvPicPr>
                <p:cNvPr id="153" name="Freihand 152">
                  <a:extLst>
                    <a:ext uri="{FF2B5EF4-FFF2-40B4-BE49-F238E27FC236}">
                      <a16:creationId xmlns:a16="http://schemas.microsoft.com/office/drawing/2014/main" id="{2AC5FFF6-D83B-4BF9-A6E3-825516190A13}"/>
                    </a:ext>
                  </a:extLst>
                </p:cNvPr>
                <p:cNvPicPr/>
                <p:nvPr/>
              </p:nvPicPr>
              <p:blipFill>
                <a:blip r:embed="rId237"/>
                <a:stretch>
                  <a:fillRect/>
                </a:stretch>
              </p:blipFill>
              <p:spPr>
                <a:xfrm>
                  <a:off x="7405947" y="3865920"/>
                  <a:ext cx="1000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4" name="Freihand 153">
                  <a:extLst>
                    <a:ext uri="{FF2B5EF4-FFF2-40B4-BE49-F238E27FC236}">
                      <a16:creationId xmlns:a16="http://schemas.microsoft.com/office/drawing/2014/main" id="{AC299F5C-9509-4F03-A727-CEE21AEC55B5}"/>
                    </a:ext>
                  </a:extLst>
                </p14:cNvPr>
                <p14:cNvContentPartPr/>
                <p14:nvPr/>
              </p14:nvContentPartPr>
              <p14:xfrm>
                <a:off x="7273827" y="3772680"/>
                <a:ext cx="366480" cy="305640"/>
              </p14:xfrm>
            </p:contentPart>
          </mc:Choice>
          <mc:Fallback xmlns="">
            <p:pic>
              <p:nvPicPr>
                <p:cNvPr id="154" name="Freihand 153">
                  <a:extLst>
                    <a:ext uri="{FF2B5EF4-FFF2-40B4-BE49-F238E27FC236}">
                      <a16:creationId xmlns:a16="http://schemas.microsoft.com/office/drawing/2014/main" id="{AC299F5C-9509-4F03-A727-CEE21AEC55B5}"/>
                    </a:ext>
                  </a:extLst>
                </p:cNvPr>
                <p:cNvPicPr/>
                <p:nvPr/>
              </p:nvPicPr>
              <p:blipFill>
                <a:blip r:embed="rId239"/>
                <a:stretch>
                  <a:fillRect/>
                </a:stretch>
              </p:blipFill>
              <p:spPr>
                <a:xfrm>
                  <a:off x="7269507" y="3768360"/>
                  <a:ext cx="375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7" name="Freihand 156">
                  <a:extLst>
                    <a:ext uri="{FF2B5EF4-FFF2-40B4-BE49-F238E27FC236}">
                      <a16:creationId xmlns:a16="http://schemas.microsoft.com/office/drawing/2014/main" id="{2DEC7CBC-3982-48F9-99C8-AC9B43FF8ECB}"/>
                    </a:ext>
                  </a:extLst>
                </p14:cNvPr>
                <p14:cNvContentPartPr/>
                <p14:nvPr/>
              </p14:nvContentPartPr>
              <p14:xfrm>
                <a:off x="8538867" y="3985800"/>
                <a:ext cx="125280" cy="136080"/>
              </p14:xfrm>
            </p:contentPart>
          </mc:Choice>
          <mc:Fallback xmlns="">
            <p:pic>
              <p:nvPicPr>
                <p:cNvPr id="157" name="Freihand 156">
                  <a:extLst>
                    <a:ext uri="{FF2B5EF4-FFF2-40B4-BE49-F238E27FC236}">
                      <a16:creationId xmlns:a16="http://schemas.microsoft.com/office/drawing/2014/main" id="{2DEC7CBC-3982-48F9-99C8-AC9B43FF8ECB}"/>
                    </a:ext>
                  </a:extLst>
                </p:cNvPr>
                <p:cNvPicPr/>
                <p:nvPr/>
              </p:nvPicPr>
              <p:blipFill>
                <a:blip r:embed="rId241"/>
                <a:stretch>
                  <a:fillRect/>
                </a:stretch>
              </p:blipFill>
              <p:spPr>
                <a:xfrm>
                  <a:off x="8534547" y="3981480"/>
                  <a:ext cx="133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8" name="Freihand 157">
                  <a:extLst>
                    <a:ext uri="{FF2B5EF4-FFF2-40B4-BE49-F238E27FC236}">
                      <a16:creationId xmlns:a16="http://schemas.microsoft.com/office/drawing/2014/main" id="{EC574BA8-7213-4FB5-86B8-89A02DCDBA8C}"/>
                    </a:ext>
                  </a:extLst>
                </p14:cNvPr>
                <p14:cNvContentPartPr/>
                <p14:nvPr/>
              </p14:nvContentPartPr>
              <p14:xfrm>
                <a:off x="8672427" y="4045200"/>
                <a:ext cx="27360" cy="5400"/>
              </p14:xfrm>
            </p:contentPart>
          </mc:Choice>
          <mc:Fallback xmlns="">
            <p:pic>
              <p:nvPicPr>
                <p:cNvPr id="158" name="Freihand 157">
                  <a:extLst>
                    <a:ext uri="{FF2B5EF4-FFF2-40B4-BE49-F238E27FC236}">
                      <a16:creationId xmlns:a16="http://schemas.microsoft.com/office/drawing/2014/main" id="{EC574BA8-7213-4FB5-86B8-89A02DCDBA8C}"/>
                    </a:ext>
                  </a:extLst>
                </p:cNvPr>
                <p:cNvPicPr/>
                <p:nvPr/>
              </p:nvPicPr>
              <p:blipFill>
                <a:blip r:embed="rId243"/>
                <a:stretch>
                  <a:fillRect/>
                </a:stretch>
              </p:blipFill>
              <p:spPr>
                <a:xfrm>
                  <a:off x="8668107" y="4040880"/>
                  <a:ext cx="36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9" name="Freihand 158">
                  <a:extLst>
                    <a:ext uri="{FF2B5EF4-FFF2-40B4-BE49-F238E27FC236}">
                      <a16:creationId xmlns:a16="http://schemas.microsoft.com/office/drawing/2014/main" id="{646D654B-4296-4170-BF00-9350CECF48FC}"/>
                    </a:ext>
                  </a:extLst>
                </p14:cNvPr>
                <p14:cNvContentPartPr/>
                <p14:nvPr/>
              </p14:nvContentPartPr>
              <p14:xfrm>
                <a:off x="8684667" y="3990120"/>
                <a:ext cx="241920" cy="107640"/>
              </p14:xfrm>
            </p:contentPart>
          </mc:Choice>
          <mc:Fallback xmlns="">
            <p:pic>
              <p:nvPicPr>
                <p:cNvPr id="159" name="Freihand 158">
                  <a:extLst>
                    <a:ext uri="{FF2B5EF4-FFF2-40B4-BE49-F238E27FC236}">
                      <a16:creationId xmlns:a16="http://schemas.microsoft.com/office/drawing/2014/main" id="{646D654B-4296-4170-BF00-9350CECF48FC}"/>
                    </a:ext>
                  </a:extLst>
                </p:cNvPr>
                <p:cNvPicPr/>
                <p:nvPr/>
              </p:nvPicPr>
              <p:blipFill>
                <a:blip r:embed="rId245"/>
                <a:stretch>
                  <a:fillRect/>
                </a:stretch>
              </p:blipFill>
              <p:spPr>
                <a:xfrm>
                  <a:off x="8680347" y="3985800"/>
                  <a:ext cx="250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56CB0E20-2AF6-497D-A280-A2CE92487907}"/>
                    </a:ext>
                  </a:extLst>
                </p14:cNvPr>
                <p14:cNvContentPartPr/>
                <p14:nvPr/>
              </p14:nvContentPartPr>
              <p14:xfrm>
                <a:off x="8953947" y="3916320"/>
                <a:ext cx="447120" cy="94680"/>
              </p14:xfrm>
            </p:contentPart>
          </mc:Choice>
          <mc:Fallback xmlns="">
            <p:pic>
              <p:nvPicPr>
                <p:cNvPr id="160" name="Freihand 159">
                  <a:extLst>
                    <a:ext uri="{FF2B5EF4-FFF2-40B4-BE49-F238E27FC236}">
                      <a16:creationId xmlns:a16="http://schemas.microsoft.com/office/drawing/2014/main" id="{56CB0E20-2AF6-497D-A280-A2CE92487907}"/>
                    </a:ext>
                  </a:extLst>
                </p:cNvPr>
                <p:cNvPicPr/>
                <p:nvPr/>
              </p:nvPicPr>
              <p:blipFill>
                <a:blip r:embed="rId247"/>
                <a:stretch>
                  <a:fillRect/>
                </a:stretch>
              </p:blipFill>
              <p:spPr>
                <a:xfrm>
                  <a:off x="8949627" y="3912000"/>
                  <a:ext cx="45576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2" name="Freihand 161">
                <a:extLst>
                  <a:ext uri="{FF2B5EF4-FFF2-40B4-BE49-F238E27FC236}">
                    <a16:creationId xmlns:a16="http://schemas.microsoft.com/office/drawing/2014/main" id="{233A2974-ADE4-4C15-AC02-9DD884CEACDD}"/>
                  </a:ext>
                </a:extLst>
              </p14:cNvPr>
              <p14:cNvContentPartPr/>
              <p14:nvPr/>
            </p14:nvContentPartPr>
            <p14:xfrm>
              <a:off x="7492347" y="4824960"/>
              <a:ext cx="663480" cy="531000"/>
            </p14:xfrm>
          </p:contentPart>
        </mc:Choice>
        <mc:Fallback xmlns="">
          <p:pic>
            <p:nvPicPr>
              <p:cNvPr id="162" name="Freihand 161">
                <a:extLst>
                  <a:ext uri="{FF2B5EF4-FFF2-40B4-BE49-F238E27FC236}">
                    <a16:creationId xmlns:a16="http://schemas.microsoft.com/office/drawing/2014/main" id="{233A2974-ADE4-4C15-AC02-9DD884CEACDD}"/>
                  </a:ext>
                </a:extLst>
              </p:cNvPr>
              <p:cNvPicPr/>
              <p:nvPr/>
            </p:nvPicPr>
            <p:blipFill>
              <a:blip r:embed="rId249"/>
              <a:stretch>
                <a:fillRect/>
              </a:stretch>
            </p:blipFill>
            <p:spPr>
              <a:xfrm>
                <a:off x="7488027" y="4820640"/>
                <a:ext cx="67212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3" name="Freihand 162">
                <a:extLst>
                  <a:ext uri="{FF2B5EF4-FFF2-40B4-BE49-F238E27FC236}">
                    <a16:creationId xmlns:a16="http://schemas.microsoft.com/office/drawing/2014/main" id="{1260E43C-DA04-4BB6-B43F-AFACD2B8365D}"/>
                  </a:ext>
                </a:extLst>
              </p14:cNvPr>
              <p14:cNvContentPartPr/>
              <p14:nvPr/>
            </p14:nvContentPartPr>
            <p14:xfrm>
              <a:off x="7535187" y="1067640"/>
              <a:ext cx="613440" cy="411840"/>
            </p14:xfrm>
          </p:contentPart>
        </mc:Choice>
        <mc:Fallback xmlns="">
          <p:pic>
            <p:nvPicPr>
              <p:cNvPr id="163" name="Freihand 162">
                <a:extLst>
                  <a:ext uri="{FF2B5EF4-FFF2-40B4-BE49-F238E27FC236}">
                    <a16:creationId xmlns:a16="http://schemas.microsoft.com/office/drawing/2014/main" id="{1260E43C-DA04-4BB6-B43F-AFACD2B8365D}"/>
                  </a:ext>
                </a:extLst>
              </p:cNvPr>
              <p:cNvPicPr/>
              <p:nvPr/>
            </p:nvPicPr>
            <p:blipFill>
              <a:blip r:embed="rId251"/>
              <a:stretch>
                <a:fillRect/>
              </a:stretch>
            </p:blipFill>
            <p:spPr>
              <a:xfrm>
                <a:off x="7530867" y="1063320"/>
                <a:ext cx="622080" cy="420480"/>
              </a:xfrm>
              <a:prstGeom prst="rect">
                <a:avLst/>
              </a:prstGeom>
            </p:spPr>
          </p:pic>
        </mc:Fallback>
      </mc:AlternateContent>
      <p:grpSp>
        <p:nvGrpSpPr>
          <p:cNvPr id="212" name="Gruppieren 211">
            <a:extLst>
              <a:ext uri="{FF2B5EF4-FFF2-40B4-BE49-F238E27FC236}">
                <a16:creationId xmlns:a16="http://schemas.microsoft.com/office/drawing/2014/main" id="{93FD651E-7DEA-4C9B-B5A6-BF71276E1ADE}"/>
              </a:ext>
            </a:extLst>
          </p:cNvPr>
          <p:cNvGrpSpPr/>
          <p:nvPr/>
        </p:nvGrpSpPr>
        <p:grpSpPr>
          <a:xfrm>
            <a:off x="8038827" y="283920"/>
            <a:ext cx="3371760" cy="1359360"/>
            <a:chOff x="8038827" y="283920"/>
            <a:chExt cx="3371760" cy="1359360"/>
          </a:xfrm>
        </p:grpSpPr>
        <mc:AlternateContent xmlns:mc="http://schemas.openxmlformats.org/markup-compatibility/2006" xmlns:p14="http://schemas.microsoft.com/office/powerpoint/2010/main">
          <mc:Choice Requires="p14">
            <p:contentPart p14:bwMode="auto" r:id="rId252">
              <p14:nvContentPartPr>
                <p14:cNvPr id="164" name="Freihand 163">
                  <a:extLst>
                    <a:ext uri="{FF2B5EF4-FFF2-40B4-BE49-F238E27FC236}">
                      <a16:creationId xmlns:a16="http://schemas.microsoft.com/office/drawing/2014/main" id="{01E356F1-F097-40A6-85D9-17414303C0A2}"/>
                    </a:ext>
                  </a:extLst>
                </p14:cNvPr>
                <p14:cNvContentPartPr/>
                <p14:nvPr/>
              </p14:nvContentPartPr>
              <p14:xfrm>
                <a:off x="8190027" y="830040"/>
                <a:ext cx="450360" cy="272880"/>
              </p14:xfrm>
            </p:contentPart>
          </mc:Choice>
          <mc:Fallback xmlns="">
            <p:pic>
              <p:nvPicPr>
                <p:cNvPr id="164" name="Freihand 163">
                  <a:extLst>
                    <a:ext uri="{FF2B5EF4-FFF2-40B4-BE49-F238E27FC236}">
                      <a16:creationId xmlns:a16="http://schemas.microsoft.com/office/drawing/2014/main" id="{01E356F1-F097-40A6-85D9-17414303C0A2}"/>
                    </a:ext>
                  </a:extLst>
                </p:cNvPr>
                <p:cNvPicPr/>
                <p:nvPr/>
              </p:nvPicPr>
              <p:blipFill>
                <a:blip r:embed="rId253"/>
                <a:stretch>
                  <a:fillRect/>
                </a:stretch>
              </p:blipFill>
              <p:spPr>
                <a:xfrm>
                  <a:off x="8185707" y="825720"/>
                  <a:ext cx="4590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5D175415-9B66-4125-9FCF-5746FC50A2DB}"/>
                    </a:ext>
                  </a:extLst>
                </p14:cNvPr>
                <p14:cNvContentPartPr/>
                <p14:nvPr/>
              </p14:nvContentPartPr>
              <p14:xfrm>
                <a:off x="8038827" y="908160"/>
                <a:ext cx="359640" cy="248040"/>
              </p14:xfrm>
            </p:contentPart>
          </mc:Choice>
          <mc:Fallback xmlns="">
            <p:pic>
              <p:nvPicPr>
                <p:cNvPr id="165" name="Freihand 164">
                  <a:extLst>
                    <a:ext uri="{FF2B5EF4-FFF2-40B4-BE49-F238E27FC236}">
                      <a16:creationId xmlns:a16="http://schemas.microsoft.com/office/drawing/2014/main" id="{5D175415-9B66-4125-9FCF-5746FC50A2DB}"/>
                    </a:ext>
                  </a:extLst>
                </p:cNvPr>
                <p:cNvPicPr/>
                <p:nvPr/>
              </p:nvPicPr>
              <p:blipFill>
                <a:blip r:embed="rId255"/>
                <a:stretch>
                  <a:fillRect/>
                </a:stretch>
              </p:blipFill>
              <p:spPr>
                <a:xfrm>
                  <a:off x="8034507" y="903840"/>
                  <a:ext cx="368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6" name="Freihand 165">
                  <a:extLst>
                    <a:ext uri="{FF2B5EF4-FFF2-40B4-BE49-F238E27FC236}">
                      <a16:creationId xmlns:a16="http://schemas.microsoft.com/office/drawing/2014/main" id="{0F4E5B30-92C1-4827-90C4-06C07514B7FC}"/>
                    </a:ext>
                  </a:extLst>
                </p14:cNvPr>
                <p14:cNvContentPartPr/>
                <p14:nvPr/>
              </p14:nvContentPartPr>
              <p14:xfrm>
                <a:off x="8771067" y="571200"/>
                <a:ext cx="150120" cy="207360"/>
              </p14:xfrm>
            </p:contentPart>
          </mc:Choice>
          <mc:Fallback xmlns="">
            <p:pic>
              <p:nvPicPr>
                <p:cNvPr id="166" name="Freihand 165">
                  <a:extLst>
                    <a:ext uri="{FF2B5EF4-FFF2-40B4-BE49-F238E27FC236}">
                      <a16:creationId xmlns:a16="http://schemas.microsoft.com/office/drawing/2014/main" id="{0F4E5B30-92C1-4827-90C4-06C07514B7FC}"/>
                    </a:ext>
                  </a:extLst>
                </p:cNvPr>
                <p:cNvPicPr/>
                <p:nvPr/>
              </p:nvPicPr>
              <p:blipFill>
                <a:blip r:embed="rId257"/>
                <a:stretch>
                  <a:fillRect/>
                </a:stretch>
              </p:blipFill>
              <p:spPr>
                <a:xfrm>
                  <a:off x="8766747" y="566880"/>
                  <a:ext cx="158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7" name="Freihand 166">
                  <a:extLst>
                    <a:ext uri="{FF2B5EF4-FFF2-40B4-BE49-F238E27FC236}">
                      <a16:creationId xmlns:a16="http://schemas.microsoft.com/office/drawing/2014/main" id="{BC705F12-3FEB-4774-A706-DF013CA6958D}"/>
                    </a:ext>
                  </a:extLst>
                </p14:cNvPr>
                <p14:cNvContentPartPr/>
                <p14:nvPr/>
              </p14:nvContentPartPr>
              <p14:xfrm>
                <a:off x="8963307" y="641040"/>
                <a:ext cx="59400" cy="56880"/>
              </p14:xfrm>
            </p:contentPart>
          </mc:Choice>
          <mc:Fallback xmlns="">
            <p:pic>
              <p:nvPicPr>
                <p:cNvPr id="167" name="Freihand 166">
                  <a:extLst>
                    <a:ext uri="{FF2B5EF4-FFF2-40B4-BE49-F238E27FC236}">
                      <a16:creationId xmlns:a16="http://schemas.microsoft.com/office/drawing/2014/main" id="{BC705F12-3FEB-4774-A706-DF013CA6958D}"/>
                    </a:ext>
                  </a:extLst>
                </p:cNvPr>
                <p:cNvPicPr/>
                <p:nvPr/>
              </p:nvPicPr>
              <p:blipFill>
                <a:blip r:embed="rId259"/>
                <a:stretch>
                  <a:fillRect/>
                </a:stretch>
              </p:blipFill>
              <p:spPr>
                <a:xfrm>
                  <a:off x="8958987" y="636720"/>
                  <a:ext cx="68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Freihand 167">
                  <a:extLst>
                    <a:ext uri="{FF2B5EF4-FFF2-40B4-BE49-F238E27FC236}">
                      <a16:creationId xmlns:a16="http://schemas.microsoft.com/office/drawing/2014/main" id="{F7593127-7091-48B9-9011-01B493D6511B}"/>
                    </a:ext>
                  </a:extLst>
                </p14:cNvPr>
                <p14:cNvContentPartPr/>
                <p14:nvPr/>
              </p14:nvContentPartPr>
              <p14:xfrm>
                <a:off x="8967267" y="609720"/>
                <a:ext cx="29880" cy="143280"/>
              </p14:xfrm>
            </p:contentPart>
          </mc:Choice>
          <mc:Fallback xmlns="">
            <p:pic>
              <p:nvPicPr>
                <p:cNvPr id="168" name="Freihand 167">
                  <a:extLst>
                    <a:ext uri="{FF2B5EF4-FFF2-40B4-BE49-F238E27FC236}">
                      <a16:creationId xmlns:a16="http://schemas.microsoft.com/office/drawing/2014/main" id="{F7593127-7091-48B9-9011-01B493D6511B}"/>
                    </a:ext>
                  </a:extLst>
                </p:cNvPr>
                <p:cNvPicPr/>
                <p:nvPr/>
              </p:nvPicPr>
              <p:blipFill>
                <a:blip r:embed="rId261"/>
                <a:stretch>
                  <a:fillRect/>
                </a:stretch>
              </p:blipFill>
              <p:spPr>
                <a:xfrm>
                  <a:off x="8962947" y="605400"/>
                  <a:ext cx="3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Freihand 168">
                  <a:extLst>
                    <a:ext uri="{FF2B5EF4-FFF2-40B4-BE49-F238E27FC236}">
                      <a16:creationId xmlns:a16="http://schemas.microsoft.com/office/drawing/2014/main" id="{4AB4111B-8B90-4693-AF71-E43841D264C6}"/>
                    </a:ext>
                  </a:extLst>
                </p14:cNvPr>
                <p14:cNvContentPartPr/>
                <p14:nvPr/>
              </p14:nvContentPartPr>
              <p14:xfrm>
                <a:off x="9033147" y="593520"/>
                <a:ext cx="201960" cy="110520"/>
              </p14:xfrm>
            </p:contentPart>
          </mc:Choice>
          <mc:Fallback xmlns="">
            <p:pic>
              <p:nvPicPr>
                <p:cNvPr id="169" name="Freihand 168">
                  <a:extLst>
                    <a:ext uri="{FF2B5EF4-FFF2-40B4-BE49-F238E27FC236}">
                      <a16:creationId xmlns:a16="http://schemas.microsoft.com/office/drawing/2014/main" id="{4AB4111B-8B90-4693-AF71-E43841D264C6}"/>
                    </a:ext>
                  </a:extLst>
                </p:cNvPr>
                <p:cNvPicPr/>
                <p:nvPr/>
              </p:nvPicPr>
              <p:blipFill>
                <a:blip r:embed="rId263"/>
                <a:stretch>
                  <a:fillRect/>
                </a:stretch>
              </p:blipFill>
              <p:spPr>
                <a:xfrm>
                  <a:off x="9028827" y="589200"/>
                  <a:ext cx="210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C5F23887-FE63-4F91-8873-6A8491874A5C}"/>
                    </a:ext>
                  </a:extLst>
                </p14:cNvPr>
                <p14:cNvContentPartPr/>
                <p14:nvPr/>
              </p14:nvContentPartPr>
              <p14:xfrm>
                <a:off x="9147987" y="500640"/>
                <a:ext cx="215280" cy="162000"/>
              </p14:xfrm>
            </p:contentPart>
          </mc:Choice>
          <mc:Fallback xmlns="">
            <p:pic>
              <p:nvPicPr>
                <p:cNvPr id="170" name="Freihand 169">
                  <a:extLst>
                    <a:ext uri="{FF2B5EF4-FFF2-40B4-BE49-F238E27FC236}">
                      <a16:creationId xmlns:a16="http://schemas.microsoft.com/office/drawing/2014/main" id="{C5F23887-FE63-4F91-8873-6A8491874A5C}"/>
                    </a:ext>
                  </a:extLst>
                </p:cNvPr>
                <p:cNvPicPr/>
                <p:nvPr/>
              </p:nvPicPr>
              <p:blipFill>
                <a:blip r:embed="rId265"/>
                <a:stretch>
                  <a:fillRect/>
                </a:stretch>
              </p:blipFill>
              <p:spPr>
                <a:xfrm>
                  <a:off x="9143667" y="496320"/>
                  <a:ext cx="22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E74E7934-0292-4F5E-ADFC-FDC5B9390C74}"/>
                    </a:ext>
                  </a:extLst>
                </p14:cNvPr>
                <p14:cNvContentPartPr/>
                <p14:nvPr/>
              </p14:nvContentPartPr>
              <p14:xfrm>
                <a:off x="9361827" y="506760"/>
                <a:ext cx="31680" cy="38520"/>
              </p14:xfrm>
            </p:contentPart>
          </mc:Choice>
          <mc:Fallback xmlns="">
            <p:pic>
              <p:nvPicPr>
                <p:cNvPr id="171" name="Freihand 170">
                  <a:extLst>
                    <a:ext uri="{FF2B5EF4-FFF2-40B4-BE49-F238E27FC236}">
                      <a16:creationId xmlns:a16="http://schemas.microsoft.com/office/drawing/2014/main" id="{E74E7934-0292-4F5E-ADFC-FDC5B9390C74}"/>
                    </a:ext>
                  </a:extLst>
                </p:cNvPr>
                <p:cNvPicPr/>
                <p:nvPr/>
              </p:nvPicPr>
              <p:blipFill>
                <a:blip r:embed="rId267"/>
                <a:stretch>
                  <a:fillRect/>
                </a:stretch>
              </p:blipFill>
              <p:spPr>
                <a:xfrm>
                  <a:off x="9357507" y="502440"/>
                  <a:ext cx="40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Freihand 171">
                  <a:extLst>
                    <a:ext uri="{FF2B5EF4-FFF2-40B4-BE49-F238E27FC236}">
                      <a16:creationId xmlns:a16="http://schemas.microsoft.com/office/drawing/2014/main" id="{2720F586-93C4-4C68-AE68-AF1BCB850C1A}"/>
                    </a:ext>
                  </a:extLst>
                </p14:cNvPr>
                <p14:cNvContentPartPr/>
                <p14:nvPr/>
              </p14:nvContentPartPr>
              <p14:xfrm>
                <a:off x="9418707" y="442320"/>
                <a:ext cx="146160" cy="223200"/>
              </p14:xfrm>
            </p:contentPart>
          </mc:Choice>
          <mc:Fallback xmlns="">
            <p:pic>
              <p:nvPicPr>
                <p:cNvPr id="172" name="Freihand 171">
                  <a:extLst>
                    <a:ext uri="{FF2B5EF4-FFF2-40B4-BE49-F238E27FC236}">
                      <a16:creationId xmlns:a16="http://schemas.microsoft.com/office/drawing/2014/main" id="{2720F586-93C4-4C68-AE68-AF1BCB850C1A}"/>
                    </a:ext>
                  </a:extLst>
                </p:cNvPr>
                <p:cNvPicPr/>
                <p:nvPr/>
              </p:nvPicPr>
              <p:blipFill>
                <a:blip r:embed="rId269"/>
                <a:stretch>
                  <a:fillRect/>
                </a:stretch>
              </p:blipFill>
              <p:spPr>
                <a:xfrm>
                  <a:off x="9414387" y="438000"/>
                  <a:ext cx="154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91467D8E-6AAC-446C-AADF-14D1246493AD}"/>
                    </a:ext>
                  </a:extLst>
                </p14:cNvPr>
                <p14:cNvContentPartPr/>
                <p14:nvPr/>
              </p14:nvContentPartPr>
              <p14:xfrm>
                <a:off x="9481707" y="510720"/>
                <a:ext cx="144360" cy="53280"/>
              </p14:xfrm>
            </p:contentPart>
          </mc:Choice>
          <mc:Fallback xmlns="">
            <p:pic>
              <p:nvPicPr>
                <p:cNvPr id="173" name="Freihand 172">
                  <a:extLst>
                    <a:ext uri="{FF2B5EF4-FFF2-40B4-BE49-F238E27FC236}">
                      <a16:creationId xmlns:a16="http://schemas.microsoft.com/office/drawing/2014/main" id="{91467D8E-6AAC-446C-AADF-14D1246493AD}"/>
                    </a:ext>
                  </a:extLst>
                </p:cNvPr>
                <p:cNvPicPr/>
                <p:nvPr/>
              </p:nvPicPr>
              <p:blipFill>
                <a:blip r:embed="rId271"/>
                <a:stretch>
                  <a:fillRect/>
                </a:stretch>
              </p:blipFill>
              <p:spPr>
                <a:xfrm>
                  <a:off x="9477387" y="506400"/>
                  <a:ext cx="153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2191385B-521F-473C-A2E6-2C452C25DE71}"/>
                    </a:ext>
                  </a:extLst>
                </p14:cNvPr>
                <p14:cNvContentPartPr/>
                <p14:nvPr/>
              </p14:nvContentPartPr>
              <p14:xfrm>
                <a:off x="9724707" y="431160"/>
                <a:ext cx="338040" cy="164160"/>
              </p14:xfrm>
            </p:contentPart>
          </mc:Choice>
          <mc:Fallback xmlns="">
            <p:pic>
              <p:nvPicPr>
                <p:cNvPr id="174" name="Freihand 173">
                  <a:extLst>
                    <a:ext uri="{FF2B5EF4-FFF2-40B4-BE49-F238E27FC236}">
                      <a16:creationId xmlns:a16="http://schemas.microsoft.com/office/drawing/2014/main" id="{2191385B-521F-473C-A2E6-2C452C25DE71}"/>
                    </a:ext>
                  </a:extLst>
                </p:cNvPr>
                <p:cNvPicPr/>
                <p:nvPr/>
              </p:nvPicPr>
              <p:blipFill>
                <a:blip r:embed="rId273"/>
                <a:stretch>
                  <a:fillRect/>
                </a:stretch>
              </p:blipFill>
              <p:spPr>
                <a:xfrm>
                  <a:off x="9720387" y="426840"/>
                  <a:ext cx="346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5D6C151C-D655-412F-8973-A8DE59D38C4D}"/>
                    </a:ext>
                  </a:extLst>
                </p14:cNvPr>
                <p14:cNvContentPartPr/>
                <p14:nvPr/>
              </p14:nvContentPartPr>
              <p14:xfrm>
                <a:off x="10027827" y="376440"/>
                <a:ext cx="360" cy="360"/>
              </p14:xfrm>
            </p:contentPart>
          </mc:Choice>
          <mc:Fallback xmlns="">
            <p:pic>
              <p:nvPicPr>
                <p:cNvPr id="175" name="Freihand 174">
                  <a:extLst>
                    <a:ext uri="{FF2B5EF4-FFF2-40B4-BE49-F238E27FC236}">
                      <a16:creationId xmlns:a16="http://schemas.microsoft.com/office/drawing/2014/main" id="{5D6C151C-D655-412F-8973-A8DE59D38C4D}"/>
                    </a:ext>
                  </a:extLst>
                </p:cNvPr>
                <p:cNvPicPr/>
                <p:nvPr/>
              </p:nvPicPr>
              <p:blipFill>
                <a:blip r:embed="rId19"/>
                <a:stretch>
                  <a:fillRect/>
                </a:stretch>
              </p:blipFill>
              <p:spPr>
                <a:xfrm>
                  <a:off x="10023507" y="372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6" name="Freihand 175">
                  <a:extLst>
                    <a:ext uri="{FF2B5EF4-FFF2-40B4-BE49-F238E27FC236}">
                      <a16:creationId xmlns:a16="http://schemas.microsoft.com/office/drawing/2014/main" id="{0FE176FB-3557-4D97-A61A-14F020A12631}"/>
                    </a:ext>
                  </a:extLst>
                </p14:cNvPr>
                <p14:cNvContentPartPr/>
                <p14:nvPr/>
              </p14:nvContentPartPr>
              <p14:xfrm>
                <a:off x="10185507" y="304080"/>
                <a:ext cx="187560" cy="226080"/>
              </p14:xfrm>
            </p:contentPart>
          </mc:Choice>
          <mc:Fallback xmlns="">
            <p:pic>
              <p:nvPicPr>
                <p:cNvPr id="176" name="Freihand 175">
                  <a:extLst>
                    <a:ext uri="{FF2B5EF4-FFF2-40B4-BE49-F238E27FC236}">
                      <a16:creationId xmlns:a16="http://schemas.microsoft.com/office/drawing/2014/main" id="{0FE176FB-3557-4D97-A61A-14F020A12631}"/>
                    </a:ext>
                  </a:extLst>
                </p:cNvPr>
                <p:cNvPicPr/>
                <p:nvPr/>
              </p:nvPicPr>
              <p:blipFill>
                <a:blip r:embed="rId276"/>
                <a:stretch>
                  <a:fillRect/>
                </a:stretch>
              </p:blipFill>
              <p:spPr>
                <a:xfrm>
                  <a:off x="10181187" y="299760"/>
                  <a:ext cx="196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7" name="Freihand 176">
                  <a:extLst>
                    <a:ext uri="{FF2B5EF4-FFF2-40B4-BE49-F238E27FC236}">
                      <a16:creationId xmlns:a16="http://schemas.microsoft.com/office/drawing/2014/main" id="{472E4491-4C48-4FD5-BD6A-999FAC10B1D5}"/>
                    </a:ext>
                  </a:extLst>
                </p14:cNvPr>
                <p14:cNvContentPartPr/>
                <p14:nvPr/>
              </p14:nvContentPartPr>
              <p14:xfrm>
                <a:off x="10272267" y="440160"/>
                <a:ext cx="267840" cy="82080"/>
              </p14:xfrm>
            </p:contentPart>
          </mc:Choice>
          <mc:Fallback xmlns="">
            <p:pic>
              <p:nvPicPr>
                <p:cNvPr id="177" name="Freihand 176">
                  <a:extLst>
                    <a:ext uri="{FF2B5EF4-FFF2-40B4-BE49-F238E27FC236}">
                      <a16:creationId xmlns:a16="http://schemas.microsoft.com/office/drawing/2014/main" id="{472E4491-4C48-4FD5-BD6A-999FAC10B1D5}"/>
                    </a:ext>
                  </a:extLst>
                </p:cNvPr>
                <p:cNvPicPr/>
                <p:nvPr/>
              </p:nvPicPr>
              <p:blipFill>
                <a:blip r:embed="rId278"/>
                <a:stretch>
                  <a:fillRect/>
                </a:stretch>
              </p:blipFill>
              <p:spPr>
                <a:xfrm>
                  <a:off x="10267947" y="435840"/>
                  <a:ext cx="276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320CCEB3-E76F-4F60-9284-BF576FB3274C}"/>
                    </a:ext>
                  </a:extLst>
                </p14:cNvPr>
                <p14:cNvContentPartPr/>
                <p14:nvPr/>
              </p14:nvContentPartPr>
              <p14:xfrm>
                <a:off x="10552707" y="411720"/>
                <a:ext cx="228600" cy="212040"/>
              </p14:xfrm>
            </p:contentPart>
          </mc:Choice>
          <mc:Fallback xmlns="">
            <p:pic>
              <p:nvPicPr>
                <p:cNvPr id="178" name="Freihand 177">
                  <a:extLst>
                    <a:ext uri="{FF2B5EF4-FFF2-40B4-BE49-F238E27FC236}">
                      <a16:creationId xmlns:a16="http://schemas.microsoft.com/office/drawing/2014/main" id="{320CCEB3-E76F-4F60-9284-BF576FB3274C}"/>
                    </a:ext>
                  </a:extLst>
                </p:cNvPr>
                <p:cNvPicPr/>
                <p:nvPr/>
              </p:nvPicPr>
              <p:blipFill>
                <a:blip r:embed="rId280"/>
                <a:stretch>
                  <a:fillRect/>
                </a:stretch>
              </p:blipFill>
              <p:spPr>
                <a:xfrm>
                  <a:off x="10548387" y="407400"/>
                  <a:ext cx="237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3B3C261B-F543-4CF7-A414-7D1AD38F86E3}"/>
                    </a:ext>
                  </a:extLst>
                </p14:cNvPr>
                <p14:cNvContentPartPr/>
                <p14:nvPr/>
              </p14:nvContentPartPr>
              <p14:xfrm>
                <a:off x="10836387" y="283920"/>
                <a:ext cx="24840" cy="168840"/>
              </p14:xfrm>
            </p:contentPart>
          </mc:Choice>
          <mc:Fallback xmlns="">
            <p:pic>
              <p:nvPicPr>
                <p:cNvPr id="179" name="Freihand 178">
                  <a:extLst>
                    <a:ext uri="{FF2B5EF4-FFF2-40B4-BE49-F238E27FC236}">
                      <a16:creationId xmlns:a16="http://schemas.microsoft.com/office/drawing/2014/main" id="{3B3C261B-F543-4CF7-A414-7D1AD38F86E3}"/>
                    </a:ext>
                  </a:extLst>
                </p:cNvPr>
                <p:cNvPicPr/>
                <p:nvPr/>
              </p:nvPicPr>
              <p:blipFill>
                <a:blip r:embed="rId282"/>
                <a:stretch>
                  <a:fillRect/>
                </a:stretch>
              </p:blipFill>
              <p:spPr>
                <a:xfrm>
                  <a:off x="10832067" y="279600"/>
                  <a:ext cx="3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0" name="Freihand 179">
                  <a:extLst>
                    <a:ext uri="{FF2B5EF4-FFF2-40B4-BE49-F238E27FC236}">
                      <a16:creationId xmlns:a16="http://schemas.microsoft.com/office/drawing/2014/main" id="{C156B0B1-8C00-47F2-935E-253237BF3244}"/>
                    </a:ext>
                  </a:extLst>
                </p14:cNvPr>
                <p14:cNvContentPartPr/>
                <p14:nvPr/>
              </p14:nvContentPartPr>
              <p14:xfrm>
                <a:off x="10875987" y="300840"/>
                <a:ext cx="195120" cy="161280"/>
              </p14:xfrm>
            </p:contentPart>
          </mc:Choice>
          <mc:Fallback xmlns="">
            <p:pic>
              <p:nvPicPr>
                <p:cNvPr id="180" name="Freihand 179">
                  <a:extLst>
                    <a:ext uri="{FF2B5EF4-FFF2-40B4-BE49-F238E27FC236}">
                      <a16:creationId xmlns:a16="http://schemas.microsoft.com/office/drawing/2014/main" id="{C156B0B1-8C00-47F2-935E-253237BF3244}"/>
                    </a:ext>
                  </a:extLst>
                </p:cNvPr>
                <p:cNvPicPr/>
                <p:nvPr/>
              </p:nvPicPr>
              <p:blipFill>
                <a:blip r:embed="rId284"/>
                <a:stretch>
                  <a:fillRect/>
                </a:stretch>
              </p:blipFill>
              <p:spPr>
                <a:xfrm>
                  <a:off x="10871667" y="296520"/>
                  <a:ext cx="203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E2CEB28E-70BD-48CD-99C9-4D749BE16E5B}"/>
                    </a:ext>
                  </a:extLst>
                </p14:cNvPr>
                <p14:cNvContentPartPr/>
                <p14:nvPr/>
              </p14:nvContentPartPr>
              <p14:xfrm>
                <a:off x="11089827" y="357000"/>
                <a:ext cx="318960" cy="97200"/>
              </p14:xfrm>
            </p:contentPart>
          </mc:Choice>
          <mc:Fallback xmlns="">
            <p:pic>
              <p:nvPicPr>
                <p:cNvPr id="181" name="Freihand 180">
                  <a:extLst>
                    <a:ext uri="{FF2B5EF4-FFF2-40B4-BE49-F238E27FC236}">
                      <a16:creationId xmlns:a16="http://schemas.microsoft.com/office/drawing/2014/main" id="{E2CEB28E-70BD-48CD-99C9-4D749BE16E5B}"/>
                    </a:ext>
                  </a:extLst>
                </p:cNvPr>
                <p:cNvPicPr/>
                <p:nvPr/>
              </p:nvPicPr>
              <p:blipFill>
                <a:blip r:embed="rId286"/>
                <a:stretch>
                  <a:fillRect/>
                </a:stretch>
              </p:blipFill>
              <p:spPr>
                <a:xfrm>
                  <a:off x="11085507" y="352680"/>
                  <a:ext cx="327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DE568E4F-D9EC-4F1C-85FA-127254073D24}"/>
                    </a:ext>
                  </a:extLst>
                </p14:cNvPr>
                <p14:cNvContentPartPr/>
                <p14:nvPr/>
              </p14:nvContentPartPr>
              <p14:xfrm>
                <a:off x="9071307" y="886200"/>
                <a:ext cx="131400" cy="99000"/>
              </p14:xfrm>
            </p:contentPart>
          </mc:Choice>
          <mc:Fallback xmlns="">
            <p:pic>
              <p:nvPicPr>
                <p:cNvPr id="182" name="Freihand 181">
                  <a:extLst>
                    <a:ext uri="{FF2B5EF4-FFF2-40B4-BE49-F238E27FC236}">
                      <a16:creationId xmlns:a16="http://schemas.microsoft.com/office/drawing/2014/main" id="{DE568E4F-D9EC-4F1C-85FA-127254073D24}"/>
                    </a:ext>
                  </a:extLst>
                </p:cNvPr>
                <p:cNvPicPr/>
                <p:nvPr/>
              </p:nvPicPr>
              <p:blipFill>
                <a:blip r:embed="rId288"/>
                <a:stretch>
                  <a:fillRect/>
                </a:stretch>
              </p:blipFill>
              <p:spPr>
                <a:xfrm>
                  <a:off x="9066987" y="881880"/>
                  <a:ext cx="14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3" name="Freihand 182">
                  <a:extLst>
                    <a:ext uri="{FF2B5EF4-FFF2-40B4-BE49-F238E27FC236}">
                      <a16:creationId xmlns:a16="http://schemas.microsoft.com/office/drawing/2014/main" id="{86D5FE55-B29F-47A1-842A-265E1611E121}"/>
                    </a:ext>
                  </a:extLst>
                </p14:cNvPr>
                <p14:cNvContentPartPr/>
                <p14:nvPr/>
              </p14:nvContentPartPr>
              <p14:xfrm>
                <a:off x="9234027" y="834720"/>
                <a:ext cx="103320" cy="123480"/>
              </p14:xfrm>
            </p:contentPart>
          </mc:Choice>
          <mc:Fallback xmlns="">
            <p:pic>
              <p:nvPicPr>
                <p:cNvPr id="183" name="Freihand 182">
                  <a:extLst>
                    <a:ext uri="{FF2B5EF4-FFF2-40B4-BE49-F238E27FC236}">
                      <a16:creationId xmlns:a16="http://schemas.microsoft.com/office/drawing/2014/main" id="{86D5FE55-B29F-47A1-842A-265E1611E121}"/>
                    </a:ext>
                  </a:extLst>
                </p:cNvPr>
                <p:cNvPicPr/>
                <p:nvPr/>
              </p:nvPicPr>
              <p:blipFill>
                <a:blip r:embed="rId290"/>
                <a:stretch>
                  <a:fillRect/>
                </a:stretch>
              </p:blipFill>
              <p:spPr>
                <a:xfrm>
                  <a:off x="9229707" y="830400"/>
                  <a:ext cx="111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7059C65F-6386-4B61-B897-21F5C4AFD738}"/>
                    </a:ext>
                  </a:extLst>
                </p14:cNvPr>
                <p14:cNvContentPartPr/>
                <p14:nvPr/>
              </p14:nvContentPartPr>
              <p14:xfrm>
                <a:off x="9373347" y="838680"/>
                <a:ext cx="225360" cy="97920"/>
              </p14:xfrm>
            </p:contentPart>
          </mc:Choice>
          <mc:Fallback xmlns="">
            <p:pic>
              <p:nvPicPr>
                <p:cNvPr id="184" name="Freihand 183">
                  <a:extLst>
                    <a:ext uri="{FF2B5EF4-FFF2-40B4-BE49-F238E27FC236}">
                      <a16:creationId xmlns:a16="http://schemas.microsoft.com/office/drawing/2014/main" id="{7059C65F-6386-4B61-B897-21F5C4AFD738}"/>
                    </a:ext>
                  </a:extLst>
                </p:cNvPr>
                <p:cNvPicPr/>
                <p:nvPr/>
              </p:nvPicPr>
              <p:blipFill>
                <a:blip r:embed="rId292"/>
                <a:stretch>
                  <a:fillRect/>
                </a:stretch>
              </p:blipFill>
              <p:spPr>
                <a:xfrm>
                  <a:off x="9369027" y="834360"/>
                  <a:ext cx="23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DCD1EFA7-B332-4EA7-96EC-86C21AE268FE}"/>
                    </a:ext>
                  </a:extLst>
                </p14:cNvPr>
                <p14:cNvContentPartPr/>
                <p14:nvPr/>
              </p14:nvContentPartPr>
              <p14:xfrm>
                <a:off x="9690867" y="790440"/>
                <a:ext cx="234360" cy="91080"/>
              </p14:xfrm>
            </p:contentPart>
          </mc:Choice>
          <mc:Fallback xmlns="">
            <p:pic>
              <p:nvPicPr>
                <p:cNvPr id="185" name="Freihand 184">
                  <a:extLst>
                    <a:ext uri="{FF2B5EF4-FFF2-40B4-BE49-F238E27FC236}">
                      <a16:creationId xmlns:a16="http://schemas.microsoft.com/office/drawing/2014/main" id="{DCD1EFA7-B332-4EA7-96EC-86C21AE268FE}"/>
                    </a:ext>
                  </a:extLst>
                </p:cNvPr>
                <p:cNvPicPr/>
                <p:nvPr/>
              </p:nvPicPr>
              <p:blipFill>
                <a:blip r:embed="rId294"/>
                <a:stretch>
                  <a:fillRect/>
                </a:stretch>
              </p:blipFill>
              <p:spPr>
                <a:xfrm>
                  <a:off x="9686547" y="786120"/>
                  <a:ext cx="243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5B1FD1DF-F9A1-4594-B072-B38007D1EA07}"/>
                    </a:ext>
                  </a:extLst>
                </p14:cNvPr>
                <p14:cNvContentPartPr/>
                <p14:nvPr/>
              </p14:nvContentPartPr>
              <p14:xfrm>
                <a:off x="9934587" y="761640"/>
                <a:ext cx="325800" cy="87480"/>
              </p14:xfrm>
            </p:contentPart>
          </mc:Choice>
          <mc:Fallback xmlns="">
            <p:pic>
              <p:nvPicPr>
                <p:cNvPr id="186" name="Freihand 185">
                  <a:extLst>
                    <a:ext uri="{FF2B5EF4-FFF2-40B4-BE49-F238E27FC236}">
                      <a16:creationId xmlns:a16="http://schemas.microsoft.com/office/drawing/2014/main" id="{5B1FD1DF-F9A1-4594-B072-B38007D1EA07}"/>
                    </a:ext>
                  </a:extLst>
                </p:cNvPr>
                <p:cNvPicPr/>
                <p:nvPr/>
              </p:nvPicPr>
              <p:blipFill>
                <a:blip r:embed="rId296"/>
                <a:stretch>
                  <a:fillRect/>
                </a:stretch>
              </p:blipFill>
              <p:spPr>
                <a:xfrm>
                  <a:off x="9930267" y="757320"/>
                  <a:ext cx="334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7" name="Freihand 186">
                  <a:extLst>
                    <a:ext uri="{FF2B5EF4-FFF2-40B4-BE49-F238E27FC236}">
                      <a16:creationId xmlns:a16="http://schemas.microsoft.com/office/drawing/2014/main" id="{DA4D45AD-B6FF-473D-90E2-0FE5DDD0E631}"/>
                    </a:ext>
                  </a:extLst>
                </p14:cNvPr>
                <p14:cNvContentPartPr/>
                <p14:nvPr/>
              </p14:nvContentPartPr>
              <p14:xfrm>
                <a:off x="10326987" y="726720"/>
                <a:ext cx="121680" cy="107280"/>
              </p14:xfrm>
            </p:contentPart>
          </mc:Choice>
          <mc:Fallback xmlns="">
            <p:pic>
              <p:nvPicPr>
                <p:cNvPr id="187" name="Freihand 186">
                  <a:extLst>
                    <a:ext uri="{FF2B5EF4-FFF2-40B4-BE49-F238E27FC236}">
                      <a16:creationId xmlns:a16="http://schemas.microsoft.com/office/drawing/2014/main" id="{DA4D45AD-B6FF-473D-90E2-0FE5DDD0E631}"/>
                    </a:ext>
                  </a:extLst>
                </p:cNvPr>
                <p:cNvPicPr/>
                <p:nvPr/>
              </p:nvPicPr>
              <p:blipFill>
                <a:blip r:embed="rId298"/>
                <a:stretch>
                  <a:fillRect/>
                </a:stretch>
              </p:blipFill>
              <p:spPr>
                <a:xfrm>
                  <a:off x="10322667" y="722400"/>
                  <a:ext cx="130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676D2734-416A-4FC2-B3EE-C282A66CB83D}"/>
                    </a:ext>
                  </a:extLst>
                </p14:cNvPr>
                <p14:cNvContentPartPr/>
                <p14:nvPr/>
              </p14:nvContentPartPr>
              <p14:xfrm>
                <a:off x="10454427" y="656520"/>
                <a:ext cx="522360" cy="143280"/>
              </p14:xfrm>
            </p:contentPart>
          </mc:Choice>
          <mc:Fallback xmlns="">
            <p:pic>
              <p:nvPicPr>
                <p:cNvPr id="188" name="Freihand 187">
                  <a:extLst>
                    <a:ext uri="{FF2B5EF4-FFF2-40B4-BE49-F238E27FC236}">
                      <a16:creationId xmlns:a16="http://schemas.microsoft.com/office/drawing/2014/main" id="{676D2734-416A-4FC2-B3EE-C282A66CB83D}"/>
                    </a:ext>
                  </a:extLst>
                </p:cNvPr>
                <p:cNvPicPr/>
                <p:nvPr/>
              </p:nvPicPr>
              <p:blipFill>
                <a:blip r:embed="rId300"/>
                <a:stretch>
                  <a:fillRect/>
                </a:stretch>
              </p:blipFill>
              <p:spPr>
                <a:xfrm>
                  <a:off x="10450107" y="652200"/>
                  <a:ext cx="531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9" name="Freihand 188">
                  <a:extLst>
                    <a:ext uri="{FF2B5EF4-FFF2-40B4-BE49-F238E27FC236}">
                      <a16:creationId xmlns:a16="http://schemas.microsoft.com/office/drawing/2014/main" id="{41C7D6E2-E201-4CEA-86BF-FF7F4B660836}"/>
                    </a:ext>
                  </a:extLst>
                </p14:cNvPr>
                <p14:cNvContentPartPr/>
                <p14:nvPr/>
              </p14:nvContentPartPr>
              <p14:xfrm>
                <a:off x="10965627" y="600000"/>
                <a:ext cx="17280" cy="37080"/>
              </p14:xfrm>
            </p:contentPart>
          </mc:Choice>
          <mc:Fallback xmlns="">
            <p:pic>
              <p:nvPicPr>
                <p:cNvPr id="189" name="Freihand 188">
                  <a:extLst>
                    <a:ext uri="{FF2B5EF4-FFF2-40B4-BE49-F238E27FC236}">
                      <a16:creationId xmlns:a16="http://schemas.microsoft.com/office/drawing/2014/main" id="{41C7D6E2-E201-4CEA-86BF-FF7F4B660836}"/>
                    </a:ext>
                  </a:extLst>
                </p:cNvPr>
                <p:cNvPicPr/>
                <p:nvPr/>
              </p:nvPicPr>
              <p:blipFill>
                <a:blip r:embed="rId302"/>
                <a:stretch>
                  <a:fillRect/>
                </a:stretch>
              </p:blipFill>
              <p:spPr>
                <a:xfrm>
                  <a:off x="10961307" y="595680"/>
                  <a:ext cx="2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0" name="Freihand 189">
                  <a:extLst>
                    <a:ext uri="{FF2B5EF4-FFF2-40B4-BE49-F238E27FC236}">
                      <a16:creationId xmlns:a16="http://schemas.microsoft.com/office/drawing/2014/main" id="{ED8B9F43-617D-4A24-99A0-DA8A16A398CF}"/>
                    </a:ext>
                  </a:extLst>
                </p14:cNvPr>
                <p14:cNvContentPartPr/>
                <p14:nvPr/>
              </p14:nvContentPartPr>
              <p14:xfrm>
                <a:off x="11034027" y="569400"/>
                <a:ext cx="175680" cy="180360"/>
              </p14:xfrm>
            </p:contentPart>
          </mc:Choice>
          <mc:Fallback xmlns="">
            <p:pic>
              <p:nvPicPr>
                <p:cNvPr id="190" name="Freihand 189">
                  <a:extLst>
                    <a:ext uri="{FF2B5EF4-FFF2-40B4-BE49-F238E27FC236}">
                      <a16:creationId xmlns:a16="http://schemas.microsoft.com/office/drawing/2014/main" id="{ED8B9F43-617D-4A24-99A0-DA8A16A398CF}"/>
                    </a:ext>
                  </a:extLst>
                </p:cNvPr>
                <p:cNvPicPr/>
                <p:nvPr/>
              </p:nvPicPr>
              <p:blipFill>
                <a:blip r:embed="rId304"/>
                <a:stretch>
                  <a:fillRect/>
                </a:stretch>
              </p:blipFill>
              <p:spPr>
                <a:xfrm>
                  <a:off x="11029707" y="565080"/>
                  <a:ext cx="184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2" name="Freihand 191">
                  <a:extLst>
                    <a:ext uri="{FF2B5EF4-FFF2-40B4-BE49-F238E27FC236}">
                      <a16:creationId xmlns:a16="http://schemas.microsoft.com/office/drawing/2014/main" id="{05923855-8D27-4792-AFD8-50893A91A354}"/>
                    </a:ext>
                  </a:extLst>
                </p14:cNvPr>
                <p14:cNvContentPartPr/>
                <p14:nvPr/>
              </p14:nvContentPartPr>
              <p14:xfrm>
                <a:off x="9302787" y="1092480"/>
                <a:ext cx="156960" cy="165600"/>
              </p14:xfrm>
            </p:contentPart>
          </mc:Choice>
          <mc:Fallback xmlns="">
            <p:pic>
              <p:nvPicPr>
                <p:cNvPr id="192" name="Freihand 191">
                  <a:extLst>
                    <a:ext uri="{FF2B5EF4-FFF2-40B4-BE49-F238E27FC236}">
                      <a16:creationId xmlns:a16="http://schemas.microsoft.com/office/drawing/2014/main" id="{05923855-8D27-4792-AFD8-50893A91A354}"/>
                    </a:ext>
                  </a:extLst>
                </p:cNvPr>
                <p:cNvPicPr/>
                <p:nvPr/>
              </p:nvPicPr>
              <p:blipFill>
                <a:blip r:embed="rId306"/>
                <a:stretch>
                  <a:fillRect/>
                </a:stretch>
              </p:blipFill>
              <p:spPr>
                <a:xfrm>
                  <a:off x="9298467" y="1088160"/>
                  <a:ext cx="165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3" name="Freihand 192">
                  <a:extLst>
                    <a:ext uri="{FF2B5EF4-FFF2-40B4-BE49-F238E27FC236}">
                      <a16:creationId xmlns:a16="http://schemas.microsoft.com/office/drawing/2014/main" id="{9FD4204E-975D-4544-A814-1D449F3A6124}"/>
                    </a:ext>
                  </a:extLst>
                </p14:cNvPr>
                <p14:cNvContentPartPr/>
                <p14:nvPr/>
              </p14:nvContentPartPr>
              <p14:xfrm>
                <a:off x="9516987" y="1131000"/>
                <a:ext cx="169920" cy="125640"/>
              </p14:xfrm>
            </p:contentPart>
          </mc:Choice>
          <mc:Fallback xmlns="">
            <p:pic>
              <p:nvPicPr>
                <p:cNvPr id="193" name="Freihand 192">
                  <a:extLst>
                    <a:ext uri="{FF2B5EF4-FFF2-40B4-BE49-F238E27FC236}">
                      <a16:creationId xmlns:a16="http://schemas.microsoft.com/office/drawing/2014/main" id="{9FD4204E-975D-4544-A814-1D449F3A6124}"/>
                    </a:ext>
                  </a:extLst>
                </p:cNvPr>
                <p:cNvPicPr/>
                <p:nvPr/>
              </p:nvPicPr>
              <p:blipFill>
                <a:blip r:embed="rId308"/>
                <a:stretch>
                  <a:fillRect/>
                </a:stretch>
              </p:blipFill>
              <p:spPr>
                <a:xfrm>
                  <a:off x="9512667" y="1126680"/>
                  <a:ext cx="178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4" name="Freihand 193">
                  <a:extLst>
                    <a:ext uri="{FF2B5EF4-FFF2-40B4-BE49-F238E27FC236}">
                      <a16:creationId xmlns:a16="http://schemas.microsoft.com/office/drawing/2014/main" id="{EF8E3227-EBC1-41A3-B82E-F20F0FD33334}"/>
                    </a:ext>
                  </a:extLst>
                </p14:cNvPr>
                <p14:cNvContentPartPr/>
                <p14:nvPr/>
              </p14:nvContentPartPr>
              <p14:xfrm>
                <a:off x="9847467" y="1011120"/>
                <a:ext cx="134640" cy="169560"/>
              </p14:xfrm>
            </p:contentPart>
          </mc:Choice>
          <mc:Fallback xmlns="">
            <p:pic>
              <p:nvPicPr>
                <p:cNvPr id="194" name="Freihand 193">
                  <a:extLst>
                    <a:ext uri="{FF2B5EF4-FFF2-40B4-BE49-F238E27FC236}">
                      <a16:creationId xmlns:a16="http://schemas.microsoft.com/office/drawing/2014/main" id="{EF8E3227-EBC1-41A3-B82E-F20F0FD33334}"/>
                    </a:ext>
                  </a:extLst>
                </p:cNvPr>
                <p:cNvPicPr/>
                <p:nvPr/>
              </p:nvPicPr>
              <p:blipFill>
                <a:blip r:embed="rId310"/>
                <a:stretch>
                  <a:fillRect/>
                </a:stretch>
              </p:blipFill>
              <p:spPr>
                <a:xfrm>
                  <a:off x="9843147" y="1006800"/>
                  <a:ext cx="143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5" name="Freihand 194">
                  <a:extLst>
                    <a:ext uri="{FF2B5EF4-FFF2-40B4-BE49-F238E27FC236}">
                      <a16:creationId xmlns:a16="http://schemas.microsoft.com/office/drawing/2014/main" id="{32254F64-9DC8-426A-91CA-516EBCEB97BA}"/>
                    </a:ext>
                  </a:extLst>
                </p14:cNvPr>
                <p14:cNvContentPartPr/>
                <p14:nvPr/>
              </p14:nvContentPartPr>
              <p14:xfrm>
                <a:off x="9997947" y="1048920"/>
                <a:ext cx="295920" cy="113040"/>
              </p14:xfrm>
            </p:contentPart>
          </mc:Choice>
          <mc:Fallback xmlns="">
            <p:pic>
              <p:nvPicPr>
                <p:cNvPr id="195" name="Freihand 194">
                  <a:extLst>
                    <a:ext uri="{FF2B5EF4-FFF2-40B4-BE49-F238E27FC236}">
                      <a16:creationId xmlns:a16="http://schemas.microsoft.com/office/drawing/2014/main" id="{32254F64-9DC8-426A-91CA-516EBCEB97BA}"/>
                    </a:ext>
                  </a:extLst>
                </p:cNvPr>
                <p:cNvPicPr/>
                <p:nvPr/>
              </p:nvPicPr>
              <p:blipFill>
                <a:blip r:embed="rId312"/>
                <a:stretch>
                  <a:fillRect/>
                </a:stretch>
              </p:blipFill>
              <p:spPr>
                <a:xfrm>
                  <a:off x="9993627" y="1044600"/>
                  <a:ext cx="304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6" name="Freihand 195">
                  <a:extLst>
                    <a:ext uri="{FF2B5EF4-FFF2-40B4-BE49-F238E27FC236}">
                      <a16:creationId xmlns:a16="http://schemas.microsoft.com/office/drawing/2014/main" id="{A40F8233-04DB-4EC7-9016-B9C59B17B161}"/>
                    </a:ext>
                  </a:extLst>
                </p14:cNvPr>
                <p14:cNvContentPartPr/>
                <p14:nvPr/>
              </p14:nvContentPartPr>
              <p14:xfrm>
                <a:off x="10318707" y="1031280"/>
                <a:ext cx="218880" cy="58320"/>
              </p14:xfrm>
            </p:contentPart>
          </mc:Choice>
          <mc:Fallback xmlns="">
            <p:pic>
              <p:nvPicPr>
                <p:cNvPr id="196" name="Freihand 195">
                  <a:extLst>
                    <a:ext uri="{FF2B5EF4-FFF2-40B4-BE49-F238E27FC236}">
                      <a16:creationId xmlns:a16="http://schemas.microsoft.com/office/drawing/2014/main" id="{A40F8233-04DB-4EC7-9016-B9C59B17B161}"/>
                    </a:ext>
                  </a:extLst>
                </p:cNvPr>
                <p:cNvPicPr/>
                <p:nvPr/>
              </p:nvPicPr>
              <p:blipFill>
                <a:blip r:embed="rId314"/>
                <a:stretch>
                  <a:fillRect/>
                </a:stretch>
              </p:blipFill>
              <p:spPr>
                <a:xfrm>
                  <a:off x="10314387" y="1026960"/>
                  <a:ext cx="227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7" name="Freihand 196">
                  <a:extLst>
                    <a:ext uri="{FF2B5EF4-FFF2-40B4-BE49-F238E27FC236}">
                      <a16:creationId xmlns:a16="http://schemas.microsoft.com/office/drawing/2014/main" id="{676BA32B-008D-43C6-8415-4CD6DC15100C}"/>
                    </a:ext>
                  </a:extLst>
                </p14:cNvPr>
                <p14:cNvContentPartPr/>
                <p14:nvPr/>
              </p14:nvContentPartPr>
              <p14:xfrm>
                <a:off x="10593387" y="1022280"/>
                <a:ext cx="96120" cy="68040"/>
              </p14:xfrm>
            </p:contentPart>
          </mc:Choice>
          <mc:Fallback xmlns="">
            <p:pic>
              <p:nvPicPr>
                <p:cNvPr id="197" name="Freihand 196">
                  <a:extLst>
                    <a:ext uri="{FF2B5EF4-FFF2-40B4-BE49-F238E27FC236}">
                      <a16:creationId xmlns:a16="http://schemas.microsoft.com/office/drawing/2014/main" id="{676BA32B-008D-43C6-8415-4CD6DC15100C}"/>
                    </a:ext>
                  </a:extLst>
                </p:cNvPr>
                <p:cNvPicPr/>
                <p:nvPr/>
              </p:nvPicPr>
              <p:blipFill>
                <a:blip r:embed="rId316"/>
                <a:stretch>
                  <a:fillRect/>
                </a:stretch>
              </p:blipFill>
              <p:spPr>
                <a:xfrm>
                  <a:off x="10589067" y="1017960"/>
                  <a:ext cx="104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Freihand 197">
                  <a:extLst>
                    <a:ext uri="{FF2B5EF4-FFF2-40B4-BE49-F238E27FC236}">
                      <a16:creationId xmlns:a16="http://schemas.microsoft.com/office/drawing/2014/main" id="{A20E101A-5E03-417C-BF82-419FFA748C3B}"/>
                    </a:ext>
                  </a:extLst>
                </p14:cNvPr>
                <p14:cNvContentPartPr/>
                <p14:nvPr/>
              </p14:nvContentPartPr>
              <p14:xfrm>
                <a:off x="10752867" y="851280"/>
                <a:ext cx="657720" cy="210240"/>
              </p14:xfrm>
            </p:contentPart>
          </mc:Choice>
          <mc:Fallback xmlns="">
            <p:pic>
              <p:nvPicPr>
                <p:cNvPr id="198" name="Freihand 197">
                  <a:extLst>
                    <a:ext uri="{FF2B5EF4-FFF2-40B4-BE49-F238E27FC236}">
                      <a16:creationId xmlns:a16="http://schemas.microsoft.com/office/drawing/2014/main" id="{A20E101A-5E03-417C-BF82-419FFA748C3B}"/>
                    </a:ext>
                  </a:extLst>
                </p:cNvPr>
                <p:cNvPicPr/>
                <p:nvPr/>
              </p:nvPicPr>
              <p:blipFill>
                <a:blip r:embed="rId318"/>
                <a:stretch>
                  <a:fillRect/>
                </a:stretch>
              </p:blipFill>
              <p:spPr>
                <a:xfrm>
                  <a:off x="10748547" y="846960"/>
                  <a:ext cx="666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Freihand 198">
                  <a:extLst>
                    <a:ext uri="{FF2B5EF4-FFF2-40B4-BE49-F238E27FC236}">
                      <a16:creationId xmlns:a16="http://schemas.microsoft.com/office/drawing/2014/main" id="{C639D428-D0AA-42D0-9473-3BABF034B604}"/>
                    </a:ext>
                  </a:extLst>
                </p14:cNvPr>
                <p14:cNvContentPartPr/>
                <p14:nvPr/>
              </p14:nvContentPartPr>
              <p14:xfrm>
                <a:off x="9695547" y="1246560"/>
                <a:ext cx="295920" cy="396720"/>
              </p14:xfrm>
            </p:contentPart>
          </mc:Choice>
          <mc:Fallback xmlns="">
            <p:pic>
              <p:nvPicPr>
                <p:cNvPr id="199" name="Freihand 198">
                  <a:extLst>
                    <a:ext uri="{FF2B5EF4-FFF2-40B4-BE49-F238E27FC236}">
                      <a16:creationId xmlns:a16="http://schemas.microsoft.com/office/drawing/2014/main" id="{C639D428-D0AA-42D0-9473-3BABF034B604}"/>
                    </a:ext>
                  </a:extLst>
                </p:cNvPr>
                <p:cNvPicPr/>
                <p:nvPr/>
              </p:nvPicPr>
              <p:blipFill>
                <a:blip r:embed="rId320"/>
                <a:stretch>
                  <a:fillRect/>
                </a:stretch>
              </p:blipFill>
              <p:spPr>
                <a:xfrm>
                  <a:off x="9691227" y="1242240"/>
                  <a:ext cx="3045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0" name="Freihand 199">
                  <a:extLst>
                    <a:ext uri="{FF2B5EF4-FFF2-40B4-BE49-F238E27FC236}">
                      <a16:creationId xmlns:a16="http://schemas.microsoft.com/office/drawing/2014/main" id="{CCD26F57-8BEC-4F8F-9B96-8FFB011EFA92}"/>
                    </a:ext>
                  </a:extLst>
                </p14:cNvPr>
                <p14:cNvContentPartPr/>
                <p14:nvPr/>
              </p14:nvContentPartPr>
              <p14:xfrm>
                <a:off x="10015227" y="1205520"/>
                <a:ext cx="270720" cy="198720"/>
              </p14:xfrm>
            </p:contentPart>
          </mc:Choice>
          <mc:Fallback xmlns="">
            <p:pic>
              <p:nvPicPr>
                <p:cNvPr id="200" name="Freihand 199">
                  <a:extLst>
                    <a:ext uri="{FF2B5EF4-FFF2-40B4-BE49-F238E27FC236}">
                      <a16:creationId xmlns:a16="http://schemas.microsoft.com/office/drawing/2014/main" id="{CCD26F57-8BEC-4F8F-9B96-8FFB011EFA92}"/>
                    </a:ext>
                  </a:extLst>
                </p:cNvPr>
                <p:cNvPicPr/>
                <p:nvPr/>
              </p:nvPicPr>
              <p:blipFill>
                <a:blip r:embed="rId322"/>
                <a:stretch>
                  <a:fillRect/>
                </a:stretch>
              </p:blipFill>
              <p:spPr>
                <a:xfrm>
                  <a:off x="10010907" y="1201200"/>
                  <a:ext cx="2793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1" name="Freihand 200">
                  <a:extLst>
                    <a:ext uri="{FF2B5EF4-FFF2-40B4-BE49-F238E27FC236}">
                      <a16:creationId xmlns:a16="http://schemas.microsoft.com/office/drawing/2014/main" id="{60CEC05F-E1F5-44DC-814E-C10828A616F7}"/>
                    </a:ext>
                  </a:extLst>
                </p14:cNvPr>
                <p14:cNvContentPartPr/>
                <p14:nvPr/>
              </p14:nvContentPartPr>
              <p14:xfrm>
                <a:off x="10281267" y="1172400"/>
                <a:ext cx="234000" cy="324720"/>
              </p14:xfrm>
            </p:contentPart>
          </mc:Choice>
          <mc:Fallback xmlns="">
            <p:pic>
              <p:nvPicPr>
                <p:cNvPr id="201" name="Freihand 200">
                  <a:extLst>
                    <a:ext uri="{FF2B5EF4-FFF2-40B4-BE49-F238E27FC236}">
                      <a16:creationId xmlns:a16="http://schemas.microsoft.com/office/drawing/2014/main" id="{60CEC05F-E1F5-44DC-814E-C10828A616F7}"/>
                    </a:ext>
                  </a:extLst>
                </p:cNvPr>
                <p:cNvPicPr/>
                <p:nvPr/>
              </p:nvPicPr>
              <p:blipFill>
                <a:blip r:embed="rId324"/>
                <a:stretch>
                  <a:fillRect/>
                </a:stretch>
              </p:blipFill>
              <p:spPr>
                <a:xfrm>
                  <a:off x="10276947" y="1168080"/>
                  <a:ext cx="242640" cy="333360"/>
                </a:xfrm>
                <a:prstGeom prst="rect">
                  <a:avLst/>
                </a:prstGeom>
              </p:spPr>
            </p:pic>
          </mc:Fallback>
        </mc:AlternateContent>
      </p:grpSp>
      <p:grpSp>
        <p:nvGrpSpPr>
          <p:cNvPr id="211" name="Gruppieren 210">
            <a:extLst>
              <a:ext uri="{FF2B5EF4-FFF2-40B4-BE49-F238E27FC236}">
                <a16:creationId xmlns:a16="http://schemas.microsoft.com/office/drawing/2014/main" id="{584CA8B1-80CF-45E4-8756-F2ADBBA06D6F}"/>
              </a:ext>
            </a:extLst>
          </p:cNvPr>
          <p:cNvGrpSpPr/>
          <p:nvPr/>
        </p:nvGrpSpPr>
        <p:grpSpPr>
          <a:xfrm>
            <a:off x="8333307" y="3100200"/>
            <a:ext cx="2829960" cy="731160"/>
            <a:chOff x="8333307" y="3100200"/>
            <a:chExt cx="2829960" cy="731160"/>
          </a:xfrm>
        </p:grpSpPr>
        <mc:AlternateContent xmlns:mc="http://schemas.openxmlformats.org/markup-compatibility/2006" xmlns:p14="http://schemas.microsoft.com/office/powerpoint/2010/main">
          <mc:Choice Requires="p14">
            <p:contentPart p14:bwMode="auto" r:id="rId325">
              <p14:nvContentPartPr>
                <p14:cNvPr id="202" name="Freihand 201">
                  <a:extLst>
                    <a:ext uri="{FF2B5EF4-FFF2-40B4-BE49-F238E27FC236}">
                      <a16:creationId xmlns:a16="http://schemas.microsoft.com/office/drawing/2014/main" id="{F6AE7C17-633A-4676-817D-928350450CBF}"/>
                    </a:ext>
                  </a:extLst>
                </p14:cNvPr>
                <p14:cNvContentPartPr/>
                <p14:nvPr/>
              </p14:nvContentPartPr>
              <p14:xfrm>
                <a:off x="8333307" y="3132600"/>
                <a:ext cx="947520" cy="698760"/>
              </p14:xfrm>
            </p:contentPart>
          </mc:Choice>
          <mc:Fallback xmlns="">
            <p:pic>
              <p:nvPicPr>
                <p:cNvPr id="202" name="Freihand 201">
                  <a:extLst>
                    <a:ext uri="{FF2B5EF4-FFF2-40B4-BE49-F238E27FC236}">
                      <a16:creationId xmlns:a16="http://schemas.microsoft.com/office/drawing/2014/main" id="{F6AE7C17-633A-4676-817D-928350450CBF}"/>
                    </a:ext>
                  </a:extLst>
                </p:cNvPr>
                <p:cNvPicPr/>
                <p:nvPr/>
              </p:nvPicPr>
              <p:blipFill>
                <a:blip r:embed="rId326"/>
                <a:stretch>
                  <a:fillRect/>
                </a:stretch>
              </p:blipFill>
              <p:spPr>
                <a:xfrm>
                  <a:off x="8328987" y="3128280"/>
                  <a:ext cx="95616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3" name="Freihand 202">
                  <a:extLst>
                    <a:ext uri="{FF2B5EF4-FFF2-40B4-BE49-F238E27FC236}">
                      <a16:creationId xmlns:a16="http://schemas.microsoft.com/office/drawing/2014/main" id="{BE3A37EC-9A1B-4937-B5A8-7DE60AD94511}"/>
                    </a:ext>
                  </a:extLst>
                </p14:cNvPr>
                <p14:cNvContentPartPr/>
                <p14:nvPr/>
              </p14:nvContentPartPr>
              <p14:xfrm>
                <a:off x="9320427" y="3120720"/>
                <a:ext cx="186840" cy="355320"/>
              </p14:xfrm>
            </p:contentPart>
          </mc:Choice>
          <mc:Fallback xmlns="">
            <p:pic>
              <p:nvPicPr>
                <p:cNvPr id="203" name="Freihand 202">
                  <a:extLst>
                    <a:ext uri="{FF2B5EF4-FFF2-40B4-BE49-F238E27FC236}">
                      <a16:creationId xmlns:a16="http://schemas.microsoft.com/office/drawing/2014/main" id="{BE3A37EC-9A1B-4937-B5A8-7DE60AD94511}"/>
                    </a:ext>
                  </a:extLst>
                </p:cNvPr>
                <p:cNvPicPr/>
                <p:nvPr/>
              </p:nvPicPr>
              <p:blipFill>
                <a:blip r:embed="rId328"/>
                <a:stretch>
                  <a:fillRect/>
                </a:stretch>
              </p:blipFill>
              <p:spPr>
                <a:xfrm>
                  <a:off x="9316107" y="3116400"/>
                  <a:ext cx="1954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526F872F-5F87-4BEE-ACC8-698321763286}"/>
                    </a:ext>
                  </a:extLst>
                </p14:cNvPr>
                <p14:cNvContentPartPr/>
                <p14:nvPr/>
              </p14:nvContentPartPr>
              <p14:xfrm>
                <a:off x="9559107" y="3100200"/>
                <a:ext cx="187560" cy="333000"/>
              </p14:xfrm>
            </p:contentPart>
          </mc:Choice>
          <mc:Fallback xmlns="">
            <p:pic>
              <p:nvPicPr>
                <p:cNvPr id="204" name="Freihand 203">
                  <a:extLst>
                    <a:ext uri="{FF2B5EF4-FFF2-40B4-BE49-F238E27FC236}">
                      <a16:creationId xmlns:a16="http://schemas.microsoft.com/office/drawing/2014/main" id="{526F872F-5F87-4BEE-ACC8-698321763286}"/>
                    </a:ext>
                  </a:extLst>
                </p:cNvPr>
                <p:cNvPicPr/>
                <p:nvPr/>
              </p:nvPicPr>
              <p:blipFill>
                <a:blip r:embed="rId330"/>
                <a:stretch>
                  <a:fillRect/>
                </a:stretch>
              </p:blipFill>
              <p:spPr>
                <a:xfrm>
                  <a:off x="9554787" y="3095880"/>
                  <a:ext cx="1962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F388C409-3AD2-4E4A-9745-66BA19F344D8}"/>
                    </a:ext>
                  </a:extLst>
                </p14:cNvPr>
                <p14:cNvContentPartPr/>
                <p14:nvPr/>
              </p14:nvContentPartPr>
              <p14:xfrm>
                <a:off x="9637587" y="3256080"/>
                <a:ext cx="257760" cy="143640"/>
              </p14:xfrm>
            </p:contentPart>
          </mc:Choice>
          <mc:Fallback xmlns="">
            <p:pic>
              <p:nvPicPr>
                <p:cNvPr id="205" name="Freihand 204">
                  <a:extLst>
                    <a:ext uri="{FF2B5EF4-FFF2-40B4-BE49-F238E27FC236}">
                      <a16:creationId xmlns:a16="http://schemas.microsoft.com/office/drawing/2014/main" id="{F388C409-3AD2-4E4A-9745-66BA19F344D8}"/>
                    </a:ext>
                  </a:extLst>
                </p:cNvPr>
                <p:cNvPicPr/>
                <p:nvPr/>
              </p:nvPicPr>
              <p:blipFill>
                <a:blip r:embed="rId332"/>
                <a:stretch>
                  <a:fillRect/>
                </a:stretch>
              </p:blipFill>
              <p:spPr>
                <a:xfrm>
                  <a:off x="9633267" y="3251760"/>
                  <a:ext cx="266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6372D6AB-7D57-43C2-80D4-2D811FC0B3CC}"/>
                    </a:ext>
                  </a:extLst>
                </p14:cNvPr>
                <p14:cNvContentPartPr/>
                <p14:nvPr/>
              </p14:nvContentPartPr>
              <p14:xfrm>
                <a:off x="9876627" y="3250680"/>
                <a:ext cx="435240" cy="130680"/>
              </p14:xfrm>
            </p:contentPart>
          </mc:Choice>
          <mc:Fallback xmlns="">
            <p:pic>
              <p:nvPicPr>
                <p:cNvPr id="206" name="Freihand 205">
                  <a:extLst>
                    <a:ext uri="{FF2B5EF4-FFF2-40B4-BE49-F238E27FC236}">
                      <a16:creationId xmlns:a16="http://schemas.microsoft.com/office/drawing/2014/main" id="{6372D6AB-7D57-43C2-80D4-2D811FC0B3CC}"/>
                    </a:ext>
                  </a:extLst>
                </p:cNvPr>
                <p:cNvPicPr/>
                <p:nvPr/>
              </p:nvPicPr>
              <p:blipFill>
                <a:blip r:embed="rId334"/>
                <a:stretch>
                  <a:fillRect/>
                </a:stretch>
              </p:blipFill>
              <p:spPr>
                <a:xfrm>
                  <a:off x="9872307" y="3246360"/>
                  <a:ext cx="443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B75683BB-CF32-45FF-8710-412848578E3A}"/>
                    </a:ext>
                  </a:extLst>
                </p14:cNvPr>
                <p14:cNvContentPartPr/>
                <p14:nvPr/>
              </p14:nvContentPartPr>
              <p14:xfrm>
                <a:off x="10296027" y="3138360"/>
                <a:ext cx="360" cy="360"/>
              </p14:xfrm>
            </p:contentPart>
          </mc:Choice>
          <mc:Fallback xmlns="">
            <p:pic>
              <p:nvPicPr>
                <p:cNvPr id="207" name="Freihand 206">
                  <a:extLst>
                    <a:ext uri="{FF2B5EF4-FFF2-40B4-BE49-F238E27FC236}">
                      <a16:creationId xmlns:a16="http://schemas.microsoft.com/office/drawing/2014/main" id="{B75683BB-CF32-45FF-8710-412848578E3A}"/>
                    </a:ext>
                  </a:extLst>
                </p:cNvPr>
                <p:cNvPicPr/>
                <p:nvPr/>
              </p:nvPicPr>
              <p:blipFill>
                <a:blip r:embed="rId19"/>
                <a:stretch>
                  <a:fillRect/>
                </a:stretch>
              </p:blipFill>
              <p:spPr>
                <a:xfrm>
                  <a:off x="10291707" y="313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AD71579C-1ABA-484B-A008-B3E9B025A7A5}"/>
                    </a:ext>
                  </a:extLst>
                </p14:cNvPr>
                <p14:cNvContentPartPr/>
                <p14:nvPr/>
              </p14:nvContentPartPr>
              <p14:xfrm>
                <a:off x="10350027" y="3268320"/>
                <a:ext cx="360" cy="360"/>
              </p14:xfrm>
            </p:contentPart>
          </mc:Choice>
          <mc:Fallback xmlns="">
            <p:pic>
              <p:nvPicPr>
                <p:cNvPr id="208" name="Freihand 207">
                  <a:extLst>
                    <a:ext uri="{FF2B5EF4-FFF2-40B4-BE49-F238E27FC236}">
                      <a16:creationId xmlns:a16="http://schemas.microsoft.com/office/drawing/2014/main" id="{AD71579C-1ABA-484B-A008-B3E9B025A7A5}"/>
                    </a:ext>
                  </a:extLst>
                </p:cNvPr>
                <p:cNvPicPr/>
                <p:nvPr/>
              </p:nvPicPr>
              <p:blipFill>
                <a:blip r:embed="rId19"/>
                <a:stretch>
                  <a:fillRect/>
                </a:stretch>
              </p:blipFill>
              <p:spPr>
                <a:xfrm>
                  <a:off x="10345707" y="3264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9" name="Freihand 208">
                  <a:extLst>
                    <a:ext uri="{FF2B5EF4-FFF2-40B4-BE49-F238E27FC236}">
                      <a16:creationId xmlns:a16="http://schemas.microsoft.com/office/drawing/2014/main" id="{DD8393B7-243B-4BCD-A91A-44D378B7CF4C}"/>
                    </a:ext>
                  </a:extLst>
                </p14:cNvPr>
                <p14:cNvContentPartPr/>
                <p14:nvPr/>
              </p14:nvContentPartPr>
              <p14:xfrm>
                <a:off x="10390347" y="3146640"/>
                <a:ext cx="240840" cy="192960"/>
              </p14:xfrm>
            </p:contentPart>
          </mc:Choice>
          <mc:Fallback xmlns="">
            <p:pic>
              <p:nvPicPr>
                <p:cNvPr id="209" name="Freihand 208">
                  <a:extLst>
                    <a:ext uri="{FF2B5EF4-FFF2-40B4-BE49-F238E27FC236}">
                      <a16:creationId xmlns:a16="http://schemas.microsoft.com/office/drawing/2014/main" id="{DD8393B7-243B-4BCD-A91A-44D378B7CF4C}"/>
                    </a:ext>
                  </a:extLst>
                </p:cNvPr>
                <p:cNvPicPr/>
                <p:nvPr/>
              </p:nvPicPr>
              <p:blipFill>
                <a:blip r:embed="rId338"/>
                <a:stretch>
                  <a:fillRect/>
                </a:stretch>
              </p:blipFill>
              <p:spPr>
                <a:xfrm>
                  <a:off x="10386027" y="3142320"/>
                  <a:ext cx="249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0" name="Freihand 209">
                  <a:extLst>
                    <a:ext uri="{FF2B5EF4-FFF2-40B4-BE49-F238E27FC236}">
                      <a16:creationId xmlns:a16="http://schemas.microsoft.com/office/drawing/2014/main" id="{BCC26763-FA48-4ABA-ACDB-6595C6EBDB77}"/>
                    </a:ext>
                  </a:extLst>
                </p14:cNvPr>
                <p14:cNvContentPartPr/>
                <p14:nvPr/>
              </p14:nvContentPartPr>
              <p14:xfrm>
                <a:off x="9218187" y="3375600"/>
                <a:ext cx="1945080" cy="140760"/>
              </p14:xfrm>
            </p:contentPart>
          </mc:Choice>
          <mc:Fallback xmlns="">
            <p:pic>
              <p:nvPicPr>
                <p:cNvPr id="210" name="Freihand 209">
                  <a:extLst>
                    <a:ext uri="{FF2B5EF4-FFF2-40B4-BE49-F238E27FC236}">
                      <a16:creationId xmlns:a16="http://schemas.microsoft.com/office/drawing/2014/main" id="{BCC26763-FA48-4ABA-ACDB-6595C6EBDB77}"/>
                    </a:ext>
                  </a:extLst>
                </p:cNvPr>
                <p:cNvPicPr/>
                <p:nvPr/>
              </p:nvPicPr>
              <p:blipFill>
                <a:blip r:embed="rId340"/>
                <a:stretch>
                  <a:fillRect/>
                </a:stretch>
              </p:blipFill>
              <p:spPr>
                <a:xfrm>
                  <a:off x="9213867" y="3371280"/>
                  <a:ext cx="1953720" cy="14940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E0B3B3-94C0-7FDA-386A-40F9009C62A0}"/>
              </a:ext>
            </a:extLst>
          </p:cNvPr>
          <p:cNvPicPr>
            <a:picLocks noChangeAspect="1"/>
          </p:cNvPicPr>
          <p:nvPr/>
        </p:nvPicPr>
        <p:blipFill>
          <a:blip r:embed="rId3"/>
          <a:stretch>
            <a:fillRect/>
          </a:stretch>
        </p:blipFill>
        <p:spPr>
          <a:xfrm>
            <a:off x="-1" y="443100"/>
            <a:ext cx="8575859" cy="55005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D5CCC64-720E-4B31-858F-D1356560EEB2}"/>
                  </a:ext>
                </a:extLst>
              </p14:cNvPr>
              <p14:cNvContentPartPr/>
              <p14:nvPr/>
            </p14:nvContentPartPr>
            <p14:xfrm>
              <a:off x="989667" y="3337067"/>
              <a:ext cx="2600280" cy="1117440"/>
            </p14:xfrm>
          </p:contentPart>
        </mc:Choice>
        <mc:Fallback xmlns="">
          <p:pic>
            <p:nvPicPr>
              <p:cNvPr id="2" name="Freihand 1">
                <a:extLst>
                  <a:ext uri="{FF2B5EF4-FFF2-40B4-BE49-F238E27FC236}">
                    <a16:creationId xmlns:a16="http://schemas.microsoft.com/office/drawing/2014/main" id="{4D5CCC64-720E-4B31-858F-D1356560EEB2}"/>
                  </a:ext>
                </a:extLst>
              </p:cNvPr>
              <p:cNvPicPr/>
              <p:nvPr/>
            </p:nvPicPr>
            <p:blipFill>
              <a:blip r:embed="rId5"/>
              <a:stretch>
                <a:fillRect/>
              </a:stretch>
            </p:blipFill>
            <p:spPr>
              <a:xfrm>
                <a:off x="985347" y="3332747"/>
                <a:ext cx="2608920" cy="112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AA0F80D-CFDB-463E-9C2D-F92EC150D356}"/>
                  </a:ext>
                </a:extLst>
              </p14:cNvPr>
              <p14:cNvContentPartPr/>
              <p14:nvPr/>
            </p14:nvContentPartPr>
            <p14:xfrm>
              <a:off x="3445227" y="1222067"/>
              <a:ext cx="3762000" cy="2121120"/>
            </p14:xfrm>
          </p:contentPart>
        </mc:Choice>
        <mc:Fallback xmlns="">
          <p:pic>
            <p:nvPicPr>
              <p:cNvPr id="4" name="Freihand 3">
                <a:extLst>
                  <a:ext uri="{FF2B5EF4-FFF2-40B4-BE49-F238E27FC236}">
                    <a16:creationId xmlns:a16="http://schemas.microsoft.com/office/drawing/2014/main" id="{8AA0F80D-CFDB-463E-9C2D-F92EC150D356}"/>
                  </a:ext>
                </a:extLst>
              </p:cNvPr>
              <p:cNvPicPr/>
              <p:nvPr/>
            </p:nvPicPr>
            <p:blipFill>
              <a:blip r:embed="rId7"/>
              <a:stretch>
                <a:fillRect/>
              </a:stretch>
            </p:blipFill>
            <p:spPr>
              <a:xfrm>
                <a:off x="3440907" y="1217747"/>
                <a:ext cx="3770640" cy="2129760"/>
              </a:xfrm>
              <a:prstGeom prst="rect">
                <a:avLst/>
              </a:prstGeom>
            </p:spPr>
          </p:pic>
        </mc:Fallback>
      </mc:AlternateContent>
      <p:grpSp>
        <p:nvGrpSpPr>
          <p:cNvPr id="10" name="Gruppieren 9">
            <a:extLst>
              <a:ext uri="{FF2B5EF4-FFF2-40B4-BE49-F238E27FC236}">
                <a16:creationId xmlns:a16="http://schemas.microsoft.com/office/drawing/2014/main" id="{63C723C8-D7C6-403D-B583-E541B71B551A}"/>
              </a:ext>
            </a:extLst>
          </p:cNvPr>
          <p:cNvGrpSpPr/>
          <p:nvPr/>
        </p:nvGrpSpPr>
        <p:grpSpPr>
          <a:xfrm>
            <a:off x="7041987" y="421067"/>
            <a:ext cx="1164600" cy="1078920"/>
            <a:chOff x="7041987" y="421067"/>
            <a:chExt cx="1164600" cy="10789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D8BE79D-A08A-4423-BF25-5D3F871F9034}"/>
                    </a:ext>
                  </a:extLst>
                </p14:cNvPr>
                <p14:cNvContentPartPr/>
                <p14:nvPr/>
              </p14:nvContentPartPr>
              <p14:xfrm>
                <a:off x="7283547" y="846587"/>
                <a:ext cx="466920" cy="435600"/>
              </p14:xfrm>
            </p:contentPart>
          </mc:Choice>
          <mc:Fallback xmlns="">
            <p:pic>
              <p:nvPicPr>
                <p:cNvPr id="5" name="Freihand 4">
                  <a:extLst>
                    <a:ext uri="{FF2B5EF4-FFF2-40B4-BE49-F238E27FC236}">
                      <a16:creationId xmlns:a16="http://schemas.microsoft.com/office/drawing/2014/main" id="{0D8BE79D-A08A-4423-BF25-5D3F871F9034}"/>
                    </a:ext>
                  </a:extLst>
                </p:cNvPr>
                <p:cNvPicPr/>
                <p:nvPr/>
              </p:nvPicPr>
              <p:blipFill>
                <a:blip r:embed="rId9"/>
                <a:stretch>
                  <a:fillRect/>
                </a:stretch>
              </p:blipFill>
              <p:spPr>
                <a:xfrm>
                  <a:off x="7279227" y="842267"/>
                  <a:ext cx="4755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E4AF91EC-DF9D-4213-B579-7676517E322E}"/>
                    </a:ext>
                  </a:extLst>
                </p14:cNvPr>
                <p14:cNvContentPartPr/>
                <p14:nvPr/>
              </p14:nvContentPartPr>
              <p14:xfrm>
                <a:off x="7453107" y="644987"/>
                <a:ext cx="452880" cy="345240"/>
              </p14:xfrm>
            </p:contentPart>
          </mc:Choice>
          <mc:Fallback xmlns="">
            <p:pic>
              <p:nvPicPr>
                <p:cNvPr id="6" name="Freihand 5">
                  <a:extLst>
                    <a:ext uri="{FF2B5EF4-FFF2-40B4-BE49-F238E27FC236}">
                      <a16:creationId xmlns:a16="http://schemas.microsoft.com/office/drawing/2014/main" id="{E4AF91EC-DF9D-4213-B579-7676517E322E}"/>
                    </a:ext>
                  </a:extLst>
                </p:cNvPr>
                <p:cNvPicPr/>
                <p:nvPr/>
              </p:nvPicPr>
              <p:blipFill>
                <a:blip r:embed="rId11"/>
                <a:stretch>
                  <a:fillRect/>
                </a:stretch>
              </p:blipFill>
              <p:spPr>
                <a:xfrm>
                  <a:off x="7448787" y="640667"/>
                  <a:ext cx="4615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E5BC8375-C578-4978-893F-4BF9900E2775}"/>
                    </a:ext>
                  </a:extLst>
                </p14:cNvPr>
                <p14:cNvContentPartPr/>
                <p14:nvPr/>
              </p14:nvContentPartPr>
              <p14:xfrm>
                <a:off x="7965387" y="421067"/>
                <a:ext cx="241200" cy="264240"/>
              </p14:xfrm>
            </p:contentPart>
          </mc:Choice>
          <mc:Fallback xmlns="">
            <p:pic>
              <p:nvPicPr>
                <p:cNvPr id="7" name="Freihand 6">
                  <a:extLst>
                    <a:ext uri="{FF2B5EF4-FFF2-40B4-BE49-F238E27FC236}">
                      <a16:creationId xmlns:a16="http://schemas.microsoft.com/office/drawing/2014/main" id="{E5BC8375-C578-4978-893F-4BF9900E2775}"/>
                    </a:ext>
                  </a:extLst>
                </p:cNvPr>
                <p:cNvPicPr/>
                <p:nvPr/>
              </p:nvPicPr>
              <p:blipFill>
                <a:blip r:embed="rId13"/>
                <a:stretch>
                  <a:fillRect/>
                </a:stretch>
              </p:blipFill>
              <p:spPr>
                <a:xfrm>
                  <a:off x="7961067" y="416747"/>
                  <a:ext cx="2498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33A3AA6A-D92F-4E17-884B-60757CE3B699}"/>
                    </a:ext>
                  </a:extLst>
                </p14:cNvPr>
                <p14:cNvContentPartPr/>
                <p14:nvPr/>
              </p14:nvContentPartPr>
              <p14:xfrm>
                <a:off x="8137827" y="780707"/>
                <a:ext cx="26280" cy="18000"/>
              </p14:xfrm>
            </p:contentPart>
          </mc:Choice>
          <mc:Fallback xmlns="">
            <p:pic>
              <p:nvPicPr>
                <p:cNvPr id="8" name="Freihand 7">
                  <a:extLst>
                    <a:ext uri="{FF2B5EF4-FFF2-40B4-BE49-F238E27FC236}">
                      <a16:creationId xmlns:a16="http://schemas.microsoft.com/office/drawing/2014/main" id="{33A3AA6A-D92F-4E17-884B-60757CE3B699}"/>
                    </a:ext>
                  </a:extLst>
                </p:cNvPr>
                <p:cNvPicPr/>
                <p:nvPr/>
              </p:nvPicPr>
              <p:blipFill>
                <a:blip r:embed="rId15"/>
                <a:stretch>
                  <a:fillRect/>
                </a:stretch>
              </p:blipFill>
              <p:spPr>
                <a:xfrm>
                  <a:off x="8133507" y="776387"/>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FE26423-8452-4DFE-A2EC-EC1DC4D5D30B}"/>
                    </a:ext>
                  </a:extLst>
                </p14:cNvPr>
                <p14:cNvContentPartPr/>
                <p14:nvPr/>
              </p14:nvContentPartPr>
              <p14:xfrm>
                <a:off x="7041987" y="659387"/>
                <a:ext cx="693720" cy="840600"/>
              </p14:xfrm>
            </p:contentPart>
          </mc:Choice>
          <mc:Fallback xmlns="">
            <p:pic>
              <p:nvPicPr>
                <p:cNvPr id="9" name="Freihand 8">
                  <a:extLst>
                    <a:ext uri="{FF2B5EF4-FFF2-40B4-BE49-F238E27FC236}">
                      <a16:creationId xmlns:a16="http://schemas.microsoft.com/office/drawing/2014/main" id="{EFE26423-8452-4DFE-A2EC-EC1DC4D5D30B}"/>
                    </a:ext>
                  </a:extLst>
                </p:cNvPr>
                <p:cNvPicPr/>
                <p:nvPr/>
              </p:nvPicPr>
              <p:blipFill>
                <a:blip r:embed="rId17"/>
                <a:stretch>
                  <a:fillRect/>
                </a:stretch>
              </p:blipFill>
              <p:spPr>
                <a:xfrm>
                  <a:off x="7037667" y="655067"/>
                  <a:ext cx="702360" cy="84924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8E0B3003-DE3E-41AA-945C-1C5C6E10932C}"/>
                  </a:ext>
                </a:extLst>
              </p14:cNvPr>
              <p14:cNvContentPartPr/>
              <p14:nvPr/>
            </p14:nvContentPartPr>
            <p14:xfrm>
              <a:off x="1647027" y="2628960"/>
              <a:ext cx="2122200" cy="82440"/>
            </p14:xfrm>
          </p:contentPart>
        </mc:Choice>
        <mc:Fallback xmlns="">
          <p:pic>
            <p:nvPicPr>
              <p:cNvPr id="36" name="Freihand 35">
                <a:extLst>
                  <a:ext uri="{FF2B5EF4-FFF2-40B4-BE49-F238E27FC236}">
                    <a16:creationId xmlns:a16="http://schemas.microsoft.com/office/drawing/2014/main" id="{8E0B3003-DE3E-41AA-945C-1C5C6E10932C}"/>
                  </a:ext>
                </a:extLst>
              </p:cNvPr>
              <p:cNvPicPr/>
              <p:nvPr/>
            </p:nvPicPr>
            <p:blipFill>
              <a:blip r:embed="rId4"/>
              <a:stretch>
                <a:fillRect/>
              </a:stretch>
            </p:blipFill>
            <p:spPr>
              <a:xfrm>
                <a:off x="1642707" y="2624640"/>
                <a:ext cx="213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A89690E5-F36A-4A1A-A910-F9D979E7CD1B}"/>
                  </a:ext>
                </a:extLst>
              </p14:cNvPr>
              <p14:cNvContentPartPr/>
              <p14:nvPr/>
            </p14:nvContentPartPr>
            <p14:xfrm>
              <a:off x="1637667" y="3359400"/>
              <a:ext cx="2126520" cy="109800"/>
            </p14:xfrm>
          </p:contentPart>
        </mc:Choice>
        <mc:Fallback xmlns="">
          <p:pic>
            <p:nvPicPr>
              <p:cNvPr id="37" name="Freihand 36">
                <a:extLst>
                  <a:ext uri="{FF2B5EF4-FFF2-40B4-BE49-F238E27FC236}">
                    <a16:creationId xmlns:a16="http://schemas.microsoft.com/office/drawing/2014/main" id="{A89690E5-F36A-4A1A-A910-F9D979E7CD1B}"/>
                  </a:ext>
                </a:extLst>
              </p:cNvPr>
              <p:cNvPicPr/>
              <p:nvPr/>
            </p:nvPicPr>
            <p:blipFill>
              <a:blip r:embed="rId6"/>
              <a:stretch>
                <a:fillRect/>
              </a:stretch>
            </p:blipFill>
            <p:spPr>
              <a:xfrm>
                <a:off x="1633347" y="3355080"/>
                <a:ext cx="2135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 name="Freihand 183">
                <a:extLst>
                  <a:ext uri="{FF2B5EF4-FFF2-40B4-BE49-F238E27FC236}">
                    <a16:creationId xmlns:a16="http://schemas.microsoft.com/office/drawing/2014/main" id="{A941309A-685A-4B93-9EB4-6F78A37ECD37}"/>
                  </a:ext>
                </a:extLst>
              </p14:cNvPr>
              <p14:cNvContentPartPr/>
              <p14:nvPr/>
            </p14:nvContentPartPr>
            <p14:xfrm>
              <a:off x="1746747" y="4930440"/>
              <a:ext cx="1982880" cy="199080"/>
            </p14:xfrm>
          </p:contentPart>
        </mc:Choice>
        <mc:Fallback xmlns="">
          <p:pic>
            <p:nvPicPr>
              <p:cNvPr id="184" name="Freihand 183">
                <a:extLst>
                  <a:ext uri="{FF2B5EF4-FFF2-40B4-BE49-F238E27FC236}">
                    <a16:creationId xmlns:a16="http://schemas.microsoft.com/office/drawing/2014/main" id="{A941309A-685A-4B93-9EB4-6F78A37ECD37}"/>
                  </a:ext>
                </a:extLst>
              </p:cNvPr>
              <p:cNvPicPr/>
              <p:nvPr/>
            </p:nvPicPr>
            <p:blipFill>
              <a:blip r:embed="rId8"/>
              <a:stretch>
                <a:fillRect/>
              </a:stretch>
            </p:blipFill>
            <p:spPr>
              <a:xfrm>
                <a:off x="1742427" y="4926120"/>
                <a:ext cx="1991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1" name="Freihand 260">
                <a:extLst>
                  <a:ext uri="{FF2B5EF4-FFF2-40B4-BE49-F238E27FC236}">
                    <a16:creationId xmlns:a16="http://schemas.microsoft.com/office/drawing/2014/main" id="{CF8DEA05-D657-4930-9092-9318F84271CA}"/>
                  </a:ext>
                </a:extLst>
              </p14:cNvPr>
              <p14:cNvContentPartPr/>
              <p14:nvPr/>
            </p14:nvContentPartPr>
            <p14:xfrm>
              <a:off x="1940067" y="5675280"/>
              <a:ext cx="2314440" cy="69480"/>
            </p14:xfrm>
          </p:contentPart>
        </mc:Choice>
        <mc:Fallback xmlns="">
          <p:pic>
            <p:nvPicPr>
              <p:cNvPr id="261" name="Freihand 260">
                <a:extLst>
                  <a:ext uri="{FF2B5EF4-FFF2-40B4-BE49-F238E27FC236}">
                    <a16:creationId xmlns:a16="http://schemas.microsoft.com/office/drawing/2014/main" id="{CF8DEA05-D657-4930-9092-9318F84271CA}"/>
                  </a:ext>
                </a:extLst>
              </p:cNvPr>
              <p:cNvPicPr/>
              <p:nvPr/>
            </p:nvPicPr>
            <p:blipFill>
              <a:blip r:embed="rId10"/>
              <a:stretch>
                <a:fillRect/>
              </a:stretch>
            </p:blipFill>
            <p:spPr>
              <a:xfrm>
                <a:off x="1935747" y="5670960"/>
                <a:ext cx="2323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9" name="Freihand 368">
                <a:extLst>
                  <a:ext uri="{FF2B5EF4-FFF2-40B4-BE49-F238E27FC236}">
                    <a16:creationId xmlns:a16="http://schemas.microsoft.com/office/drawing/2014/main" id="{D26C1E91-DCAE-4296-8405-B02B3C61E465}"/>
                  </a:ext>
                </a:extLst>
              </p14:cNvPr>
              <p14:cNvContentPartPr/>
              <p14:nvPr/>
            </p14:nvContentPartPr>
            <p14:xfrm>
              <a:off x="1427067" y="1339440"/>
              <a:ext cx="7888680" cy="224640"/>
            </p14:xfrm>
          </p:contentPart>
        </mc:Choice>
        <mc:Fallback xmlns="">
          <p:pic>
            <p:nvPicPr>
              <p:cNvPr id="369" name="Freihand 368">
                <a:extLst>
                  <a:ext uri="{FF2B5EF4-FFF2-40B4-BE49-F238E27FC236}">
                    <a16:creationId xmlns:a16="http://schemas.microsoft.com/office/drawing/2014/main" id="{D26C1E91-DCAE-4296-8405-B02B3C61E465}"/>
                  </a:ext>
                </a:extLst>
              </p:cNvPr>
              <p:cNvPicPr/>
              <p:nvPr/>
            </p:nvPicPr>
            <p:blipFill>
              <a:blip r:embed="rId12"/>
              <a:stretch>
                <a:fillRect/>
              </a:stretch>
            </p:blipFill>
            <p:spPr>
              <a:xfrm>
                <a:off x="1422747" y="1335120"/>
                <a:ext cx="7897320" cy="233280"/>
              </a:xfrm>
              <a:prstGeom prst="rect">
                <a:avLst/>
              </a:prstGeom>
            </p:spPr>
          </p:pic>
        </mc:Fallback>
      </mc:AlternateContent>
      <p:grpSp>
        <p:nvGrpSpPr>
          <p:cNvPr id="407" name="Gruppieren 406">
            <a:extLst>
              <a:ext uri="{FF2B5EF4-FFF2-40B4-BE49-F238E27FC236}">
                <a16:creationId xmlns:a16="http://schemas.microsoft.com/office/drawing/2014/main" id="{3CE88348-BAC6-4FFE-A7FE-F0535578B383}"/>
              </a:ext>
            </a:extLst>
          </p:cNvPr>
          <p:cNvGrpSpPr/>
          <p:nvPr/>
        </p:nvGrpSpPr>
        <p:grpSpPr>
          <a:xfrm>
            <a:off x="212067" y="1338360"/>
            <a:ext cx="11508840" cy="5304600"/>
            <a:chOff x="212067" y="1338360"/>
            <a:chExt cx="11508840" cy="5304600"/>
          </a:xfrm>
        </p:grpSpPr>
        <mc:AlternateContent xmlns:mc="http://schemas.openxmlformats.org/markup-compatibility/2006" xmlns:p14="http://schemas.microsoft.com/office/powerpoint/2010/main">
          <mc:Choice Requires="p14">
            <p:contentPart p14:bwMode="auto" r:id="rId13">
              <p14:nvContentPartPr>
                <p14:cNvPr id="96" name="Freihand 95">
                  <a:extLst>
                    <a:ext uri="{FF2B5EF4-FFF2-40B4-BE49-F238E27FC236}">
                      <a16:creationId xmlns:a16="http://schemas.microsoft.com/office/drawing/2014/main" id="{F6FEB555-64CB-494C-B521-495168D6C7DF}"/>
                    </a:ext>
                  </a:extLst>
                </p14:cNvPr>
                <p14:cNvContentPartPr/>
                <p14:nvPr/>
              </p14:nvContentPartPr>
              <p14:xfrm>
                <a:off x="1766547" y="4180560"/>
                <a:ext cx="2532600" cy="40320"/>
              </p14:xfrm>
            </p:contentPart>
          </mc:Choice>
          <mc:Fallback xmlns="">
            <p:pic>
              <p:nvPicPr>
                <p:cNvPr id="96" name="Freihand 95">
                  <a:extLst>
                    <a:ext uri="{FF2B5EF4-FFF2-40B4-BE49-F238E27FC236}">
                      <a16:creationId xmlns:a16="http://schemas.microsoft.com/office/drawing/2014/main" id="{F6FEB555-64CB-494C-B521-495168D6C7DF}"/>
                    </a:ext>
                  </a:extLst>
                </p:cNvPr>
                <p:cNvPicPr/>
                <p:nvPr/>
              </p:nvPicPr>
              <p:blipFill>
                <a:blip r:embed="rId14"/>
                <a:stretch>
                  <a:fillRect/>
                </a:stretch>
              </p:blipFill>
              <p:spPr>
                <a:xfrm>
                  <a:off x="1762227" y="4176240"/>
                  <a:ext cx="254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AFA94E48-FB58-458F-B505-147AA962A349}"/>
                    </a:ext>
                  </a:extLst>
                </p14:cNvPr>
                <p14:cNvContentPartPr/>
                <p14:nvPr/>
              </p14:nvContentPartPr>
              <p14:xfrm>
                <a:off x="9302067" y="1604040"/>
                <a:ext cx="97920" cy="1068840"/>
              </p14:xfrm>
            </p:contentPart>
          </mc:Choice>
          <mc:Fallback xmlns="">
            <p:pic>
              <p:nvPicPr>
                <p:cNvPr id="7" name="Freihand 6">
                  <a:extLst>
                    <a:ext uri="{FF2B5EF4-FFF2-40B4-BE49-F238E27FC236}">
                      <a16:creationId xmlns:a16="http://schemas.microsoft.com/office/drawing/2014/main" id="{AFA94E48-FB58-458F-B505-147AA962A349}"/>
                    </a:ext>
                  </a:extLst>
                </p:cNvPr>
                <p:cNvPicPr/>
                <p:nvPr/>
              </p:nvPicPr>
              <p:blipFill>
                <a:blip r:embed="rId16"/>
                <a:stretch>
                  <a:fillRect/>
                </a:stretch>
              </p:blipFill>
              <p:spPr>
                <a:xfrm>
                  <a:off x="9297747" y="1599720"/>
                  <a:ext cx="106560" cy="10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F842FE1-E63D-4CF4-935C-BA68F1C4D1AD}"/>
                    </a:ext>
                  </a:extLst>
                </p14:cNvPr>
                <p14:cNvContentPartPr/>
                <p14:nvPr/>
              </p14:nvContentPartPr>
              <p14:xfrm>
                <a:off x="8970147" y="2580360"/>
                <a:ext cx="2130840" cy="54000"/>
              </p14:xfrm>
            </p:contentPart>
          </mc:Choice>
          <mc:Fallback xmlns="">
            <p:pic>
              <p:nvPicPr>
                <p:cNvPr id="8" name="Freihand 7">
                  <a:extLst>
                    <a:ext uri="{FF2B5EF4-FFF2-40B4-BE49-F238E27FC236}">
                      <a16:creationId xmlns:a16="http://schemas.microsoft.com/office/drawing/2014/main" id="{4F842FE1-E63D-4CF4-935C-BA68F1C4D1AD}"/>
                    </a:ext>
                  </a:extLst>
                </p:cNvPr>
                <p:cNvPicPr/>
                <p:nvPr/>
              </p:nvPicPr>
              <p:blipFill>
                <a:blip r:embed="rId18"/>
                <a:stretch>
                  <a:fillRect/>
                </a:stretch>
              </p:blipFill>
              <p:spPr>
                <a:xfrm>
                  <a:off x="8965827" y="2576040"/>
                  <a:ext cx="2139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2372D247-DEB2-4F77-B2B1-9CEDA569E7EB}"/>
                    </a:ext>
                  </a:extLst>
                </p14:cNvPr>
                <p14:cNvContentPartPr/>
                <p14:nvPr/>
              </p14:nvContentPartPr>
              <p14:xfrm>
                <a:off x="11032587" y="2494320"/>
                <a:ext cx="254160" cy="195480"/>
              </p14:xfrm>
            </p:contentPart>
          </mc:Choice>
          <mc:Fallback xmlns="">
            <p:pic>
              <p:nvPicPr>
                <p:cNvPr id="9" name="Freihand 8">
                  <a:extLst>
                    <a:ext uri="{FF2B5EF4-FFF2-40B4-BE49-F238E27FC236}">
                      <a16:creationId xmlns:a16="http://schemas.microsoft.com/office/drawing/2014/main" id="{2372D247-DEB2-4F77-B2B1-9CEDA569E7EB}"/>
                    </a:ext>
                  </a:extLst>
                </p:cNvPr>
                <p:cNvPicPr/>
                <p:nvPr/>
              </p:nvPicPr>
              <p:blipFill>
                <a:blip r:embed="rId20"/>
                <a:stretch>
                  <a:fillRect/>
                </a:stretch>
              </p:blipFill>
              <p:spPr>
                <a:xfrm>
                  <a:off x="11028267" y="2490000"/>
                  <a:ext cx="262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7D551C2-C1CD-4675-9F10-C8E5126DD140}"/>
                    </a:ext>
                  </a:extLst>
                </p14:cNvPr>
                <p14:cNvContentPartPr/>
                <p14:nvPr/>
              </p14:nvContentPartPr>
              <p14:xfrm>
                <a:off x="9239067" y="1438800"/>
                <a:ext cx="255240" cy="189720"/>
              </p14:xfrm>
            </p:contentPart>
          </mc:Choice>
          <mc:Fallback xmlns="">
            <p:pic>
              <p:nvPicPr>
                <p:cNvPr id="11" name="Freihand 10">
                  <a:extLst>
                    <a:ext uri="{FF2B5EF4-FFF2-40B4-BE49-F238E27FC236}">
                      <a16:creationId xmlns:a16="http://schemas.microsoft.com/office/drawing/2014/main" id="{E7D551C2-C1CD-4675-9F10-C8E5126DD140}"/>
                    </a:ext>
                  </a:extLst>
                </p:cNvPr>
                <p:cNvPicPr/>
                <p:nvPr/>
              </p:nvPicPr>
              <p:blipFill>
                <a:blip r:embed="rId22"/>
                <a:stretch>
                  <a:fillRect/>
                </a:stretch>
              </p:blipFill>
              <p:spPr>
                <a:xfrm>
                  <a:off x="9234747" y="1434480"/>
                  <a:ext cx="26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5FA7E91E-6B5B-403C-B9E6-236AA3A7DF7F}"/>
                    </a:ext>
                  </a:extLst>
                </p14:cNvPr>
                <p14:cNvContentPartPr/>
                <p14:nvPr/>
              </p14:nvContentPartPr>
              <p14:xfrm>
                <a:off x="9039987" y="1414680"/>
                <a:ext cx="160200" cy="221040"/>
              </p14:xfrm>
            </p:contentPart>
          </mc:Choice>
          <mc:Fallback xmlns="">
            <p:pic>
              <p:nvPicPr>
                <p:cNvPr id="12" name="Freihand 11">
                  <a:extLst>
                    <a:ext uri="{FF2B5EF4-FFF2-40B4-BE49-F238E27FC236}">
                      <a16:creationId xmlns:a16="http://schemas.microsoft.com/office/drawing/2014/main" id="{5FA7E91E-6B5B-403C-B9E6-236AA3A7DF7F}"/>
                    </a:ext>
                  </a:extLst>
                </p:cNvPr>
                <p:cNvPicPr/>
                <p:nvPr/>
              </p:nvPicPr>
              <p:blipFill>
                <a:blip r:embed="rId24"/>
                <a:stretch>
                  <a:fillRect/>
                </a:stretch>
              </p:blipFill>
              <p:spPr>
                <a:xfrm>
                  <a:off x="9035667" y="1410360"/>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F00ECA3-B0D5-46AC-AE67-7DD8A3BCFBF9}"/>
                    </a:ext>
                  </a:extLst>
                </p14:cNvPr>
                <p14:cNvContentPartPr/>
                <p14:nvPr/>
              </p14:nvContentPartPr>
              <p14:xfrm>
                <a:off x="10879587" y="2731200"/>
                <a:ext cx="110160" cy="163440"/>
              </p14:xfrm>
            </p:contentPart>
          </mc:Choice>
          <mc:Fallback xmlns="">
            <p:pic>
              <p:nvPicPr>
                <p:cNvPr id="13" name="Freihand 12">
                  <a:extLst>
                    <a:ext uri="{FF2B5EF4-FFF2-40B4-BE49-F238E27FC236}">
                      <a16:creationId xmlns:a16="http://schemas.microsoft.com/office/drawing/2014/main" id="{8F00ECA3-B0D5-46AC-AE67-7DD8A3BCFBF9}"/>
                    </a:ext>
                  </a:extLst>
                </p:cNvPr>
                <p:cNvPicPr/>
                <p:nvPr/>
              </p:nvPicPr>
              <p:blipFill>
                <a:blip r:embed="rId26"/>
                <a:stretch>
                  <a:fillRect/>
                </a:stretch>
              </p:blipFill>
              <p:spPr>
                <a:xfrm>
                  <a:off x="10875267" y="2726880"/>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A6FDC38-BD21-47EA-9E96-037A8FBD6F83}"/>
                    </a:ext>
                  </a:extLst>
                </p14:cNvPr>
                <p14:cNvContentPartPr/>
                <p14:nvPr/>
              </p14:nvContentPartPr>
              <p14:xfrm>
                <a:off x="10888947" y="2729040"/>
                <a:ext cx="149040" cy="87480"/>
              </p14:xfrm>
            </p:contentPart>
          </mc:Choice>
          <mc:Fallback xmlns="">
            <p:pic>
              <p:nvPicPr>
                <p:cNvPr id="14" name="Freihand 13">
                  <a:extLst>
                    <a:ext uri="{FF2B5EF4-FFF2-40B4-BE49-F238E27FC236}">
                      <a16:creationId xmlns:a16="http://schemas.microsoft.com/office/drawing/2014/main" id="{8A6FDC38-BD21-47EA-9E96-037A8FBD6F83}"/>
                    </a:ext>
                  </a:extLst>
                </p:cNvPr>
                <p:cNvPicPr/>
                <p:nvPr/>
              </p:nvPicPr>
              <p:blipFill>
                <a:blip r:embed="rId28"/>
                <a:stretch>
                  <a:fillRect/>
                </a:stretch>
              </p:blipFill>
              <p:spPr>
                <a:xfrm>
                  <a:off x="10884627" y="2724720"/>
                  <a:ext cx="157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B2EA59F-69AC-4975-8F03-17225C7ECE51}"/>
                    </a:ext>
                  </a:extLst>
                </p14:cNvPr>
                <p14:cNvContentPartPr/>
                <p14:nvPr/>
              </p14:nvContentPartPr>
              <p14:xfrm>
                <a:off x="9694467" y="1559760"/>
                <a:ext cx="1285560" cy="815040"/>
              </p14:xfrm>
            </p:contentPart>
          </mc:Choice>
          <mc:Fallback xmlns="">
            <p:pic>
              <p:nvPicPr>
                <p:cNvPr id="15" name="Freihand 14">
                  <a:extLst>
                    <a:ext uri="{FF2B5EF4-FFF2-40B4-BE49-F238E27FC236}">
                      <a16:creationId xmlns:a16="http://schemas.microsoft.com/office/drawing/2014/main" id="{FB2EA59F-69AC-4975-8F03-17225C7ECE51}"/>
                    </a:ext>
                  </a:extLst>
                </p:cNvPr>
                <p:cNvPicPr/>
                <p:nvPr/>
              </p:nvPicPr>
              <p:blipFill>
                <a:blip r:embed="rId30"/>
                <a:stretch>
                  <a:fillRect/>
                </a:stretch>
              </p:blipFill>
              <p:spPr>
                <a:xfrm>
                  <a:off x="9690147" y="1555440"/>
                  <a:ext cx="129420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03C3664-AC5D-44C5-A2A8-AB687845D066}"/>
                    </a:ext>
                  </a:extLst>
                </p14:cNvPr>
                <p14:cNvContentPartPr/>
                <p14:nvPr/>
              </p14:nvContentPartPr>
              <p14:xfrm>
                <a:off x="9893547" y="1438800"/>
                <a:ext cx="989640" cy="964800"/>
              </p14:xfrm>
            </p:contentPart>
          </mc:Choice>
          <mc:Fallback xmlns="">
            <p:pic>
              <p:nvPicPr>
                <p:cNvPr id="17" name="Freihand 16">
                  <a:extLst>
                    <a:ext uri="{FF2B5EF4-FFF2-40B4-BE49-F238E27FC236}">
                      <a16:creationId xmlns:a16="http://schemas.microsoft.com/office/drawing/2014/main" id="{B03C3664-AC5D-44C5-A2A8-AB687845D066}"/>
                    </a:ext>
                  </a:extLst>
                </p:cNvPr>
                <p:cNvPicPr/>
                <p:nvPr/>
              </p:nvPicPr>
              <p:blipFill>
                <a:blip r:embed="rId32"/>
                <a:stretch>
                  <a:fillRect/>
                </a:stretch>
              </p:blipFill>
              <p:spPr>
                <a:xfrm>
                  <a:off x="9889227" y="1434480"/>
                  <a:ext cx="998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FC6E0001-955E-417B-B0CA-8CEF1596D211}"/>
                    </a:ext>
                  </a:extLst>
                </p14:cNvPr>
                <p14:cNvContentPartPr/>
                <p14:nvPr/>
              </p14:nvContentPartPr>
              <p14:xfrm>
                <a:off x="11120787" y="1366440"/>
                <a:ext cx="164520" cy="175320"/>
              </p14:xfrm>
            </p:contentPart>
          </mc:Choice>
          <mc:Fallback xmlns="">
            <p:pic>
              <p:nvPicPr>
                <p:cNvPr id="18" name="Freihand 17">
                  <a:extLst>
                    <a:ext uri="{FF2B5EF4-FFF2-40B4-BE49-F238E27FC236}">
                      <a16:creationId xmlns:a16="http://schemas.microsoft.com/office/drawing/2014/main" id="{FC6E0001-955E-417B-B0CA-8CEF1596D211}"/>
                    </a:ext>
                  </a:extLst>
                </p:cNvPr>
                <p:cNvPicPr/>
                <p:nvPr/>
              </p:nvPicPr>
              <p:blipFill>
                <a:blip r:embed="rId34"/>
                <a:stretch>
                  <a:fillRect/>
                </a:stretch>
              </p:blipFill>
              <p:spPr>
                <a:xfrm>
                  <a:off x="11116467" y="1362120"/>
                  <a:ext cx="173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A7F82455-C19D-4E65-B89C-A32424F5DBFD}"/>
                    </a:ext>
                  </a:extLst>
                </p14:cNvPr>
                <p14:cNvContentPartPr/>
                <p14:nvPr/>
              </p14:nvContentPartPr>
              <p14:xfrm>
                <a:off x="11255067" y="1338360"/>
                <a:ext cx="25920" cy="209160"/>
              </p14:xfrm>
            </p:contentPart>
          </mc:Choice>
          <mc:Fallback xmlns="">
            <p:pic>
              <p:nvPicPr>
                <p:cNvPr id="19" name="Freihand 18">
                  <a:extLst>
                    <a:ext uri="{FF2B5EF4-FFF2-40B4-BE49-F238E27FC236}">
                      <a16:creationId xmlns:a16="http://schemas.microsoft.com/office/drawing/2014/main" id="{A7F82455-C19D-4E65-B89C-A32424F5DBFD}"/>
                    </a:ext>
                  </a:extLst>
                </p:cNvPr>
                <p:cNvPicPr/>
                <p:nvPr/>
              </p:nvPicPr>
              <p:blipFill>
                <a:blip r:embed="rId36"/>
                <a:stretch>
                  <a:fillRect/>
                </a:stretch>
              </p:blipFill>
              <p:spPr>
                <a:xfrm>
                  <a:off x="11250747" y="1334040"/>
                  <a:ext cx="34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5BF5473F-BCD8-4174-AA4E-742301B4A117}"/>
                    </a:ext>
                  </a:extLst>
                </p14:cNvPr>
                <p14:cNvContentPartPr/>
                <p14:nvPr/>
              </p14:nvContentPartPr>
              <p14:xfrm>
                <a:off x="11162907" y="1430880"/>
                <a:ext cx="155880" cy="16560"/>
              </p14:xfrm>
            </p:contentPart>
          </mc:Choice>
          <mc:Fallback xmlns="">
            <p:pic>
              <p:nvPicPr>
                <p:cNvPr id="20" name="Freihand 19">
                  <a:extLst>
                    <a:ext uri="{FF2B5EF4-FFF2-40B4-BE49-F238E27FC236}">
                      <a16:creationId xmlns:a16="http://schemas.microsoft.com/office/drawing/2014/main" id="{5BF5473F-BCD8-4174-AA4E-742301B4A117}"/>
                    </a:ext>
                  </a:extLst>
                </p:cNvPr>
                <p:cNvPicPr/>
                <p:nvPr/>
              </p:nvPicPr>
              <p:blipFill>
                <a:blip r:embed="rId38"/>
                <a:stretch>
                  <a:fillRect/>
                </a:stretch>
              </p:blipFill>
              <p:spPr>
                <a:xfrm>
                  <a:off x="11158587" y="1426560"/>
                  <a:ext cx="164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37023730-A1D3-41A8-B4E5-B60F68B54FD8}"/>
                    </a:ext>
                  </a:extLst>
                </p14:cNvPr>
                <p14:cNvContentPartPr/>
                <p14:nvPr/>
              </p14:nvContentPartPr>
              <p14:xfrm>
                <a:off x="11072547" y="2230440"/>
                <a:ext cx="35640" cy="156240"/>
              </p14:xfrm>
            </p:contentPart>
          </mc:Choice>
          <mc:Fallback xmlns="">
            <p:pic>
              <p:nvPicPr>
                <p:cNvPr id="22" name="Freihand 21">
                  <a:extLst>
                    <a:ext uri="{FF2B5EF4-FFF2-40B4-BE49-F238E27FC236}">
                      <a16:creationId xmlns:a16="http://schemas.microsoft.com/office/drawing/2014/main" id="{37023730-A1D3-41A8-B4E5-B60F68B54FD8}"/>
                    </a:ext>
                  </a:extLst>
                </p:cNvPr>
                <p:cNvPicPr/>
                <p:nvPr/>
              </p:nvPicPr>
              <p:blipFill>
                <a:blip r:embed="rId40"/>
                <a:stretch>
                  <a:fillRect/>
                </a:stretch>
              </p:blipFill>
              <p:spPr>
                <a:xfrm>
                  <a:off x="11068227" y="2226120"/>
                  <a:ext cx="4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187CDDAA-8419-4DF9-863F-1A6527074E31}"/>
                    </a:ext>
                  </a:extLst>
                </p14:cNvPr>
                <p14:cNvContentPartPr/>
                <p14:nvPr/>
              </p14:nvContentPartPr>
              <p14:xfrm>
                <a:off x="11087667" y="2165640"/>
                <a:ext cx="172080" cy="164160"/>
              </p14:xfrm>
            </p:contentPart>
          </mc:Choice>
          <mc:Fallback xmlns="">
            <p:pic>
              <p:nvPicPr>
                <p:cNvPr id="23" name="Freihand 22">
                  <a:extLst>
                    <a:ext uri="{FF2B5EF4-FFF2-40B4-BE49-F238E27FC236}">
                      <a16:creationId xmlns:a16="http://schemas.microsoft.com/office/drawing/2014/main" id="{187CDDAA-8419-4DF9-863F-1A6527074E31}"/>
                    </a:ext>
                  </a:extLst>
                </p:cNvPr>
                <p:cNvPicPr/>
                <p:nvPr/>
              </p:nvPicPr>
              <p:blipFill>
                <a:blip r:embed="rId42"/>
                <a:stretch>
                  <a:fillRect/>
                </a:stretch>
              </p:blipFill>
              <p:spPr>
                <a:xfrm>
                  <a:off x="11083347" y="2161320"/>
                  <a:ext cx="180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1C93322-F863-4936-8C6B-192CE4D53BC4}"/>
                    </a:ext>
                  </a:extLst>
                </p14:cNvPr>
                <p14:cNvContentPartPr/>
                <p14:nvPr/>
              </p14:nvContentPartPr>
              <p14:xfrm>
                <a:off x="9262107" y="2025600"/>
                <a:ext cx="308880" cy="21600"/>
              </p14:xfrm>
            </p:contentPart>
          </mc:Choice>
          <mc:Fallback xmlns="">
            <p:pic>
              <p:nvPicPr>
                <p:cNvPr id="25" name="Freihand 24">
                  <a:extLst>
                    <a:ext uri="{FF2B5EF4-FFF2-40B4-BE49-F238E27FC236}">
                      <a16:creationId xmlns:a16="http://schemas.microsoft.com/office/drawing/2014/main" id="{21C93322-F863-4936-8C6B-192CE4D53BC4}"/>
                    </a:ext>
                  </a:extLst>
                </p:cNvPr>
                <p:cNvPicPr/>
                <p:nvPr/>
              </p:nvPicPr>
              <p:blipFill>
                <a:blip r:embed="rId44"/>
                <a:stretch>
                  <a:fillRect/>
                </a:stretch>
              </p:blipFill>
              <p:spPr>
                <a:xfrm>
                  <a:off x="9257787" y="2021280"/>
                  <a:ext cx="317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331F4D3-45FF-4F81-82DA-5177A3A7204A}"/>
                    </a:ext>
                  </a:extLst>
                </p14:cNvPr>
                <p14:cNvContentPartPr/>
                <p14:nvPr/>
              </p14:nvContentPartPr>
              <p14:xfrm>
                <a:off x="9858267" y="1970880"/>
                <a:ext cx="485280" cy="21600"/>
              </p14:xfrm>
            </p:contentPart>
          </mc:Choice>
          <mc:Fallback xmlns="">
            <p:pic>
              <p:nvPicPr>
                <p:cNvPr id="26" name="Freihand 25">
                  <a:extLst>
                    <a:ext uri="{FF2B5EF4-FFF2-40B4-BE49-F238E27FC236}">
                      <a16:creationId xmlns:a16="http://schemas.microsoft.com/office/drawing/2014/main" id="{B331F4D3-45FF-4F81-82DA-5177A3A7204A}"/>
                    </a:ext>
                  </a:extLst>
                </p:cNvPr>
                <p:cNvPicPr/>
                <p:nvPr/>
              </p:nvPicPr>
              <p:blipFill>
                <a:blip r:embed="rId46"/>
                <a:stretch>
                  <a:fillRect/>
                </a:stretch>
              </p:blipFill>
              <p:spPr>
                <a:xfrm>
                  <a:off x="9853947" y="1966560"/>
                  <a:ext cx="49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5D0A0D1-925F-45D5-8DF3-9477CFB3300A}"/>
                    </a:ext>
                  </a:extLst>
                </p14:cNvPr>
                <p14:cNvContentPartPr/>
                <p14:nvPr/>
              </p14:nvContentPartPr>
              <p14:xfrm>
                <a:off x="10266147" y="2016240"/>
                <a:ext cx="54720" cy="267120"/>
              </p14:xfrm>
            </p:contentPart>
          </mc:Choice>
          <mc:Fallback xmlns="">
            <p:pic>
              <p:nvPicPr>
                <p:cNvPr id="27" name="Freihand 26">
                  <a:extLst>
                    <a:ext uri="{FF2B5EF4-FFF2-40B4-BE49-F238E27FC236}">
                      <a16:creationId xmlns:a16="http://schemas.microsoft.com/office/drawing/2014/main" id="{15D0A0D1-925F-45D5-8DF3-9477CFB3300A}"/>
                    </a:ext>
                  </a:extLst>
                </p:cNvPr>
                <p:cNvPicPr/>
                <p:nvPr/>
              </p:nvPicPr>
              <p:blipFill>
                <a:blip r:embed="rId48"/>
                <a:stretch>
                  <a:fillRect/>
                </a:stretch>
              </p:blipFill>
              <p:spPr>
                <a:xfrm>
                  <a:off x="10261827" y="2011920"/>
                  <a:ext cx="63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29C7051-096E-4CFD-A18C-0F64A323AE25}"/>
                    </a:ext>
                  </a:extLst>
                </p14:cNvPr>
                <p14:cNvContentPartPr/>
                <p14:nvPr/>
              </p14:nvContentPartPr>
              <p14:xfrm>
                <a:off x="10332387" y="2464080"/>
                <a:ext cx="49680" cy="186120"/>
              </p14:xfrm>
            </p:contentPart>
          </mc:Choice>
          <mc:Fallback xmlns="">
            <p:pic>
              <p:nvPicPr>
                <p:cNvPr id="28" name="Freihand 27">
                  <a:extLst>
                    <a:ext uri="{FF2B5EF4-FFF2-40B4-BE49-F238E27FC236}">
                      <a16:creationId xmlns:a16="http://schemas.microsoft.com/office/drawing/2014/main" id="{829C7051-096E-4CFD-A18C-0F64A323AE25}"/>
                    </a:ext>
                  </a:extLst>
                </p:cNvPr>
                <p:cNvPicPr/>
                <p:nvPr/>
              </p:nvPicPr>
              <p:blipFill>
                <a:blip r:embed="rId50"/>
                <a:stretch>
                  <a:fillRect/>
                </a:stretch>
              </p:blipFill>
              <p:spPr>
                <a:xfrm>
                  <a:off x="10328067" y="2459760"/>
                  <a:ext cx="58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5BCC68C-FF14-4418-A942-75ADCF2F41BE}"/>
                    </a:ext>
                  </a:extLst>
                </p14:cNvPr>
                <p14:cNvContentPartPr/>
                <p14:nvPr/>
              </p14:nvContentPartPr>
              <p14:xfrm>
                <a:off x="8937387" y="2018040"/>
                <a:ext cx="75960" cy="194400"/>
              </p14:xfrm>
            </p:contentPart>
          </mc:Choice>
          <mc:Fallback xmlns="">
            <p:pic>
              <p:nvPicPr>
                <p:cNvPr id="29" name="Freihand 28">
                  <a:extLst>
                    <a:ext uri="{FF2B5EF4-FFF2-40B4-BE49-F238E27FC236}">
                      <a16:creationId xmlns:a16="http://schemas.microsoft.com/office/drawing/2014/main" id="{F5BCC68C-FF14-4418-A942-75ADCF2F41BE}"/>
                    </a:ext>
                  </a:extLst>
                </p:cNvPr>
                <p:cNvPicPr/>
                <p:nvPr/>
              </p:nvPicPr>
              <p:blipFill>
                <a:blip r:embed="rId52"/>
                <a:stretch>
                  <a:fillRect/>
                </a:stretch>
              </p:blipFill>
              <p:spPr>
                <a:xfrm>
                  <a:off x="8933067" y="2013720"/>
                  <a:ext cx="84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E19681F-3EA3-48B0-BA07-BE3D41B3672A}"/>
                    </a:ext>
                  </a:extLst>
                </p14:cNvPr>
                <p14:cNvContentPartPr/>
                <p14:nvPr/>
              </p14:nvContentPartPr>
              <p14:xfrm>
                <a:off x="9055827" y="1900680"/>
                <a:ext cx="154800" cy="165960"/>
              </p14:xfrm>
            </p:contentPart>
          </mc:Choice>
          <mc:Fallback xmlns="">
            <p:pic>
              <p:nvPicPr>
                <p:cNvPr id="30" name="Freihand 29">
                  <a:extLst>
                    <a:ext uri="{FF2B5EF4-FFF2-40B4-BE49-F238E27FC236}">
                      <a16:creationId xmlns:a16="http://schemas.microsoft.com/office/drawing/2014/main" id="{8E19681F-3EA3-48B0-BA07-BE3D41B3672A}"/>
                    </a:ext>
                  </a:extLst>
                </p:cNvPr>
                <p:cNvPicPr/>
                <p:nvPr/>
              </p:nvPicPr>
              <p:blipFill>
                <a:blip r:embed="rId54"/>
                <a:stretch>
                  <a:fillRect/>
                </a:stretch>
              </p:blipFill>
              <p:spPr>
                <a:xfrm>
                  <a:off x="9051507" y="1896360"/>
                  <a:ext cx="163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33C8C8F9-98F0-4B9B-AFEF-8A2C87036DA9}"/>
                    </a:ext>
                  </a:extLst>
                </p14:cNvPr>
                <p14:cNvContentPartPr/>
                <p14:nvPr/>
              </p14:nvContentPartPr>
              <p14:xfrm>
                <a:off x="10173267" y="2802480"/>
                <a:ext cx="105840" cy="113400"/>
              </p14:xfrm>
            </p:contentPart>
          </mc:Choice>
          <mc:Fallback xmlns="">
            <p:pic>
              <p:nvPicPr>
                <p:cNvPr id="32" name="Freihand 31">
                  <a:extLst>
                    <a:ext uri="{FF2B5EF4-FFF2-40B4-BE49-F238E27FC236}">
                      <a16:creationId xmlns:a16="http://schemas.microsoft.com/office/drawing/2014/main" id="{33C8C8F9-98F0-4B9B-AFEF-8A2C87036DA9}"/>
                    </a:ext>
                  </a:extLst>
                </p:cNvPr>
                <p:cNvPicPr/>
                <p:nvPr/>
              </p:nvPicPr>
              <p:blipFill>
                <a:blip r:embed="rId56"/>
                <a:stretch>
                  <a:fillRect/>
                </a:stretch>
              </p:blipFill>
              <p:spPr>
                <a:xfrm>
                  <a:off x="10168947" y="2798160"/>
                  <a:ext cx="11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39849FC7-07DF-4FCE-9453-486BFE8BB07C}"/>
                    </a:ext>
                  </a:extLst>
                </p14:cNvPr>
                <p14:cNvContentPartPr/>
                <p14:nvPr/>
              </p14:nvContentPartPr>
              <p14:xfrm>
                <a:off x="10196307" y="2802840"/>
                <a:ext cx="107280" cy="93240"/>
              </p14:xfrm>
            </p:contentPart>
          </mc:Choice>
          <mc:Fallback xmlns="">
            <p:pic>
              <p:nvPicPr>
                <p:cNvPr id="33" name="Freihand 32">
                  <a:extLst>
                    <a:ext uri="{FF2B5EF4-FFF2-40B4-BE49-F238E27FC236}">
                      <a16:creationId xmlns:a16="http://schemas.microsoft.com/office/drawing/2014/main" id="{39849FC7-07DF-4FCE-9453-486BFE8BB07C}"/>
                    </a:ext>
                  </a:extLst>
                </p:cNvPr>
                <p:cNvPicPr/>
                <p:nvPr/>
              </p:nvPicPr>
              <p:blipFill>
                <a:blip r:embed="rId58"/>
                <a:stretch>
                  <a:fillRect/>
                </a:stretch>
              </p:blipFill>
              <p:spPr>
                <a:xfrm>
                  <a:off x="10191987" y="2798520"/>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5E98E3FE-74CB-4940-81DA-C9D324EA7BD5}"/>
                    </a:ext>
                  </a:extLst>
                </p14:cNvPr>
                <p14:cNvContentPartPr/>
                <p14:nvPr/>
              </p14:nvContentPartPr>
              <p14:xfrm>
                <a:off x="10305747" y="2712480"/>
                <a:ext cx="180000" cy="116640"/>
              </p14:xfrm>
            </p:contentPart>
          </mc:Choice>
          <mc:Fallback xmlns="">
            <p:pic>
              <p:nvPicPr>
                <p:cNvPr id="34" name="Freihand 33">
                  <a:extLst>
                    <a:ext uri="{FF2B5EF4-FFF2-40B4-BE49-F238E27FC236}">
                      <a16:creationId xmlns:a16="http://schemas.microsoft.com/office/drawing/2014/main" id="{5E98E3FE-74CB-4940-81DA-C9D324EA7BD5}"/>
                    </a:ext>
                  </a:extLst>
                </p:cNvPr>
                <p:cNvPicPr/>
                <p:nvPr/>
              </p:nvPicPr>
              <p:blipFill>
                <a:blip r:embed="rId60"/>
                <a:stretch>
                  <a:fillRect/>
                </a:stretch>
              </p:blipFill>
              <p:spPr>
                <a:xfrm>
                  <a:off x="10301427" y="2708160"/>
                  <a:ext cx="188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7" name="Freihand 96">
                  <a:extLst>
                    <a:ext uri="{FF2B5EF4-FFF2-40B4-BE49-F238E27FC236}">
                      <a16:creationId xmlns:a16="http://schemas.microsoft.com/office/drawing/2014/main" id="{D2ABB486-7EBF-4423-869D-49813812BDC3}"/>
                    </a:ext>
                  </a:extLst>
                </p14:cNvPr>
                <p14:cNvContentPartPr/>
                <p14:nvPr/>
              </p14:nvContentPartPr>
              <p14:xfrm>
                <a:off x="4318587" y="3695640"/>
                <a:ext cx="279360" cy="146520"/>
              </p14:xfrm>
            </p:contentPart>
          </mc:Choice>
          <mc:Fallback xmlns="">
            <p:pic>
              <p:nvPicPr>
                <p:cNvPr id="97" name="Freihand 96">
                  <a:extLst>
                    <a:ext uri="{FF2B5EF4-FFF2-40B4-BE49-F238E27FC236}">
                      <a16:creationId xmlns:a16="http://schemas.microsoft.com/office/drawing/2014/main" id="{D2ABB486-7EBF-4423-869D-49813812BDC3}"/>
                    </a:ext>
                  </a:extLst>
                </p:cNvPr>
                <p:cNvPicPr/>
                <p:nvPr/>
              </p:nvPicPr>
              <p:blipFill>
                <a:blip r:embed="rId62"/>
                <a:stretch>
                  <a:fillRect/>
                </a:stretch>
              </p:blipFill>
              <p:spPr>
                <a:xfrm>
                  <a:off x="4314267" y="3691320"/>
                  <a:ext cx="288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EE2611C6-A0D7-4CCD-906C-FF17CED0F31C}"/>
                    </a:ext>
                  </a:extLst>
                </p14:cNvPr>
                <p14:cNvContentPartPr/>
                <p14:nvPr/>
              </p14:nvContentPartPr>
              <p14:xfrm>
                <a:off x="4219587" y="3678000"/>
                <a:ext cx="189000" cy="207360"/>
              </p14:xfrm>
            </p:contentPart>
          </mc:Choice>
          <mc:Fallback xmlns="">
            <p:pic>
              <p:nvPicPr>
                <p:cNvPr id="98" name="Freihand 97">
                  <a:extLst>
                    <a:ext uri="{FF2B5EF4-FFF2-40B4-BE49-F238E27FC236}">
                      <a16:creationId xmlns:a16="http://schemas.microsoft.com/office/drawing/2014/main" id="{EE2611C6-A0D7-4CCD-906C-FF17CED0F31C}"/>
                    </a:ext>
                  </a:extLst>
                </p:cNvPr>
                <p:cNvPicPr/>
                <p:nvPr/>
              </p:nvPicPr>
              <p:blipFill>
                <a:blip r:embed="rId64"/>
                <a:stretch>
                  <a:fillRect/>
                </a:stretch>
              </p:blipFill>
              <p:spPr>
                <a:xfrm>
                  <a:off x="4215267" y="3673680"/>
                  <a:ext cx="197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C164812-368F-44F2-A7E4-CBB3C87F1DDF}"/>
                    </a:ext>
                  </a:extLst>
                </p14:cNvPr>
                <p14:cNvContentPartPr/>
                <p14:nvPr/>
              </p14:nvContentPartPr>
              <p14:xfrm>
                <a:off x="3653307" y="2168520"/>
                <a:ext cx="785880" cy="269280"/>
              </p14:xfrm>
            </p:contentPart>
          </mc:Choice>
          <mc:Fallback xmlns="">
            <p:pic>
              <p:nvPicPr>
                <p:cNvPr id="38" name="Freihand 37">
                  <a:extLst>
                    <a:ext uri="{FF2B5EF4-FFF2-40B4-BE49-F238E27FC236}">
                      <a16:creationId xmlns:a16="http://schemas.microsoft.com/office/drawing/2014/main" id="{EC164812-368F-44F2-A7E4-CBB3C87F1DDF}"/>
                    </a:ext>
                  </a:extLst>
                </p:cNvPr>
                <p:cNvPicPr/>
                <p:nvPr/>
              </p:nvPicPr>
              <p:blipFill>
                <a:blip r:embed="rId66"/>
                <a:stretch>
                  <a:fillRect/>
                </a:stretch>
              </p:blipFill>
              <p:spPr>
                <a:xfrm>
                  <a:off x="3648987" y="2164200"/>
                  <a:ext cx="794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6773CDEE-F8F6-4382-A1BB-6B0610271662}"/>
                    </a:ext>
                  </a:extLst>
                </p14:cNvPr>
                <p14:cNvContentPartPr/>
                <p14:nvPr/>
              </p14:nvContentPartPr>
              <p14:xfrm>
                <a:off x="4306707" y="2073120"/>
                <a:ext cx="258840" cy="133560"/>
              </p14:xfrm>
            </p:contentPart>
          </mc:Choice>
          <mc:Fallback xmlns="">
            <p:pic>
              <p:nvPicPr>
                <p:cNvPr id="39" name="Freihand 38">
                  <a:extLst>
                    <a:ext uri="{FF2B5EF4-FFF2-40B4-BE49-F238E27FC236}">
                      <a16:creationId xmlns:a16="http://schemas.microsoft.com/office/drawing/2014/main" id="{6773CDEE-F8F6-4382-A1BB-6B0610271662}"/>
                    </a:ext>
                  </a:extLst>
                </p:cNvPr>
                <p:cNvPicPr/>
                <p:nvPr/>
              </p:nvPicPr>
              <p:blipFill>
                <a:blip r:embed="rId68"/>
                <a:stretch>
                  <a:fillRect/>
                </a:stretch>
              </p:blipFill>
              <p:spPr>
                <a:xfrm>
                  <a:off x="4302387" y="2068800"/>
                  <a:ext cx="267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4BFD7E55-86CB-4FDF-AB2F-467826841010}"/>
                    </a:ext>
                  </a:extLst>
                </p14:cNvPr>
                <p14:cNvContentPartPr/>
                <p14:nvPr/>
              </p14:nvContentPartPr>
              <p14:xfrm>
                <a:off x="4800627" y="1816440"/>
                <a:ext cx="301320" cy="294480"/>
              </p14:xfrm>
            </p:contentPart>
          </mc:Choice>
          <mc:Fallback xmlns="">
            <p:pic>
              <p:nvPicPr>
                <p:cNvPr id="40" name="Freihand 39">
                  <a:extLst>
                    <a:ext uri="{FF2B5EF4-FFF2-40B4-BE49-F238E27FC236}">
                      <a16:creationId xmlns:a16="http://schemas.microsoft.com/office/drawing/2014/main" id="{4BFD7E55-86CB-4FDF-AB2F-467826841010}"/>
                    </a:ext>
                  </a:extLst>
                </p:cNvPr>
                <p:cNvPicPr/>
                <p:nvPr/>
              </p:nvPicPr>
              <p:blipFill>
                <a:blip r:embed="rId70"/>
                <a:stretch>
                  <a:fillRect/>
                </a:stretch>
              </p:blipFill>
              <p:spPr>
                <a:xfrm>
                  <a:off x="4796307" y="1812120"/>
                  <a:ext cx="3099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EB4BCE8-D4B9-4102-8B65-03E5D6C377AD}"/>
                    </a:ext>
                  </a:extLst>
                </p14:cNvPr>
                <p14:cNvContentPartPr/>
                <p14:nvPr/>
              </p14:nvContentPartPr>
              <p14:xfrm>
                <a:off x="4995027" y="1798800"/>
                <a:ext cx="53280" cy="25200"/>
              </p14:xfrm>
            </p:contentPart>
          </mc:Choice>
          <mc:Fallback xmlns="">
            <p:pic>
              <p:nvPicPr>
                <p:cNvPr id="41" name="Freihand 40">
                  <a:extLst>
                    <a:ext uri="{FF2B5EF4-FFF2-40B4-BE49-F238E27FC236}">
                      <a16:creationId xmlns:a16="http://schemas.microsoft.com/office/drawing/2014/main" id="{BEB4BCE8-D4B9-4102-8B65-03E5D6C377AD}"/>
                    </a:ext>
                  </a:extLst>
                </p:cNvPr>
                <p:cNvPicPr/>
                <p:nvPr/>
              </p:nvPicPr>
              <p:blipFill>
                <a:blip r:embed="rId72"/>
                <a:stretch>
                  <a:fillRect/>
                </a:stretch>
              </p:blipFill>
              <p:spPr>
                <a:xfrm>
                  <a:off x="4990707" y="1794480"/>
                  <a:ext cx="61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2CE3D96-868E-472A-8660-C54EC9CABBC3}"/>
                    </a:ext>
                  </a:extLst>
                </p14:cNvPr>
                <p14:cNvContentPartPr/>
                <p14:nvPr/>
              </p14:nvContentPartPr>
              <p14:xfrm>
                <a:off x="5286267" y="1730040"/>
                <a:ext cx="423000" cy="194400"/>
              </p14:xfrm>
            </p:contentPart>
          </mc:Choice>
          <mc:Fallback xmlns="">
            <p:pic>
              <p:nvPicPr>
                <p:cNvPr id="42" name="Freihand 41">
                  <a:extLst>
                    <a:ext uri="{FF2B5EF4-FFF2-40B4-BE49-F238E27FC236}">
                      <a16:creationId xmlns:a16="http://schemas.microsoft.com/office/drawing/2014/main" id="{92CE3D96-868E-472A-8660-C54EC9CABBC3}"/>
                    </a:ext>
                  </a:extLst>
                </p:cNvPr>
                <p:cNvPicPr/>
                <p:nvPr/>
              </p:nvPicPr>
              <p:blipFill>
                <a:blip r:embed="rId74"/>
                <a:stretch>
                  <a:fillRect/>
                </a:stretch>
              </p:blipFill>
              <p:spPr>
                <a:xfrm>
                  <a:off x="5281947" y="1725720"/>
                  <a:ext cx="431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4B50C39-4854-4A49-B49C-119D3CE1F867}"/>
                    </a:ext>
                  </a:extLst>
                </p14:cNvPr>
                <p14:cNvContentPartPr/>
                <p14:nvPr/>
              </p14:nvContentPartPr>
              <p14:xfrm>
                <a:off x="5951547" y="1695840"/>
                <a:ext cx="14760" cy="134280"/>
              </p14:xfrm>
            </p:contentPart>
          </mc:Choice>
          <mc:Fallback xmlns="">
            <p:pic>
              <p:nvPicPr>
                <p:cNvPr id="43" name="Freihand 42">
                  <a:extLst>
                    <a:ext uri="{FF2B5EF4-FFF2-40B4-BE49-F238E27FC236}">
                      <a16:creationId xmlns:a16="http://schemas.microsoft.com/office/drawing/2014/main" id="{94B50C39-4854-4A49-B49C-119D3CE1F867}"/>
                    </a:ext>
                  </a:extLst>
                </p:cNvPr>
                <p:cNvPicPr/>
                <p:nvPr/>
              </p:nvPicPr>
              <p:blipFill>
                <a:blip r:embed="rId76"/>
                <a:stretch>
                  <a:fillRect/>
                </a:stretch>
              </p:blipFill>
              <p:spPr>
                <a:xfrm>
                  <a:off x="5947227" y="1691520"/>
                  <a:ext cx="23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62342FC0-EC49-4502-89E4-B983C1844C82}"/>
                    </a:ext>
                  </a:extLst>
                </p14:cNvPr>
                <p14:cNvContentPartPr/>
                <p14:nvPr/>
              </p14:nvContentPartPr>
              <p14:xfrm>
                <a:off x="5859387" y="1642200"/>
                <a:ext cx="205920" cy="42840"/>
              </p14:xfrm>
            </p:contentPart>
          </mc:Choice>
          <mc:Fallback xmlns="">
            <p:pic>
              <p:nvPicPr>
                <p:cNvPr id="44" name="Freihand 43">
                  <a:extLst>
                    <a:ext uri="{FF2B5EF4-FFF2-40B4-BE49-F238E27FC236}">
                      <a16:creationId xmlns:a16="http://schemas.microsoft.com/office/drawing/2014/main" id="{62342FC0-EC49-4502-89E4-B983C1844C82}"/>
                    </a:ext>
                  </a:extLst>
                </p:cNvPr>
                <p:cNvPicPr/>
                <p:nvPr/>
              </p:nvPicPr>
              <p:blipFill>
                <a:blip r:embed="rId78"/>
                <a:stretch>
                  <a:fillRect/>
                </a:stretch>
              </p:blipFill>
              <p:spPr>
                <a:xfrm>
                  <a:off x="5855067" y="1637880"/>
                  <a:ext cx="21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EE9A4DAE-3009-4535-926B-FEB926112955}"/>
                    </a:ext>
                  </a:extLst>
                </p14:cNvPr>
                <p14:cNvContentPartPr/>
                <p14:nvPr/>
              </p14:nvContentPartPr>
              <p14:xfrm>
                <a:off x="6059907" y="1691520"/>
                <a:ext cx="325080" cy="85680"/>
              </p14:xfrm>
            </p:contentPart>
          </mc:Choice>
          <mc:Fallback xmlns="">
            <p:pic>
              <p:nvPicPr>
                <p:cNvPr id="45" name="Freihand 44">
                  <a:extLst>
                    <a:ext uri="{FF2B5EF4-FFF2-40B4-BE49-F238E27FC236}">
                      <a16:creationId xmlns:a16="http://schemas.microsoft.com/office/drawing/2014/main" id="{EE9A4DAE-3009-4535-926B-FEB926112955}"/>
                    </a:ext>
                  </a:extLst>
                </p:cNvPr>
                <p:cNvPicPr/>
                <p:nvPr/>
              </p:nvPicPr>
              <p:blipFill>
                <a:blip r:embed="rId80"/>
                <a:stretch>
                  <a:fillRect/>
                </a:stretch>
              </p:blipFill>
              <p:spPr>
                <a:xfrm>
                  <a:off x="6055587" y="1687200"/>
                  <a:ext cx="333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8800535-86D3-4CA3-9B24-D4A470838974}"/>
                    </a:ext>
                  </a:extLst>
                </p14:cNvPr>
                <p14:cNvContentPartPr/>
                <p14:nvPr/>
              </p14:nvContentPartPr>
              <p14:xfrm>
                <a:off x="6415587" y="1686120"/>
                <a:ext cx="102240" cy="63720"/>
              </p14:xfrm>
            </p:contentPart>
          </mc:Choice>
          <mc:Fallback xmlns="">
            <p:pic>
              <p:nvPicPr>
                <p:cNvPr id="46" name="Freihand 45">
                  <a:extLst>
                    <a:ext uri="{FF2B5EF4-FFF2-40B4-BE49-F238E27FC236}">
                      <a16:creationId xmlns:a16="http://schemas.microsoft.com/office/drawing/2014/main" id="{08800535-86D3-4CA3-9B24-D4A470838974}"/>
                    </a:ext>
                  </a:extLst>
                </p:cNvPr>
                <p:cNvPicPr/>
                <p:nvPr/>
              </p:nvPicPr>
              <p:blipFill>
                <a:blip r:embed="rId82"/>
                <a:stretch>
                  <a:fillRect/>
                </a:stretch>
              </p:blipFill>
              <p:spPr>
                <a:xfrm>
                  <a:off x="6411267" y="1681800"/>
                  <a:ext cx="11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CC799DC4-9D45-4969-A6B8-EF6692D739E2}"/>
                    </a:ext>
                  </a:extLst>
                </p14:cNvPr>
                <p14:cNvContentPartPr/>
                <p14:nvPr/>
              </p14:nvContentPartPr>
              <p14:xfrm>
                <a:off x="6552027" y="1606200"/>
                <a:ext cx="189360" cy="114840"/>
              </p14:xfrm>
            </p:contentPart>
          </mc:Choice>
          <mc:Fallback xmlns="">
            <p:pic>
              <p:nvPicPr>
                <p:cNvPr id="47" name="Freihand 46">
                  <a:extLst>
                    <a:ext uri="{FF2B5EF4-FFF2-40B4-BE49-F238E27FC236}">
                      <a16:creationId xmlns:a16="http://schemas.microsoft.com/office/drawing/2014/main" id="{CC799DC4-9D45-4969-A6B8-EF6692D739E2}"/>
                    </a:ext>
                  </a:extLst>
                </p:cNvPr>
                <p:cNvPicPr/>
                <p:nvPr/>
              </p:nvPicPr>
              <p:blipFill>
                <a:blip r:embed="rId84"/>
                <a:stretch>
                  <a:fillRect/>
                </a:stretch>
              </p:blipFill>
              <p:spPr>
                <a:xfrm>
                  <a:off x="6547707" y="1601880"/>
                  <a:ext cx="19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8A21D42B-E638-4D43-BEEF-7B4430A55473}"/>
                    </a:ext>
                  </a:extLst>
                </p14:cNvPr>
                <p14:cNvContentPartPr/>
                <p14:nvPr/>
              </p14:nvContentPartPr>
              <p14:xfrm>
                <a:off x="6885387" y="1520160"/>
                <a:ext cx="450000" cy="255960"/>
              </p14:xfrm>
            </p:contentPart>
          </mc:Choice>
          <mc:Fallback xmlns="">
            <p:pic>
              <p:nvPicPr>
                <p:cNvPr id="48" name="Freihand 47">
                  <a:extLst>
                    <a:ext uri="{FF2B5EF4-FFF2-40B4-BE49-F238E27FC236}">
                      <a16:creationId xmlns:a16="http://schemas.microsoft.com/office/drawing/2014/main" id="{8A21D42B-E638-4D43-BEEF-7B4430A55473}"/>
                    </a:ext>
                  </a:extLst>
                </p:cNvPr>
                <p:cNvPicPr/>
                <p:nvPr/>
              </p:nvPicPr>
              <p:blipFill>
                <a:blip r:embed="rId86"/>
                <a:stretch>
                  <a:fillRect/>
                </a:stretch>
              </p:blipFill>
              <p:spPr>
                <a:xfrm>
                  <a:off x="6881067" y="1515840"/>
                  <a:ext cx="458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11619E6-AC1F-472C-B187-BE46153FF20B}"/>
                    </a:ext>
                  </a:extLst>
                </p14:cNvPr>
                <p14:cNvContentPartPr/>
                <p14:nvPr/>
              </p14:nvContentPartPr>
              <p14:xfrm>
                <a:off x="7459587" y="1510800"/>
                <a:ext cx="142200" cy="144720"/>
              </p14:xfrm>
            </p:contentPart>
          </mc:Choice>
          <mc:Fallback xmlns="">
            <p:pic>
              <p:nvPicPr>
                <p:cNvPr id="49" name="Freihand 48">
                  <a:extLst>
                    <a:ext uri="{FF2B5EF4-FFF2-40B4-BE49-F238E27FC236}">
                      <a16:creationId xmlns:a16="http://schemas.microsoft.com/office/drawing/2014/main" id="{A11619E6-AC1F-472C-B187-BE46153FF20B}"/>
                    </a:ext>
                  </a:extLst>
                </p:cNvPr>
                <p:cNvPicPr/>
                <p:nvPr/>
              </p:nvPicPr>
              <p:blipFill>
                <a:blip r:embed="rId88"/>
                <a:stretch>
                  <a:fillRect/>
                </a:stretch>
              </p:blipFill>
              <p:spPr>
                <a:xfrm>
                  <a:off x="7455267" y="1506480"/>
                  <a:ext cx="150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D2CFC15A-7634-4F97-BBC2-B1A1A166420D}"/>
                    </a:ext>
                  </a:extLst>
                </p14:cNvPr>
                <p14:cNvContentPartPr/>
                <p14:nvPr/>
              </p14:nvContentPartPr>
              <p14:xfrm>
                <a:off x="7614027" y="1594320"/>
                <a:ext cx="191520" cy="48960"/>
              </p14:xfrm>
            </p:contentPart>
          </mc:Choice>
          <mc:Fallback xmlns="">
            <p:pic>
              <p:nvPicPr>
                <p:cNvPr id="51" name="Freihand 50">
                  <a:extLst>
                    <a:ext uri="{FF2B5EF4-FFF2-40B4-BE49-F238E27FC236}">
                      <a16:creationId xmlns:a16="http://schemas.microsoft.com/office/drawing/2014/main" id="{D2CFC15A-7634-4F97-BBC2-B1A1A166420D}"/>
                    </a:ext>
                  </a:extLst>
                </p:cNvPr>
                <p:cNvPicPr/>
                <p:nvPr/>
              </p:nvPicPr>
              <p:blipFill>
                <a:blip r:embed="rId90"/>
                <a:stretch>
                  <a:fillRect/>
                </a:stretch>
              </p:blipFill>
              <p:spPr>
                <a:xfrm>
                  <a:off x="7609707" y="1590000"/>
                  <a:ext cx="200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0D7BB2B5-DE04-428E-83D1-03926D709958}"/>
                    </a:ext>
                  </a:extLst>
                </p14:cNvPr>
                <p14:cNvContentPartPr/>
                <p14:nvPr/>
              </p14:nvContentPartPr>
              <p14:xfrm>
                <a:off x="7800507" y="1468680"/>
                <a:ext cx="107640" cy="162720"/>
              </p14:xfrm>
            </p:contentPart>
          </mc:Choice>
          <mc:Fallback xmlns="">
            <p:pic>
              <p:nvPicPr>
                <p:cNvPr id="52" name="Freihand 51">
                  <a:extLst>
                    <a:ext uri="{FF2B5EF4-FFF2-40B4-BE49-F238E27FC236}">
                      <a16:creationId xmlns:a16="http://schemas.microsoft.com/office/drawing/2014/main" id="{0D7BB2B5-DE04-428E-83D1-03926D709958}"/>
                    </a:ext>
                  </a:extLst>
                </p:cNvPr>
                <p:cNvPicPr/>
                <p:nvPr/>
              </p:nvPicPr>
              <p:blipFill>
                <a:blip r:embed="rId92"/>
                <a:stretch>
                  <a:fillRect/>
                </a:stretch>
              </p:blipFill>
              <p:spPr>
                <a:xfrm>
                  <a:off x="7796187" y="1464360"/>
                  <a:ext cx="116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1DABDBE1-4FBA-4ECF-942D-A8188865582B}"/>
                    </a:ext>
                  </a:extLst>
                </p14:cNvPr>
                <p14:cNvContentPartPr/>
                <p14:nvPr/>
              </p14:nvContentPartPr>
              <p14:xfrm>
                <a:off x="7861707" y="1618440"/>
                <a:ext cx="38520" cy="25920"/>
              </p14:xfrm>
            </p:contentPart>
          </mc:Choice>
          <mc:Fallback xmlns="">
            <p:pic>
              <p:nvPicPr>
                <p:cNvPr id="53" name="Freihand 52">
                  <a:extLst>
                    <a:ext uri="{FF2B5EF4-FFF2-40B4-BE49-F238E27FC236}">
                      <a16:creationId xmlns:a16="http://schemas.microsoft.com/office/drawing/2014/main" id="{1DABDBE1-4FBA-4ECF-942D-A8188865582B}"/>
                    </a:ext>
                  </a:extLst>
                </p:cNvPr>
                <p:cNvPicPr/>
                <p:nvPr/>
              </p:nvPicPr>
              <p:blipFill>
                <a:blip r:embed="rId94"/>
                <a:stretch>
                  <a:fillRect/>
                </a:stretch>
              </p:blipFill>
              <p:spPr>
                <a:xfrm>
                  <a:off x="7857387" y="1614120"/>
                  <a:ext cx="47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B55AF65A-8575-4CFE-8637-81082D746EFE}"/>
                    </a:ext>
                  </a:extLst>
                </p14:cNvPr>
                <p14:cNvContentPartPr/>
                <p14:nvPr/>
              </p14:nvContentPartPr>
              <p14:xfrm>
                <a:off x="7940907" y="1482720"/>
                <a:ext cx="266040" cy="159840"/>
              </p14:xfrm>
            </p:contentPart>
          </mc:Choice>
          <mc:Fallback xmlns="">
            <p:pic>
              <p:nvPicPr>
                <p:cNvPr id="54" name="Freihand 53">
                  <a:extLst>
                    <a:ext uri="{FF2B5EF4-FFF2-40B4-BE49-F238E27FC236}">
                      <a16:creationId xmlns:a16="http://schemas.microsoft.com/office/drawing/2014/main" id="{B55AF65A-8575-4CFE-8637-81082D746EFE}"/>
                    </a:ext>
                  </a:extLst>
                </p:cNvPr>
                <p:cNvPicPr/>
                <p:nvPr/>
              </p:nvPicPr>
              <p:blipFill>
                <a:blip r:embed="rId96"/>
                <a:stretch>
                  <a:fillRect/>
                </a:stretch>
              </p:blipFill>
              <p:spPr>
                <a:xfrm>
                  <a:off x="7936587" y="1478400"/>
                  <a:ext cx="274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CD42E999-B7E6-4000-B020-9D569F832BED}"/>
                    </a:ext>
                  </a:extLst>
                </p14:cNvPr>
                <p14:cNvContentPartPr/>
                <p14:nvPr/>
              </p14:nvContentPartPr>
              <p14:xfrm>
                <a:off x="7654707" y="1433400"/>
                <a:ext cx="39600" cy="2160"/>
              </p14:xfrm>
            </p:contentPart>
          </mc:Choice>
          <mc:Fallback xmlns="">
            <p:pic>
              <p:nvPicPr>
                <p:cNvPr id="55" name="Freihand 54">
                  <a:extLst>
                    <a:ext uri="{FF2B5EF4-FFF2-40B4-BE49-F238E27FC236}">
                      <a16:creationId xmlns:a16="http://schemas.microsoft.com/office/drawing/2014/main" id="{CD42E999-B7E6-4000-B020-9D569F832BED}"/>
                    </a:ext>
                  </a:extLst>
                </p:cNvPr>
                <p:cNvPicPr/>
                <p:nvPr/>
              </p:nvPicPr>
              <p:blipFill>
                <a:blip r:embed="rId98"/>
                <a:stretch>
                  <a:fillRect/>
                </a:stretch>
              </p:blipFill>
              <p:spPr>
                <a:xfrm>
                  <a:off x="7650387" y="1429080"/>
                  <a:ext cx="48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E86B2204-F908-44B2-9364-137DCB2578F3}"/>
                    </a:ext>
                  </a:extLst>
                </p14:cNvPr>
                <p14:cNvContentPartPr/>
                <p14:nvPr/>
              </p14:nvContentPartPr>
              <p14:xfrm>
                <a:off x="7745427" y="1436280"/>
                <a:ext cx="20160" cy="1440"/>
              </p14:xfrm>
            </p:contentPart>
          </mc:Choice>
          <mc:Fallback xmlns="">
            <p:pic>
              <p:nvPicPr>
                <p:cNvPr id="56" name="Freihand 55">
                  <a:extLst>
                    <a:ext uri="{FF2B5EF4-FFF2-40B4-BE49-F238E27FC236}">
                      <a16:creationId xmlns:a16="http://schemas.microsoft.com/office/drawing/2014/main" id="{E86B2204-F908-44B2-9364-137DCB2578F3}"/>
                    </a:ext>
                  </a:extLst>
                </p:cNvPr>
                <p:cNvPicPr/>
                <p:nvPr/>
              </p:nvPicPr>
              <p:blipFill>
                <a:blip r:embed="rId100"/>
                <a:stretch>
                  <a:fillRect/>
                </a:stretch>
              </p:blipFill>
              <p:spPr>
                <a:xfrm>
                  <a:off x="7741107" y="1431960"/>
                  <a:ext cx="28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D7D830B4-D51D-4D26-BB2B-E13DC05C37A8}"/>
                    </a:ext>
                  </a:extLst>
                </p14:cNvPr>
                <p14:cNvContentPartPr/>
                <p14:nvPr/>
              </p14:nvContentPartPr>
              <p14:xfrm>
                <a:off x="6996627" y="1784040"/>
                <a:ext cx="1280520" cy="48240"/>
              </p14:xfrm>
            </p:contentPart>
          </mc:Choice>
          <mc:Fallback xmlns="">
            <p:pic>
              <p:nvPicPr>
                <p:cNvPr id="57" name="Freihand 56">
                  <a:extLst>
                    <a:ext uri="{FF2B5EF4-FFF2-40B4-BE49-F238E27FC236}">
                      <a16:creationId xmlns:a16="http://schemas.microsoft.com/office/drawing/2014/main" id="{D7D830B4-D51D-4D26-BB2B-E13DC05C37A8}"/>
                    </a:ext>
                  </a:extLst>
                </p:cNvPr>
                <p:cNvPicPr/>
                <p:nvPr/>
              </p:nvPicPr>
              <p:blipFill>
                <a:blip r:embed="rId102"/>
                <a:stretch>
                  <a:fillRect/>
                </a:stretch>
              </p:blipFill>
              <p:spPr>
                <a:xfrm>
                  <a:off x="6992307" y="1779720"/>
                  <a:ext cx="1289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84D846C2-7157-4298-89DE-2647D241A9F3}"/>
                    </a:ext>
                  </a:extLst>
                </p14:cNvPr>
                <p14:cNvContentPartPr/>
                <p14:nvPr/>
              </p14:nvContentPartPr>
              <p14:xfrm>
                <a:off x="3692187" y="2986440"/>
                <a:ext cx="440280" cy="130680"/>
              </p14:xfrm>
            </p:contentPart>
          </mc:Choice>
          <mc:Fallback xmlns="">
            <p:pic>
              <p:nvPicPr>
                <p:cNvPr id="59" name="Freihand 58">
                  <a:extLst>
                    <a:ext uri="{FF2B5EF4-FFF2-40B4-BE49-F238E27FC236}">
                      <a16:creationId xmlns:a16="http://schemas.microsoft.com/office/drawing/2014/main" id="{84D846C2-7157-4298-89DE-2647D241A9F3}"/>
                    </a:ext>
                  </a:extLst>
                </p:cNvPr>
                <p:cNvPicPr/>
                <p:nvPr/>
              </p:nvPicPr>
              <p:blipFill>
                <a:blip r:embed="rId104"/>
                <a:stretch>
                  <a:fillRect/>
                </a:stretch>
              </p:blipFill>
              <p:spPr>
                <a:xfrm>
                  <a:off x="3687867" y="2982120"/>
                  <a:ext cx="448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0356D8C1-B9E6-4B3A-BA07-F7384BA54558}"/>
                    </a:ext>
                  </a:extLst>
                </p14:cNvPr>
                <p14:cNvContentPartPr/>
                <p14:nvPr/>
              </p14:nvContentPartPr>
              <p14:xfrm>
                <a:off x="4103667" y="2893920"/>
                <a:ext cx="137880" cy="165240"/>
              </p14:xfrm>
            </p:contentPart>
          </mc:Choice>
          <mc:Fallback xmlns="">
            <p:pic>
              <p:nvPicPr>
                <p:cNvPr id="60" name="Freihand 59">
                  <a:extLst>
                    <a:ext uri="{FF2B5EF4-FFF2-40B4-BE49-F238E27FC236}">
                      <a16:creationId xmlns:a16="http://schemas.microsoft.com/office/drawing/2014/main" id="{0356D8C1-B9E6-4B3A-BA07-F7384BA54558}"/>
                    </a:ext>
                  </a:extLst>
                </p:cNvPr>
                <p:cNvPicPr/>
                <p:nvPr/>
              </p:nvPicPr>
              <p:blipFill>
                <a:blip r:embed="rId106"/>
                <a:stretch>
                  <a:fillRect/>
                </a:stretch>
              </p:blipFill>
              <p:spPr>
                <a:xfrm>
                  <a:off x="4099347" y="2889600"/>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EF154645-90AB-4E5E-9713-D241500B1925}"/>
                    </a:ext>
                  </a:extLst>
                </p14:cNvPr>
                <p14:cNvContentPartPr/>
                <p14:nvPr/>
              </p14:nvContentPartPr>
              <p14:xfrm>
                <a:off x="4421187" y="2738760"/>
                <a:ext cx="254160" cy="262800"/>
              </p14:xfrm>
            </p:contentPart>
          </mc:Choice>
          <mc:Fallback xmlns="">
            <p:pic>
              <p:nvPicPr>
                <p:cNvPr id="61" name="Freihand 60">
                  <a:extLst>
                    <a:ext uri="{FF2B5EF4-FFF2-40B4-BE49-F238E27FC236}">
                      <a16:creationId xmlns:a16="http://schemas.microsoft.com/office/drawing/2014/main" id="{EF154645-90AB-4E5E-9713-D241500B1925}"/>
                    </a:ext>
                  </a:extLst>
                </p:cNvPr>
                <p:cNvPicPr/>
                <p:nvPr/>
              </p:nvPicPr>
              <p:blipFill>
                <a:blip r:embed="rId108"/>
                <a:stretch>
                  <a:fillRect/>
                </a:stretch>
              </p:blipFill>
              <p:spPr>
                <a:xfrm>
                  <a:off x="4416867" y="2734440"/>
                  <a:ext cx="2628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FFF0BA29-5CA9-4A01-8CAB-C460B7BE21EA}"/>
                    </a:ext>
                  </a:extLst>
                </p14:cNvPr>
                <p14:cNvContentPartPr/>
                <p14:nvPr/>
              </p14:nvContentPartPr>
              <p14:xfrm>
                <a:off x="4572387" y="2670000"/>
                <a:ext cx="40320" cy="2880"/>
              </p14:xfrm>
            </p:contentPart>
          </mc:Choice>
          <mc:Fallback xmlns="">
            <p:pic>
              <p:nvPicPr>
                <p:cNvPr id="62" name="Freihand 61">
                  <a:extLst>
                    <a:ext uri="{FF2B5EF4-FFF2-40B4-BE49-F238E27FC236}">
                      <a16:creationId xmlns:a16="http://schemas.microsoft.com/office/drawing/2014/main" id="{FFF0BA29-5CA9-4A01-8CAB-C460B7BE21EA}"/>
                    </a:ext>
                  </a:extLst>
                </p:cNvPr>
                <p:cNvPicPr/>
                <p:nvPr/>
              </p:nvPicPr>
              <p:blipFill>
                <a:blip r:embed="rId98"/>
                <a:stretch>
                  <a:fillRect/>
                </a:stretch>
              </p:blipFill>
              <p:spPr>
                <a:xfrm>
                  <a:off x="4568067" y="2665680"/>
                  <a:ext cx="48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D6FB9CC1-044F-4E78-86CE-6948BD7F2A62}"/>
                    </a:ext>
                  </a:extLst>
                </p14:cNvPr>
                <p14:cNvContentPartPr/>
                <p14:nvPr/>
              </p14:nvContentPartPr>
              <p14:xfrm>
                <a:off x="4842027" y="2644800"/>
                <a:ext cx="317520" cy="151200"/>
              </p14:xfrm>
            </p:contentPart>
          </mc:Choice>
          <mc:Fallback xmlns="">
            <p:pic>
              <p:nvPicPr>
                <p:cNvPr id="63" name="Freihand 62">
                  <a:extLst>
                    <a:ext uri="{FF2B5EF4-FFF2-40B4-BE49-F238E27FC236}">
                      <a16:creationId xmlns:a16="http://schemas.microsoft.com/office/drawing/2014/main" id="{D6FB9CC1-044F-4E78-86CE-6948BD7F2A62}"/>
                    </a:ext>
                  </a:extLst>
                </p:cNvPr>
                <p:cNvPicPr/>
                <p:nvPr/>
              </p:nvPicPr>
              <p:blipFill>
                <a:blip r:embed="rId111"/>
                <a:stretch>
                  <a:fillRect/>
                </a:stretch>
              </p:blipFill>
              <p:spPr>
                <a:xfrm>
                  <a:off x="4837707" y="2640480"/>
                  <a:ext cx="326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8D6EF461-7305-4E74-BE00-91513A96FD0E}"/>
                    </a:ext>
                  </a:extLst>
                </p14:cNvPr>
                <p14:cNvContentPartPr/>
                <p14:nvPr/>
              </p14:nvContentPartPr>
              <p14:xfrm>
                <a:off x="5133627" y="2544000"/>
                <a:ext cx="360" cy="360"/>
              </p14:xfrm>
            </p:contentPart>
          </mc:Choice>
          <mc:Fallback xmlns="">
            <p:pic>
              <p:nvPicPr>
                <p:cNvPr id="64" name="Freihand 63">
                  <a:extLst>
                    <a:ext uri="{FF2B5EF4-FFF2-40B4-BE49-F238E27FC236}">
                      <a16:creationId xmlns:a16="http://schemas.microsoft.com/office/drawing/2014/main" id="{8D6EF461-7305-4E74-BE00-91513A96FD0E}"/>
                    </a:ext>
                  </a:extLst>
                </p:cNvPr>
                <p:cNvPicPr/>
                <p:nvPr/>
              </p:nvPicPr>
              <p:blipFill>
                <a:blip r:embed="rId113"/>
                <a:stretch>
                  <a:fillRect/>
                </a:stretch>
              </p:blipFill>
              <p:spPr>
                <a:xfrm>
                  <a:off x="5129307" y="253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301FF1E2-53E6-41D4-8E9A-A42FCDD45587}"/>
                    </a:ext>
                  </a:extLst>
                </p14:cNvPr>
                <p14:cNvContentPartPr/>
                <p14:nvPr/>
              </p14:nvContentPartPr>
              <p14:xfrm>
                <a:off x="5476707" y="2517000"/>
                <a:ext cx="5040" cy="164880"/>
              </p14:xfrm>
            </p:contentPart>
          </mc:Choice>
          <mc:Fallback xmlns="">
            <p:pic>
              <p:nvPicPr>
                <p:cNvPr id="65" name="Freihand 64">
                  <a:extLst>
                    <a:ext uri="{FF2B5EF4-FFF2-40B4-BE49-F238E27FC236}">
                      <a16:creationId xmlns:a16="http://schemas.microsoft.com/office/drawing/2014/main" id="{301FF1E2-53E6-41D4-8E9A-A42FCDD45587}"/>
                    </a:ext>
                  </a:extLst>
                </p:cNvPr>
                <p:cNvPicPr/>
                <p:nvPr/>
              </p:nvPicPr>
              <p:blipFill>
                <a:blip r:embed="rId115"/>
                <a:stretch>
                  <a:fillRect/>
                </a:stretch>
              </p:blipFill>
              <p:spPr>
                <a:xfrm>
                  <a:off x="5472387" y="2512680"/>
                  <a:ext cx="13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CD78D028-D434-424E-A770-CBF566FA8087}"/>
                    </a:ext>
                  </a:extLst>
                </p14:cNvPr>
                <p14:cNvContentPartPr/>
                <p14:nvPr/>
              </p14:nvContentPartPr>
              <p14:xfrm>
                <a:off x="5348187" y="2513040"/>
                <a:ext cx="196920" cy="154440"/>
              </p14:xfrm>
            </p:contentPart>
          </mc:Choice>
          <mc:Fallback xmlns="">
            <p:pic>
              <p:nvPicPr>
                <p:cNvPr id="66" name="Freihand 65">
                  <a:extLst>
                    <a:ext uri="{FF2B5EF4-FFF2-40B4-BE49-F238E27FC236}">
                      <a16:creationId xmlns:a16="http://schemas.microsoft.com/office/drawing/2014/main" id="{CD78D028-D434-424E-A770-CBF566FA8087}"/>
                    </a:ext>
                  </a:extLst>
                </p:cNvPr>
                <p:cNvPicPr/>
                <p:nvPr/>
              </p:nvPicPr>
              <p:blipFill>
                <a:blip r:embed="rId117"/>
                <a:stretch>
                  <a:fillRect/>
                </a:stretch>
              </p:blipFill>
              <p:spPr>
                <a:xfrm>
                  <a:off x="5343867" y="2508720"/>
                  <a:ext cx="205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A78182C0-87D6-40D2-A71B-F7D0426B8ABB}"/>
                    </a:ext>
                  </a:extLst>
                </p14:cNvPr>
                <p14:cNvContentPartPr/>
                <p14:nvPr/>
              </p14:nvContentPartPr>
              <p14:xfrm>
                <a:off x="5569227" y="2516640"/>
                <a:ext cx="133200" cy="69120"/>
              </p14:xfrm>
            </p:contentPart>
          </mc:Choice>
          <mc:Fallback xmlns="">
            <p:pic>
              <p:nvPicPr>
                <p:cNvPr id="67" name="Freihand 66">
                  <a:extLst>
                    <a:ext uri="{FF2B5EF4-FFF2-40B4-BE49-F238E27FC236}">
                      <a16:creationId xmlns:a16="http://schemas.microsoft.com/office/drawing/2014/main" id="{A78182C0-87D6-40D2-A71B-F7D0426B8ABB}"/>
                    </a:ext>
                  </a:extLst>
                </p:cNvPr>
                <p:cNvPicPr/>
                <p:nvPr/>
              </p:nvPicPr>
              <p:blipFill>
                <a:blip r:embed="rId119"/>
                <a:stretch>
                  <a:fillRect/>
                </a:stretch>
              </p:blipFill>
              <p:spPr>
                <a:xfrm>
                  <a:off x="5564907" y="2512320"/>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5728D6E1-AACB-4C97-8D04-E447B1EEA682}"/>
                    </a:ext>
                  </a:extLst>
                </p14:cNvPr>
                <p14:cNvContentPartPr/>
                <p14:nvPr/>
              </p14:nvContentPartPr>
              <p14:xfrm>
                <a:off x="5727987" y="2494320"/>
                <a:ext cx="102240" cy="97920"/>
              </p14:xfrm>
            </p:contentPart>
          </mc:Choice>
          <mc:Fallback xmlns="">
            <p:pic>
              <p:nvPicPr>
                <p:cNvPr id="68" name="Freihand 67">
                  <a:extLst>
                    <a:ext uri="{FF2B5EF4-FFF2-40B4-BE49-F238E27FC236}">
                      <a16:creationId xmlns:a16="http://schemas.microsoft.com/office/drawing/2014/main" id="{5728D6E1-AACB-4C97-8D04-E447B1EEA682}"/>
                    </a:ext>
                  </a:extLst>
                </p:cNvPr>
                <p:cNvPicPr/>
                <p:nvPr/>
              </p:nvPicPr>
              <p:blipFill>
                <a:blip r:embed="rId121"/>
                <a:stretch>
                  <a:fillRect/>
                </a:stretch>
              </p:blipFill>
              <p:spPr>
                <a:xfrm>
                  <a:off x="5723667" y="2490000"/>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4806FE2-3907-4D6F-94F1-BDB809044865}"/>
                    </a:ext>
                  </a:extLst>
                </p14:cNvPr>
                <p14:cNvContentPartPr/>
                <p14:nvPr/>
              </p14:nvContentPartPr>
              <p14:xfrm>
                <a:off x="5793147" y="2355360"/>
                <a:ext cx="93600" cy="217440"/>
              </p14:xfrm>
            </p:contentPart>
          </mc:Choice>
          <mc:Fallback xmlns="">
            <p:pic>
              <p:nvPicPr>
                <p:cNvPr id="69" name="Freihand 68">
                  <a:extLst>
                    <a:ext uri="{FF2B5EF4-FFF2-40B4-BE49-F238E27FC236}">
                      <a16:creationId xmlns:a16="http://schemas.microsoft.com/office/drawing/2014/main" id="{D4806FE2-3907-4D6F-94F1-BDB809044865}"/>
                    </a:ext>
                  </a:extLst>
                </p:cNvPr>
                <p:cNvPicPr/>
                <p:nvPr/>
              </p:nvPicPr>
              <p:blipFill>
                <a:blip r:embed="rId123"/>
                <a:stretch>
                  <a:fillRect/>
                </a:stretch>
              </p:blipFill>
              <p:spPr>
                <a:xfrm>
                  <a:off x="5788827" y="2351040"/>
                  <a:ext cx="102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5596E4A0-5AD7-4F33-8AB9-24505E74D9C7}"/>
                    </a:ext>
                  </a:extLst>
                </p14:cNvPr>
                <p14:cNvContentPartPr/>
                <p14:nvPr/>
              </p14:nvContentPartPr>
              <p14:xfrm>
                <a:off x="5900067" y="2403240"/>
                <a:ext cx="126720" cy="135720"/>
              </p14:xfrm>
            </p:contentPart>
          </mc:Choice>
          <mc:Fallback xmlns="">
            <p:pic>
              <p:nvPicPr>
                <p:cNvPr id="70" name="Freihand 69">
                  <a:extLst>
                    <a:ext uri="{FF2B5EF4-FFF2-40B4-BE49-F238E27FC236}">
                      <a16:creationId xmlns:a16="http://schemas.microsoft.com/office/drawing/2014/main" id="{5596E4A0-5AD7-4F33-8AB9-24505E74D9C7}"/>
                    </a:ext>
                  </a:extLst>
                </p:cNvPr>
                <p:cNvPicPr/>
                <p:nvPr/>
              </p:nvPicPr>
              <p:blipFill>
                <a:blip r:embed="rId125"/>
                <a:stretch>
                  <a:fillRect/>
                </a:stretch>
              </p:blipFill>
              <p:spPr>
                <a:xfrm>
                  <a:off x="5895747" y="2398920"/>
                  <a:ext cx="13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E861EA35-22C4-402E-A8E2-2C66D497EDA7}"/>
                    </a:ext>
                  </a:extLst>
                </p14:cNvPr>
                <p14:cNvContentPartPr/>
                <p14:nvPr/>
              </p14:nvContentPartPr>
              <p14:xfrm>
                <a:off x="6032907" y="2275080"/>
                <a:ext cx="111600" cy="198000"/>
              </p14:xfrm>
            </p:contentPart>
          </mc:Choice>
          <mc:Fallback xmlns="">
            <p:pic>
              <p:nvPicPr>
                <p:cNvPr id="71" name="Freihand 70">
                  <a:extLst>
                    <a:ext uri="{FF2B5EF4-FFF2-40B4-BE49-F238E27FC236}">
                      <a16:creationId xmlns:a16="http://schemas.microsoft.com/office/drawing/2014/main" id="{E861EA35-22C4-402E-A8E2-2C66D497EDA7}"/>
                    </a:ext>
                  </a:extLst>
                </p:cNvPr>
                <p:cNvPicPr/>
                <p:nvPr/>
              </p:nvPicPr>
              <p:blipFill>
                <a:blip r:embed="rId127"/>
                <a:stretch>
                  <a:fillRect/>
                </a:stretch>
              </p:blipFill>
              <p:spPr>
                <a:xfrm>
                  <a:off x="6028587" y="2270760"/>
                  <a:ext cx="12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73B17B46-AD9C-45EC-87F2-34C5A5054C2D}"/>
                    </a:ext>
                  </a:extLst>
                </p14:cNvPr>
                <p14:cNvContentPartPr/>
                <p14:nvPr/>
              </p14:nvContentPartPr>
              <p14:xfrm>
                <a:off x="6196347" y="2346000"/>
                <a:ext cx="216720" cy="209160"/>
              </p14:xfrm>
            </p:contentPart>
          </mc:Choice>
          <mc:Fallback xmlns="">
            <p:pic>
              <p:nvPicPr>
                <p:cNvPr id="72" name="Freihand 71">
                  <a:extLst>
                    <a:ext uri="{FF2B5EF4-FFF2-40B4-BE49-F238E27FC236}">
                      <a16:creationId xmlns:a16="http://schemas.microsoft.com/office/drawing/2014/main" id="{73B17B46-AD9C-45EC-87F2-34C5A5054C2D}"/>
                    </a:ext>
                  </a:extLst>
                </p:cNvPr>
                <p:cNvPicPr/>
                <p:nvPr/>
              </p:nvPicPr>
              <p:blipFill>
                <a:blip r:embed="rId129"/>
                <a:stretch>
                  <a:fillRect/>
                </a:stretch>
              </p:blipFill>
              <p:spPr>
                <a:xfrm>
                  <a:off x="6192027" y="2341680"/>
                  <a:ext cx="225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E4CD4C1D-689C-4530-8BC6-8D6782F399E1}"/>
                    </a:ext>
                  </a:extLst>
                </p14:cNvPr>
                <p14:cNvContentPartPr/>
                <p14:nvPr/>
              </p14:nvContentPartPr>
              <p14:xfrm>
                <a:off x="6603867" y="2283360"/>
                <a:ext cx="100800" cy="85320"/>
              </p14:xfrm>
            </p:contentPart>
          </mc:Choice>
          <mc:Fallback xmlns="">
            <p:pic>
              <p:nvPicPr>
                <p:cNvPr id="73" name="Freihand 72">
                  <a:extLst>
                    <a:ext uri="{FF2B5EF4-FFF2-40B4-BE49-F238E27FC236}">
                      <a16:creationId xmlns:a16="http://schemas.microsoft.com/office/drawing/2014/main" id="{E4CD4C1D-689C-4530-8BC6-8D6782F399E1}"/>
                    </a:ext>
                  </a:extLst>
                </p:cNvPr>
                <p:cNvPicPr/>
                <p:nvPr/>
              </p:nvPicPr>
              <p:blipFill>
                <a:blip r:embed="rId131"/>
                <a:stretch>
                  <a:fillRect/>
                </a:stretch>
              </p:blipFill>
              <p:spPr>
                <a:xfrm>
                  <a:off x="6599547" y="2279040"/>
                  <a:ext cx="10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F3FDB9DB-D8C1-41DA-B988-53E5990A8CCC}"/>
                    </a:ext>
                  </a:extLst>
                </p14:cNvPr>
                <p14:cNvContentPartPr/>
                <p14:nvPr/>
              </p14:nvContentPartPr>
              <p14:xfrm>
                <a:off x="6732387" y="2184000"/>
                <a:ext cx="105840" cy="165600"/>
              </p14:xfrm>
            </p:contentPart>
          </mc:Choice>
          <mc:Fallback xmlns="">
            <p:pic>
              <p:nvPicPr>
                <p:cNvPr id="74" name="Freihand 73">
                  <a:extLst>
                    <a:ext uri="{FF2B5EF4-FFF2-40B4-BE49-F238E27FC236}">
                      <a16:creationId xmlns:a16="http://schemas.microsoft.com/office/drawing/2014/main" id="{F3FDB9DB-D8C1-41DA-B988-53E5990A8CCC}"/>
                    </a:ext>
                  </a:extLst>
                </p:cNvPr>
                <p:cNvPicPr/>
                <p:nvPr/>
              </p:nvPicPr>
              <p:blipFill>
                <a:blip r:embed="rId133"/>
                <a:stretch>
                  <a:fillRect/>
                </a:stretch>
              </p:blipFill>
              <p:spPr>
                <a:xfrm>
                  <a:off x="6728067" y="2179680"/>
                  <a:ext cx="114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E49478D2-AF8F-43F6-B52F-1000FD5A88D9}"/>
                    </a:ext>
                  </a:extLst>
                </p14:cNvPr>
                <p14:cNvContentPartPr/>
                <p14:nvPr/>
              </p14:nvContentPartPr>
              <p14:xfrm>
                <a:off x="6837147" y="2227200"/>
                <a:ext cx="136080" cy="83880"/>
              </p14:xfrm>
            </p:contentPart>
          </mc:Choice>
          <mc:Fallback xmlns="">
            <p:pic>
              <p:nvPicPr>
                <p:cNvPr id="75" name="Freihand 74">
                  <a:extLst>
                    <a:ext uri="{FF2B5EF4-FFF2-40B4-BE49-F238E27FC236}">
                      <a16:creationId xmlns:a16="http://schemas.microsoft.com/office/drawing/2014/main" id="{E49478D2-AF8F-43F6-B52F-1000FD5A88D9}"/>
                    </a:ext>
                  </a:extLst>
                </p:cNvPr>
                <p:cNvPicPr/>
                <p:nvPr/>
              </p:nvPicPr>
              <p:blipFill>
                <a:blip r:embed="rId135"/>
                <a:stretch>
                  <a:fillRect/>
                </a:stretch>
              </p:blipFill>
              <p:spPr>
                <a:xfrm>
                  <a:off x="6832827" y="2222880"/>
                  <a:ext cx="144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644A43FE-FCCA-4BC8-9685-3C3D9BC52062}"/>
                    </a:ext>
                  </a:extLst>
                </p14:cNvPr>
                <p14:cNvContentPartPr/>
                <p14:nvPr/>
              </p14:nvContentPartPr>
              <p14:xfrm>
                <a:off x="7139547" y="2232600"/>
                <a:ext cx="221760" cy="59760"/>
              </p14:xfrm>
            </p:contentPart>
          </mc:Choice>
          <mc:Fallback xmlns="">
            <p:pic>
              <p:nvPicPr>
                <p:cNvPr id="76" name="Freihand 75">
                  <a:extLst>
                    <a:ext uri="{FF2B5EF4-FFF2-40B4-BE49-F238E27FC236}">
                      <a16:creationId xmlns:a16="http://schemas.microsoft.com/office/drawing/2014/main" id="{644A43FE-FCCA-4BC8-9685-3C3D9BC52062}"/>
                    </a:ext>
                  </a:extLst>
                </p:cNvPr>
                <p:cNvPicPr/>
                <p:nvPr/>
              </p:nvPicPr>
              <p:blipFill>
                <a:blip r:embed="rId137"/>
                <a:stretch>
                  <a:fillRect/>
                </a:stretch>
              </p:blipFill>
              <p:spPr>
                <a:xfrm>
                  <a:off x="7135227" y="2228280"/>
                  <a:ext cx="230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ED83CB15-39BA-448B-9FCF-F0DE777A58AA}"/>
                    </a:ext>
                  </a:extLst>
                </p14:cNvPr>
                <p14:cNvContentPartPr/>
                <p14:nvPr/>
              </p14:nvContentPartPr>
              <p14:xfrm>
                <a:off x="7373547" y="2195160"/>
                <a:ext cx="70920" cy="76680"/>
              </p14:xfrm>
            </p:contentPart>
          </mc:Choice>
          <mc:Fallback xmlns="">
            <p:pic>
              <p:nvPicPr>
                <p:cNvPr id="77" name="Freihand 76">
                  <a:extLst>
                    <a:ext uri="{FF2B5EF4-FFF2-40B4-BE49-F238E27FC236}">
                      <a16:creationId xmlns:a16="http://schemas.microsoft.com/office/drawing/2014/main" id="{ED83CB15-39BA-448B-9FCF-F0DE777A58AA}"/>
                    </a:ext>
                  </a:extLst>
                </p:cNvPr>
                <p:cNvPicPr/>
                <p:nvPr/>
              </p:nvPicPr>
              <p:blipFill>
                <a:blip r:embed="rId139"/>
                <a:stretch>
                  <a:fillRect/>
                </a:stretch>
              </p:blipFill>
              <p:spPr>
                <a:xfrm>
                  <a:off x="7369227" y="2190840"/>
                  <a:ext cx="79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BAE1936D-F93E-4A19-AC10-85CBC1DEA9F5}"/>
                    </a:ext>
                  </a:extLst>
                </p14:cNvPr>
                <p14:cNvContentPartPr/>
                <p14:nvPr/>
              </p14:nvContentPartPr>
              <p14:xfrm>
                <a:off x="7459227" y="2149080"/>
                <a:ext cx="208800" cy="254160"/>
              </p14:xfrm>
            </p:contentPart>
          </mc:Choice>
          <mc:Fallback xmlns="">
            <p:pic>
              <p:nvPicPr>
                <p:cNvPr id="79" name="Freihand 78">
                  <a:extLst>
                    <a:ext uri="{FF2B5EF4-FFF2-40B4-BE49-F238E27FC236}">
                      <a16:creationId xmlns:a16="http://schemas.microsoft.com/office/drawing/2014/main" id="{BAE1936D-F93E-4A19-AC10-85CBC1DEA9F5}"/>
                    </a:ext>
                  </a:extLst>
                </p:cNvPr>
                <p:cNvPicPr/>
                <p:nvPr/>
              </p:nvPicPr>
              <p:blipFill>
                <a:blip r:embed="rId141"/>
                <a:stretch>
                  <a:fillRect/>
                </a:stretch>
              </p:blipFill>
              <p:spPr>
                <a:xfrm>
                  <a:off x="7454907" y="2144760"/>
                  <a:ext cx="2174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E229A554-0A81-42E4-BBD2-E6D94DCBF705}"/>
                    </a:ext>
                  </a:extLst>
                </p14:cNvPr>
                <p14:cNvContentPartPr/>
                <p14:nvPr/>
              </p14:nvContentPartPr>
              <p14:xfrm>
                <a:off x="7686027" y="2104800"/>
                <a:ext cx="20880" cy="61200"/>
              </p14:xfrm>
            </p:contentPart>
          </mc:Choice>
          <mc:Fallback xmlns="">
            <p:pic>
              <p:nvPicPr>
                <p:cNvPr id="80" name="Freihand 79">
                  <a:extLst>
                    <a:ext uri="{FF2B5EF4-FFF2-40B4-BE49-F238E27FC236}">
                      <a16:creationId xmlns:a16="http://schemas.microsoft.com/office/drawing/2014/main" id="{E229A554-0A81-42E4-BBD2-E6D94DCBF705}"/>
                    </a:ext>
                  </a:extLst>
                </p:cNvPr>
                <p:cNvPicPr/>
                <p:nvPr/>
              </p:nvPicPr>
              <p:blipFill>
                <a:blip r:embed="rId143"/>
                <a:stretch>
                  <a:fillRect/>
                </a:stretch>
              </p:blipFill>
              <p:spPr>
                <a:xfrm>
                  <a:off x="7681707" y="2100480"/>
                  <a:ext cx="29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26054886-B234-49E5-AD8F-0E5D29E789E5}"/>
                    </a:ext>
                  </a:extLst>
                </p14:cNvPr>
                <p14:cNvContentPartPr/>
                <p14:nvPr/>
              </p14:nvContentPartPr>
              <p14:xfrm>
                <a:off x="7729947" y="2056560"/>
                <a:ext cx="169920" cy="169200"/>
              </p14:xfrm>
            </p:contentPart>
          </mc:Choice>
          <mc:Fallback xmlns="">
            <p:pic>
              <p:nvPicPr>
                <p:cNvPr id="81" name="Freihand 80">
                  <a:extLst>
                    <a:ext uri="{FF2B5EF4-FFF2-40B4-BE49-F238E27FC236}">
                      <a16:creationId xmlns:a16="http://schemas.microsoft.com/office/drawing/2014/main" id="{26054886-B234-49E5-AD8F-0E5D29E789E5}"/>
                    </a:ext>
                  </a:extLst>
                </p:cNvPr>
                <p:cNvPicPr/>
                <p:nvPr/>
              </p:nvPicPr>
              <p:blipFill>
                <a:blip r:embed="rId145"/>
                <a:stretch>
                  <a:fillRect/>
                </a:stretch>
              </p:blipFill>
              <p:spPr>
                <a:xfrm>
                  <a:off x="7725627" y="2052240"/>
                  <a:ext cx="178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3340E8B-8B90-4BD5-BD47-330625F441D4}"/>
                    </a:ext>
                  </a:extLst>
                </p14:cNvPr>
                <p14:cNvContentPartPr/>
                <p14:nvPr/>
              </p14:nvContentPartPr>
              <p14:xfrm>
                <a:off x="7360947" y="2027400"/>
                <a:ext cx="200520" cy="18360"/>
              </p14:xfrm>
            </p:contentPart>
          </mc:Choice>
          <mc:Fallback xmlns="">
            <p:pic>
              <p:nvPicPr>
                <p:cNvPr id="82" name="Freihand 81">
                  <a:extLst>
                    <a:ext uri="{FF2B5EF4-FFF2-40B4-BE49-F238E27FC236}">
                      <a16:creationId xmlns:a16="http://schemas.microsoft.com/office/drawing/2014/main" id="{03340E8B-8B90-4BD5-BD47-330625F441D4}"/>
                    </a:ext>
                  </a:extLst>
                </p:cNvPr>
                <p:cNvPicPr/>
                <p:nvPr/>
              </p:nvPicPr>
              <p:blipFill>
                <a:blip r:embed="rId147"/>
                <a:stretch>
                  <a:fillRect/>
                </a:stretch>
              </p:blipFill>
              <p:spPr>
                <a:xfrm>
                  <a:off x="7356627" y="2023080"/>
                  <a:ext cx="20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D0F2DFC4-263A-4C45-9342-AC25D7641A7F}"/>
                    </a:ext>
                  </a:extLst>
                </p14:cNvPr>
                <p14:cNvContentPartPr/>
                <p14:nvPr/>
              </p14:nvContentPartPr>
              <p14:xfrm>
                <a:off x="6563187" y="2578560"/>
                <a:ext cx="28800" cy="218520"/>
              </p14:xfrm>
            </p:contentPart>
          </mc:Choice>
          <mc:Fallback xmlns="">
            <p:pic>
              <p:nvPicPr>
                <p:cNvPr id="83" name="Freihand 82">
                  <a:extLst>
                    <a:ext uri="{FF2B5EF4-FFF2-40B4-BE49-F238E27FC236}">
                      <a16:creationId xmlns:a16="http://schemas.microsoft.com/office/drawing/2014/main" id="{D0F2DFC4-263A-4C45-9342-AC25D7641A7F}"/>
                    </a:ext>
                  </a:extLst>
                </p:cNvPr>
                <p:cNvPicPr/>
                <p:nvPr/>
              </p:nvPicPr>
              <p:blipFill>
                <a:blip r:embed="rId149"/>
                <a:stretch>
                  <a:fillRect/>
                </a:stretch>
              </p:blipFill>
              <p:spPr>
                <a:xfrm>
                  <a:off x="6558867" y="2574240"/>
                  <a:ext cx="37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B48384B3-5337-484A-BDEB-A66244FA596E}"/>
                    </a:ext>
                  </a:extLst>
                </p14:cNvPr>
                <p14:cNvContentPartPr/>
                <p14:nvPr/>
              </p14:nvContentPartPr>
              <p14:xfrm>
                <a:off x="6478947" y="2533200"/>
                <a:ext cx="160560" cy="116280"/>
              </p14:xfrm>
            </p:contentPart>
          </mc:Choice>
          <mc:Fallback xmlns="">
            <p:pic>
              <p:nvPicPr>
                <p:cNvPr id="84" name="Freihand 83">
                  <a:extLst>
                    <a:ext uri="{FF2B5EF4-FFF2-40B4-BE49-F238E27FC236}">
                      <a16:creationId xmlns:a16="http://schemas.microsoft.com/office/drawing/2014/main" id="{B48384B3-5337-484A-BDEB-A66244FA596E}"/>
                    </a:ext>
                  </a:extLst>
                </p:cNvPr>
                <p:cNvPicPr/>
                <p:nvPr/>
              </p:nvPicPr>
              <p:blipFill>
                <a:blip r:embed="rId151"/>
                <a:stretch>
                  <a:fillRect/>
                </a:stretch>
              </p:blipFill>
              <p:spPr>
                <a:xfrm>
                  <a:off x="6474627" y="2528880"/>
                  <a:ext cx="169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D58BE3F8-DE83-485D-84AB-0BF15569714C}"/>
                    </a:ext>
                  </a:extLst>
                </p14:cNvPr>
                <p14:cNvContentPartPr/>
                <p14:nvPr/>
              </p14:nvContentPartPr>
              <p14:xfrm>
                <a:off x="6672267" y="2574600"/>
                <a:ext cx="190800" cy="102960"/>
              </p14:xfrm>
            </p:contentPart>
          </mc:Choice>
          <mc:Fallback xmlns="">
            <p:pic>
              <p:nvPicPr>
                <p:cNvPr id="85" name="Freihand 84">
                  <a:extLst>
                    <a:ext uri="{FF2B5EF4-FFF2-40B4-BE49-F238E27FC236}">
                      <a16:creationId xmlns:a16="http://schemas.microsoft.com/office/drawing/2014/main" id="{D58BE3F8-DE83-485D-84AB-0BF15569714C}"/>
                    </a:ext>
                  </a:extLst>
                </p:cNvPr>
                <p:cNvPicPr/>
                <p:nvPr/>
              </p:nvPicPr>
              <p:blipFill>
                <a:blip r:embed="rId153"/>
                <a:stretch>
                  <a:fillRect/>
                </a:stretch>
              </p:blipFill>
              <p:spPr>
                <a:xfrm>
                  <a:off x="6667947" y="2570280"/>
                  <a:ext cx="19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9BF49173-6EA3-4EB5-95C9-C902415A777F}"/>
                    </a:ext>
                  </a:extLst>
                </p14:cNvPr>
                <p14:cNvContentPartPr/>
                <p14:nvPr/>
              </p14:nvContentPartPr>
              <p14:xfrm>
                <a:off x="6878547" y="2495760"/>
                <a:ext cx="137880" cy="147240"/>
              </p14:xfrm>
            </p:contentPart>
          </mc:Choice>
          <mc:Fallback xmlns="">
            <p:pic>
              <p:nvPicPr>
                <p:cNvPr id="86" name="Freihand 85">
                  <a:extLst>
                    <a:ext uri="{FF2B5EF4-FFF2-40B4-BE49-F238E27FC236}">
                      <a16:creationId xmlns:a16="http://schemas.microsoft.com/office/drawing/2014/main" id="{9BF49173-6EA3-4EB5-95C9-C902415A777F}"/>
                    </a:ext>
                  </a:extLst>
                </p:cNvPr>
                <p:cNvPicPr/>
                <p:nvPr/>
              </p:nvPicPr>
              <p:blipFill>
                <a:blip r:embed="rId155"/>
                <a:stretch>
                  <a:fillRect/>
                </a:stretch>
              </p:blipFill>
              <p:spPr>
                <a:xfrm>
                  <a:off x="6874227" y="2491440"/>
                  <a:ext cx="146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4DD3E610-4D5F-4B89-B279-1A726ED88741}"/>
                    </a:ext>
                  </a:extLst>
                </p14:cNvPr>
                <p14:cNvContentPartPr/>
                <p14:nvPr/>
              </p14:nvContentPartPr>
              <p14:xfrm>
                <a:off x="7036947" y="2504040"/>
                <a:ext cx="268920" cy="144000"/>
              </p14:xfrm>
            </p:contentPart>
          </mc:Choice>
          <mc:Fallback xmlns="">
            <p:pic>
              <p:nvPicPr>
                <p:cNvPr id="87" name="Freihand 86">
                  <a:extLst>
                    <a:ext uri="{FF2B5EF4-FFF2-40B4-BE49-F238E27FC236}">
                      <a16:creationId xmlns:a16="http://schemas.microsoft.com/office/drawing/2014/main" id="{4DD3E610-4D5F-4B89-B279-1A726ED88741}"/>
                    </a:ext>
                  </a:extLst>
                </p:cNvPr>
                <p:cNvPicPr/>
                <p:nvPr/>
              </p:nvPicPr>
              <p:blipFill>
                <a:blip r:embed="rId157"/>
                <a:stretch>
                  <a:fillRect/>
                </a:stretch>
              </p:blipFill>
              <p:spPr>
                <a:xfrm>
                  <a:off x="7032627" y="2499720"/>
                  <a:ext cx="277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1D7D0F10-623F-412F-BD82-59A51FE7682B}"/>
                    </a:ext>
                  </a:extLst>
                </p14:cNvPr>
                <p14:cNvContentPartPr/>
                <p14:nvPr/>
              </p14:nvContentPartPr>
              <p14:xfrm>
                <a:off x="7286787" y="2431680"/>
                <a:ext cx="106200" cy="151920"/>
              </p14:xfrm>
            </p:contentPart>
          </mc:Choice>
          <mc:Fallback xmlns="">
            <p:pic>
              <p:nvPicPr>
                <p:cNvPr id="88" name="Freihand 87">
                  <a:extLst>
                    <a:ext uri="{FF2B5EF4-FFF2-40B4-BE49-F238E27FC236}">
                      <a16:creationId xmlns:a16="http://schemas.microsoft.com/office/drawing/2014/main" id="{1D7D0F10-623F-412F-BD82-59A51FE7682B}"/>
                    </a:ext>
                  </a:extLst>
                </p:cNvPr>
                <p:cNvPicPr/>
                <p:nvPr/>
              </p:nvPicPr>
              <p:blipFill>
                <a:blip r:embed="rId159"/>
                <a:stretch>
                  <a:fillRect/>
                </a:stretch>
              </p:blipFill>
              <p:spPr>
                <a:xfrm>
                  <a:off x="7282467" y="2427360"/>
                  <a:ext cx="114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209C86F7-3DE8-4DDA-906F-89664F3584BD}"/>
                    </a:ext>
                  </a:extLst>
                </p14:cNvPr>
                <p14:cNvContentPartPr/>
                <p14:nvPr/>
              </p14:nvContentPartPr>
              <p14:xfrm>
                <a:off x="7380747" y="2350680"/>
                <a:ext cx="516960" cy="219600"/>
              </p14:xfrm>
            </p:contentPart>
          </mc:Choice>
          <mc:Fallback xmlns="">
            <p:pic>
              <p:nvPicPr>
                <p:cNvPr id="89" name="Freihand 88">
                  <a:extLst>
                    <a:ext uri="{FF2B5EF4-FFF2-40B4-BE49-F238E27FC236}">
                      <a16:creationId xmlns:a16="http://schemas.microsoft.com/office/drawing/2014/main" id="{209C86F7-3DE8-4DDA-906F-89664F3584BD}"/>
                    </a:ext>
                  </a:extLst>
                </p:cNvPr>
                <p:cNvPicPr/>
                <p:nvPr/>
              </p:nvPicPr>
              <p:blipFill>
                <a:blip r:embed="rId161"/>
                <a:stretch>
                  <a:fillRect/>
                </a:stretch>
              </p:blipFill>
              <p:spPr>
                <a:xfrm>
                  <a:off x="7376427" y="2346360"/>
                  <a:ext cx="525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05DF9B45-BF90-49F4-85EE-99B1960CA696}"/>
                    </a:ext>
                  </a:extLst>
                </p14:cNvPr>
                <p14:cNvContentPartPr/>
                <p14:nvPr/>
              </p14:nvContentPartPr>
              <p14:xfrm>
                <a:off x="7912467" y="2343840"/>
                <a:ext cx="54000" cy="25200"/>
              </p14:xfrm>
            </p:contentPart>
          </mc:Choice>
          <mc:Fallback xmlns="">
            <p:pic>
              <p:nvPicPr>
                <p:cNvPr id="90" name="Freihand 89">
                  <a:extLst>
                    <a:ext uri="{FF2B5EF4-FFF2-40B4-BE49-F238E27FC236}">
                      <a16:creationId xmlns:a16="http://schemas.microsoft.com/office/drawing/2014/main" id="{05DF9B45-BF90-49F4-85EE-99B1960CA696}"/>
                    </a:ext>
                  </a:extLst>
                </p:cNvPr>
                <p:cNvPicPr/>
                <p:nvPr/>
              </p:nvPicPr>
              <p:blipFill>
                <a:blip r:embed="rId163"/>
                <a:stretch>
                  <a:fillRect/>
                </a:stretch>
              </p:blipFill>
              <p:spPr>
                <a:xfrm>
                  <a:off x="7908147" y="2339520"/>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0EB7DBD2-2A73-4B33-B603-988B377B9DCC}"/>
                    </a:ext>
                  </a:extLst>
                </p14:cNvPr>
                <p14:cNvContentPartPr/>
                <p14:nvPr/>
              </p14:nvContentPartPr>
              <p14:xfrm>
                <a:off x="7917507" y="2373000"/>
                <a:ext cx="125640" cy="91080"/>
              </p14:xfrm>
            </p:contentPart>
          </mc:Choice>
          <mc:Fallback xmlns="">
            <p:pic>
              <p:nvPicPr>
                <p:cNvPr id="91" name="Freihand 90">
                  <a:extLst>
                    <a:ext uri="{FF2B5EF4-FFF2-40B4-BE49-F238E27FC236}">
                      <a16:creationId xmlns:a16="http://schemas.microsoft.com/office/drawing/2014/main" id="{0EB7DBD2-2A73-4B33-B603-988B377B9DCC}"/>
                    </a:ext>
                  </a:extLst>
                </p:cNvPr>
                <p:cNvPicPr/>
                <p:nvPr/>
              </p:nvPicPr>
              <p:blipFill>
                <a:blip r:embed="rId165"/>
                <a:stretch>
                  <a:fillRect/>
                </a:stretch>
              </p:blipFill>
              <p:spPr>
                <a:xfrm>
                  <a:off x="7913187" y="2368680"/>
                  <a:ext cx="134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D59C8C5D-0CA4-49A0-946A-C795084CC09E}"/>
                    </a:ext>
                  </a:extLst>
                </p14:cNvPr>
                <p14:cNvContentPartPr/>
                <p14:nvPr/>
              </p14:nvContentPartPr>
              <p14:xfrm>
                <a:off x="8006787" y="2331960"/>
                <a:ext cx="102240" cy="117360"/>
              </p14:xfrm>
            </p:contentPart>
          </mc:Choice>
          <mc:Fallback xmlns="">
            <p:pic>
              <p:nvPicPr>
                <p:cNvPr id="92" name="Freihand 91">
                  <a:extLst>
                    <a:ext uri="{FF2B5EF4-FFF2-40B4-BE49-F238E27FC236}">
                      <a16:creationId xmlns:a16="http://schemas.microsoft.com/office/drawing/2014/main" id="{D59C8C5D-0CA4-49A0-946A-C795084CC09E}"/>
                    </a:ext>
                  </a:extLst>
                </p:cNvPr>
                <p:cNvPicPr/>
                <p:nvPr/>
              </p:nvPicPr>
              <p:blipFill>
                <a:blip r:embed="rId167"/>
                <a:stretch>
                  <a:fillRect/>
                </a:stretch>
              </p:blipFill>
              <p:spPr>
                <a:xfrm>
                  <a:off x="8002467" y="2327640"/>
                  <a:ext cx="11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F573C660-FADC-496E-B661-80CA03AD1E17}"/>
                    </a:ext>
                  </a:extLst>
                </p14:cNvPr>
                <p14:cNvContentPartPr/>
                <p14:nvPr/>
              </p14:nvContentPartPr>
              <p14:xfrm>
                <a:off x="8094267" y="2332320"/>
                <a:ext cx="89280" cy="105120"/>
              </p14:xfrm>
            </p:contentPart>
          </mc:Choice>
          <mc:Fallback xmlns="">
            <p:pic>
              <p:nvPicPr>
                <p:cNvPr id="93" name="Freihand 92">
                  <a:extLst>
                    <a:ext uri="{FF2B5EF4-FFF2-40B4-BE49-F238E27FC236}">
                      <a16:creationId xmlns:a16="http://schemas.microsoft.com/office/drawing/2014/main" id="{F573C660-FADC-496E-B661-80CA03AD1E17}"/>
                    </a:ext>
                  </a:extLst>
                </p:cNvPr>
                <p:cNvPicPr/>
                <p:nvPr/>
              </p:nvPicPr>
              <p:blipFill>
                <a:blip r:embed="rId169"/>
                <a:stretch>
                  <a:fillRect/>
                </a:stretch>
              </p:blipFill>
              <p:spPr>
                <a:xfrm>
                  <a:off x="8089947" y="2328000"/>
                  <a:ext cx="97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BACE4EDD-7299-4FED-92B9-D9C9E46CBD66}"/>
                    </a:ext>
                  </a:extLst>
                </p14:cNvPr>
                <p14:cNvContentPartPr/>
                <p14:nvPr/>
              </p14:nvContentPartPr>
              <p14:xfrm>
                <a:off x="7389387" y="2382000"/>
                <a:ext cx="74880" cy="28440"/>
              </p14:xfrm>
            </p:contentPart>
          </mc:Choice>
          <mc:Fallback xmlns="">
            <p:pic>
              <p:nvPicPr>
                <p:cNvPr id="94" name="Freihand 93">
                  <a:extLst>
                    <a:ext uri="{FF2B5EF4-FFF2-40B4-BE49-F238E27FC236}">
                      <a16:creationId xmlns:a16="http://schemas.microsoft.com/office/drawing/2014/main" id="{BACE4EDD-7299-4FED-92B9-D9C9E46CBD66}"/>
                    </a:ext>
                  </a:extLst>
                </p:cNvPr>
                <p:cNvPicPr/>
                <p:nvPr/>
              </p:nvPicPr>
              <p:blipFill>
                <a:blip r:embed="rId171"/>
                <a:stretch>
                  <a:fillRect/>
                </a:stretch>
              </p:blipFill>
              <p:spPr>
                <a:xfrm>
                  <a:off x="7385067" y="2377680"/>
                  <a:ext cx="83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5083552F-5C4E-476C-9C13-C631F1C705D9}"/>
                    </a:ext>
                  </a:extLst>
                </p14:cNvPr>
                <p14:cNvContentPartPr/>
                <p14:nvPr/>
              </p14:nvContentPartPr>
              <p14:xfrm>
                <a:off x="7495947" y="2866560"/>
                <a:ext cx="380880" cy="100800"/>
              </p14:xfrm>
            </p:contentPart>
          </mc:Choice>
          <mc:Fallback xmlns="">
            <p:pic>
              <p:nvPicPr>
                <p:cNvPr id="113" name="Freihand 112">
                  <a:extLst>
                    <a:ext uri="{FF2B5EF4-FFF2-40B4-BE49-F238E27FC236}">
                      <a16:creationId xmlns:a16="http://schemas.microsoft.com/office/drawing/2014/main" id="{5083552F-5C4E-476C-9C13-C631F1C705D9}"/>
                    </a:ext>
                  </a:extLst>
                </p:cNvPr>
                <p:cNvPicPr/>
                <p:nvPr/>
              </p:nvPicPr>
              <p:blipFill>
                <a:blip r:embed="rId173"/>
                <a:stretch>
                  <a:fillRect/>
                </a:stretch>
              </p:blipFill>
              <p:spPr>
                <a:xfrm>
                  <a:off x="7491627" y="2862240"/>
                  <a:ext cx="389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E9A28856-0338-40FC-AF6E-D8741FF5B6B7}"/>
                    </a:ext>
                  </a:extLst>
                </p14:cNvPr>
                <p14:cNvContentPartPr/>
                <p14:nvPr/>
              </p14:nvContentPartPr>
              <p14:xfrm>
                <a:off x="7891587" y="2819760"/>
                <a:ext cx="117360" cy="93960"/>
              </p14:xfrm>
            </p:contentPart>
          </mc:Choice>
          <mc:Fallback xmlns="">
            <p:pic>
              <p:nvPicPr>
                <p:cNvPr id="114" name="Freihand 113">
                  <a:extLst>
                    <a:ext uri="{FF2B5EF4-FFF2-40B4-BE49-F238E27FC236}">
                      <a16:creationId xmlns:a16="http://schemas.microsoft.com/office/drawing/2014/main" id="{E9A28856-0338-40FC-AF6E-D8741FF5B6B7}"/>
                    </a:ext>
                  </a:extLst>
                </p:cNvPr>
                <p:cNvPicPr/>
                <p:nvPr/>
              </p:nvPicPr>
              <p:blipFill>
                <a:blip r:embed="rId175"/>
                <a:stretch>
                  <a:fillRect/>
                </a:stretch>
              </p:blipFill>
              <p:spPr>
                <a:xfrm>
                  <a:off x="7887267" y="2815440"/>
                  <a:ext cx="126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06230E6C-5163-4482-81AE-ABC586E9917D}"/>
                    </a:ext>
                  </a:extLst>
                </p14:cNvPr>
                <p14:cNvContentPartPr/>
                <p14:nvPr/>
              </p14:nvContentPartPr>
              <p14:xfrm>
                <a:off x="8001387" y="2780520"/>
                <a:ext cx="96480" cy="118080"/>
              </p14:xfrm>
            </p:contentPart>
          </mc:Choice>
          <mc:Fallback xmlns="">
            <p:pic>
              <p:nvPicPr>
                <p:cNvPr id="115" name="Freihand 114">
                  <a:extLst>
                    <a:ext uri="{FF2B5EF4-FFF2-40B4-BE49-F238E27FC236}">
                      <a16:creationId xmlns:a16="http://schemas.microsoft.com/office/drawing/2014/main" id="{06230E6C-5163-4482-81AE-ABC586E9917D}"/>
                    </a:ext>
                  </a:extLst>
                </p:cNvPr>
                <p:cNvPicPr/>
                <p:nvPr/>
              </p:nvPicPr>
              <p:blipFill>
                <a:blip r:embed="rId177"/>
                <a:stretch>
                  <a:fillRect/>
                </a:stretch>
              </p:blipFill>
              <p:spPr>
                <a:xfrm>
                  <a:off x="7997067" y="2776200"/>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CB2D9456-8B65-4C64-968F-051EC377B896}"/>
                    </a:ext>
                  </a:extLst>
                </p14:cNvPr>
                <p14:cNvContentPartPr/>
                <p14:nvPr/>
              </p14:nvContentPartPr>
              <p14:xfrm>
                <a:off x="8092107" y="2801040"/>
                <a:ext cx="212040" cy="45360"/>
              </p14:xfrm>
            </p:contentPart>
          </mc:Choice>
          <mc:Fallback xmlns="">
            <p:pic>
              <p:nvPicPr>
                <p:cNvPr id="116" name="Freihand 115">
                  <a:extLst>
                    <a:ext uri="{FF2B5EF4-FFF2-40B4-BE49-F238E27FC236}">
                      <a16:creationId xmlns:a16="http://schemas.microsoft.com/office/drawing/2014/main" id="{CB2D9456-8B65-4C64-968F-051EC377B896}"/>
                    </a:ext>
                  </a:extLst>
                </p:cNvPr>
                <p:cNvPicPr/>
                <p:nvPr/>
              </p:nvPicPr>
              <p:blipFill>
                <a:blip r:embed="rId179"/>
                <a:stretch>
                  <a:fillRect/>
                </a:stretch>
              </p:blipFill>
              <p:spPr>
                <a:xfrm>
                  <a:off x="8087787" y="2796720"/>
                  <a:ext cx="220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3518C87A-0792-4EDB-B0BA-E76DB3140126}"/>
                    </a:ext>
                  </a:extLst>
                </p14:cNvPr>
                <p14:cNvContentPartPr/>
                <p14:nvPr/>
              </p14:nvContentPartPr>
              <p14:xfrm>
                <a:off x="7962867" y="2659920"/>
                <a:ext cx="77760" cy="11880"/>
              </p14:xfrm>
            </p:contentPart>
          </mc:Choice>
          <mc:Fallback xmlns="">
            <p:pic>
              <p:nvPicPr>
                <p:cNvPr id="117" name="Freihand 116">
                  <a:extLst>
                    <a:ext uri="{FF2B5EF4-FFF2-40B4-BE49-F238E27FC236}">
                      <a16:creationId xmlns:a16="http://schemas.microsoft.com/office/drawing/2014/main" id="{3518C87A-0792-4EDB-B0BA-E76DB3140126}"/>
                    </a:ext>
                  </a:extLst>
                </p:cNvPr>
                <p:cNvPicPr/>
                <p:nvPr/>
              </p:nvPicPr>
              <p:blipFill>
                <a:blip r:embed="rId181"/>
                <a:stretch>
                  <a:fillRect/>
                </a:stretch>
              </p:blipFill>
              <p:spPr>
                <a:xfrm>
                  <a:off x="7958547" y="2655600"/>
                  <a:ext cx="86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B32EF4F2-F8BA-42E8-B1C8-29A0CECE6904}"/>
                    </a:ext>
                  </a:extLst>
                </p14:cNvPr>
                <p14:cNvContentPartPr/>
                <p14:nvPr/>
              </p14:nvContentPartPr>
              <p14:xfrm>
                <a:off x="4812147" y="3411600"/>
                <a:ext cx="292320" cy="148680"/>
              </p14:xfrm>
            </p:contentPart>
          </mc:Choice>
          <mc:Fallback xmlns="">
            <p:pic>
              <p:nvPicPr>
                <p:cNvPr id="100" name="Freihand 99">
                  <a:extLst>
                    <a:ext uri="{FF2B5EF4-FFF2-40B4-BE49-F238E27FC236}">
                      <a16:creationId xmlns:a16="http://schemas.microsoft.com/office/drawing/2014/main" id="{B32EF4F2-F8BA-42E8-B1C8-29A0CECE6904}"/>
                    </a:ext>
                  </a:extLst>
                </p:cNvPr>
                <p:cNvPicPr/>
                <p:nvPr/>
              </p:nvPicPr>
              <p:blipFill>
                <a:blip r:embed="rId183"/>
                <a:stretch>
                  <a:fillRect/>
                </a:stretch>
              </p:blipFill>
              <p:spPr>
                <a:xfrm>
                  <a:off x="4807827" y="3407280"/>
                  <a:ext cx="300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E946DA45-BEC1-4D0D-863D-0A8116C7D81E}"/>
                    </a:ext>
                  </a:extLst>
                </p14:cNvPr>
                <p14:cNvContentPartPr/>
                <p14:nvPr/>
              </p14:nvContentPartPr>
              <p14:xfrm>
                <a:off x="5063067" y="3318360"/>
                <a:ext cx="360" cy="360"/>
              </p14:xfrm>
            </p:contentPart>
          </mc:Choice>
          <mc:Fallback xmlns="">
            <p:pic>
              <p:nvPicPr>
                <p:cNvPr id="101" name="Freihand 100">
                  <a:extLst>
                    <a:ext uri="{FF2B5EF4-FFF2-40B4-BE49-F238E27FC236}">
                      <a16:creationId xmlns:a16="http://schemas.microsoft.com/office/drawing/2014/main" id="{E946DA45-BEC1-4D0D-863D-0A8116C7D81E}"/>
                    </a:ext>
                  </a:extLst>
                </p:cNvPr>
                <p:cNvPicPr/>
                <p:nvPr/>
              </p:nvPicPr>
              <p:blipFill>
                <a:blip r:embed="rId113"/>
                <a:stretch>
                  <a:fillRect/>
                </a:stretch>
              </p:blipFill>
              <p:spPr>
                <a:xfrm>
                  <a:off x="5058747" y="331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EA781896-E049-4BC9-8153-2E8F9163D46B}"/>
                    </a:ext>
                  </a:extLst>
                </p14:cNvPr>
                <p14:cNvContentPartPr/>
                <p14:nvPr/>
              </p14:nvContentPartPr>
              <p14:xfrm>
                <a:off x="5241987" y="3224760"/>
                <a:ext cx="144360" cy="211680"/>
              </p14:xfrm>
            </p:contentPart>
          </mc:Choice>
          <mc:Fallback xmlns="">
            <p:pic>
              <p:nvPicPr>
                <p:cNvPr id="102" name="Freihand 101">
                  <a:extLst>
                    <a:ext uri="{FF2B5EF4-FFF2-40B4-BE49-F238E27FC236}">
                      <a16:creationId xmlns:a16="http://schemas.microsoft.com/office/drawing/2014/main" id="{EA781896-E049-4BC9-8153-2E8F9163D46B}"/>
                    </a:ext>
                  </a:extLst>
                </p:cNvPr>
                <p:cNvPicPr/>
                <p:nvPr/>
              </p:nvPicPr>
              <p:blipFill>
                <a:blip r:embed="rId186"/>
                <a:stretch>
                  <a:fillRect/>
                </a:stretch>
              </p:blipFill>
              <p:spPr>
                <a:xfrm>
                  <a:off x="5237667" y="3220440"/>
                  <a:ext cx="15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BD82E199-FC45-4231-B36E-05886656762E}"/>
                    </a:ext>
                  </a:extLst>
                </p14:cNvPr>
                <p14:cNvContentPartPr/>
                <p14:nvPr/>
              </p14:nvContentPartPr>
              <p14:xfrm>
                <a:off x="5432067" y="3251760"/>
                <a:ext cx="277200" cy="117000"/>
              </p14:xfrm>
            </p:contentPart>
          </mc:Choice>
          <mc:Fallback xmlns="">
            <p:pic>
              <p:nvPicPr>
                <p:cNvPr id="103" name="Freihand 102">
                  <a:extLst>
                    <a:ext uri="{FF2B5EF4-FFF2-40B4-BE49-F238E27FC236}">
                      <a16:creationId xmlns:a16="http://schemas.microsoft.com/office/drawing/2014/main" id="{BD82E199-FC45-4231-B36E-05886656762E}"/>
                    </a:ext>
                  </a:extLst>
                </p:cNvPr>
                <p:cNvPicPr/>
                <p:nvPr/>
              </p:nvPicPr>
              <p:blipFill>
                <a:blip r:embed="rId188"/>
                <a:stretch>
                  <a:fillRect/>
                </a:stretch>
              </p:blipFill>
              <p:spPr>
                <a:xfrm>
                  <a:off x="5427747" y="3247440"/>
                  <a:ext cx="28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7591E11B-7E3C-4985-9B6F-65336AA73C4E}"/>
                    </a:ext>
                  </a:extLst>
                </p14:cNvPr>
                <p14:cNvContentPartPr/>
                <p14:nvPr/>
              </p14:nvContentPartPr>
              <p14:xfrm>
                <a:off x="5711067" y="3179760"/>
                <a:ext cx="149400" cy="136440"/>
              </p14:xfrm>
            </p:contentPart>
          </mc:Choice>
          <mc:Fallback xmlns="">
            <p:pic>
              <p:nvPicPr>
                <p:cNvPr id="104" name="Freihand 103">
                  <a:extLst>
                    <a:ext uri="{FF2B5EF4-FFF2-40B4-BE49-F238E27FC236}">
                      <a16:creationId xmlns:a16="http://schemas.microsoft.com/office/drawing/2014/main" id="{7591E11B-7E3C-4985-9B6F-65336AA73C4E}"/>
                    </a:ext>
                  </a:extLst>
                </p:cNvPr>
                <p:cNvPicPr/>
                <p:nvPr/>
              </p:nvPicPr>
              <p:blipFill>
                <a:blip r:embed="rId190"/>
                <a:stretch>
                  <a:fillRect/>
                </a:stretch>
              </p:blipFill>
              <p:spPr>
                <a:xfrm>
                  <a:off x="5706747" y="3175440"/>
                  <a:ext cx="158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4F514B4A-DDE7-4A18-8077-0CC3E292672A}"/>
                    </a:ext>
                  </a:extLst>
                </p14:cNvPr>
                <p14:cNvContentPartPr/>
                <p14:nvPr/>
              </p14:nvContentPartPr>
              <p14:xfrm>
                <a:off x="5861907" y="3057720"/>
                <a:ext cx="190440" cy="219960"/>
              </p14:xfrm>
            </p:contentPart>
          </mc:Choice>
          <mc:Fallback xmlns="">
            <p:pic>
              <p:nvPicPr>
                <p:cNvPr id="105" name="Freihand 104">
                  <a:extLst>
                    <a:ext uri="{FF2B5EF4-FFF2-40B4-BE49-F238E27FC236}">
                      <a16:creationId xmlns:a16="http://schemas.microsoft.com/office/drawing/2014/main" id="{4F514B4A-DDE7-4A18-8077-0CC3E292672A}"/>
                    </a:ext>
                  </a:extLst>
                </p:cNvPr>
                <p:cNvPicPr/>
                <p:nvPr/>
              </p:nvPicPr>
              <p:blipFill>
                <a:blip r:embed="rId192"/>
                <a:stretch>
                  <a:fillRect/>
                </a:stretch>
              </p:blipFill>
              <p:spPr>
                <a:xfrm>
                  <a:off x="5857587" y="3053400"/>
                  <a:ext cx="199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6" name="Freihand 105">
                  <a:extLst>
                    <a:ext uri="{FF2B5EF4-FFF2-40B4-BE49-F238E27FC236}">
                      <a16:creationId xmlns:a16="http://schemas.microsoft.com/office/drawing/2014/main" id="{2DAE0CED-78CA-49BA-9F32-D58B406EE486}"/>
                    </a:ext>
                  </a:extLst>
                </p14:cNvPr>
                <p14:cNvContentPartPr/>
                <p14:nvPr/>
              </p14:nvContentPartPr>
              <p14:xfrm>
                <a:off x="6093387" y="3060960"/>
                <a:ext cx="284400" cy="281880"/>
              </p14:xfrm>
            </p:contentPart>
          </mc:Choice>
          <mc:Fallback xmlns="">
            <p:pic>
              <p:nvPicPr>
                <p:cNvPr id="106" name="Freihand 105">
                  <a:extLst>
                    <a:ext uri="{FF2B5EF4-FFF2-40B4-BE49-F238E27FC236}">
                      <a16:creationId xmlns:a16="http://schemas.microsoft.com/office/drawing/2014/main" id="{2DAE0CED-78CA-49BA-9F32-D58B406EE486}"/>
                    </a:ext>
                  </a:extLst>
                </p:cNvPr>
                <p:cNvPicPr/>
                <p:nvPr/>
              </p:nvPicPr>
              <p:blipFill>
                <a:blip r:embed="rId194"/>
                <a:stretch>
                  <a:fillRect/>
                </a:stretch>
              </p:blipFill>
              <p:spPr>
                <a:xfrm>
                  <a:off x="6089067" y="3056640"/>
                  <a:ext cx="293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 name="Freihand 106">
                  <a:extLst>
                    <a:ext uri="{FF2B5EF4-FFF2-40B4-BE49-F238E27FC236}">
                      <a16:creationId xmlns:a16="http://schemas.microsoft.com/office/drawing/2014/main" id="{82A2837B-9DA2-4306-BA93-D28C9C6F12F7}"/>
                    </a:ext>
                  </a:extLst>
                </p14:cNvPr>
                <p14:cNvContentPartPr/>
                <p14:nvPr/>
              </p14:nvContentPartPr>
              <p14:xfrm>
                <a:off x="6357987" y="2963040"/>
                <a:ext cx="95040" cy="194760"/>
              </p14:xfrm>
            </p:contentPart>
          </mc:Choice>
          <mc:Fallback xmlns="">
            <p:pic>
              <p:nvPicPr>
                <p:cNvPr id="107" name="Freihand 106">
                  <a:extLst>
                    <a:ext uri="{FF2B5EF4-FFF2-40B4-BE49-F238E27FC236}">
                      <a16:creationId xmlns:a16="http://schemas.microsoft.com/office/drawing/2014/main" id="{82A2837B-9DA2-4306-BA93-D28C9C6F12F7}"/>
                    </a:ext>
                  </a:extLst>
                </p:cNvPr>
                <p:cNvPicPr/>
                <p:nvPr/>
              </p:nvPicPr>
              <p:blipFill>
                <a:blip r:embed="rId196"/>
                <a:stretch>
                  <a:fillRect/>
                </a:stretch>
              </p:blipFill>
              <p:spPr>
                <a:xfrm>
                  <a:off x="6353667" y="2958720"/>
                  <a:ext cx="103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340E14B0-1305-4868-A90F-7E254737ACF8}"/>
                    </a:ext>
                  </a:extLst>
                </p14:cNvPr>
                <p14:cNvContentPartPr/>
                <p14:nvPr/>
              </p14:nvContentPartPr>
              <p14:xfrm>
                <a:off x="6437547" y="3068880"/>
                <a:ext cx="136800" cy="51840"/>
              </p14:xfrm>
            </p:contentPart>
          </mc:Choice>
          <mc:Fallback xmlns="">
            <p:pic>
              <p:nvPicPr>
                <p:cNvPr id="108" name="Freihand 107">
                  <a:extLst>
                    <a:ext uri="{FF2B5EF4-FFF2-40B4-BE49-F238E27FC236}">
                      <a16:creationId xmlns:a16="http://schemas.microsoft.com/office/drawing/2014/main" id="{340E14B0-1305-4868-A90F-7E254737ACF8}"/>
                    </a:ext>
                  </a:extLst>
                </p:cNvPr>
                <p:cNvPicPr/>
                <p:nvPr/>
              </p:nvPicPr>
              <p:blipFill>
                <a:blip r:embed="rId198"/>
                <a:stretch>
                  <a:fillRect/>
                </a:stretch>
              </p:blipFill>
              <p:spPr>
                <a:xfrm>
                  <a:off x="6433227" y="3064560"/>
                  <a:ext cx="145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6071A32E-AE2E-4FA5-B2A6-F20A134DF081}"/>
                    </a:ext>
                  </a:extLst>
                </p14:cNvPr>
                <p14:cNvContentPartPr/>
                <p14:nvPr/>
              </p14:nvContentPartPr>
              <p14:xfrm>
                <a:off x="6557787" y="2985720"/>
                <a:ext cx="367920" cy="95760"/>
              </p14:xfrm>
            </p:contentPart>
          </mc:Choice>
          <mc:Fallback xmlns="">
            <p:pic>
              <p:nvPicPr>
                <p:cNvPr id="109" name="Freihand 108">
                  <a:extLst>
                    <a:ext uri="{FF2B5EF4-FFF2-40B4-BE49-F238E27FC236}">
                      <a16:creationId xmlns:a16="http://schemas.microsoft.com/office/drawing/2014/main" id="{6071A32E-AE2E-4FA5-B2A6-F20A134DF081}"/>
                    </a:ext>
                  </a:extLst>
                </p:cNvPr>
                <p:cNvPicPr/>
                <p:nvPr/>
              </p:nvPicPr>
              <p:blipFill>
                <a:blip r:embed="rId200"/>
                <a:stretch>
                  <a:fillRect/>
                </a:stretch>
              </p:blipFill>
              <p:spPr>
                <a:xfrm>
                  <a:off x="6553467" y="2981400"/>
                  <a:ext cx="376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39D04014-A8DE-4EF6-B8D1-2052B46011F9}"/>
                    </a:ext>
                  </a:extLst>
                </p14:cNvPr>
                <p14:cNvContentPartPr/>
                <p14:nvPr/>
              </p14:nvContentPartPr>
              <p14:xfrm>
                <a:off x="6858747" y="2909040"/>
                <a:ext cx="32400" cy="12600"/>
              </p14:xfrm>
            </p:contentPart>
          </mc:Choice>
          <mc:Fallback xmlns="">
            <p:pic>
              <p:nvPicPr>
                <p:cNvPr id="110" name="Freihand 109">
                  <a:extLst>
                    <a:ext uri="{FF2B5EF4-FFF2-40B4-BE49-F238E27FC236}">
                      <a16:creationId xmlns:a16="http://schemas.microsoft.com/office/drawing/2014/main" id="{39D04014-A8DE-4EF6-B8D1-2052B46011F9}"/>
                    </a:ext>
                  </a:extLst>
                </p:cNvPr>
                <p:cNvPicPr/>
                <p:nvPr/>
              </p:nvPicPr>
              <p:blipFill>
                <a:blip r:embed="rId202"/>
                <a:stretch>
                  <a:fillRect/>
                </a:stretch>
              </p:blipFill>
              <p:spPr>
                <a:xfrm>
                  <a:off x="6854427" y="2904720"/>
                  <a:ext cx="41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F9A7FE9-16DF-4435-BE39-31BFEC8EB77C}"/>
                    </a:ext>
                  </a:extLst>
                </p14:cNvPr>
                <p14:cNvContentPartPr/>
                <p14:nvPr/>
              </p14:nvContentPartPr>
              <p14:xfrm>
                <a:off x="6948027" y="2954040"/>
                <a:ext cx="101520" cy="98280"/>
              </p14:xfrm>
            </p:contentPart>
          </mc:Choice>
          <mc:Fallback xmlns="">
            <p:pic>
              <p:nvPicPr>
                <p:cNvPr id="111" name="Freihand 110">
                  <a:extLst>
                    <a:ext uri="{FF2B5EF4-FFF2-40B4-BE49-F238E27FC236}">
                      <a16:creationId xmlns:a16="http://schemas.microsoft.com/office/drawing/2014/main" id="{8F9A7FE9-16DF-4435-BE39-31BFEC8EB77C}"/>
                    </a:ext>
                  </a:extLst>
                </p:cNvPr>
                <p:cNvPicPr/>
                <p:nvPr/>
              </p:nvPicPr>
              <p:blipFill>
                <a:blip r:embed="rId204"/>
                <a:stretch>
                  <a:fillRect/>
                </a:stretch>
              </p:blipFill>
              <p:spPr>
                <a:xfrm>
                  <a:off x="6943707" y="2949720"/>
                  <a:ext cx="11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C97A5F97-C7B3-430B-9E9C-F72BE986BE4F}"/>
                    </a:ext>
                  </a:extLst>
                </p14:cNvPr>
                <p14:cNvContentPartPr/>
                <p14:nvPr/>
              </p14:nvContentPartPr>
              <p14:xfrm>
                <a:off x="7088067" y="2916960"/>
                <a:ext cx="188280" cy="82800"/>
              </p14:xfrm>
            </p:contentPart>
          </mc:Choice>
          <mc:Fallback xmlns="">
            <p:pic>
              <p:nvPicPr>
                <p:cNvPr id="112" name="Freihand 111">
                  <a:extLst>
                    <a:ext uri="{FF2B5EF4-FFF2-40B4-BE49-F238E27FC236}">
                      <a16:creationId xmlns:a16="http://schemas.microsoft.com/office/drawing/2014/main" id="{C97A5F97-C7B3-430B-9E9C-F72BE986BE4F}"/>
                    </a:ext>
                  </a:extLst>
                </p:cNvPr>
                <p:cNvPicPr/>
                <p:nvPr/>
              </p:nvPicPr>
              <p:blipFill>
                <a:blip r:embed="rId206"/>
                <a:stretch>
                  <a:fillRect/>
                </a:stretch>
              </p:blipFill>
              <p:spPr>
                <a:xfrm>
                  <a:off x="7083747" y="2912640"/>
                  <a:ext cx="196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FB482E39-AE55-47CD-8D46-D2B871E8E2B2}"/>
                    </a:ext>
                  </a:extLst>
                </p14:cNvPr>
                <p14:cNvContentPartPr/>
                <p14:nvPr/>
              </p14:nvContentPartPr>
              <p14:xfrm>
                <a:off x="5194467" y="3583320"/>
                <a:ext cx="421200" cy="91080"/>
              </p14:xfrm>
            </p:contentPart>
          </mc:Choice>
          <mc:Fallback xmlns="">
            <p:pic>
              <p:nvPicPr>
                <p:cNvPr id="119" name="Freihand 118">
                  <a:extLst>
                    <a:ext uri="{FF2B5EF4-FFF2-40B4-BE49-F238E27FC236}">
                      <a16:creationId xmlns:a16="http://schemas.microsoft.com/office/drawing/2014/main" id="{FB482E39-AE55-47CD-8D46-D2B871E8E2B2}"/>
                    </a:ext>
                  </a:extLst>
                </p:cNvPr>
                <p:cNvPicPr/>
                <p:nvPr/>
              </p:nvPicPr>
              <p:blipFill>
                <a:blip r:embed="rId208"/>
                <a:stretch>
                  <a:fillRect/>
                </a:stretch>
              </p:blipFill>
              <p:spPr>
                <a:xfrm>
                  <a:off x="5190147" y="3579000"/>
                  <a:ext cx="429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B985153-4135-45A2-B4D2-2001BAE2F99E}"/>
                    </a:ext>
                  </a:extLst>
                </p14:cNvPr>
                <p14:cNvContentPartPr/>
                <p14:nvPr/>
              </p14:nvContentPartPr>
              <p14:xfrm>
                <a:off x="5565627" y="3490440"/>
                <a:ext cx="49320" cy="35640"/>
              </p14:xfrm>
            </p:contentPart>
          </mc:Choice>
          <mc:Fallback xmlns="">
            <p:pic>
              <p:nvPicPr>
                <p:cNvPr id="120" name="Freihand 119">
                  <a:extLst>
                    <a:ext uri="{FF2B5EF4-FFF2-40B4-BE49-F238E27FC236}">
                      <a16:creationId xmlns:a16="http://schemas.microsoft.com/office/drawing/2014/main" id="{7B985153-4135-45A2-B4D2-2001BAE2F99E}"/>
                    </a:ext>
                  </a:extLst>
                </p:cNvPr>
                <p:cNvPicPr/>
                <p:nvPr/>
              </p:nvPicPr>
              <p:blipFill>
                <a:blip r:embed="rId210"/>
                <a:stretch>
                  <a:fillRect/>
                </a:stretch>
              </p:blipFill>
              <p:spPr>
                <a:xfrm>
                  <a:off x="5561307" y="3486120"/>
                  <a:ext cx="5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D79D8781-73DB-4F29-A5C2-48A88ECC120D}"/>
                    </a:ext>
                  </a:extLst>
                </p14:cNvPr>
                <p14:cNvContentPartPr/>
                <p14:nvPr/>
              </p14:nvContentPartPr>
              <p14:xfrm>
                <a:off x="5682987" y="3499800"/>
                <a:ext cx="111600" cy="108000"/>
              </p14:xfrm>
            </p:contentPart>
          </mc:Choice>
          <mc:Fallback xmlns="">
            <p:pic>
              <p:nvPicPr>
                <p:cNvPr id="121" name="Freihand 120">
                  <a:extLst>
                    <a:ext uri="{FF2B5EF4-FFF2-40B4-BE49-F238E27FC236}">
                      <a16:creationId xmlns:a16="http://schemas.microsoft.com/office/drawing/2014/main" id="{D79D8781-73DB-4F29-A5C2-48A88ECC120D}"/>
                    </a:ext>
                  </a:extLst>
                </p:cNvPr>
                <p:cNvPicPr/>
                <p:nvPr/>
              </p:nvPicPr>
              <p:blipFill>
                <a:blip r:embed="rId212"/>
                <a:stretch>
                  <a:fillRect/>
                </a:stretch>
              </p:blipFill>
              <p:spPr>
                <a:xfrm>
                  <a:off x="5678667" y="3495480"/>
                  <a:ext cx="1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FE40C64F-3F69-43A9-B1E4-8373747C0BE7}"/>
                    </a:ext>
                  </a:extLst>
                </p14:cNvPr>
                <p14:cNvContentPartPr/>
                <p14:nvPr/>
              </p14:nvContentPartPr>
              <p14:xfrm>
                <a:off x="5963787" y="3469560"/>
                <a:ext cx="141840" cy="85320"/>
              </p14:xfrm>
            </p:contentPart>
          </mc:Choice>
          <mc:Fallback xmlns="">
            <p:pic>
              <p:nvPicPr>
                <p:cNvPr id="122" name="Freihand 121">
                  <a:extLst>
                    <a:ext uri="{FF2B5EF4-FFF2-40B4-BE49-F238E27FC236}">
                      <a16:creationId xmlns:a16="http://schemas.microsoft.com/office/drawing/2014/main" id="{FE40C64F-3F69-43A9-B1E4-8373747C0BE7}"/>
                    </a:ext>
                  </a:extLst>
                </p:cNvPr>
                <p:cNvPicPr/>
                <p:nvPr/>
              </p:nvPicPr>
              <p:blipFill>
                <a:blip r:embed="rId214"/>
                <a:stretch>
                  <a:fillRect/>
                </a:stretch>
              </p:blipFill>
              <p:spPr>
                <a:xfrm>
                  <a:off x="5959467" y="3465240"/>
                  <a:ext cx="15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72754514-287F-4C88-A6ED-0BD0374EA931}"/>
                    </a:ext>
                  </a:extLst>
                </p14:cNvPr>
                <p14:cNvContentPartPr/>
                <p14:nvPr/>
              </p14:nvContentPartPr>
              <p14:xfrm>
                <a:off x="6101667" y="3351120"/>
                <a:ext cx="202680" cy="167400"/>
              </p14:xfrm>
            </p:contentPart>
          </mc:Choice>
          <mc:Fallback xmlns="">
            <p:pic>
              <p:nvPicPr>
                <p:cNvPr id="123" name="Freihand 122">
                  <a:extLst>
                    <a:ext uri="{FF2B5EF4-FFF2-40B4-BE49-F238E27FC236}">
                      <a16:creationId xmlns:a16="http://schemas.microsoft.com/office/drawing/2014/main" id="{72754514-287F-4C88-A6ED-0BD0374EA931}"/>
                    </a:ext>
                  </a:extLst>
                </p:cNvPr>
                <p:cNvPicPr/>
                <p:nvPr/>
              </p:nvPicPr>
              <p:blipFill>
                <a:blip r:embed="rId216"/>
                <a:stretch>
                  <a:fillRect/>
                </a:stretch>
              </p:blipFill>
              <p:spPr>
                <a:xfrm>
                  <a:off x="6097347" y="3346800"/>
                  <a:ext cx="211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300681C7-1ED8-4203-B3E3-19AB9D194B50}"/>
                    </a:ext>
                  </a:extLst>
                </p14:cNvPr>
                <p14:cNvContentPartPr/>
                <p14:nvPr/>
              </p14:nvContentPartPr>
              <p14:xfrm>
                <a:off x="6367707" y="3338160"/>
                <a:ext cx="140760" cy="150120"/>
              </p14:xfrm>
            </p:contentPart>
          </mc:Choice>
          <mc:Fallback xmlns="">
            <p:pic>
              <p:nvPicPr>
                <p:cNvPr id="124" name="Freihand 123">
                  <a:extLst>
                    <a:ext uri="{FF2B5EF4-FFF2-40B4-BE49-F238E27FC236}">
                      <a16:creationId xmlns:a16="http://schemas.microsoft.com/office/drawing/2014/main" id="{300681C7-1ED8-4203-B3E3-19AB9D194B50}"/>
                    </a:ext>
                  </a:extLst>
                </p:cNvPr>
                <p:cNvPicPr/>
                <p:nvPr/>
              </p:nvPicPr>
              <p:blipFill>
                <a:blip r:embed="rId218"/>
                <a:stretch>
                  <a:fillRect/>
                </a:stretch>
              </p:blipFill>
              <p:spPr>
                <a:xfrm>
                  <a:off x="6363387" y="3333840"/>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457EC412-7BC3-47D4-81B7-8634818E141D}"/>
                    </a:ext>
                  </a:extLst>
                </p14:cNvPr>
                <p14:cNvContentPartPr/>
                <p14:nvPr/>
              </p14:nvContentPartPr>
              <p14:xfrm>
                <a:off x="6493707" y="3336000"/>
                <a:ext cx="360" cy="360"/>
              </p14:xfrm>
            </p:contentPart>
          </mc:Choice>
          <mc:Fallback xmlns="">
            <p:pic>
              <p:nvPicPr>
                <p:cNvPr id="125" name="Freihand 124">
                  <a:extLst>
                    <a:ext uri="{FF2B5EF4-FFF2-40B4-BE49-F238E27FC236}">
                      <a16:creationId xmlns:a16="http://schemas.microsoft.com/office/drawing/2014/main" id="{457EC412-7BC3-47D4-81B7-8634818E141D}"/>
                    </a:ext>
                  </a:extLst>
                </p:cNvPr>
                <p:cNvPicPr/>
                <p:nvPr/>
              </p:nvPicPr>
              <p:blipFill>
                <a:blip r:embed="rId113"/>
                <a:stretch>
                  <a:fillRect/>
                </a:stretch>
              </p:blipFill>
              <p:spPr>
                <a:xfrm>
                  <a:off x="6489387" y="333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B831165D-4C6E-4C9A-BD8A-6AD9A634967F}"/>
                    </a:ext>
                  </a:extLst>
                </p14:cNvPr>
                <p14:cNvContentPartPr/>
                <p14:nvPr/>
              </p14:nvContentPartPr>
              <p14:xfrm>
                <a:off x="6523227" y="3251760"/>
                <a:ext cx="188640" cy="198720"/>
              </p14:xfrm>
            </p:contentPart>
          </mc:Choice>
          <mc:Fallback xmlns="">
            <p:pic>
              <p:nvPicPr>
                <p:cNvPr id="126" name="Freihand 125">
                  <a:extLst>
                    <a:ext uri="{FF2B5EF4-FFF2-40B4-BE49-F238E27FC236}">
                      <a16:creationId xmlns:a16="http://schemas.microsoft.com/office/drawing/2014/main" id="{B831165D-4C6E-4C9A-BD8A-6AD9A634967F}"/>
                    </a:ext>
                  </a:extLst>
                </p:cNvPr>
                <p:cNvPicPr/>
                <p:nvPr/>
              </p:nvPicPr>
              <p:blipFill>
                <a:blip r:embed="rId221"/>
                <a:stretch>
                  <a:fillRect/>
                </a:stretch>
              </p:blipFill>
              <p:spPr>
                <a:xfrm>
                  <a:off x="6518907" y="3247440"/>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5772CC4A-4CDB-4AED-8185-94856BA8EAD1}"/>
                    </a:ext>
                  </a:extLst>
                </p14:cNvPr>
                <p14:cNvContentPartPr/>
                <p14:nvPr/>
              </p14:nvContentPartPr>
              <p14:xfrm>
                <a:off x="6756867" y="3305040"/>
                <a:ext cx="148680" cy="122400"/>
              </p14:xfrm>
            </p:contentPart>
          </mc:Choice>
          <mc:Fallback xmlns="">
            <p:pic>
              <p:nvPicPr>
                <p:cNvPr id="127" name="Freihand 126">
                  <a:extLst>
                    <a:ext uri="{FF2B5EF4-FFF2-40B4-BE49-F238E27FC236}">
                      <a16:creationId xmlns:a16="http://schemas.microsoft.com/office/drawing/2014/main" id="{5772CC4A-4CDB-4AED-8185-94856BA8EAD1}"/>
                    </a:ext>
                  </a:extLst>
                </p:cNvPr>
                <p:cNvPicPr/>
                <p:nvPr/>
              </p:nvPicPr>
              <p:blipFill>
                <a:blip r:embed="rId223"/>
                <a:stretch>
                  <a:fillRect/>
                </a:stretch>
              </p:blipFill>
              <p:spPr>
                <a:xfrm>
                  <a:off x="6752547" y="3300720"/>
                  <a:ext cx="157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9" name="Freihand 128">
                  <a:extLst>
                    <a:ext uri="{FF2B5EF4-FFF2-40B4-BE49-F238E27FC236}">
                      <a16:creationId xmlns:a16="http://schemas.microsoft.com/office/drawing/2014/main" id="{3DF1AE68-AAD7-46B1-84EC-08E5549CD922}"/>
                    </a:ext>
                  </a:extLst>
                </p14:cNvPr>
                <p14:cNvContentPartPr/>
                <p14:nvPr/>
              </p14:nvContentPartPr>
              <p14:xfrm>
                <a:off x="7076547" y="3222240"/>
                <a:ext cx="221040" cy="131400"/>
              </p14:xfrm>
            </p:contentPart>
          </mc:Choice>
          <mc:Fallback xmlns="">
            <p:pic>
              <p:nvPicPr>
                <p:cNvPr id="129" name="Freihand 128">
                  <a:extLst>
                    <a:ext uri="{FF2B5EF4-FFF2-40B4-BE49-F238E27FC236}">
                      <a16:creationId xmlns:a16="http://schemas.microsoft.com/office/drawing/2014/main" id="{3DF1AE68-AAD7-46B1-84EC-08E5549CD922}"/>
                    </a:ext>
                  </a:extLst>
                </p:cNvPr>
                <p:cNvPicPr/>
                <p:nvPr/>
              </p:nvPicPr>
              <p:blipFill>
                <a:blip r:embed="rId225"/>
                <a:stretch>
                  <a:fillRect/>
                </a:stretch>
              </p:blipFill>
              <p:spPr>
                <a:xfrm>
                  <a:off x="7072227" y="3217920"/>
                  <a:ext cx="229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0" name="Freihand 129">
                  <a:extLst>
                    <a:ext uri="{FF2B5EF4-FFF2-40B4-BE49-F238E27FC236}">
                      <a16:creationId xmlns:a16="http://schemas.microsoft.com/office/drawing/2014/main" id="{7B039345-CC94-4134-8988-BA402828284D}"/>
                    </a:ext>
                  </a:extLst>
                </p14:cNvPr>
                <p14:cNvContentPartPr/>
                <p14:nvPr/>
              </p14:nvContentPartPr>
              <p14:xfrm>
                <a:off x="7298307" y="3161040"/>
                <a:ext cx="195840" cy="161640"/>
              </p14:xfrm>
            </p:contentPart>
          </mc:Choice>
          <mc:Fallback xmlns="">
            <p:pic>
              <p:nvPicPr>
                <p:cNvPr id="130" name="Freihand 129">
                  <a:extLst>
                    <a:ext uri="{FF2B5EF4-FFF2-40B4-BE49-F238E27FC236}">
                      <a16:creationId xmlns:a16="http://schemas.microsoft.com/office/drawing/2014/main" id="{7B039345-CC94-4134-8988-BA402828284D}"/>
                    </a:ext>
                  </a:extLst>
                </p:cNvPr>
                <p:cNvPicPr/>
                <p:nvPr/>
              </p:nvPicPr>
              <p:blipFill>
                <a:blip r:embed="rId227"/>
                <a:stretch>
                  <a:fillRect/>
                </a:stretch>
              </p:blipFill>
              <p:spPr>
                <a:xfrm>
                  <a:off x="7293987" y="3156720"/>
                  <a:ext cx="204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AF216503-0844-4818-A682-EE23ADB2E4F3}"/>
                    </a:ext>
                  </a:extLst>
                </p14:cNvPr>
                <p14:cNvContentPartPr/>
                <p14:nvPr/>
              </p14:nvContentPartPr>
              <p14:xfrm>
                <a:off x="7486587" y="3221160"/>
                <a:ext cx="108360" cy="81720"/>
              </p14:xfrm>
            </p:contentPart>
          </mc:Choice>
          <mc:Fallback xmlns="">
            <p:pic>
              <p:nvPicPr>
                <p:cNvPr id="131" name="Freihand 130">
                  <a:extLst>
                    <a:ext uri="{FF2B5EF4-FFF2-40B4-BE49-F238E27FC236}">
                      <a16:creationId xmlns:a16="http://schemas.microsoft.com/office/drawing/2014/main" id="{AF216503-0844-4818-A682-EE23ADB2E4F3}"/>
                    </a:ext>
                  </a:extLst>
                </p:cNvPr>
                <p:cNvPicPr/>
                <p:nvPr/>
              </p:nvPicPr>
              <p:blipFill>
                <a:blip r:embed="rId229"/>
                <a:stretch>
                  <a:fillRect/>
                </a:stretch>
              </p:blipFill>
              <p:spPr>
                <a:xfrm>
                  <a:off x="7482267" y="3216840"/>
                  <a:ext cx="11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584170FA-177A-48BF-B6CB-A56E75C38BEF}"/>
                    </a:ext>
                  </a:extLst>
                </p14:cNvPr>
                <p14:cNvContentPartPr/>
                <p14:nvPr/>
              </p14:nvContentPartPr>
              <p14:xfrm>
                <a:off x="7601067" y="3087960"/>
                <a:ext cx="163800" cy="190080"/>
              </p14:xfrm>
            </p:contentPart>
          </mc:Choice>
          <mc:Fallback xmlns="">
            <p:pic>
              <p:nvPicPr>
                <p:cNvPr id="132" name="Freihand 131">
                  <a:extLst>
                    <a:ext uri="{FF2B5EF4-FFF2-40B4-BE49-F238E27FC236}">
                      <a16:creationId xmlns:a16="http://schemas.microsoft.com/office/drawing/2014/main" id="{584170FA-177A-48BF-B6CB-A56E75C38BEF}"/>
                    </a:ext>
                  </a:extLst>
                </p:cNvPr>
                <p:cNvPicPr/>
                <p:nvPr/>
              </p:nvPicPr>
              <p:blipFill>
                <a:blip r:embed="rId231"/>
                <a:stretch>
                  <a:fillRect/>
                </a:stretch>
              </p:blipFill>
              <p:spPr>
                <a:xfrm>
                  <a:off x="7596747" y="3083640"/>
                  <a:ext cx="172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Freihand 132">
                  <a:extLst>
                    <a:ext uri="{FF2B5EF4-FFF2-40B4-BE49-F238E27FC236}">
                      <a16:creationId xmlns:a16="http://schemas.microsoft.com/office/drawing/2014/main" id="{C2D2676D-762A-48E6-BA91-5DD30A78A3D9}"/>
                    </a:ext>
                  </a:extLst>
                </p14:cNvPr>
                <p14:cNvContentPartPr/>
                <p14:nvPr/>
              </p14:nvContentPartPr>
              <p14:xfrm>
                <a:off x="7842627" y="3157080"/>
                <a:ext cx="186120" cy="98640"/>
              </p14:xfrm>
            </p:contentPart>
          </mc:Choice>
          <mc:Fallback xmlns="">
            <p:pic>
              <p:nvPicPr>
                <p:cNvPr id="133" name="Freihand 132">
                  <a:extLst>
                    <a:ext uri="{FF2B5EF4-FFF2-40B4-BE49-F238E27FC236}">
                      <a16:creationId xmlns:a16="http://schemas.microsoft.com/office/drawing/2014/main" id="{C2D2676D-762A-48E6-BA91-5DD30A78A3D9}"/>
                    </a:ext>
                  </a:extLst>
                </p:cNvPr>
                <p:cNvPicPr/>
                <p:nvPr/>
              </p:nvPicPr>
              <p:blipFill>
                <a:blip r:embed="rId233"/>
                <a:stretch>
                  <a:fillRect/>
                </a:stretch>
              </p:blipFill>
              <p:spPr>
                <a:xfrm>
                  <a:off x="7838307" y="3152760"/>
                  <a:ext cx="19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Freihand 133">
                  <a:extLst>
                    <a:ext uri="{FF2B5EF4-FFF2-40B4-BE49-F238E27FC236}">
                      <a16:creationId xmlns:a16="http://schemas.microsoft.com/office/drawing/2014/main" id="{E180E9DE-D6E3-4A45-B98E-1114BD09FB43}"/>
                    </a:ext>
                  </a:extLst>
                </p14:cNvPr>
                <p14:cNvContentPartPr/>
                <p14:nvPr/>
              </p14:nvContentPartPr>
              <p14:xfrm>
                <a:off x="8034507" y="3005160"/>
                <a:ext cx="388080" cy="300600"/>
              </p14:xfrm>
            </p:contentPart>
          </mc:Choice>
          <mc:Fallback xmlns="">
            <p:pic>
              <p:nvPicPr>
                <p:cNvPr id="134" name="Freihand 133">
                  <a:extLst>
                    <a:ext uri="{FF2B5EF4-FFF2-40B4-BE49-F238E27FC236}">
                      <a16:creationId xmlns:a16="http://schemas.microsoft.com/office/drawing/2014/main" id="{E180E9DE-D6E3-4A45-B98E-1114BD09FB43}"/>
                    </a:ext>
                  </a:extLst>
                </p:cNvPr>
                <p:cNvPicPr/>
                <p:nvPr/>
              </p:nvPicPr>
              <p:blipFill>
                <a:blip r:embed="rId235"/>
                <a:stretch>
                  <a:fillRect/>
                </a:stretch>
              </p:blipFill>
              <p:spPr>
                <a:xfrm>
                  <a:off x="8030187" y="3000840"/>
                  <a:ext cx="396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 name="Freihand 134">
                  <a:extLst>
                    <a:ext uri="{FF2B5EF4-FFF2-40B4-BE49-F238E27FC236}">
                      <a16:creationId xmlns:a16="http://schemas.microsoft.com/office/drawing/2014/main" id="{123AEA8A-635A-40AA-8394-381050D117AF}"/>
                    </a:ext>
                  </a:extLst>
                </p14:cNvPr>
                <p14:cNvContentPartPr/>
                <p14:nvPr/>
              </p14:nvContentPartPr>
              <p14:xfrm>
                <a:off x="7844787" y="3033600"/>
                <a:ext cx="129960" cy="8280"/>
              </p14:xfrm>
            </p:contentPart>
          </mc:Choice>
          <mc:Fallback xmlns="">
            <p:pic>
              <p:nvPicPr>
                <p:cNvPr id="135" name="Freihand 134">
                  <a:extLst>
                    <a:ext uri="{FF2B5EF4-FFF2-40B4-BE49-F238E27FC236}">
                      <a16:creationId xmlns:a16="http://schemas.microsoft.com/office/drawing/2014/main" id="{123AEA8A-635A-40AA-8394-381050D117AF}"/>
                    </a:ext>
                  </a:extLst>
                </p:cNvPr>
                <p:cNvPicPr/>
                <p:nvPr/>
              </p:nvPicPr>
              <p:blipFill>
                <a:blip r:embed="rId237"/>
                <a:stretch>
                  <a:fillRect/>
                </a:stretch>
              </p:blipFill>
              <p:spPr>
                <a:xfrm>
                  <a:off x="7840467" y="3029280"/>
                  <a:ext cx="138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15DA5CBC-82B3-4E63-9B37-5C360718DABF}"/>
                    </a:ext>
                  </a:extLst>
                </p14:cNvPr>
                <p14:cNvContentPartPr/>
                <p14:nvPr/>
              </p14:nvContentPartPr>
              <p14:xfrm>
                <a:off x="8559747" y="2950440"/>
                <a:ext cx="73800" cy="163440"/>
              </p14:xfrm>
            </p:contentPart>
          </mc:Choice>
          <mc:Fallback xmlns="">
            <p:pic>
              <p:nvPicPr>
                <p:cNvPr id="137" name="Freihand 136">
                  <a:extLst>
                    <a:ext uri="{FF2B5EF4-FFF2-40B4-BE49-F238E27FC236}">
                      <a16:creationId xmlns:a16="http://schemas.microsoft.com/office/drawing/2014/main" id="{15DA5CBC-82B3-4E63-9B37-5C360718DABF}"/>
                    </a:ext>
                  </a:extLst>
                </p:cNvPr>
                <p:cNvPicPr/>
                <p:nvPr/>
              </p:nvPicPr>
              <p:blipFill>
                <a:blip r:embed="rId239"/>
                <a:stretch>
                  <a:fillRect/>
                </a:stretch>
              </p:blipFill>
              <p:spPr>
                <a:xfrm>
                  <a:off x="8555427" y="2946120"/>
                  <a:ext cx="82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91898FAC-36B1-4BA5-9A39-A692C383E48C}"/>
                    </a:ext>
                  </a:extLst>
                </p14:cNvPr>
                <p14:cNvContentPartPr/>
                <p14:nvPr/>
              </p14:nvContentPartPr>
              <p14:xfrm>
                <a:off x="8645787" y="3007320"/>
                <a:ext cx="95400" cy="95760"/>
              </p14:xfrm>
            </p:contentPart>
          </mc:Choice>
          <mc:Fallback xmlns="">
            <p:pic>
              <p:nvPicPr>
                <p:cNvPr id="138" name="Freihand 137">
                  <a:extLst>
                    <a:ext uri="{FF2B5EF4-FFF2-40B4-BE49-F238E27FC236}">
                      <a16:creationId xmlns:a16="http://schemas.microsoft.com/office/drawing/2014/main" id="{91898FAC-36B1-4BA5-9A39-A692C383E48C}"/>
                    </a:ext>
                  </a:extLst>
                </p:cNvPr>
                <p:cNvPicPr/>
                <p:nvPr/>
              </p:nvPicPr>
              <p:blipFill>
                <a:blip r:embed="rId241"/>
                <a:stretch>
                  <a:fillRect/>
                </a:stretch>
              </p:blipFill>
              <p:spPr>
                <a:xfrm>
                  <a:off x="8641467" y="3003000"/>
                  <a:ext cx="104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35B0535A-832B-4937-A1FD-381403A8FE70}"/>
                    </a:ext>
                  </a:extLst>
                </p14:cNvPr>
                <p14:cNvContentPartPr/>
                <p14:nvPr/>
              </p14:nvContentPartPr>
              <p14:xfrm>
                <a:off x="8769267" y="2992200"/>
                <a:ext cx="3600" cy="20160"/>
              </p14:xfrm>
            </p:contentPart>
          </mc:Choice>
          <mc:Fallback xmlns="">
            <p:pic>
              <p:nvPicPr>
                <p:cNvPr id="139" name="Freihand 138">
                  <a:extLst>
                    <a:ext uri="{FF2B5EF4-FFF2-40B4-BE49-F238E27FC236}">
                      <a16:creationId xmlns:a16="http://schemas.microsoft.com/office/drawing/2014/main" id="{35B0535A-832B-4937-A1FD-381403A8FE70}"/>
                    </a:ext>
                  </a:extLst>
                </p:cNvPr>
                <p:cNvPicPr/>
                <p:nvPr/>
              </p:nvPicPr>
              <p:blipFill>
                <a:blip r:embed="rId243"/>
                <a:stretch>
                  <a:fillRect/>
                </a:stretch>
              </p:blipFill>
              <p:spPr>
                <a:xfrm>
                  <a:off x="8764947" y="2987880"/>
                  <a:ext cx="12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F1FCD163-418D-40F1-B00D-FBBEB9854ADD}"/>
                    </a:ext>
                  </a:extLst>
                </p14:cNvPr>
                <p14:cNvContentPartPr/>
                <p14:nvPr/>
              </p14:nvContentPartPr>
              <p14:xfrm>
                <a:off x="8734707" y="2936400"/>
                <a:ext cx="126720" cy="296280"/>
              </p14:xfrm>
            </p:contentPart>
          </mc:Choice>
          <mc:Fallback xmlns="">
            <p:pic>
              <p:nvPicPr>
                <p:cNvPr id="140" name="Freihand 139">
                  <a:extLst>
                    <a:ext uri="{FF2B5EF4-FFF2-40B4-BE49-F238E27FC236}">
                      <a16:creationId xmlns:a16="http://schemas.microsoft.com/office/drawing/2014/main" id="{F1FCD163-418D-40F1-B00D-FBBEB9854ADD}"/>
                    </a:ext>
                  </a:extLst>
                </p:cNvPr>
                <p:cNvPicPr/>
                <p:nvPr/>
              </p:nvPicPr>
              <p:blipFill>
                <a:blip r:embed="rId245"/>
                <a:stretch>
                  <a:fillRect/>
                </a:stretch>
              </p:blipFill>
              <p:spPr>
                <a:xfrm>
                  <a:off x="8730387" y="2932080"/>
                  <a:ext cx="135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0FFF55E6-700C-4ABF-860E-D40A1BF90B01}"/>
                    </a:ext>
                  </a:extLst>
                </p14:cNvPr>
                <p14:cNvContentPartPr/>
                <p14:nvPr/>
              </p14:nvContentPartPr>
              <p14:xfrm>
                <a:off x="8920827" y="3028200"/>
                <a:ext cx="360" cy="360"/>
              </p14:xfrm>
            </p:contentPart>
          </mc:Choice>
          <mc:Fallback xmlns="">
            <p:pic>
              <p:nvPicPr>
                <p:cNvPr id="141" name="Freihand 140">
                  <a:extLst>
                    <a:ext uri="{FF2B5EF4-FFF2-40B4-BE49-F238E27FC236}">
                      <a16:creationId xmlns:a16="http://schemas.microsoft.com/office/drawing/2014/main" id="{0FFF55E6-700C-4ABF-860E-D40A1BF90B01}"/>
                    </a:ext>
                  </a:extLst>
                </p:cNvPr>
                <p:cNvPicPr/>
                <p:nvPr/>
              </p:nvPicPr>
              <p:blipFill>
                <a:blip r:embed="rId113"/>
                <a:stretch>
                  <a:fillRect/>
                </a:stretch>
              </p:blipFill>
              <p:spPr>
                <a:xfrm>
                  <a:off x="8916507" y="3023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4B4EB105-C9B9-43B5-9F3A-EFADDC38917B}"/>
                    </a:ext>
                  </a:extLst>
                </p14:cNvPr>
                <p14:cNvContentPartPr/>
                <p14:nvPr/>
              </p14:nvContentPartPr>
              <p14:xfrm>
                <a:off x="9038907" y="2935320"/>
                <a:ext cx="176040" cy="138240"/>
              </p14:xfrm>
            </p:contentPart>
          </mc:Choice>
          <mc:Fallback xmlns="">
            <p:pic>
              <p:nvPicPr>
                <p:cNvPr id="142" name="Freihand 141">
                  <a:extLst>
                    <a:ext uri="{FF2B5EF4-FFF2-40B4-BE49-F238E27FC236}">
                      <a16:creationId xmlns:a16="http://schemas.microsoft.com/office/drawing/2014/main" id="{4B4EB105-C9B9-43B5-9F3A-EFADDC38917B}"/>
                    </a:ext>
                  </a:extLst>
                </p:cNvPr>
                <p:cNvPicPr/>
                <p:nvPr/>
              </p:nvPicPr>
              <p:blipFill>
                <a:blip r:embed="rId248"/>
                <a:stretch>
                  <a:fillRect/>
                </a:stretch>
              </p:blipFill>
              <p:spPr>
                <a:xfrm>
                  <a:off x="9034587" y="2931000"/>
                  <a:ext cx="18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CC5D2465-C5E4-4C61-BA4F-2F432E1AD8AC}"/>
                    </a:ext>
                  </a:extLst>
                </p14:cNvPr>
                <p14:cNvContentPartPr/>
                <p14:nvPr/>
              </p14:nvContentPartPr>
              <p14:xfrm>
                <a:off x="9222867" y="2970240"/>
                <a:ext cx="106920" cy="111600"/>
              </p14:xfrm>
            </p:contentPart>
          </mc:Choice>
          <mc:Fallback xmlns="">
            <p:pic>
              <p:nvPicPr>
                <p:cNvPr id="143" name="Freihand 142">
                  <a:extLst>
                    <a:ext uri="{FF2B5EF4-FFF2-40B4-BE49-F238E27FC236}">
                      <a16:creationId xmlns:a16="http://schemas.microsoft.com/office/drawing/2014/main" id="{CC5D2465-C5E4-4C61-BA4F-2F432E1AD8AC}"/>
                    </a:ext>
                  </a:extLst>
                </p:cNvPr>
                <p:cNvPicPr/>
                <p:nvPr/>
              </p:nvPicPr>
              <p:blipFill>
                <a:blip r:embed="rId250"/>
                <a:stretch>
                  <a:fillRect/>
                </a:stretch>
              </p:blipFill>
              <p:spPr>
                <a:xfrm>
                  <a:off x="9218547" y="2965920"/>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6CFC4839-0B93-41B1-A93C-F5860846A900}"/>
                    </a:ext>
                  </a:extLst>
                </p14:cNvPr>
                <p14:cNvContentPartPr/>
                <p14:nvPr/>
              </p14:nvContentPartPr>
              <p14:xfrm>
                <a:off x="9406827" y="2934960"/>
                <a:ext cx="187920" cy="215640"/>
              </p14:xfrm>
            </p:contentPart>
          </mc:Choice>
          <mc:Fallback xmlns="">
            <p:pic>
              <p:nvPicPr>
                <p:cNvPr id="144" name="Freihand 143">
                  <a:extLst>
                    <a:ext uri="{FF2B5EF4-FFF2-40B4-BE49-F238E27FC236}">
                      <a16:creationId xmlns:a16="http://schemas.microsoft.com/office/drawing/2014/main" id="{6CFC4839-0B93-41B1-A93C-F5860846A900}"/>
                    </a:ext>
                  </a:extLst>
                </p:cNvPr>
                <p:cNvPicPr/>
                <p:nvPr/>
              </p:nvPicPr>
              <p:blipFill>
                <a:blip r:embed="rId252"/>
                <a:stretch>
                  <a:fillRect/>
                </a:stretch>
              </p:blipFill>
              <p:spPr>
                <a:xfrm>
                  <a:off x="9402507" y="2930640"/>
                  <a:ext cx="196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C7724F80-E44E-43ED-A2E5-6A5157DD31E7}"/>
                    </a:ext>
                  </a:extLst>
                </p14:cNvPr>
                <p14:cNvContentPartPr/>
                <p14:nvPr/>
              </p14:nvContentPartPr>
              <p14:xfrm>
                <a:off x="9590427" y="2987160"/>
                <a:ext cx="339840" cy="177480"/>
              </p14:xfrm>
            </p:contentPart>
          </mc:Choice>
          <mc:Fallback xmlns="">
            <p:pic>
              <p:nvPicPr>
                <p:cNvPr id="145" name="Freihand 144">
                  <a:extLst>
                    <a:ext uri="{FF2B5EF4-FFF2-40B4-BE49-F238E27FC236}">
                      <a16:creationId xmlns:a16="http://schemas.microsoft.com/office/drawing/2014/main" id="{C7724F80-E44E-43ED-A2E5-6A5157DD31E7}"/>
                    </a:ext>
                  </a:extLst>
                </p:cNvPr>
                <p:cNvPicPr/>
                <p:nvPr/>
              </p:nvPicPr>
              <p:blipFill>
                <a:blip r:embed="rId254"/>
                <a:stretch>
                  <a:fillRect/>
                </a:stretch>
              </p:blipFill>
              <p:spPr>
                <a:xfrm>
                  <a:off x="9586107" y="2982840"/>
                  <a:ext cx="348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77028953-4C6B-4D6B-A871-ED65E593D3DE}"/>
                    </a:ext>
                  </a:extLst>
                </p14:cNvPr>
                <p14:cNvContentPartPr/>
                <p14:nvPr/>
              </p14:nvContentPartPr>
              <p14:xfrm>
                <a:off x="9904347" y="3067440"/>
                <a:ext cx="79920" cy="96120"/>
              </p14:xfrm>
            </p:contentPart>
          </mc:Choice>
          <mc:Fallback xmlns="">
            <p:pic>
              <p:nvPicPr>
                <p:cNvPr id="146" name="Freihand 145">
                  <a:extLst>
                    <a:ext uri="{FF2B5EF4-FFF2-40B4-BE49-F238E27FC236}">
                      <a16:creationId xmlns:a16="http://schemas.microsoft.com/office/drawing/2014/main" id="{77028953-4C6B-4D6B-A871-ED65E593D3DE}"/>
                    </a:ext>
                  </a:extLst>
                </p:cNvPr>
                <p:cNvPicPr/>
                <p:nvPr/>
              </p:nvPicPr>
              <p:blipFill>
                <a:blip r:embed="rId256"/>
                <a:stretch>
                  <a:fillRect/>
                </a:stretch>
              </p:blipFill>
              <p:spPr>
                <a:xfrm>
                  <a:off x="9900027" y="3063120"/>
                  <a:ext cx="88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F54404EC-2812-47C1-8F02-3C9EEA00F863}"/>
                    </a:ext>
                  </a:extLst>
                </p14:cNvPr>
                <p14:cNvContentPartPr/>
                <p14:nvPr/>
              </p14:nvContentPartPr>
              <p14:xfrm>
                <a:off x="10048347" y="3053400"/>
                <a:ext cx="180000" cy="205200"/>
              </p14:xfrm>
            </p:contentPart>
          </mc:Choice>
          <mc:Fallback xmlns="">
            <p:pic>
              <p:nvPicPr>
                <p:cNvPr id="147" name="Freihand 146">
                  <a:extLst>
                    <a:ext uri="{FF2B5EF4-FFF2-40B4-BE49-F238E27FC236}">
                      <a16:creationId xmlns:a16="http://schemas.microsoft.com/office/drawing/2014/main" id="{F54404EC-2812-47C1-8F02-3C9EEA00F863}"/>
                    </a:ext>
                  </a:extLst>
                </p:cNvPr>
                <p:cNvPicPr/>
                <p:nvPr/>
              </p:nvPicPr>
              <p:blipFill>
                <a:blip r:embed="rId258"/>
                <a:stretch>
                  <a:fillRect/>
                </a:stretch>
              </p:blipFill>
              <p:spPr>
                <a:xfrm>
                  <a:off x="10044027" y="3049080"/>
                  <a:ext cx="188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C09B1883-E78F-47F5-A370-67F219C523AD}"/>
                    </a:ext>
                  </a:extLst>
                </p14:cNvPr>
                <p14:cNvContentPartPr/>
                <p14:nvPr/>
              </p14:nvContentPartPr>
              <p14:xfrm>
                <a:off x="10263267" y="3070680"/>
                <a:ext cx="208440" cy="166680"/>
              </p14:xfrm>
            </p:contentPart>
          </mc:Choice>
          <mc:Fallback xmlns="">
            <p:pic>
              <p:nvPicPr>
                <p:cNvPr id="148" name="Freihand 147">
                  <a:extLst>
                    <a:ext uri="{FF2B5EF4-FFF2-40B4-BE49-F238E27FC236}">
                      <a16:creationId xmlns:a16="http://schemas.microsoft.com/office/drawing/2014/main" id="{C09B1883-E78F-47F5-A370-67F219C523AD}"/>
                    </a:ext>
                  </a:extLst>
                </p:cNvPr>
                <p:cNvPicPr/>
                <p:nvPr/>
              </p:nvPicPr>
              <p:blipFill>
                <a:blip r:embed="rId260"/>
                <a:stretch>
                  <a:fillRect/>
                </a:stretch>
              </p:blipFill>
              <p:spPr>
                <a:xfrm>
                  <a:off x="10258947" y="3066360"/>
                  <a:ext cx="217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2F7EB0C7-D171-46E8-9D8F-A454E7A323B3}"/>
                    </a:ext>
                  </a:extLst>
                </p14:cNvPr>
                <p14:cNvContentPartPr/>
                <p14:nvPr/>
              </p14:nvContentPartPr>
              <p14:xfrm>
                <a:off x="10454787" y="3072840"/>
                <a:ext cx="198720" cy="165240"/>
              </p14:xfrm>
            </p:contentPart>
          </mc:Choice>
          <mc:Fallback xmlns="">
            <p:pic>
              <p:nvPicPr>
                <p:cNvPr id="149" name="Freihand 148">
                  <a:extLst>
                    <a:ext uri="{FF2B5EF4-FFF2-40B4-BE49-F238E27FC236}">
                      <a16:creationId xmlns:a16="http://schemas.microsoft.com/office/drawing/2014/main" id="{2F7EB0C7-D171-46E8-9D8F-A454E7A323B3}"/>
                    </a:ext>
                  </a:extLst>
                </p:cNvPr>
                <p:cNvPicPr/>
                <p:nvPr/>
              </p:nvPicPr>
              <p:blipFill>
                <a:blip r:embed="rId262"/>
                <a:stretch>
                  <a:fillRect/>
                </a:stretch>
              </p:blipFill>
              <p:spPr>
                <a:xfrm>
                  <a:off x="10450467" y="3068520"/>
                  <a:ext cx="207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D9650B82-4975-48BB-9FB8-69B7C70936CA}"/>
                    </a:ext>
                  </a:extLst>
                </p14:cNvPr>
                <p14:cNvContentPartPr/>
                <p14:nvPr/>
              </p14:nvContentPartPr>
              <p14:xfrm>
                <a:off x="10742427" y="3033240"/>
                <a:ext cx="126000" cy="177120"/>
              </p14:xfrm>
            </p:contentPart>
          </mc:Choice>
          <mc:Fallback xmlns="">
            <p:pic>
              <p:nvPicPr>
                <p:cNvPr id="150" name="Freihand 149">
                  <a:extLst>
                    <a:ext uri="{FF2B5EF4-FFF2-40B4-BE49-F238E27FC236}">
                      <a16:creationId xmlns:a16="http://schemas.microsoft.com/office/drawing/2014/main" id="{D9650B82-4975-48BB-9FB8-69B7C70936CA}"/>
                    </a:ext>
                  </a:extLst>
                </p:cNvPr>
                <p:cNvPicPr/>
                <p:nvPr/>
              </p:nvPicPr>
              <p:blipFill>
                <a:blip r:embed="rId264"/>
                <a:stretch>
                  <a:fillRect/>
                </a:stretch>
              </p:blipFill>
              <p:spPr>
                <a:xfrm>
                  <a:off x="10738107" y="3028920"/>
                  <a:ext cx="134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CA31D28B-13FC-46B4-B8E3-6F8431912B9E}"/>
                    </a:ext>
                  </a:extLst>
                </p14:cNvPr>
                <p14:cNvContentPartPr/>
                <p14:nvPr/>
              </p14:nvContentPartPr>
              <p14:xfrm>
                <a:off x="10878147" y="3125040"/>
                <a:ext cx="97920" cy="101880"/>
              </p14:xfrm>
            </p:contentPart>
          </mc:Choice>
          <mc:Fallback xmlns="">
            <p:pic>
              <p:nvPicPr>
                <p:cNvPr id="151" name="Freihand 150">
                  <a:extLst>
                    <a:ext uri="{FF2B5EF4-FFF2-40B4-BE49-F238E27FC236}">
                      <a16:creationId xmlns:a16="http://schemas.microsoft.com/office/drawing/2014/main" id="{CA31D28B-13FC-46B4-B8E3-6F8431912B9E}"/>
                    </a:ext>
                  </a:extLst>
                </p:cNvPr>
                <p:cNvPicPr/>
                <p:nvPr/>
              </p:nvPicPr>
              <p:blipFill>
                <a:blip r:embed="rId266"/>
                <a:stretch>
                  <a:fillRect/>
                </a:stretch>
              </p:blipFill>
              <p:spPr>
                <a:xfrm>
                  <a:off x="10873827" y="3120720"/>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951DF5B9-3BCD-438F-920D-E2382737E4CC}"/>
                    </a:ext>
                  </a:extLst>
                </p14:cNvPr>
                <p14:cNvContentPartPr/>
                <p14:nvPr/>
              </p14:nvContentPartPr>
              <p14:xfrm>
                <a:off x="10982907" y="3007320"/>
                <a:ext cx="105480" cy="179640"/>
              </p14:xfrm>
            </p:contentPart>
          </mc:Choice>
          <mc:Fallback xmlns="">
            <p:pic>
              <p:nvPicPr>
                <p:cNvPr id="152" name="Freihand 151">
                  <a:extLst>
                    <a:ext uri="{FF2B5EF4-FFF2-40B4-BE49-F238E27FC236}">
                      <a16:creationId xmlns:a16="http://schemas.microsoft.com/office/drawing/2014/main" id="{951DF5B9-3BCD-438F-920D-E2382737E4CC}"/>
                    </a:ext>
                  </a:extLst>
                </p:cNvPr>
                <p:cNvPicPr/>
                <p:nvPr/>
              </p:nvPicPr>
              <p:blipFill>
                <a:blip r:embed="rId268"/>
                <a:stretch>
                  <a:fillRect/>
                </a:stretch>
              </p:blipFill>
              <p:spPr>
                <a:xfrm>
                  <a:off x="10978587" y="3003000"/>
                  <a:ext cx="114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2DD5F71F-A1A3-4C52-8BDE-FDA34D2B0676}"/>
                    </a:ext>
                  </a:extLst>
                </p14:cNvPr>
                <p14:cNvContentPartPr/>
                <p14:nvPr/>
              </p14:nvContentPartPr>
              <p14:xfrm>
                <a:off x="11109267" y="3098400"/>
                <a:ext cx="204480" cy="93960"/>
              </p14:xfrm>
            </p:contentPart>
          </mc:Choice>
          <mc:Fallback xmlns="">
            <p:pic>
              <p:nvPicPr>
                <p:cNvPr id="154" name="Freihand 153">
                  <a:extLst>
                    <a:ext uri="{FF2B5EF4-FFF2-40B4-BE49-F238E27FC236}">
                      <a16:creationId xmlns:a16="http://schemas.microsoft.com/office/drawing/2014/main" id="{2DD5F71F-A1A3-4C52-8BDE-FDA34D2B0676}"/>
                    </a:ext>
                  </a:extLst>
                </p:cNvPr>
                <p:cNvPicPr/>
                <p:nvPr/>
              </p:nvPicPr>
              <p:blipFill>
                <a:blip r:embed="rId270"/>
                <a:stretch>
                  <a:fillRect/>
                </a:stretch>
              </p:blipFill>
              <p:spPr>
                <a:xfrm>
                  <a:off x="11104947" y="3094080"/>
                  <a:ext cx="21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9A581946-6F48-45BA-A3ED-8D9112BB01F8}"/>
                    </a:ext>
                  </a:extLst>
                </p14:cNvPr>
                <p14:cNvContentPartPr/>
                <p14:nvPr/>
              </p14:nvContentPartPr>
              <p14:xfrm>
                <a:off x="11339307" y="3169680"/>
                <a:ext cx="32400" cy="95040"/>
              </p14:xfrm>
            </p:contentPart>
          </mc:Choice>
          <mc:Fallback xmlns="">
            <p:pic>
              <p:nvPicPr>
                <p:cNvPr id="155" name="Freihand 154">
                  <a:extLst>
                    <a:ext uri="{FF2B5EF4-FFF2-40B4-BE49-F238E27FC236}">
                      <a16:creationId xmlns:a16="http://schemas.microsoft.com/office/drawing/2014/main" id="{9A581946-6F48-45BA-A3ED-8D9112BB01F8}"/>
                    </a:ext>
                  </a:extLst>
                </p:cNvPr>
                <p:cNvPicPr/>
                <p:nvPr/>
              </p:nvPicPr>
              <p:blipFill>
                <a:blip r:embed="rId272"/>
                <a:stretch>
                  <a:fillRect/>
                </a:stretch>
              </p:blipFill>
              <p:spPr>
                <a:xfrm>
                  <a:off x="11334987" y="3165360"/>
                  <a:ext cx="4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5EC3339B-DEF8-40DC-A0FE-95B3FBB07775}"/>
                    </a:ext>
                  </a:extLst>
                </p14:cNvPr>
                <p14:cNvContentPartPr/>
                <p14:nvPr/>
              </p14:nvContentPartPr>
              <p14:xfrm>
                <a:off x="8554347" y="3254280"/>
                <a:ext cx="122400" cy="146880"/>
              </p14:xfrm>
            </p:contentPart>
          </mc:Choice>
          <mc:Fallback xmlns="">
            <p:pic>
              <p:nvPicPr>
                <p:cNvPr id="156" name="Freihand 155">
                  <a:extLst>
                    <a:ext uri="{FF2B5EF4-FFF2-40B4-BE49-F238E27FC236}">
                      <a16:creationId xmlns:a16="http://schemas.microsoft.com/office/drawing/2014/main" id="{5EC3339B-DEF8-40DC-A0FE-95B3FBB07775}"/>
                    </a:ext>
                  </a:extLst>
                </p:cNvPr>
                <p:cNvPicPr/>
                <p:nvPr/>
              </p:nvPicPr>
              <p:blipFill>
                <a:blip r:embed="rId274"/>
                <a:stretch>
                  <a:fillRect/>
                </a:stretch>
              </p:blipFill>
              <p:spPr>
                <a:xfrm>
                  <a:off x="8550027" y="3249960"/>
                  <a:ext cx="131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F2F52565-8195-406A-B9EE-CC534A08168A}"/>
                    </a:ext>
                  </a:extLst>
                </p14:cNvPr>
                <p14:cNvContentPartPr/>
                <p14:nvPr/>
              </p14:nvContentPartPr>
              <p14:xfrm>
                <a:off x="8682507" y="3297840"/>
                <a:ext cx="309240" cy="80280"/>
              </p14:xfrm>
            </p:contentPart>
          </mc:Choice>
          <mc:Fallback xmlns="">
            <p:pic>
              <p:nvPicPr>
                <p:cNvPr id="157" name="Freihand 156">
                  <a:extLst>
                    <a:ext uri="{FF2B5EF4-FFF2-40B4-BE49-F238E27FC236}">
                      <a16:creationId xmlns:a16="http://schemas.microsoft.com/office/drawing/2014/main" id="{F2F52565-8195-406A-B9EE-CC534A08168A}"/>
                    </a:ext>
                  </a:extLst>
                </p:cNvPr>
                <p:cNvPicPr/>
                <p:nvPr/>
              </p:nvPicPr>
              <p:blipFill>
                <a:blip r:embed="rId276"/>
                <a:stretch>
                  <a:fillRect/>
                </a:stretch>
              </p:blipFill>
              <p:spPr>
                <a:xfrm>
                  <a:off x="8678187" y="3293520"/>
                  <a:ext cx="317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47822FBA-95E6-4F1A-BC52-CCE7C613CDC4}"/>
                    </a:ext>
                  </a:extLst>
                </p14:cNvPr>
                <p14:cNvContentPartPr/>
                <p14:nvPr/>
              </p14:nvContentPartPr>
              <p14:xfrm>
                <a:off x="9026667" y="3222600"/>
                <a:ext cx="192960" cy="141120"/>
              </p14:xfrm>
            </p:contentPart>
          </mc:Choice>
          <mc:Fallback xmlns="">
            <p:pic>
              <p:nvPicPr>
                <p:cNvPr id="158" name="Freihand 157">
                  <a:extLst>
                    <a:ext uri="{FF2B5EF4-FFF2-40B4-BE49-F238E27FC236}">
                      <a16:creationId xmlns:a16="http://schemas.microsoft.com/office/drawing/2014/main" id="{47822FBA-95E6-4F1A-BC52-CCE7C613CDC4}"/>
                    </a:ext>
                  </a:extLst>
                </p:cNvPr>
                <p:cNvPicPr/>
                <p:nvPr/>
              </p:nvPicPr>
              <p:blipFill>
                <a:blip r:embed="rId278"/>
                <a:stretch>
                  <a:fillRect/>
                </a:stretch>
              </p:blipFill>
              <p:spPr>
                <a:xfrm>
                  <a:off x="9022347" y="3218280"/>
                  <a:ext cx="201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1962E866-1A45-430E-B86F-456498158137}"/>
                    </a:ext>
                  </a:extLst>
                </p14:cNvPr>
                <p14:cNvContentPartPr/>
                <p14:nvPr/>
              </p14:nvContentPartPr>
              <p14:xfrm>
                <a:off x="9114147" y="3138720"/>
                <a:ext cx="26640" cy="3240"/>
              </p14:xfrm>
            </p:contentPart>
          </mc:Choice>
          <mc:Fallback xmlns="">
            <p:pic>
              <p:nvPicPr>
                <p:cNvPr id="159" name="Freihand 158">
                  <a:extLst>
                    <a:ext uri="{FF2B5EF4-FFF2-40B4-BE49-F238E27FC236}">
                      <a16:creationId xmlns:a16="http://schemas.microsoft.com/office/drawing/2014/main" id="{1962E866-1A45-430E-B86F-456498158137}"/>
                    </a:ext>
                  </a:extLst>
                </p:cNvPr>
                <p:cNvPicPr/>
                <p:nvPr/>
              </p:nvPicPr>
              <p:blipFill>
                <a:blip r:embed="rId280"/>
                <a:stretch>
                  <a:fillRect/>
                </a:stretch>
              </p:blipFill>
              <p:spPr>
                <a:xfrm>
                  <a:off x="9109827" y="3134400"/>
                  <a:ext cx="35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3C33BECD-D309-4577-83D9-8681197AD4AF}"/>
                    </a:ext>
                  </a:extLst>
                </p14:cNvPr>
                <p14:cNvContentPartPr/>
                <p14:nvPr/>
              </p14:nvContentPartPr>
              <p14:xfrm>
                <a:off x="9283707" y="3268680"/>
                <a:ext cx="312840" cy="152640"/>
              </p14:xfrm>
            </p:contentPart>
          </mc:Choice>
          <mc:Fallback xmlns="">
            <p:pic>
              <p:nvPicPr>
                <p:cNvPr id="160" name="Freihand 159">
                  <a:extLst>
                    <a:ext uri="{FF2B5EF4-FFF2-40B4-BE49-F238E27FC236}">
                      <a16:creationId xmlns:a16="http://schemas.microsoft.com/office/drawing/2014/main" id="{3C33BECD-D309-4577-83D9-8681197AD4AF}"/>
                    </a:ext>
                  </a:extLst>
                </p:cNvPr>
                <p:cNvPicPr/>
                <p:nvPr/>
              </p:nvPicPr>
              <p:blipFill>
                <a:blip r:embed="rId282"/>
                <a:stretch>
                  <a:fillRect/>
                </a:stretch>
              </p:blipFill>
              <p:spPr>
                <a:xfrm>
                  <a:off x="9279387" y="3264360"/>
                  <a:ext cx="321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E3D216D2-9EB4-4C81-BE06-435DA5C66209}"/>
                    </a:ext>
                  </a:extLst>
                </p14:cNvPr>
                <p14:cNvContentPartPr/>
                <p14:nvPr/>
              </p14:nvContentPartPr>
              <p14:xfrm>
                <a:off x="9611307" y="3274800"/>
                <a:ext cx="20880" cy="2880"/>
              </p14:xfrm>
            </p:contentPart>
          </mc:Choice>
          <mc:Fallback xmlns="">
            <p:pic>
              <p:nvPicPr>
                <p:cNvPr id="161" name="Freihand 160">
                  <a:extLst>
                    <a:ext uri="{FF2B5EF4-FFF2-40B4-BE49-F238E27FC236}">
                      <a16:creationId xmlns:a16="http://schemas.microsoft.com/office/drawing/2014/main" id="{E3D216D2-9EB4-4C81-BE06-435DA5C66209}"/>
                    </a:ext>
                  </a:extLst>
                </p:cNvPr>
                <p:cNvPicPr/>
                <p:nvPr/>
              </p:nvPicPr>
              <p:blipFill>
                <a:blip r:embed="rId100"/>
                <a:stretch>
                  <a:fillRect/>
                </a:stretch>
              </p:blipFill>
              <p:spPr>
                <a:xfrm>
                  <a:off x="9606987" y="3270480"/>
                  <a:ext cx="29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2" name="Freihand 161">
                  <a:extLst>
                    <a:ext uri="{FF2B5EF4-FFF2-40B4-BE49-F238E27FC236}">
                      <a16:creationId xmlns:a16="http://schemas.microsoft.com/office/drawing/2014/main" id="{DFD745B1-0FC6-4DBE-ACE6-7965C44EBF02}"/>
                    </a:ext>
                  </a:extLst>
                </p14:cNvPr>
                <p14:cNvContentPartPr/>
                <p14:nvPr/>
              </p14:nvContentPartPr>
              <p14:xfrm>
                <a:off x="9681147" y="3261480"/>
                <a:ext cx="180000" cy="175320"/>
              </p14:xfrm>
            </p:contentPart>
          </mc:Choice>
          <mc:Fallback xmlns="">
            <p:pic>
              <p:nvPicPr>
                <p:cNvPr id="162" name="Freihand 161">
                  <a:extLst>
                    <a:ext uri="{FF2B5EF4-FFF2-40B4-BE49-F238E27FC236}">
                      <a16:creationId xmlns:a16="http://schemas.microsoft.com/office/drawing/2014/main" id="{DFD745B1-0FC6-4DBE-ACE6-7965C44EBF02}"/>
                    </a:ext>
                  </a:extLst>
                </p:cNvPr>
                <p:cNvPicPr/>
                <p:nvPr/>
              </p:nvPicPr>
              <p:blipFill>
                <a:blip r:embed="rId285"/>
                <a:stretch>
                  <a:fillRect/>
                </a:stretch>
              </p:blipFill>
              <p:spPr>
                <a:xfrm>
                  <a:off x="9676827" y="3257160"/>
                  <a:ext cx="188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3" name="Freihand 162">
                  <a:extLst>
                    <a:ext uri="{FF2B5EF4-FFF2-40B4-BE49-F238E27FC236}">
                      <a16:creationId xmlns:a16="http://schemas.microsoft.com/office/drawing/2014/main" id="{BB43DFAB-5556-4B6C-9369-AFE7BE08E20F}"/>
                    </a:ext>
                  </a:extLst>
                </p14:cNvPr>
                <p14:cNvContentPartPr/>
                <p14:nvPr/>
              </p14:nvContentPartPr>
              <p14:xfrm>
                <a:off x="9832707" y="3365880"/>
                <a:ext cx="292680" cy="86760"/>
              </p14:xfrm>
            </p:contentPart>
          </mc:Choice>
          <mc:Fallback xmlns="">
            <p:pic>
              <p:nvPicPr>
                <p:cNvPr id="163" name="Freihand 162">
                  <a:extLst>
                    <a:ext uri="{FF2B5EF4-FFF2-40B4-BE49-F238E27FC236}">
                      <a16:creationId xmlns:a16="http://schemas.microsoft.com/office/drawing/2014/main" id="{BB43DFAB-5556-4B6C-9369-AFE7BE08E20F}"/>
                    </a:ext>
                  </a:extLst>
                </p:cNvPr>
                <p:cNvPicPr/>
                <p:nvPr/>
              </p:nvPicPr>
              <p:blipFill>
                <a:blip r:embed="rId287"/>
                <a:stretch>
                  <a:fillRect/>
                </a:stretch>
              </p:blipFill>
              <p:spPr>
                <a:xfrm>
                  <a:off x="9828387" y="3361560"/>
                  <a:ext cx="30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7D8A03C6-5DFC-4386-BD44-FBF2A9D16AAE}"/>
                    </a:ext>
                  </a:extLst>
                </p14:cNvPr>
                <p14:cNvContentPartPr/>
                <p14:nvPr/>
              </p14:nvContentPartPr>
              <p14:xfrm>
                <a:off x="10130067" y="3370200"/>
                <a:ext cx="90720" cy="75240"/>
              </p14:xfrm>
            </p:contentPart>
          </mc:Choice>
          <mc:Fallback xmlns="">
            <p:pic>
              <p:nvPicPr>
                <p:cNvPr id="164" name="Freihand 163">
                  <a:extLst>
                    <a:ext uri="{FF2B5EF4-FFF2-40B4-BE49-F238E27FC236}">
                      <a16:creationId xmlns:a16="http://schemas.microsoft.com/office/drawing/2014/main" id="{7D8A03C6-5DFC-4386-BD44-FBF2A9D16AAE}"/>
                    </a:ext>
                  </a:extLst>
                </p:cNvPr>
                <p:cNvPicPr/>
                <p:nvPr/>
              </p:nvPicPr>
              <p:blipFill>
                <a:blip r:embed="rId289"/>
                <a:stretch>
                  <a:fillRect/>
                </a:stretch>
              </p:blipFill>
              <p:spPr>
                <a:xfrm>
                  <a:off x="10125747" y="3365880"/>
                  <a:ext cx="99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389C90B4-9448-4BFC-8402-8AA87F2E654A}"/>
                    </a:ext>
                  </a:extLst>
                </p14:cNvPr>
                <p14:cNvContentPartPr/>
                <p14:nvPr/>
              </p14:nvContentPartPr>
              <p14:xfrm>
                <a:off x="10223307" y="3284520"/>
                <a:ext cx="154080" cy="180720"/>
              </p14:xfrm>
            </p:contentPart>
          </mc:Choice>
          <mc:Fallback xmlns="">
            <p:pic>
              <p:nvPicPr>
                <p:cNvPr id="165" name="Freihand 164">
                  <a:extLst>
                    <a:ext uri="{FF2B5EF4-FFF2-40B4-BE49-F238E27FC236}">
                      <a16:creationId xmlns:a16="http://schemas.microsoft.com/office/drawing/2014/main" id="{389C90B4-9448-4BFC-8402-8AA87F2E654A}"/>
                    </a:ext>
                  </a:extLst>
                </p:cNvPr>
                <p:cNvPicPr/>
                <p:nvPr/>
              </p:nvPicPr>
              <p:blipFill>
                <a:blip r:embed="rId291"/>
                <a:stretch>
                  <a:fillRect/>
                </a:stretch>
              </p:blipFill>
              <p:spPr>
                <a:xfrm>
                  <a:off x="10218987" y="3280200"/>
                  <a:ext cx="162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287B83D9-EBC4-4DD7-ADB0-BA413DD18365}"/>
                    </a:ext>
                  </a:extLst>
                </p14:cNvPr>
                <p14:cNvContentPartPr/>
                <p14:nvPr/>
              </p14:nvContentPartPr>
              <p14:xfrm>
                <a:off x="10504107" y="3293880"/>
                <a:ext cx="347760" cy="187560"/>
              </p14:xfrm>
            </p:contentPart>
          </mc:Choice>
          <mc:Fallback xmlns="">
            <p:pic>
              <p:nvPicPr>
                <p:cNvPr id="166" name="Freihand 165">
                  <a:extLst>
                    <a:ext uri="{FF2B5EF4-FFF2-40B4-BE49-F238E27FC236}">
                      <a16:creationId xmlns:a16="http://schemas.microsoft.com/office/drawing/2014/main" id="{287B83D9-EBC4-4DD7-ADB0-BA413DD18365}"/>
                    </a:ext>
                  </a:extLst>
                </p:cNvPr>
                <p:cNvPicPr/>
                <p:nvPr/>
              </p:nvPicPr>
              <p:blipFill>
                <a:blip r:embed="rId293"/>
                <a:stretch>
                  <a:fillRect/>
                </a:stretch>
              </p:blipFill>
              <p:spPr>
                <a:xfrm>
                  <a:off x="10499787" y="3289560"/>
                  <a:ext cx="356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Freihand 166">
                  <a:extLst>
                    <a:ext uri="{FF2B5EF4-FFF2-40B4-BE49-F238E27FC236}">
                      <a16:creationId xmlns:a16="http://schemas.microsoft.com/office/drawing/2014/main" id="{5EEC2B52-9A58-4ACF-B22E-9CAD4CB8B9AA}"/>
                    </a:ext>
                  </a:extLst>
                </p14:cNvPr>
                <p14:cNvContentPartPr/>
                <p14:nvPr/>
              </p14:nvContentPartPr>
              <p14:xfrm>
                <a:off x="10866987" y="3293520"/>
                <a:ext cx="383040" cy="160200"/>
              </p14:xfrm>
            </p:contentPart>
          </mc:Choice>
          <mc:Fallback xmlns="">
            <p:pic>
              <p:nvPicPr>
                <p:cNvPr id="167" name="Freihand 166">
                  <a:extLst>
                    <a:ext uri="{FF2B5EF4-FFF2-40B4-BE49-F238E27FC236}">
                      <a16:creationId xmlns:a16="http://schemas.microsoft.com/office/drawing/2014/main" id="{5EEC2B52-9A58-4ACF-B22E-9CAD4CB8B9AA}"/>
                    </a:ext>
                  </a:extLst>
                </p:cNvPr>
                <p:cNvPicPr/>
                <p:nvPr/>
              </p:nvPicPr>
              <p:blipFill>
                <a:blip r:embed="rId295"/>
                <a:stretch>
                  <a:fillRect/>
                </a:stretch>
              </p:blipFill>
              <p:spPr>
                <a:xfrm>
                  <a:off x="10862667" y="3289200"/>
                  <a:ext cx="391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Freihand 167">
                  <a:extLst>
                    <a:ext uri="{FF2B5EF4-FFF2-40B4-BE49-F238E27FC236}">
                      <a16:creationId xmlns:a16="http://schemas.microsoft.com/office/drawing/2014/main" id="{9C3444F9-567E-4C02-829D-FD074FD48E95}"/>
                    </a:ext>
                  </a:extLst>
                </p14:cNvPr>
                <p14:cNvContentPartPr/>
                <p14:nvPr/>
              </p14:nvContentPartPr>
              <p14:xfrm>
                <a:off x="11257227" y="3319800"/>
                <a:ext cx="13320" cy="38520"/>
              </p14:xfrm>
            </p:contentPart>
          </mc:Choice>
          <mc:Fallback xmlns="">
            <p:pic>
              <p:nvPicPr>
                <p:cNvPr id="168" name="Freihand 167">
                  <a:extLst>
                    <a:ext uri="{FF2B5EF4-FFF2-40B4-BE49-F238E27FC236}">
                      <a16:creationId xmlns:a16="http://schemas.microsoft.com/office/drawing/2014/main" id="{9C3444F9-567E-4C02-829D-FD074FD48E95}"/>
                    </a:ext>
                  </a:extLst>
                </p:cNvPr>
                <p:cNvPicPr/>
                <p:nvPr/>
              </p:nvPicPr>
              <p:blipFill>
                <a:blip r:embed="rId297"/>
                <a:stretch>
                  <a:fillRect/>
                </a:stretch>
              </p:blipFill>
              <p:spPr>
                <a:xfrm>
                  <a:off x="11252907" y="3315480"/>
                  <a:ext cx="21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 name="Freihand 168">
                  <a:extLst>
                    <a:ext uri="{FF2B5EF4-FFF2-40B4-BE49-F238E27FC236}">
                      <a16:creationId xmlns:a16="http://schemas.microsoft.com/office/drawing/2014/main" id="{E5616E40-AA07-4168-8FB0-07396A886158}"/>
                    </a:ext>
                  </a:extLst>
                </p14:cNvPr>
                <p14:cNvContentPartPr/>
                <p14:nvPr/>
              </p14:nvContentPartPr>
              <p14:xfrm>
                <a:off x="11290707" y="3307560"/>
                <a:ext cx="209160" cy="169200"/>
              </p14:xfrm>
            </p:contentPart>
          </mc:Choice>
          <mc:Fallback xmlns="">
            <p:pic>
              <p:nvPicPr>
                <p:cNvPr id="169" name="Freihand 168">
                  <a:extLst>
                    <a:ext uri="{FF2B5EF4-FFF2-40B4-BE49-F238E27FC236}">
                      <a16:creationId xmlns:a16="http://schemas.microsoft.com/office/drawing/2014/main" id="{E5616E40-AA07-4168-8FB0-07396A886158}"/>
                    </a:ext>
                  </a:extLst>
                </p:cNvPr>
                <p:cNvPicPr/>
                <p:nvPr/>
              </p:nvPicPr>
              <p:blipFill>
                <a:blip r:embed="rId299"/>
                <a:stretch>
                  <a:fillRect/>
                </a:stretch>
              </p:blipFill>
              <p:spPr>
                <a:xfrm>
                  <a:off x="11286387" y="3303240"/>
                  <a:ext cx="21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0" name="Freihand 169">
                  <a:extLst>
                    <a:ext uri="{FF2B5EF4-FFF2-40B4-BE49-F238E27FC236}">
                      <a16:creationId xmlns:a16="http://schemas.microsoft.com/office/drawing/2014/main" id="{619AD1EC-DBE4-423D-ABA2-C55997535906}"/>
                    </a:ext>
                  </a:extLst>
                </p14:cNvPr>
                <p14:cNvContentPartPr/>
                <p14:nvPr/>
              </p14:nvContentPartPr>
              <p14:xfrm>
                <a:off x="10958787" y="3256440"/>
                <a:ext cx="114480" cy="4320"/>
              </p14:xfrm>
            </p:contentPart>
          </mc:Choice>
          <mc:Fallback xmlns="">
            <p:pic>
              <p:nvPicPr>
                <p:cNvPr id="170" name="Freihand 169">
                  <a:extLst>
                    <a:ext uri="{FF2B5EF4-FFF2-40B4-BE49-F238E27FC236}">
                      <a16:creationId xmlns:a16="http://schemas.microsoft.com/office/drawing/2014/main" id="{619AD1EC-DBE4-423D-ABA2-C55997535906}"/>
                    </a:ext>
                  </a:extLst>
                </p:cNvPr>
                <p:cNvPicPr/>
                <p:nvPr/>
              </p:nvPicPr>
              <p:blipFill>
                <a:blip r:embed="rId301"/>
                <a:stretch>
                  <a:fillRect/>
                </a:stretch>
              </p:blipFill>
              <p:spPr>
                <a:xfrm>
                  <a:off x="10954467" y="3252120"/>
                  <a:ext cx="123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1" name="Freihand 170">
                  <a:extLst>
                    <a:ext uri="{FF2B5EF4-FFF2-40B4-BE49-F238E27FC236}">
                      <a16:creationId xmlns:a16="http://schemas.microsoft.com/office/drawing/2014/main" id="{54729545-9A96-480C-9BCA-14332E5CCFD8}"/>
                    </a:ext>
                  </a:extLst>
                </p14:cNvPr>
                <p14:cNvContentPartPr/>
                <p14:nvPr/>
              </p14:nvContentPartPr>
              <p14:xfrm>
                <a:off x="10053027" y="3619320"/>
                <a:ext cx="104400" cy="151560"/>
              </p14:xfrm>
            </p:contentPart>
          </mc:Choice>
          <mc:Fallback xmlns="">
            <p:pic>
              <p:nvPicPr>
                <p:cNvPr id="171" name="Freihand 170">
                  <a:extLst>
                    <a:ext uri="{FF2B5EF4-FFF2-40B4-BE49-F238E27FC236}">
                      <a16:creationId xmlns:a16="http://schemas.microsoft.com/office/drawing/2014/main" id="{54729545-9A96-480C-9BCA-14332E5CCFD8}"/>
                    </a:ext>
                  </a:extLst>
                </p:cNvPr>
                <p:cNvPicPr/>
                <p:nvPr/>
              </p:nvPicPr>
              <p:blipFill>
                <a:blip r:embed="rId303"/>
                <a:stretch>
                  <a:fillRect/>
                </a:stretch>
              </p:blipFill>
              <p:spPr>
                <a:xfrm>
                  <a:off x="10048707" y="3615000"/>
                  <a:ext cx="113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2" name="Freihand 171">
                  <a:extLst>
                    <a:ext uri="{FF2B5EF4-FFF2-40B4-BE49-F238E27FC236}">
                      <a16:creationId xmlns:a16="http://schemas.microsoft.com/office/drawing/2014/main" id="{2D0FD0A9-8433-40AF-BDAF-05B66F642462}"/>
                    </a:ext>
                  </a:extLst>
                </p14:cNvPr>
                <p14:cNvContentPartPr/>
                <p14:nvPr/>
              </p14:nvContentPartPr>
              <p14:xfrm>
                <a:off x="10185147" y="3557400"/>
                <a:ext cx="66600" cy="201960"/>
              </p14:xfrm>
            </p:contentPart>
          </mc:Choice>
          <mc:Fallback xmlns="">
            <p:pic>
              <p:nvPicPr>
                <p:cNvPr id="172" name="Freihand 171">
                  <a:extLst>
                    <a:ext uri="{FF2B5EF4-FFF2-40B4-BE49-F238E27FC236}">
                      <a16:creationId xmlns:a16="http://schemas.microsoft.com/office/drawing/2014/main" id="{2D0FD0A9-8433-40AF-BDAF-05B66F642462}"/>
                    </a:ext>
                  </a:extLst>
                </p:cNvPr>
                <p:cNvPicPr/>
                <p:nvPr/>
              </p:nvPicPr>
              <p:blipFill>
                <a:blip r:embed="rId305"/>
                <a:stretch>
                  <a:fillRect/>
                </a:stretch>
              </p:blipFill>
              <p:spPr>
                <a:xfrm>
                  <a:off x="10180827" y="3553080"/>
                  <a:ext cx="75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3" name="Freihand 172">
                  <a:extLst>
                    <a:ext uri="{FF2B5EF4-FFF2-40B4-BE49-F238E27FC236}">
                      <a16:creationId xmlns:a16="http://schemas.microsoft.com/office/drawing/2014/main" id="{FFFFC285-EA36-42EE-B2B0-FD18730FA303}"/>
                    </a:ext>
                  </a:extLst>
                </p14:cNvPr>
                <p14:cNvContentPartPr/>
                <p14:nvPr/>
              </p14:nvContentPartPr>
              <p14:xfrm>
                <a:off x="10245627" y="3572520"/>
                <a:ext cx="292320" cy="168480"/>
              </p14:xfrm>
            </p:contentPart>
          </mc:Choice>
          <mc:Fallback xmlns="">
            <p:pic>
              <p:nvPicPr>
                <p:cNvPr id="173" name="Freihand 172">
                  <a:extLst>
                    <a:ext uri="{FF2B5EF4-FFF2-40B4-BE49-F238E27FC236}">
                      <a16:creationId xmlns:a16="http://schemas.microsoft.com/office/drawing/2014/main" id="{FFFFC285-EA36-42EE-B2B0-FD18730FA303}"/>
                    </a:ext>
                  </a:extLst>
                </p:cNvPr>
                <p:cNvPicPr/>
                <p:nvPr/>
              </p:nvPicPr>
              <p:blipFill>
                <a:blip r:embed="rId307"/>
                <a:stretch>
                  <a:fillRect/>
                </a:stretch>
              </p:blipFill>
              <p:spPr>
                <a:xfrm>
                  <a:off x="10241307" y="3568200"/>
                  <a:ext cx="300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 name="Freihand 173">
                  <a:extLst>
                    <a:ext uri="{FF2B5EF4-FFF2-40B4-BE49-F238E27FC236}">
                      <a16:creationId xmlns:a16="http://schemas.microsoft.com/office/drawing/2014/main" id="{BA6C5716-3562-45C8-8179-2E92C4C9D65A}"/>
                    </a:ext>
                  </a:extLst>
                </p14:cNvPr>
                <p14:cNvContentPartPr/>
                <p14:nvPr/>
              </p14:nvContentPartPr>
              <p14:xfrm>
                <a:off x="10398987" y="3607440"/>
                <a:ext cx="100080" cy="37080"/>
              </p14:xfrm>
            </p:contentPart>
          </mc:Choice>
          <mc:Fallback xmlns="">
            <p:pic>
              <p:nvPicPr>
                <p:cNvPr id="174" name="Freihand 173">
                  <a:extLst>
                    <a:ext uri="{FF2B5EF4-FFF2-40B4-BE49-F238E27FC236}">
                      <a16:creationId xmlns:a16="http://schemas.microsoft.com/office/drawing/2014/main" id="{BA6C5716-3562-45C8-8179-2E92C4C9D65A}"/>
                    </a:ext>
                  </a:extLst>
                </p:cNvPr>
                <p:cNvPicPr/>
                <p:nvPr/>
              </p:nvPicPr>
              <p:blipFill>
                <a:blip r:embed="rId309"/>
                <a:stretch>
                  <a:fillRect/>
                </a:stretch>
              </p:blipFill>
              <p:spPr>
                <a:xfrm>
                  <a:off x="10394667" y="3603120"/>
                  <a:ext cx="108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5" name="Freihand 174">
                  <a:extLst>
                    <a:ext uri="{FF2B5EF4-FFF2-40B4-BE49-F238E27FC236}">
                      <a16:creationId xmlns:a16="http://schemas.microsoft.com/office/drawing/2014/main" id="{63C39389-8E15-420E-AE14-203F8E01B7B1}"/>
                    </a:ext>
                  </a:extLst>
                </p14:cNvPr>
                <p14:cNvContentPartPr/>
                <p14:nvPr/>
              </p14:nvContentPartPr>
              <p14:xfrm>
                <a:off x="10568187" y="3530760"/>
                <a:ext cx="217800" cy="226440"/>
              </p14:xfrm>
            </p:contentPart>
          </mc:Choice>
          <mc:Fallback xmlns="">
            <p:pic>
              <p:nvPicPr>
                <p:cNvPr id="175" name="Freihand 174">
                  <a:extLst>
                    <a:ext uri="{FF2B5EF4-FFF2-40B4-BE49-F238E27FC236}">
                      <a16:creationId xmlns:a16="http://schemas.microsoft.com/office/drawing/2014/main" id="{63C39389-8E15-420E-AE14-203F8E01B7B1}"/>
                    </a:ext>
                  </a:extLst>
                </p:cNvPr>
                <p:cNvPicPr/>
                <p:nvPr/>
              </p:nvPicPr>
              <p:blipFill>
                <a:blip r:embed="rId311"/>
                <a:stretch>
                  <a:fillRect/>
                </a:stretch>
              </p:blipFill>
              <p:spPr>
                <a:xfrm>
                  <a:off x="10563867" y="3526440"/>
                  <a:ext cx="226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6" name="Freihand 175">
                  <a:extLst>
                    <a:ext uri="{FF2B5EF4-FFF2-40B4-BE49-F238E27FC236}">
                      <a16:creationId xmlns:a16="http://schemas.microsoft.com/office/drawing/2014/main" id="{46876ACC-A93D-4D53-B249-6729EEF12A52}"/>
                    </a:ext>
                  </a:extLst>
                </p14:cNvPr>
                <p14:cNvContentPartPr/>
                <p14:nvPr/>
              </p14:nvContentPartPr>
              <p14:xfrm>
                <a:off x="10772667" y="3634800"/>
                <a:ext cx="28080" cy="19080"/>
              </p14:xfrm>
            </p:contentPart>
          </mc:Choice>
          <mc:Fallback xmlns="">
            <p:pic>
              <p:nvPicPr>
                <p:cNvPr id="176" name="Freihand 175">
                  <a:extLst>
                    <a:ext uri="{FF2B5EF4-FFF2-40B4-BE49-F238E27FC236}">
                      <a16:creationId xmlns:a16="http://schemas.microsoft.com/office/drawing/2014/main" id="{46876ACC-A93D-4D53-B249-6729EEF12A52}"/>
                    </a:ext>
                  </a:extLst>
                </p:cNvPr>
                <p:cNvPicPr/>
                <p:nvPr/>
              </p:nvPicPr>
              <p:blipFill>
                <a:blip r:embed="rId313"/>
                <a:stretch>
                  <a:fillRect/>
                </a:stretch>
              </p:blipFill>
              <p:spPr>
                <a:xfrm>
                  <a:off x="10768347" y="3630480"/>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7" name="Freihand 176">
                  <a:extLst>
                    <a:ext uri="{FF2B5EF4-FFF2-40B4-BE49-F238E27FC236}">
                      <a16:creationId xmlns:a16="http://schemas.microsoft.com/office/drawing/2014/main" id="{7CB39F7B-7B35-4BB1-B3D4-5A79844D9408}"/>
                    </a:ext>
                  </a:extLst>
                </p14:cNvPr>
                <p14:cNvContentPartPr/>
                <p14:nvPr/>
              </p14:nvContentPartPr>
              <p14:xfrm>
                <a:off x="10816587" y="3594840"/>
                <a:ext cx="108720" cy="117000"/>
              </p14:xfrm>
            </p:contentPart>
          </mc:Choice>
          <mc:Fallback xmlns="">
            <p:pic>
              <p:nvPicPr>
                <p:cNvPr id="177" name="Freihand 176">
                  <a:extLst>
                    <a:ext uri="{FF2B5EF4-FFF2-40B4-BE49-F238E27FC236}">
                      <a16:creationId xmlns:a16="http://schemas.microsoft.com/office/drawing/2014/main" id="{7CB39F7B-7B35-4BB1-B3D4-5A79844D9408}"/>
                    </a:ext>
                  </a:extLst>
                </p:cNvPr>
                <p:cNvPicPr/>
                <p:nvPr/>
              </p:nvPicPr>
              <p:blipFill>
                <a:blip r:embed="rId315"/>
                <a:stretch>
                  <a:fillRect/>
                </a:stretch>
              </p:blipFill>
              <p:spPr>
                <a:xfrm>
                  <a:off x="10812267" y="3590520"/>
                  <a:ext cx="11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8" name="Freihand 177">
                  <a:extLst>
                    <a:ext uri="{FF2B5EF4-FFF2-40B4-BE49-F238E27FC236}">
                      <a16:creationId xmlns:a16="http://schemas.microsoft.com/office/drawing/2014/main" id="{00CF55B8-3EDD-4C0C-A2DB-DA9AEC3B268E}"/>
                    </a:ext>
                  </a:extLst>
                </p14:cNvPr>
                <p14:cNvContentPartPr/>
                <p14:nvPr/>
              </p14:nvContentPartPr>
              <p14:xfrm>
                <a:off x="10961307" y="3644160"/>
                <a:ext cx="201960" cy="68760"/>
              </p14:xfrm>
            </p:contentPart>
          </mc:Choice>
          <mc:Fallback xmlns="">
            <p:pic>
              <p:nvPicPr>
                <p:cNvPr id="178" name="Freihand 177">
                  <a:extLst>
                    <a:ext uri="{FF2B5EF4-FFF2-40B4-BE49-F238E27FC236}">
                      <a16:creationId xmlns:a16="http://schemas.microsoft.com/office/drawing/2014/main" id="{00CF55B8-3EDD-4C0C-A2DB-DA9AEC3B268E}"/>
                    </a:ext>
                  </a:extLst>
                </p:cNvPr>
                <p:cNvPicPr/>
                <p:nvPr/>
              </p:nvPicPr>
              <p:blipFill>
                <a:blip r:embed="rId317"/>
                <a:stretch>
                  <a:fillRect/>
                </a:stretch>
              </p:blipFill>
              <p:spPr>
                <a:xfrm>
                  <a:off x="10956987" y="3639840"/>
                  <a:ext cx="21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9" name="Freihand 178">
                  <a:extLst>
                    <a:ext uri="{FF2B5EF4-FFF2-40B4-BE49-F238E27FC236}">
                      <a16:creationId xmlns:a16="http://schemas.microsoft.com/office/drawing/2014/main" id="{059C647E-3413-4A2A-8695-46C50165F5D8}"/>
                    </a:ext>
                  </a:extLst>
                </p14:cNvPr>
                <p14:cNvContentPartPr/>
                <p14:nvPr/>
              </p14:nvContentPartPr>
              <p14:xfrm>
                <a:off x="11227347" y="3555600"/>
                <a:ext cx="144360" cy="167040"/>
              </p14:xfrm>
            </p:contentPart>
          </mc:Choice>
          <mc:Fallback xmlns="">
            <p:pic>
              <p:nvPicPr>
                <p:cNvPr id="179" name="Freihand 178">
                  <a:extLst>
                    <a:ext uri="{FF2B5EF4-FFF2-40B4-BE49-F238E27FC236}">
                      <a16:creationId xmlns:a16="http://schemas.microsoft.com/office/drawing/2014/main" id="{059C647E-3413-4A2A-8695-46C50165F5D8}"/>
                    </a:ext>
                  </a:extLst>
                </p:cNvPr>
                <p:cNvPicPr/>
                <p:nvPr/>
              </p:nvPicPr>
              <p:blipFill>
                <a:blip r:embed="rId319"/>
                <a:stretch>
                  <a:fillRect/>
                </a:stretch>
              </p:blipFill>
              <p:spPr>
                <a:xfrm>
                  <a:off x="11223027" y="3551280"/>
                  <a:ext cx="15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0" name="Freihand 179">
                  <a:extLst>
                    <a:ext uri="{FF2B5EF4-FFF2-40B4-BE49-F238E27FC236}">
                      <a16:creationId xmlns:a16="http://schemas.microsoft.com/office/drawing/2014/main" id="{2FC124D5-6F5C-45C9-B9C7-0416930F2DB2}"/>
                    </a:ext>
                  </a:extLst>
                </p14:cNvPr>
                <p14:cNvContentPartPr/>
                <p14:nvPr/>
              </p14:nvContentPartPr>
              <p14:xfrm>
                <a:off x="11301867" y="3662880"/>
                <a:ext cx="58680" cy="52200"/>
              </p14:xfrm>
            </p:contentPart>
          </mc:Choice>
          <mc:Fallback xmlns="">
            <p:pic>
              <p:nvPicPr>
                <p:cNvPr id="180" name="Freihand 179">
                  <a:extLst>
                    <a:ext uri="{FF2B5EF4-FFF2-40B4-BE49-F238E27FC236}">
                      <a16:creationId xmlns:a16="http://schemas.microsoft.com/office/drawing/2014/main" id="{2FC124D5-6F5C-45C9-B9C7-0416930F2DB2}"/>
                    </a:ext>
                  </a:extLst>
                </p:cNvPr>
                <p:cNvPicPr/>
                <p:nvPr/>
              </p:nvPicPr>
              <p:blipFill>
                <a:blip r:embed="rId321"/>
                <a:stretch>
                  <a:fillRect/>
                </a:stretch>
              </p:blipFill>
              <p:spPr>
                <a:xfrm>
                  <a:off x="11297547" y="3658560"/>
                  <a:ext cx="6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1" name="Freihand 180">
                  <a:extLst>
                    <a:ext uri="{FF2B5EF4-FFF2-40B4-BE49-F238E27FC236}">
                      <a16:creationId xmlns:a16="http://schemas.microsoft.com/office/drawing/2014/main" id="{C6AF7F6F-C59B-46E6-AD78-CEBFC7981616}"/>
                    </a:ext>
                  </a:extLst>
                </p14:cNvPr>
                <p14:cNvContentPartPr/>
                <p14:nvPr/>
              </p14:nvContentPartPr>
              <p14:xfrm>
                <a:off x="11347587" y="3632280"/>
                <a:ext cx="266040" cy="92160"/>
              </p14:xfrm>
            </p:contentPart>
          </mc:Choice>
          <mc:Fallback xmlns="">
            <p:pic>
              <p:nvPicPr>
                <p:cNvPr id="181" name="Freihand 180">
                  <a:extLst>
                    <a:ext uri="{FF2B5EF4-FFF2-40B4-BE49-F238E27FC236}">
                      <a16:creationId xmlns:a16="http://schemas.microsoft.com/office/drawing/2014/main" id="{C6AF7F6F-C59B-46E6-AD78-CEBFC7981616}"/>
                    </a:ext>
                  </a:extLst>
                </p:cNvPr>
                <p:cNvPicPr/>
                <p:nvPr/>
              </p:nvPicPr>
              <p:blipFill>
                <a:blip r:embed="rId323"/>
                <a:stretch>
                  <a:fillRect/>
                </a:stretch>
              </p:blipFill>
              <p:spPr>
                <a:xfrm>
                  <a:off x="11343267" y="3627960"/>
                  <a:ext cx="274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2" name="Freihand 181">
                  <a:extLst>
                    <a:ext uri="{FF2B5EF4-FFF2-40B4-BE49-F238E27FC236}">
                      <a16:creationId xmlns:a16="http://schemas.microsoft.com/office/drawing/2014/main" id="{AFF5A378-30CA-433D-9A21-1B8CAF49F6B7}"/>
                    </a:ext>
                  </a:extLst>
                </p14:cNvPr>
                <p14:cNvContentPartPr/>
                <p14:nvPr/>
              </p14:nvContentPartPr>
              <p14:xfrm>
                <a:off x="11615427" y="3647400"/>
                <a:ext cx="105480" cy="82080"/>
              </p14:xfrm>
            </p:contentPart>
          </mc:Choice>
          <mc:Fallback xmlns="">
            <p:pic>
              <p:nvPicPr>
                <p:cNvPr id="182" name="Freihand 181">
                  <a:extLst>
                    <a:ext uri="{FF2B5EF4-FFF2-40B4-BE49-F238E27FC236}">
                      <a16:creationId xmlns:a16="http://schemas.microsoft.com/office/drawing/2014/main" id="{AFF5A378-30CA-433D-9A21-1B8CAF49F6B7}"/>
                    </a:ext>
                  </a:extLst>
                </p:cNvPr>
                <p:cNvPicPr/>
                <p:nvPr/>
              </p:nvPicPr>
              <p:blipFill>
                <a:blip r:embed="rId325"/>
                <a:stretch>
                  <a:fillRect/>
                </a:stretch>
              </p:blipFill>
              <p:spPr>
                <a:xfrm>
                  <a:off x="11611107" y="3643080"/>
                  <a:ext cx="11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5" name="Freihand 184">
                  <a:extLst>
                    <a:ext uri="{FF2B5EF4-FFF2-40B4-BE49-F238E27FC236}">
                      <a16:creationId xmlns:a16="http://schemas.microsoft.com/office/drawing/2014/main" id="{BA772A3B-4665-46FA-ACE8-F9C2385FD466}"/>
                    </a:ext>
                  </a:extLst>
                </p14:cNvPr>
                <p14:cNvContentPartPr/>
                <p14:nvPr/>
              </p14:nvContentPartPr>
              <p14:xfrm>
                <a:off x="3881187" y="4553160"/>
                <a:ext cx="433800" cy="120240"/>
              </p14:xfrm>
            </p:contentPart>
          </mc:Choice>
          <mc:Fallback xmlns="">
            <p:pic>
              <p:nvPicPr>
                <p:cNvPr id="185" name="Freihand 184">
                  <a:extLst>
                    <a:ext uri="{FF2B5EF4-FFF2-40B4-BE49-F238E27FC236}">
                      <a16:creationId xmlns:a16="http://schemas.microsoft.com/office/drawing/2014/main" id="{BA772A3B-4665-46FA-ACE8-F9C2385FD466}"/>
                    </a:ext>
                  </a:extLst>
                </p:cNvPr>
                <p:cNvPicPr/>
                <p:nvPr/>
              </p:nvPicPr>
              <p:blipFill>
                <a:blip r:embed="rId327"/>
                <a:stretch>
                  <a:fillRect/>
                </a:stretch>
              </p:blipFill>
              <p:spPr>
                <a:xfrm>
                  <a:off x="3876867" y="4548840"/>
                  <a:ext cx="442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6" name="Freihand 185">
                  <a:extLst>
                    <a:ext uri="{FF2B5EF4-FFF2-40B4-BE49-F238E27FC236}">
                      <a16:creationId xmlns:a16="http://schemas.microsoft.com/office/drawing/2014/main" id="{037AE8E5-8235-413E-921F-07D366ADEA12}"/>
                    </a:ext>
                  </a:extLst>
                </p14:cNvPr>
                <p14:cNvContentPartPr/>
                <p14:nvPr/>
              </p14:nvContentPartPr>
              <p14:xfrm>
                <a:off x="3669867" y="4500960"/>
                <a:ext cx="291960" cy="270720"/>
              </p14:xfrm>
            </p:contentPart>
          </mc:Choice>
          <mc:Fallback xmlns="">
            <p:pic>
              <p:nvPicPr>
                <p:cNvPr id="186" name="Freihand 185">
                  <a:extLst>
                    <a:ext uri="{FF2B5EF4-FFF2-40B4-BE49-F238E27FC236}">
                      <a16:creationId xmlns:a16="http://schemas.microsoft.com/office/drawing/2014/main" id="{037AE8E5-8235-413E-921F-07D366ADEA12}"/>
                    </a:ext>
                  </a:extLst>
                </p:cNvPr>
                <p:cNvPicPr/>
                <p:nvPr/>
              </p:nvPicPr>
              <p:blipFill>
                <a:blip r:embed="rId329"/>
                <a:stretch>
                  <a:fillRect/>
                </a:stretch>
              </p:blipFill>
              <p:spPr>
                <a:xfrm>
                  <a:off x="3665547" y="4496640"/>
                  <a:ext cx="300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Freihand 187">
                  <a:extLst>
                    <a:ext uri="{FF2B5EF4-FFF2-40B4-BE49-F238E27FC236}">
                      <a16:creationId xmlns:a16="http://schemas.microsoft.com/office/drawing/2014/main" id="{A9C34EDE-087E-4A3F-84D1-F45F30267A24}"/>
                    </a:ext>
                  </a:extLst>
                </p14:cNvPr>
                <p14:cNvContentPartPr/>
                <p14:nvPr/>
              </p14:nvContentPartPr>
              <p14:xfrm>
                <a:off x="4518387" y="4301880"/>
                <a:ext cx="93600" cy="304560"/>
              </p14:xfrm>
            </p:contentPart>
          </mc:Choice>
          <mc:Fallback xmlns="">
            <p:pic>
              <p:nvPicPr>
                <p:cNvPr id="188" name="Freihand 187">
                  <a:extLst>
                    <a:ext uri="{FF2B5EF4-FFF2-40B4-BE49-F238E27FC236}">
                      <a16:creationId xmlns:a16="http://schemas.microsoft.com/office/drawing/2014/main" id="{A9C34EDE-087E-4A3F-84D1-F45F30267A24}"/>
                    </a:ext>
                  </a:extLst>
                </p:cNvPr>
                <p:cNvPicPr/>
                <p:nvPr/>
              </p:nvPicPr>
              <p:blipFill>
                <a:blip r:embed="rId331"/>
                <a:stretch>
                  <a:fillRect/>
                </a:stretch>
              </p:blipFill>
              <p:spPr>
                <a:xfrm>
                  <a:off x="4514067" y="4297560"/>
                  <a:ext cx="102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9" name="Freihand 188">
                  <a:extLst>
                    <a:ext uri="{FF2B5EF4-FFF2-40B4-BE49-F238E27FC236}">
                      <a16:creationId xmlns:a16="http://schemas.microsoft.com/office/drawing/2014/main" id="{6D523B52-83B6-4721-A4D9-BF177B39E320}"/>
                    </a:ext>
                  </a:extLst>
                </p14:cNvPr>
                <p14:cNvContentPartPr/>
                <p14:nvPr/>
              </p14:nvContentPartPr>
              <p14:xfrm>
                <a:off x="4644747" y="4342200"/>
                <a:ext cx="266760" cy="166320"/>
              </p14:xfrm>
            </p:contentPart>
          </mc:Choice>
          <mc:Fallback xmlns="">
            <p:pic>
              <p:nvPicPr>
                <p:cNvPr id="189" name="Freihand 188">
                  <a:extLst>
                    <a:ext uri="{FF2B5EF4-FFF2-40B4-BE49-F238E27FC236}">
                      <a16:creationId xmlns:a16="http://schemas.microsoft.com/office/drawing/2014/main" id="{6D523B52-83B6-4721-A4D9-BF177B39E320}"/>
                    </a:ext>
                  </a:extLst>
                </p:cNvPr>
                <p:cNvPicPr/>
                <p:nvPr/>
              </p:nvPicPr>
              <p:blipFill>
                <a:blip r:embed="rId333"/>
                <a:stretch>
                  <a:fillRect/>
                </a:stretch>
              </p:blipFill>
              <p:spPr>
                <a:xfrm>
                  <a:off x="4640427" y="4337880"/>
                  <a:ext cx="275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0" name="Freihand 189">
                  <a:extLst>
                    <a:ext uri="{FF2B5EF4-FFF2-40B4-BE49-F238E27FC236}">
                      <a16:creationId xmlns:a16="http://schemas.microsoft.com/office/drawing/2014/main" id="{F1A7EA05-45BA-4B42-92F3-D57184C51C7A}"/>
                    </a:ext>
                  </a:extLst>
                </p14:cNvPr>
                <p14:cNvContentPartPr/>
                <p14:nvPr/>
              </p14:nvContentPartPr>
              <p14:xfrm>
                <a:off x="4719627" y="4230240"/>
                <a:ext cx="68760" cy="37800"/>
              </p14:xfrm>
            </p:contentPart>
          </mc:Choice>
          <mc:Fallback xmlns="">
            <p:pic>
              <p:nvPicPr>
                <p:cNvPr id="190" name="Freihand 189">
                  <a:extLst>
                    <a:ext uri="{FF2B5EF4-FFF2-40B4-BE49-F238E27FC236}">
                      <a16:creationId xmlns:a16="http://schemas.microsoft.com/office/drawing/2014/main" id="{F1A7EA05-45BA-4B42-92F3-D57184C51C7A}"/>
                    </a:ext>
                  </a:extLst>
                </p:cNvPr>
                <p:cNvPicPr/>
                <p:nvPr/>
              </p:nvPicPr>
              <p:blipFill>
                <a:blip r:embed="rId335"/>
                <a:stretch>
                  <a:fillRect/>
                </a:stretch>
              </p:blipFill>
              <p:spPr>
                <a:xfrm>
                  <a:off x="4715307" y="4225920"/>
                  <a:ext cx="77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Freihand 191">
                  <a:extLst>
                    <a:ext uri="{FF2B5EF4-FFF2-40B4-BE49-F238E27FC236}">
                      <a16:creationId xmlns:a16="http://schemas.microsoft.com/office/drawing/2014/main" id="{5E1BAFE4-C951-4DFF-A451-897C5ABD2C90}"/>
                    </a:ext>
                  </a:extLst>
                </p14:cNvPr>
                <p14:cNvContentPartPr/>
                <p14:nvPr/>
              </p14:nvContentPartPr>
              <p14:xfrm>
                <a:off x="5092947" y="4217280"/>
                <a:ext cx="298800" cy="169200"/>
              </p14:xfrm>
            </p:contentPart>
          </mc:Choice>
          <mc:Fallback xmlns="">
            <p:pic>
              <p:nvPicPr>
                <p:cNvPr id="192" name="Freihand 191">
                  <a:extLst>
                    <a:ext uri="{FF2B5EF4-FFF2-40B4-BE49-F238E27FC236}">
                      <a16:creationId xmlns:a16="http://schemas.microsoft.com/office/drawing/2014/main" id="{5E1BAFE4-C951-4DFF-A451-897C5ABD2C90}"/>
                    </a:ext>
                  </a:extLst>
                </p:cNvPr>
                <p:cNvPicPr/>
                <p:nvPr/>
              </p:nvPicPr>
              <p:blipFill>
                <a:blip r:embed="rId337"/>
                <a:stretch>
                  <a:fillRect/>
                </a:stretch>
              </p:blipFill>
              <p:spPr>
                <a:xfrm>
                  <a:off x="5088627" y="4212960"/>
                  <a:ext cx="307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3" name="Freihand 192">
                  <a:extLst>
                    <a:ext uri="{FF2B5EF4-FFF2-40B4-BE49-F238E27FC236}">
                      <a16:creationId xmlns:a16="http://schemas.microsoft.com/office/drawing/2014/main" id="{95DB1488-19FB-499D-B619-3958434E2496}"/>
                    </a:ext>
                  </a:extLst>
                </p14:cNvPr>
                <p14:cNvContentPartPr/>
                <p14:nvPr/>
              </p14:nvContentPartPr>
              <p14:xfrm>
                <a:off x="5323707" y="4162200"/>
                <a:ext cx="26280" cy="10080"/>
              </p14:xfrm>
            </p:contentPart>
          </mc:Choice>
          <mc:Fallback xmlns="">
            <p:pic>
              <p:nvPicPr>
                <p:cNvPr id="193" name="Freihand 192">
                  <a:extLst>
                    <a:ext uri="{FF2B5EF4-FFF2-40B4-BE49-F238E27FC236}">
                      <a16:creationId xmlns:a16="http://schemas.microsoft.com/office/drawing/2014/main" id="{95DB1488-19FB-499D-B619-3958434E2496}"/>
                    </a:ext>
                  </a:extLst>
                </p:cNvPr>
                <p:cNvPicPr/>
                <p:nvPr/>
              </p:nvPicPr>
              <p:blipFill>
                <a:blip r:embed="rId339"/>
                <a:stretch>
                  <a:fillRect/>
                </a:stretch>
              </p:blipFill>
              <p:spPr>
                <a:xfrm>
                  <a:off x="5319387" y="41578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4" name="Freihand 193">
                  <a:extLst>
                    <a:ext uri="{FF2B5EF4-FFF2-40B4-BE49-F238E27FC236}">
                      <a16:creationId xmlns:a16="http://schemas.microsoft.com/office/drawing/2014/main" id="{D0CFD636-DAC2-4F79-8F94-8BA2A429609C}"/>
                    </a:ext>
                  </a:extLst>
                </p14:cNvPr>
                <p14:cNvContentPartPr/>
                <p14:nvPr/>
              </p14:nvContentPartPr>
              <p14:xfrm>
                <a:off x="5614587" y="4162560"/>
                <a:ext cx="94680" cy="165240"/>
              </p14:xfrm>
            </p:contentPart>
          </mc:Choice>
          <mc:Fallback xmlns="">
            <p:pic>
              <p:nvPicPr>
                <p:cNvPr id="194" name="Freihand 193">
                  <a:extLst>
                    <a:ext uri="{FF2B5EF4-FFF2-40B4-BE49-F238E27FC236}">
                      <a16:creationId xmlns:a16="http://schemas.microsoft.com/office/drawing/2014/main" id="{D0CFD636-DAC2-4F79-8F94-8BA2A429609C}"/>
                    </a:ext>
                  </a:extLst>
                </p:cNvPr>
                <p:cNvPicPr/>
                <p:nvPr/>
              </p:nvPicPr>
              <p:blipFill>
                <a:blip r:embed="rId341"/>
                <a:stretch>
                  <a:fillRect/>
                </a:stretch>
              </p:blipFill>
              <p:spPr>
                <a:xfrm>
                  <a:off x="5610267" y="4158240"/>
                  <a:ext cx="103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5" name="Freihand 194">
                  <a:extLst>
                    <a:ext uri="{FF2B5EF4-FFF2-40B4-BE49-F238E27FC236}">
                      <a16:creationId xmlns:a16="http://schemas.microsoft.com/office/drawing/2014/main" id="{6BFA1A24-B2C5-46C5-8DF5-E447ECC7749B}"/>
                    </a:ext>
                  </a:extLst>
                </p14:cNvPr>
                <p14:cNvContentPartPr/>
                <p14:nvPr/>
              </p14:nvContentPartPr>
              <p14:xfrm>
                <a:off x="5582187" y="4219080"/>
                <a:ext cx="95400" cy="2880"/>
              </p14:xfrm>
            </p:contentPart>
          </mc:Choice>
          <mc:Fallback xmlns="">
            <p:pic>
              <p:nvPicPr>
                <p:cNvPr id="195" name="Freihand 194">
                  <a:extLst>
                    <a:ext uri="{FF2B5EF4-FFF2-40B4-BE49-F238E27FC236}">
                      <a16:creationId xmlns:a16="http://schemas.microsoft.com/office/drawing/2014/main" id="{6BFA1A24-B2C5-46C5-8DF5-E447ECC7749B}"/>
                    </a:ext>
                  </a:extLst>
                </p:cNvPr>
                <p:cNvPicPr/>
                <p:nvPr/>
              </p:nvPicPr>
              <p:blipFill>
                <a:blip r:embed="rId343"/>
                <a:stretch>
                  <a:fillRect/>
                </a:stretch>
              </p:blipFill>
              <p:spPr>
                <a:xfrm>
                  <a:off x="5577867" y="4214760"/>
                  <a:ext cx="104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6" name="Freihand 195">
                  <a:extLst>
                    <a:ext uri="{FF2B5EF4-FFF2-40B4-BE49-F238E27FC236}">
                      <a16:creationId xmlns:a16="http://schemas.microsoft.com/office/drawing/2014/main" id="{A0F36ED4-AF2A-49FE-8C7E-796092AC035C}"/>
                    </a:ext>
                  </a:extLst>
                </p14:cNvPr>
                <p14:cNvContentPartPr/>
                <p14:nvPr/>
              </p14:nvContentPartPr>
              <p14:xfrm>
                <a:off x="5704947" y="4167960"/>
                <a:ext cx="233640" cy="97200"/>
              </p14:xfrm>
            </p:contentPart>
          </mc:Choice>
          <mc:Fallback xmlns="">
            <p:pic>
              <p:nvPicPr>
                <p:cNvPr id="196" name="Freihand 195">
                  <a:extLst>
                    <a:ext uri="{FF2B5EF4-FFF2-40B4-BE49-F238E27FC236}">
                      <a16:creationId xmlns:a16="http://schemas.microsoft.com/office/drawing/2014/main" id="{A0F36ED4-AF2A-49FE-8C7E-796092AC035C}"/>
                    </a:ext>
                  </a:extLst>
                </p:cNvPr>
                <p:cNvPicPr/>
                <p:nvPr/>
              </p:nvPicPr>
              <p:blipFill>
                <a:blip r:embed="rId345"/>
                <a:stretch>
                  <a:fillRect/>
                </a:stretch>
              </p:blipFill>
              <p:spPr>
                <a:xfrm>
                  <a:off x="5700627" y="4163640"/>
                  <a:ext cx="242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7" name="Freihand 196">
                  <a:extLst>
                    <a:ext uri="{FF2B5EF4-FFF2-40B4-BE49-F238E27FC236}">
                      <a16:creationId xmlns:a16="http://schemas.microsoft.com/office/drawing/2014/main" id="{F8449CA2-53A5-4A3E-94B9-F1F217574CB9}"/>
                    </a:ext>
                  </a:extLst>
                </p14:cNvPr>
                <p14:cNvContentPartPr/>
                <p14:nvPr/>
              </p14:nvContentPartPr>
              <p14:xfrm>
                <a:off x="5940747" y="4032960"/>
                <a:ext cx="244800" cy="204120"/>
              </p14:xfrm>
            </p:contentPart>
          </mc:Choice>
          <mc:Fallback xmlns="">
            <p:pic>
              <p:nvPicPr>
                <p:cNvPr id="197" name="Freihand 196">
                  <a:extLst>
                    <a:ext uri="{FF2B5EF4-FFF2-40B4-BE49-F238E27FC236}">
                      <a16:creationId xmlns:a16="http://schemas.microsoft.com/office/drawing/2014/main" id="{F8449CA2-53A5-4A3E-94B9-F1F217574CB9}"/>
                    </a:ext>
                  </a:extLst>
                </p:cNvPr>
                <p:cNvPicPr/>
                <p:nvPr/>
              </p:nvPicPr>
              <p:blipFill>
                <a:blip r:embed="rId347"/>
                <a:stretch>
                  <a:fillRect/>
                </a:stretch>
              </p:blipFill>
              <p:spPr>
                <a:xfrm>
                  <a:off x="5936427" y="4028640"/>
                  <a:ext cx="253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8" name="Freihand 197">
                  <a:extLst>
                    <a:ext uri="{FF2B5EF4-FFF2-40B4-BE49-F238E27FC236}">
                      <a16:creationId xmlns:a16="http://schemas.microsoft.com/office/drawing/2014/main" id="{ABDFD990-B3FC-42B3-AF8F-D44D6E76FDEE}"/>
                    </a:ext>
                  </a:extLst>
                </p14:cNvPr>
                <p14:cNvContentPartPr/>
                <p14:nvPr/>
              </p14:nvContentPartPr>
              <p14:xfrm>
                <a:off x="6137667" y="4021080"/>
                <a:ext cx="64800" cy="47520"/>
              </p14:xfrm>
            </p:contentPart>
          </mc:Choice>
          <mc:Fallback xmlns="">
            <p:pic>
              <p:nvPicPr>
                <p:cNvPr id="198" name="Freihand 197">
                  <a:extLst>
                    <a:ext uri="{FF2B5EF4-FFF2-40B4-BE49-F238E27FC236}">
                      <a16:creationId xmlns:a16="http://schemas.microsoft.com/office/drawing/2014/main" id="{ABDFD990-B3FC-42B3-AF8F-D44D6E76FDEE}"/>
                    </a:ext>
                  </a:extLst>
                </p:cNvPr>
                <p:cNvPicPr/>
                <p:nvPr/>
              </p:nvPicPr>
              <p:blipFill>
                <a:blip r:embed="rId349"/>
                <a:stretch>
                  <a:fillRect/>
                </a:stretch>
              </p:blipFill>
              <p:spPr>
                <a:xfrm>
                  <a:off x="6133347" y="4016760"/>
                  <a:ext cx="73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9" name="Freihand 198">
                  <a:extLst>
                    <a:ext uri="{FF2B5EF4-FFF2-40B4-BE49-F238E27FC236}">
                      <a16:creationId xmlns:a16="http://schemas.microsoft.com/office/drawing/2014/main" id="{1F848E1D-9331-4AE7-86A4-19FE8C8512AB}"/>
                    </a:ext>
                  </a:extLst>
                </p14:cNvPr>
                <p14:cNvContentPartPr/>
                <p14:nvPr/>
              </p14:nvContentPartPr>
              <p14:xfrm>
                <a:off x="6236307" y="3944040"/>
                <a:ext cx="228960" cy="195120"/>
              </p14:xfrm>
            </p:contentPart>
          </mc:Choice>
          <mc:Fallback xmlns="">
            <p:pic>
              <p:nvPicPr>
                <p:cNvPr id="199" name="Freihand 198">
                  <a:extLst>
                    <a:ext uri="{FF2B5EF4-FFF2-40B4-BE49-F238E27FC236}">
                      <a16:creationId xmlns:a16="http://schemas.microsoft.com/office/drawing/2014/main" id="{1F848E1D-9331-4AE7-86A4-19FE8C8512AB}"/>
                    </a:ext>
                  </a:extLst>
                </p:cNvPr>
                <p:cNvPicPr/>
                <p:nvPr/>
              </p:nvPicPr>
              <p:blipFill>
                <a:blip r:embed="rId351"/>
                <a:stretch>
                  <a:fillRect/>
                </a:stretch>
              </p:blipFill>
              <p:spPr>
                <a:xfrm>
                  <a:off x="6231987" y="3939720"/>
                  <a:ext cx="237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C8F44808-9A4A-4BCE-9C36-C48420D32CF9}"/>
                    </a:ext>
                  </a:extLst>
                </p14:cNvPr>
                <p14:cNvContentPartPr/>
                <p14:nvPr/>
              </p14:nvContentPartPr>
              <p14:xfrm>
                <a:off x="5882427" y="3903720"/>
                <a:ext cx="360" cy="360"/>
              </p14:xfrm>
            </p:contentPart>
          </mc:Choice>
          <mc:Fallback xmlns="">
            <p:pic>
              <p:nvPicPr>
                <p:cNvPr id="200" name="Freihand 199">
                  <a:extLst>
                    <a:ext uri="{FF2B5EF4-FFF2-40B4-BE49-F238E27FC236}">
                      <a16:creationId xmlns:a16="http://schemas.microsoft.com/office/drawing/2014/main" id="{C8F44808-9A4A-4BCE-9C36-C48420D32CF9}"/>
                    </a:ext>
                  </a:extLst>
                </p:cNvPr>
                <p:cNvPicPr/>
                <p:nvPr/>
              </p:nvPicPr>
              <p:blipFill>
                <a:blip r:embed="rId113"/>
                <a:stretch>
                  <a:fillRect/>
                </a:stretch>
              </p:blipFill>
              <p:spPr>
                <a:xfrm>
                  <a:off x="5878107" y="3899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2" name="Freihand 201">
                  <a:extLst>
                    <a:ext uri="{FF2B5EF4-FFF2-40B4-BE49-F238E27FC236}">
                      <a16:creationId xmlns:a16="http://schemas.microsoft.com/office/drawing/2014/main" id="{91A2BB10-A94D-43FF-9AA0-02035EAF6979}"/>
                    </a:ext>
                  </a:extLst>
                </p14:cNvPr>
                <p14:cNvContentPartPr/>
                <p14:nvPr/>
              </p14:nvContentPartPr>
              <p14:xfrm>
                <a:off x="6634827" y="3928560"/>
                <a:ext cx="157680" cy="183960"/>
              </p14:xfrm>
            </p:contentPart>
          </mc:Choice>
          <mc:Fallback xmlns="">
            <p:pic>
              <p:nvPicPr>
                <p:cNvPr id="202" name="Freihand 201">
                  <a:extLst>
                    <a:ext uri="{FF2B5EF4-FFF2-40B4-BE49-F238E27FC236}">
                      <a16:creationId xmlns:a16="http://schemas.microsoft.com/office/drawing/2014/main" id="{91A2BB10-A94D-43FF-9AA0-02035EAF6979}"/>
                    </a:ext>
                  </a:extLst>
                </p:cNvPr>
                <p:cNvPicPr/>
                <p:nvPr/>
              </p:nvPicPr>
              <p:blipFill>
                <a:blip r:embed="rId354"/>
                <a:stretch>
                  <a:fillRect/>
                </a:stretch>
              </p:blipFill>
              <p:spPr>
                <a:xfrm>
                  <a:off x="6630507" y="3924240"/>
                  <a:ext cx="166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3" name="Freihand 202">
                  <a:extLst>
                    <a:ext uri="{FF2B5EF4-FFF2-40B4-BE49-F238E27FC236}">
                      <a16:creationId xmlns:a16="http://schemas.microsoft.com/office/drawing/2014/main" id="{FF42DD8C-2626-4E0A-ADE0-6F4CA6502C59}"/>
                    </a:ext>
                  </a:extLst>
                </p14:cNvPr>
                <p14:cNvContentPartPr/>
                <p14:nvPr/>
              </p14:nvContentPartPr>
              <p14:xfrm>
                <a:off x="6808707" y="3935040"/>
                <a:ext cx="118800" cy="165960"/>
              </p14:xfrm>
            </p:contentPart>
          </mc:Choice>
          <mc:Fallback xmlns="">
            <p:pic>
              <p:nvPicPr>
                <p:cNvPr id="203" name="Freihand 202">
                  <a:extLst>
                    <a:ext uri="{FF2B5EF4-FFF2-40B4-BE49-F238E27FC236}">
                      <a16:creationId xmlns:a16="http://schemas.microsoft.com/office/drawing/2014/main" id="{FF42DD8C-2626-4E0A-ADE0-6F4CA6502C59}"/>
                    </a:ext>
                  </a:extLst>
                </p:cNvPr>
                <p:cNvPicPr/>
                <p:nvPr/>
              </p:nvPicPr>
              <p:blipFill>
                <a:blip r:embed="rId356"/>
                <a:stretch>
                  <a:fillRect/>
                </a:stretch>
              </p:blipFill>
              <p:spPr>
                <a:xfrm>
                  <a:off x="6804387" y="3930720"/>
                  <a:ext cx="12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4" name="Freihand 203">
                  <a:extLst>
                    <a:ext uri="{FF2B5EF4-FFF2-40B4-BE49-F238E27FC236}">
                      <a16:creationId xmlns:a16="http://schemas.microsoft.com/office/drawing/2014/main" id="{BBB804E2-5D83-4E20-82F9-4C4ED309CAA4}"/>
                    </a:ext>
                  </a:extLst>
                </p14:cNvPr>
                <p14:cNvContentPartPr/>
                <p14:nvPr/>
              </p14:nvContentPartPr>
              <p14:xfrm>
                <a:off x="6929307" y="4014240"/>
                <a:ext cx="144720" cy="76680"/>
              </p14:xfrm>
            </p:contentPart>
          </mc:Choice>
          <mc:Fallback xmlns="">
            <p:pic>
              <p:nvPicPr>
                <p:cNvPr id="204" name="Freihand 203">
                  <a:extLst>
                    <a:ext uri="{FF2B5EF4-FFF2-40B4-BE49-F238E27FC236}">
                      <a16:creationId xmlns:a16="http://schemas.microsoft.com/office/drawing/2014/main" id="{BBB804E2-5D83-4E20-82F9-4C4ED309CAA4}"/>
                    </a:ext>
                  </a:extLst>
                </p:cNvPr>
                <p:cNvPicPr/>
                <p:nvPr/>
              </p:nvPicPr>
              <p:blipFill>
                <a:blip r:embed="rId358"/>
                <a:stretch>
                  <a:fillRect/>
                </a:stretch>
              </p:blipFill>
              <p:spPr>
                <a:xfrm>
                  <a:off x="6924987" y="4009920"/>
                  <a:ext cx="153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5" name="Freihand 204">
                  <a:extLst>
                    <a:ext uri="{FF2B5EF4-FFF2-40B4-BE49-F238E27FC236}">
                      <a16:creationId xmlns:a16="http://schemas.microsoft.com/office/drawing/2014/main" id="{1D4FD606-394B-450A-9AD9-9B5B65727664}"/>
                    </a:ext>
                  </a:extLst>
                </p14:cNvPr>
                <p14:cNvContentPartPr/>
                <p14:nvPr/>
              </p14:nvContentPartPr>
              <p14:xfrm>
                <a:off x="7067547" y="3902280"/>
                <a:ext cx="141120" cy="199440"/>
              </p14:xfrm>
            </p:contentPart>
          </mc:Choice>
          <mc:Fallback xmlns="">
            <p:pic>
              <p:nvPicPr>
                <p:cNvPr id="205" name="Freihand 204">
                  <a:extLst>
                    <a:ext uri="{FF2B5EF4-FFF2-40B4-BE49-F238E27FC236}">
                      <a16:creationId xmlns:a16="http://schemas.microsoft.com/office/drawing/2014/main" id="{1D4FD606-394B-450A-9AD9-9B5B65727664}"/>
                    </a:ext>
                  </a:extLst>
                </p:cNvPr>
                <p:cNvPicPr/>
                <p:nvPr/>
              </p:nvPicPr>
              <p:blipFill>
                <a:blip r:embed="rId360"/>
                <a:stretch>
                  <a:fillRect/>
                </a:stretch>
              </p:blipFill>
              <p:spPr>
                <a:xfrm>
                  <a:off x="7063227" y="3897960"/>
                  <a:ext cx="149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6" name="Freihand 205">
                  <a:extLst>
                    <a:ext uri="{FF2B5EF4-FFF2-40B4-BE49-F238E27FC236}">
                      <a16:creationId xmlns:a16="http://schemas.microsoft.com/office/drawing/2014/main" id="{EEE895B0-70FF-48CE-BD94-9E184C70F1BE}"/>
                    </a:ext>
                  </a:extLst>
                </p14:cNvPr>
                <p14:cNvContentPartPr/>
                <p14:nvPr/>
              </p14:nvContentPartPr>
              <p14:xfrm>
                <a:off x="7223787" y="3991920"/>
                <a:ext cx="115560" cy="63720"/>
              </p14:xfrm>
            </p:contentPart>
          </mc:Choice>
          <mc:Fallback xmlns="">
            <p:pic>
              <p:nvPicPr>
                <p:cNvPr id="206" name="Freihand 205">
                  <a:extLst>
                    <a:ext uri="{FF2B5EF4-FFF2-40B4-BE49-F238E27FC236}">
                      <a16:creationId xmlns:a16="http://schemas.microsoft.com/office/drawing/2014/main" id="{EEE895B0-70FF-48CE-BD94-9E184C70F1BE}"/>
                    </a:ext>
                  </a:extLst>
                </p:cNvPr>
                <p:cNvPicPr/>
                <p:nvPr/>
              </p:nvPicPr>
              <p:blipFill>
                <a:blip r:embed="rId362"/>
                <a:stretch>
                  <a:fillRect/>
                </a:stretch>
              </p:blipFill>
              <p:spPr>
                <a:xfrm>
                  <a:off x="7219467" y="398760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7" name="Freihand 206">
                  <a:extLst>
                    <a:ext uri="{FF2B5EF4-FFF2-40B4-BE49-F238E27FC236}">
                      <a16:creationId xmlns:a16="http://schemas.microsoft.com/office/drawing/2014/main" id="{25EBF044-ED19-4AB0-A5E1-CBD3A3424A7D}"/>
                    </a:ext>
                  </a:extLst>
                </p14:cNvPr>
                <p14:cNvContentPartPr/>
                <p14:nvPr/>
              </p14:nvContentPartPr>
              <p14:xfrm>
                <a:off x="7324227" y="3983280"/>
                <a:ext cx="90720" cy="206640"/>
              </p14:xfrm>
            </p:contentPart>
          </mc:Choice>
          <mc:Fallback xmlns="">
            <p:pic>
              <p:nvPicPr>
                <p:cNvPr id="207" name="Freihand 206">
                  <a:extLst>
                    <a:ext uri="{FF2B5EF4-FFF2-40B4-BE49-F238E27FC236}">
                      <a16:creationId xmlns:a16="http://schemas.microsoft.com/office/drawing/2014/main" id="{25EBF044-ED19-4AB0-A5E1-CBD3A3424A7D}"/>
                    </a:ext>
                  </a:extLst>
                </p:cNvPr>
                <p:cNvPicPr/>
                <p:nvPr/>
              </p:nvPicPr>
              <p:blipFill>
                <a:blip r:embed="rId364"/>
                <a:stretch>
                  <a:fillRect/>
                </a:stretch>
              </p:blipFill>
              <p:spPr>
                <a:xfrm>
                  <a:off x="7319907" y="3978960"/>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8" name="Freihand 207">
                  <a:extLst>
                    <a:ext uri="{FF2B5EF4-FFF2-40B4-BE49-F238E27FC236}">
                      <a16:creationId xmlns:a16="http://schemas.microsoft.com/office/drawing/2014/main" id="{B87834EE-D5ED-4187-A594-AF1219CC6252}"/>
                    </a:ext>
                  </a:extLst>
                </p14:cNvPr>
                <p14:cNvContentPartPr/>
                <p14:nvPr/>
              </p14:nvContentPartPr>
              <p14:xfrm>
                <a:off x="7414947" y="3877440"/>
                <a:ext cx="115920" cy="191880"/>
              </p14:xfrm>
            </p:contentPart>
          </mc:Choice>
          <mc:Fallback xmlns="">
            <p:pic>
              <p:nvPicPr>
                <p:cNvPr id="208" name="Freihand 207">
                  <a:extLst>
                    <a:ext uri="{FF2B5EF4-FFF2-40B4-BE49-F238E27FC236}">
                      <a16:creationId xmlns:a16="http://schemas.microsoft.com/office/drawing/2014/main" id="{B87834EE-D5ED-4187-A594-AF1219CC6252}"/>
                    </a:ext>
                  </a:extLst>
                </p:cNvPr>
                <p:cNvPicPr/>
                <p:nvPr/>
              </p:nvPicPr>
              <p:blipFill>
                <a:blip r:embed="rId366"/>
                <a:stretch>
                  <a:fillRect/>
                </a:stretch>
              </p:blipFill>
              <p:spPr>
                <a:xfrm>
                  <a:off x="7410627" y="3873120"/>
                  <a:ext cx="124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9" name="Freihand 208">
                  <a:extLst>
                    <a:ext uri="{FF2B5EF4-FFF2-40B4-BE49-F238E27FC236}">
                      <a16:creationId xmlns:a16="http://schemas.microsoft.com/office/drawing/2014/main" id="{DC78E55F-7587-4596-AA7A-FEFD502CFB39}"/>
                    </a:ext>
                  </a:extLst>
                </p14:cNvPr>
                <p14:cNvContentPartPr/>
                <p14:nvPr/>
              </p14:nvContentPartPr>
              <p14:xfrm>
                <a:off x="7526907" y="3957360"/>
                <a:ext cx="196560" cy="102240"/>
              </p14:xfrm>
            </p:contentPart>
          </mc:Choice>
          <mc:Fallback xmlns="">
            <p:pic>
              <p:nvPicPr>
                <p:cNvPr id="209" name="Freihand 208">
                  <a:extLst>
                    <a:ext uri="{FF2B5EF4-FFF2-40B4-BE49-F238E27FC236}">
                      <a16:creationId xmlns:a16="http://schemas.microsoft.com/office/drawing/2014/main" id="{DC78E55F-7587-4596-AA7A-FEFD502CFB39}"/>
                    </a:ext>
                  </a:extLst>
                </p:cNvPr>
                <p:cNvPicPr/>
                <p:nvPr/>
              </p:nvPicPr>
              <p:blipFill>
                <a:blip r:embed="rId368"/>
                <a:stretch>
                  <a:fillRect/>
                </a:stretch>
              </p:blipFill>
              <p:spPr>
                <a:xfrm>
                  <a:off x="7522587" y="3953040"/>
                  <a:ext cx="205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0" name="Freihand 209">
                  <a:extLst>
                    <a:ext uri="{FF2B5EF4-FFF2-40B4-BE49-F238E27FC236}">
                      <a16:creationId xmlns:a16="http://schemas.microsoft.com/office/drawing/2014/main" id="{2EE44EFC-586C-4CC0-B7B1-B9EAB7C96B7A}"/>
                    </a:ext>
                  </a:extLst>
                </p14:cNvPr>
                <p14:cNvContentPartPr/>
                <p14:nvPr/>
              </p14:nvContentPartPr>
              <p14:xfrm>
                <a:off x="7726707" y="3870240"/>
                <a:ext cx="140400" cy="171360"/>
              </p14:xfrm>
            </p:contentPart>
          </mc:Choice>
          <mc:Fallback xmlns="">
            <p:pic>
              <p:nvPicPr>
                <p:cNvPr id="210" name="Freihand 209">
                  <a:extLst>
                    <a:ext uri="{FF2B5EF4-FFF2-40B4-BE49-F238E27FC236}">
                      <a16:creationId xmlns:a16="http://schemas.microsoft.com/office/drawing/2014/main" id="{2EE44EFC-586C-4CC0-B7B1-B9EAB7C96B7A}"/>
                    </a:ext>
                  </a:extLst>
                </p:cNvPr>
                <p:cNvPicPr/>
                <p:nvPr/>
              </p:nvPicPr>
              <p:blipFill>
                <a:blip r:embed="rId370"/>
                <a:stretch>
                  <a:fillRect/>
                </a:stretch>
              </p:blipFill>
              <p:spPr>
                <a:xfrm>
                  <a:off x="7722387" y="3865920"/>
                  <a:ext cx="149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 name="Freihand 210">
                  <a:extLst>
                    <a:ext uri="{FF2B5EF4-FFF2-40B4-BE49-F238E27FC236}">
                      <a16:creationId xmlns:a16="http://schemas.microsoft.com/office/drawing/2014/main" id="{B102FA2B-C276-49FE-973C-1518AAE10481}"/>
                    </a:ext>
                  </a:extLst>
                </p14:cNvPr>
                <p14:cNvContentPartPr/>
                <p14:nvPr/>
              </p14:nvContentPartPr>
              <p14:xfrm>
                <a:off x="7800507" y="4003440"/>
                <a:ext cx="50040" cy="32760"/>
              </p14:xfrm>
            </p:contentPart>
          </mc:Choice>
          <mc:Fallback xmlns="">
            <p:pic>
              <p:nvPicPr>
                <p:cNvPr id="211" name="Freihand 210">
                  <a:extLst>
                    <a:ext uri="{FF2B5EF4-FFF2-40B4-BE49-F238E27FC236}">
                      <a16:creationId xmlns:a16="http://schemas.microsoft.com/office/drawing/2014/main" id="{B102FA2B-C276-49FE-973C-1518AAE10481}"/>
                    </a:ext>
                  </a:extLst>
                </p:cNvPr>
                <p:cNvPicPr/>
                <p:nvPr/>
              </p:nvPicPr>
              <p:blipFill>
                <a:blip r:embed="rId372"/>
                <a:stretch>
                  <a:fillRect/>
                </a:stretch>
              </p:blipFill>
              <p:spPr>
                <a:xfrm>
                  <a:off x="7796187" y="3999120"/>
                  <a:ext cx="58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2" name="Freihand 211">
                  <a:extLst>
                    <a:ext uri="{FF2B5EF4-FFF2-40B4-BE49-F238E27FC236}">
                      <a16:creationId xmlns:a16="http://schemas.microsoft.com/office/drawing/2014/main" id="{C0E5A2BD-C95B-4907-A071-240C28A7BBF8}"/>
                    </a:ext>
                  </a:extLst>
                </p14:cNvPr>
                <p14:cNvContentPartPr/>
                <p14:nvPr/>
              </p14:nvContentPartPr>
              <p14:xfrm>
                <a:off x="7901667" y="3865920"/>
                <a:ext cx="294120" cy="196920"/>
              </p14:xfrm>
            </p:contentPart>
          </mc:Choice>
          <mc:Fallback xmlns="">
            <p:pic>
              <p:nvPicPr>
                <p:cNvPr id="212" name="Freihand 211">
                  <a:extLst>
                    <a:ext uri="{FF2B5EF4-FFF2-40B4-BE49-F238E27FC236}">
                      <a16:creationId xmlns:a16="http://schemas.microsoft.com/office/drawing/2014/main" id="{C0E5A2BD-C95B-4907-A071-240C28A7BBF8}"/>
                    </a:ext>
                  </a:extLst>
                </p:cNvPr>
                <p:cNvPicPr/>
                <p:nvPr/>
              </p:nvPicPr>
              <p:blipFill>
                <a:blip r:embed="rId374"/>
                <a:stretch>
                  <a:fillRect/>
                </a:stretch>
              </p:blipFill>
              <p:spPr>
                <a:xfrm>
                  <a:off x="7897347" y="3861600"/>
                  <a:ext cx="302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3" name="Freihand 212">
                  <a:extLst>
                    <a:ext uri="{FF2B5EF4-FFF2-40B4-BE49-F238E27FC236}">
                      <a16:creationId xmlns:a16="http://schemas.microsoft.com/office/drawing/2014/main" id="{CED66BCF-1996-4780-BCDB-64CB6D5567B1}"/>
                    </a:ext>
                  </a:extLst>
                </p14:cNvPr>
                <p14:cNvContentPartPr/>
                <p14:nvPr/>
              </p14:nvContentPartPr>
              <p14:xfrm>
                <a:off x="8045307" y="3798240"/>
                <a:ext cx="360" cy="360"/>
              </p14:xfrm>
            </p:contentPart>
          </mc:Choice>
          <mc:Fallback xmlns="">
            <p:pic>
              <p:nvPicPr>
                <p:cNvPr id="213" name="Freihand 212">
                  <a:extLst>
                    <a:ext uri="{FF2B5EF4-FFF2-40B4-BE49-F238E27FC236}">
                      <a16:creationId xmlns:a16="http://schemas.microsoft.com/office/drawing/2014/main" id="{CED66BCF-1996-4780-BCDB-64CB6D5567B1}"/>
                    </a:ext>
                  </a:extLst>
                </p:cNvPr>
                <p:cNvPicPr/>
                <p:nvPr/>
              </p:nvPicPr>
              <p:blipFill>
                <a:blip r:embed="rId113"/>
                <a:stretch>
                  <a:fillRect/>
                </a:stretch>
              </p:blipFill>
              <p:spPr>
                <a:xfrm>
                  <a:off x="8040987" y="3793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CBF75924-9B73-445F-9E29-2BB3726D5867}"/>
                    </a:ext>
                  </a:extLst>
                </p14:cNvPr>
                <p14:cNvContentPartPr/>
                <p14:nvPr/>
              </p14:nvContentPartPr>
              <p14:xfrm>
                <a:off x="6672267" y="3790680"/>
                <a:ext cx="73080" cy="51480"/>
              </p14:xfrm>
            </p:contentPart>
          </mc:Choice>
          <mc:Fallback xmlns="">
            <p:pic>
              <p:nvPicPr>
                <p:cNvPr id="214" name="Freihand 213">
                  <a:extLst>
                    <a:ext uri="{FF2B5EF4-FFF2-40B4-BE49-F238E27FC236}">
                      <a16:creationId xmlns:a16="http://schemas.microsoft.com/office/drawing/2014/main" id="{CBF75924-9B73-445F-9E29-2BB3726D5867}"/>
                    </a:ext>
                  </a:extLst>
                </p:cNvPr>
                <p:cNvPicPr/>
                <p:nvPr/>
              </p:nvPicPr>
              <p:blipFill>
                <a:blip r:embed="rId377"/>
                <a:stretch>
                  <a:fillRect/>
                </a:stretch>
              </p:blipFill>
              <p:spPr>
                <a:xfrm>
                  <a:off x="6667947" y="3786360"/>
                  <a:ext cx="81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7D4C1EFB-9A09-41A1-A550-CEB698FE08C8}"/>
                    </a:ext>
                  </a:extLst>
                </p14:cNvPr>
                <p14:cNvContentPartPr/>
                <p14:nvPr/>
              </p14:nvContentPartPr>
              <p14:xfrm>
                <a:off x="4539267" y="4711560"/>
                <a:ext cx="86040" cy="138240"/>
              </p14:xfrm>
            </p:contentPart>
          </mc:Choice>
          <mc:Fallback xmlns="">
            <p:pic>
              <p:nvPicPr>
                <p:cNvPr id="216" name="Freihand 215">
                  <a:extLst>
                    <a:ext uri="{FF2B5EF4-FFF2-40B4-BE49-F238E27FC236}">
                      <a16:creationId xmlns:a16="http://schemas.microsoft.com/office/drawing/2014/main" id="{7D4C1EFB-9A09-41A1-A550-CEB698FE08C8}"/>
                    </a:ext>
                  </a:extLst>
                </p:cNvPr>
                <p:cNvPicPr/>
                <p:nvPr/>
              </p:nvPicPr>
              <p:blipFill>
                <a:blip r:embed="rId379"/>
                <a:stretch>
                  <a:fillRect/>
                </a:stretch>
              </p:blipFill>
              <p:spPr>
                <a:xfrm>
                  <a:off x="4534947" y="4707240"/>
                  <a:ext cx="9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C9F9C555-0AFE-4F1B-8856-E758CA05EDC3}"/>
                    </a:ext>
                  </a:extLst>
                </p14:cNvPr>
                <p14:cNvContentPartPr/>
                <p14:nvPr/>
              </p14:nvContentPartPr>
              <p14:xfrm>
                <a:off x="4520187" y="4760520"/>
                <a:ext cx="89280" cy="34560"/>
              </p14:xfrm>
            </p:contentPart>
          </mc:Choice>
          <mc:Fallback xmlns="">
            <p:pic>
              <p:nvPicPr>
                <p:cNvPr id="217" name="Freihand 216">
                  <a:extLst>
                    <a:ext uri="{FF2B5EF4-FFF2-40B4-BE49-F238E27FC236}">
                      <a16:creationId xmlns:a16="http://schemas.microsoft.com/office/drawing/2014/main" id="{C9F9C555-0AFE-4F1B-8856-E758CA05EDC3}"/>
                    </a:ext>
                  </a:extLst>
                </p:cNvPr>
                <p:cNvPicPr/>
                <p:nvPr/>
              </p:nvPicPr>
              <p:blipFill>
                <a:blip r:embed="rId381"/>
                <a:stretch>
                  <a:fillRect/>
                </a:stretch>
              </p:blipFill>
              <p:spPr>
                <a:xfrm>
                  <a:off x="4515867" y="4756200"/>
                  <a:ext cx="97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A8983459-BDDA-4228-A4A6-F02121B925F8}"/>
                    </a:ext>
                  </a:extLst>
                </p14:cNvPr>
                <p14:cNvContentPartPr/>
                <p14:nvPr/>
              </p14:nvContentPartPr>
              <p14:xfrm>
                <a:off x="4709547" y="4739280"/>
                <a:ext cx="30960" cy="52920"/>
              </p14:xfrm>
            </p:contentPart>
          </mc:Choice>
          <mc:Fallback xmlns="">
            <p:pic>
              <p:nvPicPr>
                <p:cNvPr id="218" name="Freihand 217">
                  <a:extLst>
                    <a:ext uri="{FF2B5EF4-FFF2-40B4-BE49-F238E27FC236}">
                      <a16:creationId xmlns:a16="http://schemas.microsoft.com/office/drawing/2014/main" id="{A8983459-BDDA-4228-A4A6-F02121B925F8}"/>
                    </a:ext>
                  </a:extLst>
                </p:cNvPr>
                <p:cNvPicPr/>
                <p:nvPr/>
              </p:nvPicPr>
              <p:blipFill>
                <a:blip r:embed="rId383"/>
                <a:stretch>
                  <a:fillRect/>
                </a:stretch>
              </p:blipFill>
              <p:spPr>
                <a:xfrm>
                  <a:off x="4705227" y="4734960"/>
                  <a:ext cx="3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A32217FD-CE19-4951-A939-D952C4E1F920}"/>
                    </a:ext>
                  </a:extLst>
                </p14:cNvPr>
                <p14:cNvContentPartPr/>
                <p14:nvPr/>
              </p14:nvContentPartPr>
              <p14:xfrm>
                <a:off x="4812147" y="4634160"/>
                <a:ext cx="26280" cy="132120"/>
              </p14:xfrm>
            </p:contentPart>
          </mc:Choice>
          <mc:Fallback xmlns="">
            <p:pic>
              <p:nvPicPr>
                <p:cNvPr id="219" name="Freihand 218">
                  <a:extLst>
                    <a:ext uri="{FF2B5EF4-FFF2-40B4-BE49-F238E27FC236}">
                      <a16:creationId xmlns:a16="http://schemas.microsoft.com/office/drawing/2014/main" id="{A32217FD-CE19-4951-A939-D952C4E1F920}"/>
                    </a:ext>
                  </a:extLst>
                </p:cNvPr>
                <p:cNvPicPr/>
                <p:nvPr/>
              </p:nvPicPr>
              <p:blipFill>
                <a:blip r:embed="rId385"/>
                <a:stretch>
                  <a:fillRect/>
                </a:stretch>
              </p:blipFill>
              <p:spPr>
                <a:xfrm>
                  <a:off x="4807827" y="4629840"/>
                  <a:ext cx="34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B2D289CC-0CB5-4063-9251-D63C6A33A148}"/>
                    </a:ext>
                  </a:extLst>
                </p14:cNvPr>
                <p14:cNvContentPartPr/>
                <p14:nvPr/>
              </p14:nvContentPartPr>
              <p14:xfrm>
                <a:off x="4745547" y="4604640"/>
                <a:ext cx="238320" cy="157680"/>
              </p14:xfrm>
            </p:contentPart>
          </mc:Choice>
          <mc:Fallback xmlns="">
            <p:pic>
              <p:nvPicPr>
                <p:cNvPr id="220" name="Freihand 219">
                  <a:extLst>
                    <a:ext uri="{FF2B5EF4-FFF2-40B4-BE49-F238E27FC236}">
                      <a16:creationId xmlns:a16="http://schemas.microsoft.com/office/drawing/2014/main" id="{B2D289CC-0CB5-4063-9251-D63C6A33A148}"/>
                    </a:ext>
                  </a:extLst>
                </p:cNvPr>
                <p:cNvPicPr/>
                <p:nvPr/>
              </p:nvPicPr>
              <p:blipFill>
                <a:blip r:embed="rId387"/>
                <a:stretch>
                  <a:fillRect/>
                </a:stretch>
              </p:blipFill>
              <p:spPr>
                <a:xfrm>
                  <a:off x="4741227" y="4600320"/>
                  <a:ext cx="24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1" name="Freihand 220">
                  <a:extLst>
                    <a:ext uri="{FF2B5EF4-FFF2-40B4-BE49-F238E27FC236}">
                      <a16:creationId xmlns:a16="http://schemas.microsoft.com/office/drawing/2014/main" id="{B9AC7E8E-588B-4499-B9C4-A528A29D35F8}"/>
                    </a:ext>
                  </a:extLst>
                </p14:cNvPr>
                <p14:cNvContentPartPr/>
                <p14:nvPr/>
              </p14:nvContentPartPr>
              <p14:xfrm>
                <a:off x="5184747" y="4509240"/>
                <a:ext cx="96480" cy="141480"/>
              </p14:xfrm>
            </p:contentPart>
          </mc:Choice>
          <mc:Fallback xmlns="">
            <p:pic>
              <p:nvPicPr>
                <p:cNvPr id="221" name="Freihand 220">
                  <a:extLst>
                    <a:ext uri="{FF2B5EF4-FFF2-40B4-BE49-F238E27FC236}">
                      <a16:creationId xmlns:a16="http://schemas.microsoft.com/office/drawing/2014/main" id="{B9AC7E8E-588B-4499-B9C4-A528A29D35F8}"/>
                    </a:ext>
                  </a:extLst>
                </p:cNvPr>
                <p:cNvPicPr/>
                <p:nvPr/>
              </p:nvPicPr>
              <p:blipFill>
                <a:blip r:embed="rId389"/>
                <a:stretch>
                  <a:fillRect/>
                </a:stretch>
              </p:blipFill>
              <p:spPr>
                <a:xfrm>
                  <a:off x="5180427" y="4504920"/>
                  <a:ext cx="105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2" name="Freihand 221">
                  <a:extLst>
                    <a:ext uri="{FF2B5EF4-FFF2-40B4-BE49-F238E27FC236}">
                      <a16:creationId xmlns:a16="http://schemas.microsoft.com/office/drawing/2014/main" id="{548C7050-B5D3-416F-844C-8626886536C3}"/>
                    </a:ext>
                  </a:extLst>
                </p14:cNvPr>
                <p14:cNvContentPartPr/>
                <p14:nvPr/>
              </p14:nvContentPartPr>
              <p14:xfrm>
                <a:off x="5325147" y="4548480"/>
                <a:ext cx="214560" cy="91080"/>
              </p14:xfrm>
            </p:contentPart>
          </mc:Choice>
          <mc:Fallback xmlns="">
            <p:pic>
              <p:nvPicPr>
                <p:cNvPr id="222" name="Freihand 221">
                  <a:extLst>
                    <a:ext uri="{FF2B5EF4-FFF2-40B4-BE49-F238E27FC236}">
                      <a16:creationId xmlns:a16="http://schemas.microsoft.com/office/drawing/2014/main" id="{548C7050-B5D3-416F-844C-8626886536C3}"/>
                    </a:ext>
                  </a:extLst>
                </p:cNvPr>
                <p:cNvPicPr/>
                <p:nvPr/>
              </p:nvPicPr>
              <p:blipFill>
                <a:blip r:embed="rId391"/>
                <a:stretch>
                  <a:fillRect/>
                </a:stretch>
              </p:blipFill>
              <p:spPr>
                <a:xfrm>
                  <a:off x="5320827" y="4544160"/>
                  <a:ext cx="223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3" name="Freihand 222">
                  <a:extLst>
                    <a:ext uri="{FF2B5EF4-FFF2-40B4-BE49-F238E27FC236}">
                      <a16:creationId xmlns:a16="http://schemas.microsoft.com/office/drawing/2014/main" id="{A1A15B41-B72A-487E-9733-ADACF0AC1370}"/>
                    </a:ext>
                  </a:extLst>
                </p14:cNvPr>
                <p14:cNvContentPartPr/>
                <p14:nvPr/>
              </p14:nvContentPartPr>
              <p14:xfrm>
                <a:off x="5544387" y="4457400"/>
                <a:ext cx="158040" cy="140400"/>
              </p14:xfrm>
            </p:contentPart>
          </mc:Choice>
          <mc:Fallback xmlns="">
            <p:pic>
              <p:nvPicPr>
                <p:cNvPr id="223" name="Freihand 222">
                  <a:extLst>
                    <a:ext uri="{FF2B5EF4-FFF2-40B4-BE49-F238E27FC236}">
                      <a16:creationId xmlns:a16="http://schemas.microsoft.com/office/drawing/2014/main" id="{A1A15B41-B72A-487E-9733-ADACF0AC1370}"/>
                    </a:ext>
                  </a:extLst>
                </p:cNvPr>
                <p:cNvPicPr/>
                <p:nvPr/>
              </p:nvPicPr>
              <p:blipFill>
                <a:blip r:embed="rId393"/>
                <a:stretch>
                  <a:fillRect/>
                </a:stretch>
              </p:blipFill>
              <p:spPr>
                <a:xfrm>
                  <a:off x="5540067" y="4453080"/>
                  <a:ext cx="166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FA9FC5BB-3394-48E5-8F78-FBD96DD9C1FD}"/>
                    </a:ext>
                  </a:extLst>
                </p14:cNvPr>
                <p14:cNvContentPartPr/>
                <p14:nvPr/>
              </p14:nvContentPartPr>
              <p14:xfrm>
                <a:off x="5870187" y="4375320"/>
                <a:ext cx="84600" cy="160920"/>
              </p14:xfrm>
            </p:contentPart>
          </mc:Choice>
          <mc:Fallback xmlns="">
            <p:pic>
              <p:nvPicPr>
                <p:cNvPr id="226" name="Freihand 225">
                  <a:extLst>
                    <a:ext uri="{FF2B5EF4-FFF2-40B4-BE49-F238E27FC236}">
                      <a16:creationId xmlns:a16="http://schemas.microsoft.com/office/drawing/2014/main" id="{FA9FC5BB-3394-48E5-8F78-FBD96DD9C1FD}"/>
                    </a:ext>
                  </a:extLst>
                </p:cNvPr>
                <p:cNvPicPr/>
                <p:nvPr/>
              </p:nvPicPr>
              <p:blipFill>
                <a:blip r:embed="rId395"/>
                <a:stretch>
                  <a:fillRect/>
                </a:stretch>
              </p:blipFill>
              <p:spPr>
                <a:xfrm>
                  <a:off x="5865867" y="4371000"/>
                  <a:ext cx="93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2D7CDD7C-344E-426C-A46C-EC7C5AA10E6A}"/>
                    </a:ext>
                  </a:extLst>
                </p14:cNvPr>
                <p14:cNvContentPartPr/>
                <p14:nvPr/>
              </p14:nvContentPartPr>
              <p14:xfrm>
                <a:off x="5969907" y="4366320"/>
                <a:ext cx="181080" cy="153720"/>
              </p14:xfrm>
            </p:contentPart>
          </mc:Choice>
          <mc:Fallback xmlns="">
            <p:pic>
              <p:nvPicPr>
                <p:cNvPr id="227" name="Freihand 226">
                  <a:extLst>
                    <a:ext uri="{FF2B5EF4-FFF2-40B4-BE49-F238E27FC236}">
                      <a16:creationId xmlns:a16="http://schemas.microsoft.com/office/drawing/2014/main" id="{2D7CDD7C-344E-426C-A46C-EC7C5AA10E6A}"/>
                    </a:ext>
                  </a:extLst>
                </p:cNvPr>
                <p:cNvPicPr/>
                <p:nvPr/>
              </p:nvPicPr>
              <p:blipFill>
                <a:blip r:embed="rId397"/>
                <a:stretch>
                  <a:fillRect/>
                </a:stretch>
              </p:blipFill>
              <p:spPr>
                <a:xfrm>
                  <a:off x="5965587" y="4362000"/>
                  <a:ext cx="189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4D1B793C-7DEE-42F8-8544-EBD68840983F}"/>
                    </a:ext>
                  </a:extLst>
                </p14:cNvPr>
                <p14:cNvContentPartPr/>
                <p14:nvPr/>
              </p14:nvContentPartPr>
              <p14:xfrm>
                <a:off x="6163227" y="4346160"/>
                <a:ext cx="83880" cy="155880"/>
              </p14:xfrm>
            </p:contentPart>
          </mc:Choice>
          <mc:Fallback xmlns="">
            <p:pic>
              <p:nvPicPr>
                <p:cNvPr id="228" name="Freihand 227">
                  <a:extLst>
                    <a:ext uri="{FF2B5EF4-FFF2-40B4-BE49-F238E27FC236}">
                      <a16:creationId xmlns:a16="http://schemas.microsoft.com/office/drawing/2014/main" id="{4D1B793C-7DEE-42F8-8544-EBD68840983F}"/>
                    </a:ext>
                  </a:extLst>
                </p:cNvPr>
                <p:cNvPicPr/>
                <p:nvPr/>
              </p:nvPicPr>
              <p:blipFill>
                <a:blip r:embed="rId399"/>
                <a:stretch>
                  <a:fillRect/>
                </a:stretch>
              </p:blipFill>
              <p:spPr>
                <a:xfrm>
                  <a:off x="6158907" y="4341840"/>
                  <a:ext cx="92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6A3DB541-F850-4BC8-86F9-7F8C1F2F340A}"/>
                    </a:ext>
                  </a:extLst>
                </p14:cNvPr>
                <p14:cNvContentPartPr/>
                <p14:nvPr/>
              </p14:nvContentPartPr>
              <p14:xfrm>
                <a:off x="6277347" y="4326000"/>
                <a:ext cx="18000" cy="165960"/>
              </p14:xfrm>
            </p:contentPart>
          </mc:Choice>
          <mc:Fallback xmlns="">
            <p:pic>
              <p:nvPicPr>
                <p:cNvPr id="229" name="Freihand 228">
                  <a:extLst>
                    <a:ext uri="{FF2B5EF4-FFF2-40B4-BE49-F238E27FC236}">
                      <a16:creationId xmlns:a16="http://schemas.microsoft.com/office/drawing/2014/main" id="{6A3DB541-F850-4BC8-86F9-7F8C1F2F340A}"/>
                    </a:ext>
                  </a:extLst>
                </p:cNvPr>
                <p:cNvPicPr/>
                <p:nvPr/>
              </p:nvPicPr>
              <p:blipFill>
                <a:blip r:embed="rId401"/>
                <a:stretch>
                  <a:fillRect/>
                </a:stretch>
              </p:blipFill>
              <p:spPr>
                <a:xfrm>
                  <a:off x="6273027" y="4321680"/>
                  <a:ext cx="26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0" name="Freihand 229">
                  <a:extLst>
                    <a:ext uri="{FF2B5EF4-FFF2-40B4-BE49-F238E27FC236}">
                      <a16:creationId xmlns:a16="http://schemas.microsoft.com/office/drawing/2014/main" id="{9CFB300F-638A-4392-A187-B16C9DA36CFE}"/>
                    </a:ext>
                  </a:extLst>
                </p14:cNvPr>
                <p14:cNvContentPartPr/>
                <p14:nvPr/>
              </p14:nvContentPartPr>
              <p14:xfrm>
                <a:off x="6453387" y="4382520"/>
                <a:ext cx="135000" cy="196920"/>
              </p14:xfrm>
            </p:contentPart>
          </mc:Choice>
          <mc:Fallback xmlns="">
            <p:pic>
              <p:nvPicPr>
                <p:cNvPr id="230" name="Freihand 229">
                  <a:extLst>
                    <a:ext uri="{FF2B5EF4-FFF2-40B4-BE49-F238E27FC236}">
                      <a16:creationId xmlns:a16="http://schemas.microsoft.com/office/drawing/2014/main" id="{9CFB300F-638A-4392-A187-B16C9DA36CFE}"/>
                    </a:ext>
                  </a:extLst>
                </p:cNvPr>
                <p:cNvPicPr/>
                <p:nvPr/>
              </p:nvPicPr>
              <p:blipFill>
                <a:blip r:embed="rId403"/>
                <a:stretch>
                  <a:fillRect/>
                </a:stretch>
              </p:blipFill>
              <p:spPr>
                <a:xfrm>
                  <a:off x="6449067" y="4378200"/>
                  <a:ext cx="143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1" name="Freihand 230">
                  <a:extLst>
                    <a:ext uri="{FF2B5EF4-FFF2-40B4-BE49-F238E27FC236}">
                      <a16:creationId xmlns:a16="http://schemas.microsoft.com/office/drawing/2014/main" id="{457C2E22-7229-4BD7-90CE-822FC1287AA7}"/>
                    </a:ext>
                  </a:extLst>
                </p14:cNvPr>
                <p14:cNvContentPartPr/>
                <p14:nvPr/>
              </p14:nvContentPartPr>
              <p14:xfrm>
                <a:off x="6624027" y="4366680"/>
                <a:ext cx="273960" cy="195120"/>
              </p14:xfrm>
            </p:contentPart>
          </mc:Choice>
          <mc:Fallback xmlns="">
            <p:pic>
              <p:nvPicPr>
                <p:cNvPr id="231" name="Freihand 230">
                  <a:extLst>
                    <a:ext uri="{FF2B5EF4-FFF2-40B4-BE49-F238E27FC236}">
                      <a16:creationId xmlns:a16="http://schemas.microsoft.com/office/drawing/2014/main" id="{457C2E22-7229-4BD7-90CE-822FC1287AA7}"/>
                    </a:ext>
                  </a:extLst>
                </p:cNvPr>
                <p:cNvPicPr/>
                <p:nvPr/>
              </p:nvPicPr>
              <p:blipFill>
                <a:blip r:embed="rId405"/>
                <a:stretch>
                  <a:fillRect/>
                </a:stretch>
              </p:blipFill>
              <p:spPr>
                <a:xfrm>
                  <a:off x="6619707" y="4362360"/>
                  <a:ext cx="282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2" name="Freihand 231">
                  <a:extLst>
                    <a:ext uri="{FF2B5EF4-FFF2-40B4-BE49-F238E27FC236}">
                      <a16:creationId xmlns:a16="http://schemas.microsoft.com/office/drawing/2014/main" id="{8DD0506D-0C66-4C3D-9176-32465E23EEA4}"/>
                    </a:ext>
                  </a:extLst>
                </p14:cNvPr>
                <p14:cNvContentPartPr/>
                <p14:nvPr/>
              </p14:nvContentPartPr>
              <p14:xfrm>
                <a:off x="7007427" y="4290360"/>
                <a:ext cx="145800" cy="169560"/>
              </p14:xfrm>
            </p:contentPart>
          </mc:Choice>
          <mc:Fallback xmlns="">
            <p:pic>
              <p:nvPicPr>
                <p:cNvPr id="232" name="Freihand 231">
                  <a:extLst>
                    <a:ext uri="{FF2B5EF4-FFF2-40B4-BE49-F238E27FC236}">
                      <a16:creationId xmlns:a16="http://schemas.microsoft.com/office/drawing/2014/main" id="{8DD0506D-0C66-4C3D-9176-32465E23EEA4}"/>
                    </a:ext>
                  </a:extLst>
                </p:cNvPr>
                <p:cNvPicPr/>
                <p:nvPr/>
              </p:nvPicPr>
              <p:blipFill>
                <a:blip r:embed="rId407"/>
                <a:stretch>
                  <a:fillRect/>
                </a:stretch>
              </p:blipFill>
              <p:spPr>
                <a:xfrm>
                  <a:off x="7003107" y="4286040"/>
                  <a:ext cx="1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3" name="Freihand 232">
                  <a:extLst>
                    <a:ext uri="{FF2B5EF4-FFF2-40B4-BE49-F238E27FC236}">
                      <a16:creationId xmlns:a16="http://schemas.microsoft.com/office/drawing/2014/main" id="{BAEFDA33-7C51-45B5-B159-D9B1B11C065A}"/>
                    </a:ext>
                  </a:extLst>
                </p14:cNvPr>
                <p14:cNvContentPartPr/>
                <p14:nvPr/>
              </p14:nvContentPartPr>
              <p14:xfrm>
                <a:off x="7204347" y="4331760"/>
                <a:ext cx="88560" cy="99720"/>
              </p14:xfrm>
            </p:contentPart>
          </mc:Choice>
          <mc:Fallback xmlns="">
            <p:pic>
              <p:nvPicPr>
                <p:cNvPr id="233" name="Freihand 232">
                  <a:extLst>
                    <a:ext uri="{FF2B5EF4-FFF2-40B4-BE49-F238E27FC236}">
                      <a16:creationId xmlns:a16="http://schemas.microsoft.com/office/drawing/2014/main" id="{BAEFDA33-7C51-45B5-B159-D9B1B11C065A}"/>
                    </a:ext>
                  </a:extLst>
                </p:cNvPr>
                <p:cNvPicPr/>
                <p:nvPr/>
              </p:nvPicPr>
              <p:blipFill>
                <a:blip r:embed="rId409"/>
                <a:stretch>
                  <a:fillRect/>
                </a:stretch>
              </p:blipFill>
              <p:spPr>
                <a:xfrm>
                  <a:off x="7200027" y="4327440"/>
                  <a:ext cx="97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4" name="Freihand 233">
                  <a:extLst>
                    <a:ext uri="{FF2B5EF4-FFF2-40B4-BE49-F238E27FC236}">
                      <a16:creationId xmlns:a16="http://schemas.microsoft.com/office/drawing/2014/main" id="{06141653-E63C-4ED1-87D0-FB5023232702}"/>
                    </a:ext>
                  </a:extLst>
                </p14:cNvPr>
                <p14:cNvContentPartPr/>
                <p14:nvPr/>
              </p14:nvContentPartPr>
              <p14:xfrm>
                <a:off x="7322067" y="4218360"/>
                <a:ext cx="135000" cy="194040"/>
              </p14:xfrm>
            </p:contentPart>
          </mc:Choice>
          <mc:Fallback xmlns="">
            <p:pic>
              <p:nvPicPr>
                <p:cNvPr id="234" name="Freihand 233">
                  <a:extLst>
                    <a:ext uri="{FF2B5EF4-FFF2-40B4-BE49-F238E27FC236}">
                      <a16:creationId xmlns:a16="http://schemas.microsoft.com/office/drawing/2014/main" id="{06141653-E63C-4ED1-87D0-FB5023232702}"/>
                    </a:ext>
                  </a:extLst>
                </p:cNvPr>
                <p:cNvPicPr/>
                <p:nvPr/>
              </p:nvPicPr>
              <p:blipFill>
                <a:blip r:embed="rId411"/>
                <a:stretch>
                  <a:fillRect/>
                </a:stretch>
              </p:blipFill>
              <p:spPr>
                <a:xfrm>
                  <a:off x="7317747" y="4214040"/>
                  <a:ext cx="143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5" name="Freihand 234">
                  <a:extLst>
                    <a:ext uri="{FF2B5EF4-FFF2-40B4-BE49-F238E27FC236}">
                      <a16:creationId xmlns:a16="http://schemas.microsoft.com/office/drawing/2014/main" id="{58726D15-E136-4651-BF24-6F15E1A0D03C}"/>
                    </a:ext>
                  </a:extLst>
                </p14:cNvPr>
                <p14:cNvContentPartPr/>
                <p14:nvPr/>
              </p14:nvContentPartPr>
              <p14:xfrm>
                <a:off x="7459587" y="4215120"/>
                <a:ext cx="169200" cy="151920"/>
              </p14:xfrm>
            </p:contentPart>
          </mc:Choice>
          <mc:Fallback xmlns="">
            <p:pic>
              <p:nvPicPr>
                <p:cNvPr id="235" name="Freihand 234">
                  <a:extLst>
                    <a:ext uri="{FF2B5EF4-FFF2-40B4-BE49-F238E27FC236}">
                      <a16:creationId xmlns:a16="http://schemas.microsoft.com/office/drawing/2014/main" id="{58726D15-E136-4651-BF24-6F15E1A0D03C}"/>
                    </a:ext>
                  </a:extLst>
                </p:cNvPr>
                <p:cNvPicPr/>
                <p:nvPr/>
              </p:nvPicPr>
              <p:blipFill>
                <a:blip r:embed="rId413"/>
                <a:stretch>
                  <a:fillRect/>
                </a:stretch>
              </p:blipFill>
              <p:spPr>
                <a:xfrm>
                  <a:off x="7455267" y="4210800"/>
                  <a:ext cx="177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6" name="Freihand 235">
                  <a:extLst>
                    <a:ext uri="{FF2B5EF4-FFF2-40B4-BE49-F238E27FC236}">
                      <a16:creationId xmlns:a16="http://schemas.microsoft.com/office/drawing/2014/main" id="{B8A402C7-C55F-4D74-B0E4-828045CE74C4}"/>
                    </a:ext>
                  </a:extLst>
                </p14:cNvPr>
                <p14:cNvContentPartPr/>
                <p14:nvPr/>
              </p14:nvContentPartPr>
              <p14:xfrm>
                <a:off x="7779987" y="4291440"/>
                <a:ext cx="227160" cy="68400"/>
              </p14:xfrm>
            </p:contentPart>
          </mc:Choice>
          <mc:Fallback xmlns="">
            <p:pic>
              <p:nvPicPr>
                <p:cNvPr id="236" name="Freihand 235">
                  <a:extLst>
                    <a:ext uri="{FF2B5EF4-FFF2-40B4-BE49-F238E27FC236}">
                      <a16:creationId xmlns:a16="http://schemas.microsoft.com/office/drawing/2014/main" id="{B8A402C7-C55F-4D74-B0E4-828045CE74C4}"/>
                    </a:ext>
                  </a:extLst>
                </p:cNvPr>
                <p:cNvPicPr/>
                <p:nvPr/>
              </p:nvPicPr>
              <p:blipFill>
                <a:blip r:embed="rId415"/>
                <a:stretch>
                  <a:fillRect/>
                </a:stretch>
              </p:blipFill>
              <p:spPr>
                <a:xfrm>
                  <a:off x="7775667" y="4287120"/>
                  <a:ext cx="235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7" name="Freihand 236">
                  <a:extLst>
                    <a:ext uri="{FF2B5EF4-FFF2-40B4-BE49-F238E27FC236}">
                      <a16:creationId xmlns:a16="http://schemas.microsoft.com/office/drawing/2014/main" id="{52FF2C2B-7E09-4F8D-B58A-D4BBFD5288C8}"/>
                    </a:ext>
                  </a:extLst>
                </p14:cNvPr>
                <p14:cNvContentPartPr/>
                <p14:nvPr/>
              </p14:nvContentPartPr>
              <p14:xfrm>
                <a:off x="8018307" y="4198560"/>
                <a:ext cx="186120" cy="135720"/>
              </p14:xfrm>
            </p:contentPart>
          </mc:Choice>
          <mc:Fallback xmlns="">
            <p:pic>
              <p:nvPicPr>
                <p:cNvPr id="237" name="Freihand 236">
                  <a:extLst>
                    <a:ext uri="{FF2B5EF4-FFF2-40B4-BE49-F238E27FC236}">
                      <a16:creationId xmlns:a16="http://schemas.microsoft.com/office/drawing/2014/main" id="{52FF2C2B-7E09-4F8D-B58A-D4BBFD5288C8}"/>
                    </a:ext>
                  </a:extLst>
                </p:cNvPr>
                <p:cNvPicPr/>
                <p:nvPr/>
              </p:nvPicPr>
              <p:blipFill>
                <a:blip r:embed="rId417"/>
                <a:stretch>
                  <a:fillRect/>
                </a:stretch>
              </p:blipFill>
              <p:spPr>
                <a:xfrm>
                  <a:off x="8013987" y="4194240"/>
                  <a:ext cx="194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8" name="Freihand 237">
                  <a:extLst>
                    <a:ext uri="{FF2B5EF4-FFF2-40B4-BE49-F238E27FC236}">
                      <a16:creationId xmlns:a16="http://schemas.microsoft.com/office/drawing/2014/main" id="{91461B13-75CB-45D3-ACC8-45D9B51ECDE8}"/>
                    </a:ext>
                  </a:extLst>
                </p14:cNvPr>
                <p14:cNvContentPartPr/>
                <p14:nvPr/>
              </p14:nvContentPartPr>
              <p14:xfrm>
                <a:off x="5894307" y="4698600"/>
                <a:ext cx="177120" cy="97200"/>
              </p14:xfrm>
            </p:contentPart>
          </mc:Choice>
          <mc:Fallback xmlns="">
            <p:pic>
              <p:nvPicPr>
                <p:cNvPr id="238" name="Freihand 237">
                  <a:extLst>
                    <a:ext uri="{FF2B5EF4-FFF2-40B4-BE49-F238E27FC236}">
                      <a16:creationId xmlns:a16="http://schemas.microsoft.com/office/drawing/2014/main" id="{91461B13-75CB-45D3-ACC8-45D9B51ECDE8}"/>
                    </a:ext>
                  </a:extLst>
                </p:cNvPr>
                <p:cNvPicPr/>
                <p:nvPr/>
              </p:nvPicPr>
              <p:blipFill>
                <a:blip r:embed="rId419"/>
                <a:stretch>
                  <a:fillRect/>
                </a:stretch>
              </p:blipFill>
              <p:spPr>
                <a:xfrm>
                  <a:off x="5889987" y="4694280"/>
                  <a:ext cx="18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Freihand 238">
                  <a:extLst>
                    <a:ext uri="{FF2B5EF4-FFF2-40B4-BE49-F238E27FC236}">
                      <a16:creationId xmlns:a16="http://schemas.microsoft.com/office/drawing/2014/main" id="{68A2F848-C653-4124-972E-38328C45E7A1}"/>
                    </a:ext>
                  </a:extLst>
                </p14:cNvPr>
                <p14:cNvContentPartPr/>
                <p14:nvPr/>
              </p14:nvContentPartPr>
              <p14:xfrm>
                <a:off x="6080067" y="4704000"/>
                <a:ext cx="150840" cy="49320"/>
              </p14:xfrm>
            </p:contentPart>
          </mc:Choice>
          <mc:Fallback xmlns="">
            <p:pic>
              <p:nvPicPr>
                <p:cNvPr id="239" name="Freihand 238">
                  <a:extLst>
                    <a:ext uri="{FF2B5EF4-FFF2-40B4-BE49-F238E27FC236}">
                      <a16:creationId xmlns:a16="http://schemas.microsoft.com/office/drawing/2014/main" id="{68A2F848-C653-4124-972E-38328C45E7A1}"/>
                    </a:ext>
                  </a:extLst>
                </p:cNvPr>
                <p:cNvPicPr/>
                <p:nvPr/>
              </p:nvPicPr>
              <p:blipFill>
                <a:blip r:embed="rId421"/>
                <a:stretch>
                  <a:fillRect/>
                </a:stretch>
              </p:blipFill>
              <p:spPr>
                <a:xfrm>
                  <a:off x="6075747" y="4699680"/>
                  <a:ext cx="159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0" name="Freihand 239">
                  <a:extLst>
                    <a:ext uri="{FF2B5EF4-FFF2-40B4-BE49-F238E27FC236}">
                      <a16:creationId xmlns:a16="http://schemas.microsoft.com/office/drawing/2014/main" id="{8F0C2EB3-A836-4A80-A3A5-28EC89A19BEC}"/>
                    </a:ext>
                  </a:extLst>
                </p14:cNvPr>
                <p14:cNvContentPartPr/>
                <p14:nvPr/>
              </p14:nvContentPartPr>
              <p14:xfrm>
                <a:off x="6230187" y="4681320"/>
                <a:ext cx="249120" cy="140400"/>
              </p14:xfrm>
            </p:contentPart>
          </mc:Choice>
          <mc:Fallback xmlns="">
            <p:pic>
              <p:nvPicPr>
                <p:cNvPr id="240" name="Freihand 239">
                  <a:extLst>
                    <a:ext uri="{FF2B5EF4-FFF2-40B4-BE49-F238E27FC236}">
                      <a16:creationId xmlns:a16="http://schemas.microsoft.com/office/drawing/2014/main" id="{8F0C2EB3-A836-4A80-A3A5-28EC89A19BEC}"/>
                    </a:ext>
                  </a:extLst>
                </p:cNvPr>
                <p:cNvPicPr/>
                <p:nvPr/>
              </p:nvPicPr>
              <p:blipFill>
                <a:blip r:embed="rId423"/>
                <a:stretch>
                  <a:fillRect/>
                </a:stretch>
              </p:blipFill>
              <p:spPr>
                <a:xfrm>
                  <a:off x="6225867" y="4677000"/>
                  <a:ext cx="257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3" name="Freihand 242">
                  <a:extLst>
                    <a:ext uri="{FF2B5EF4-FFF2-40B4-BE49-F238E27FC236}">
                      <a16:creationId xmlns:a16="http://schemas.microsoft.com/office/drawing/2014/main" id="{C4AF5BB0-9BAD-493E-A4CA-82078D629E40}"/>
                    </a:ext>
                  </a:extLst>
                </p14:cNvPr>
                <p14:cNvContentPartPr/>
                <p14:nvPr/>
              </p14:nvContentPartPr>
              <p14:xfrm>
                <a:off x="5235507" y="4607520"/>
                <a:ext cx="560880" cy="128520"/>
              </p14:xfrm>
            </p:contentPart>
          </mc:Choice>
          <mc:Fallback xmlns="">
            <p:pic>
              <p:nvPicPr>
                <p:cNvPr id="243" name="Freihand 242">
                  <a:extLst>
                    <a:ext uri="{FF2B5EF4-FFF2-40B4-BE49-F238E27FC236}">
                      <a16:creationId xmlns:a16="http://schemas.microsoft.com/office/drawing/2014/main" id="{C4AF5BB0-9BAD-493E-A4CA-82078D629E40}"/>
                    </a:ext>
                  </a:extLst>
                </p:cNvPr>
                <p:cNvPicPr/>
                <p:nvPr/>
              </p:nvPicPr>
              <p:blipFill>
                <a:blip r:embed="rId425"/>
                <a:stretch>
                  <a:fillRect/>
                </a:stretch>
              </p:blipFill>
              <p:spPr>
                <a:xfrm>
                  <a:off x="5231187" y="4603200"/>
                  <a:ext cx="56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4" name="Freihand 243">
                  <a:extLst>
                    <a:ext uri="{FF2B5EF4-FFF2-40B4-BE49-F238E27FC236}">
                      <a16:creationId xmlns:a16="http://schemas.microsoft.com/office/drawing/2014/main" id="{3477DFFC-67A3-4696-A118-E4A5AD60043F}"/>
                    </a:ext>
                  </a:extLst>
                </p14:cNvPr>
                <p14:cNvContentPartPr/>
                <p14:nvPr/>
              </p14:nvContentPartPr>
              <p14:xfrm>
                <a:off x="5958027" y="4773120"/>
                <a:ext cx="589320" cy="136080"/>
              </p14:xfrm>
            </p:contentPart>
          </mc:Choice>
          <mc:Fallback xmlns="">
            <p:pic>
              <p:nvPicPr>
                <p:cNvPr id="244" name="Freihand 243">
                  <a:extLst>
                    <a:ext uri="{FF2B5EF4-FFF2-40B4-BE49-F238E27FC236}">
                      <a16:creationId xmlns:a16="http://schemas.microsoft.com/office/drawing/2014/main" id="{3477DFFC-67A3-4696-A118-E4A5AD60043F}"/>
                    </a:ext>
                  </a:extLst>
                </p:cNvPr>
                <p:cNvPicPr/>
                <p:nvPr/>
              </p:nvPicPr>
              <p:blipFill>
                <a:blip r:embed="rId427"/>
                <a:stretch>
                  <a:fillRect/>
                </a:stretch>
              </p:blipFill>
              <p:spPr>
                <a:xfrm>
                  <a:off x="5953707" y="4768800"/>
                  <a:ext cx="597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6" name="Freihand 245">
                  <a:extLst>
                    <a:ext uri="{FF2B5EF4-FFF2-40B4-BE49-F238E27FC236}">
                      <a16:creationId xmlns:a16="http://schemas.microsoft.com/office/drawing/2014/main" id="{D1FCC58E-9101-4EB6-8750-6BF265C47B04}"/>
                    </a:ext>
                  </a:extLst>
                </p14:cNvPr>
                <p14:cNvContentPartPr/>
                <p14:nvPr/>
              </p14:nvContentPartPr>
              <p14:xfrm>
                <a:off x="6736707" y="4583400"/>
                <a:ext cx="129960" cy="199080"/>
              </p14:xfrm>
            </p:contentPart>
          </mc:Choice>
          <mc:Fallback xmlns="">
            <p:pic>
              <p:nvPicPr>
                <p:cNvPr id="246" name="Freihand 245">
                  <a:extLst>
                    <a:ext uri="{FF2B5EF4-FFF2-40B4-BE49-F238E27FC236}">
                      <a16:creationId xmlns:a16="http://schemas.microsoft.com/office/drawing/2014/main" id="{D1FCC58E-9101-4EB6-8750-6BF265C47B04}"/>
                    </a:ext>
                  </a:extLst>
                </p:cNvPr>
                <p:cNvPicPr/>
                <p:nvPr/>
              </p:nvPicPr>
              <p:blipFill>
                <a:blip r:embed="rId429"/>
                <a:stretch>
                  <a:fillRect/>
                </a:stretch>
              </p:blipFill>
              <p:spPr>
                <a:xfrm>
                  <a:off x="6732387" y="4579080"/>
                  <a:ext cx="13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734E6F6E-65D4-43E0-864D-C57CF5D828CE}"/>
                    </a:ext>
                  </a:extLst>
                </p14:cNvPr>
                <p14:cNvContentPartPr/>
                <p14:nvPr/>
              </p14:nvContentPartPr>
              <p14:xfrm>
                <a:off x="7318827" y="4177320"/>
                <a:ext cx="138600" cy="188280"/>
              </p14:xfrm>
            </p:contentPart>
          </mc:Choice>
          <mc:Fallback xmlns="">
            <p:pic>
              <p:nvPicPr>
                <p:cNvPr id="247" name="Freihand 246">
                  <a:extLst>
                    <a:ext uri="{FF2B5EF4-FFF2-40B4-BE49-F238E27FC236}">
                      <a16:creationId xmlns:a16="http://schemas.microsoft.com/office/drawing/2014/main" id="{734E6F6E-65D4-43E0-864D-C57CF5D828CE}"/>
                    </a:ext>
                  </a:extLst>
                </p:cNvPr>
                <p:cNvPicPr/>
                <p:nvPr/>
              </p:nvPicPr>
              <p:blipFill>
                <a:blip r:embed="rId431"/>
                <a:stretch>
                  <a:fillRect/>
                </a:stretch>
              </p:blipFill>
              <p:spPr>
                <a:xfrm>
                  <a:off x="7314507" y="4173000"/>
                  <a:ext cx="147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1543C840-61BE-4FB4-B22E-5E7BD078CDE3}"/>
                    </a:ext>
                  </a:extLst>
                </p14:cNvPr>
                <p14:cNvContentPartPr/>
                <p14:nvPr/>
              </p14:nvContentPartPr>
              <p14:xfrm>
                <a:off x="6888267" y="4636680"/>
                <a:ext cx="100440" cy="94320"/>
              </p14:xfrm>
            </p:contentPart>
          </mc:Choice>
          <mc:Fallback xmlns="">
            <p:pic>
              <p:nvPicPr>
                <p:cNvPr id="249" name="Freihand 248">
                  <a:extLst>
                    <a:ext uri="{FF2B5EF4-FFF2-40B4-BE49-F238E27FC236}">
                      <a16:creationId xmlns:a16="http://schemas.microsoft.com/office/drawing/2014/main" id="{1543C840-61BE-4FB4-B22E-5E7BD078CDE3}"/>
                    </a:ext>
                  </a:extLst>
                </p:cNvPr>
                <p:cNvPicPr/>
                <p:nvPr/>
              </p:nvPicPr>
              <p:blipFill>
                <a:blip r:embed="rId433"/>
                <a:stretch>
                  <a:fillRect/>
                </a:stretch>
              </p:blipFill>
              <p:spPr>
                <a:xfrm>
                  <a:off x="6883947" y="4632360"/>
                  <a:ext cx="10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0" name="Freihand 249">
                  <a:extLst>
                    <a:ext uri="{FF2B5EF4-FFF2-40B4-BE49-F238E27FC236}">
                      <a16:creationId xmlns:a16="http://schemas.microsoft.com/office/drawing/2014/main" id="{D1E2F07A-BD31-4E43-96A7-7E78BDA73075}"/>
                    </a:ext>
                  </a:extLst>
                </p14:cNvPr>
                <p14:cNvContentPartPr/>
                <p14:nvPr/>
              </p14:nvContentPartPr>
              <p14:xfrm>
                <a:off x="6993027" y="4534800"/>
                <a:ext cx="67680" cy="164160"/>
              </p14:xfrm>
            </p:contentPart>
          </mc:Choice>
          <mc:Fallback xmlns="">
            <p:pic>
              <p:nvPicPr>
                <p:cNvPr id="250" name="Freihand 249">
                  <a:extLst>
                    <a:ext uri="{FF2B5EF4-FFF2-40B4-BE49-F238E27FC236}">
                      <a16:creationId xmlns:a16="http://schemas.microsoft.com/office/drawing/2014/main" id="{D1E2F07A-BD31-4E43-96A7-7E78BDA73075}"/>
                    </a:ext>
                  </a:extLst>
                </p:cNvPr>
                <p:cNvPicPr/>
                <p:nvPr/>
              </p:nvPicPr>
              <p:blipFill>
                <a:blip r:embed="rId435"/>
                <a:stretch>
                  <a:fillRect/>
                </a:stretch>
              </p:blipFill>
              <p:spPr>
                <a:xfrm>
                  <a:off x="6988707" y="4530480"/>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2" name="Freihand 251">
                  <a:extLst>
                    <a:ext uri="{FF2B5EF4-FFF2-40B4-BE49-F238E27FC236}">
                      <a16:creationId xmlns:a16="http://schemas.microsoft.com/office/drawing/2014/main" id="{3FADC543-B1F8-4693-9022-5A7D6A3E92EF}"/>
                    </a:ext>
                  </a:extLst>
                </p14:cNvPr>
                <p14:cNvContentPartPr/>
                <p14:nvPr/>
              </p14:nvContentPartPr>
              <p14:xfrm>
                <a:off x="7089507" y="4551720"/>
                <a:ext cx="109440" cy="126720"/>
              </p14:xfrm>
            </p:contentPart>
          </mc:Choice>
          <mc:Fallback xmlns="">
            <p:pic>
              <p:nvPicPr>
                <p:cNvPr id="252" name="Freihand 251">
                  <a:extLst>
                    <a:ext uri="{FF2B5EF4-FFF2-40B4-BE49-F238E27FC236}">
                      <a16:creationId xmlns:a16="http://schemas.microsoft.com/office/drawing/2014/main" id="{3FADC543-B1F8-4693-9022-5A7D6A3E92EF}"/>
                    </a:ext>
                  </a:extLst>
                </p:cNvPr>
                <p:cNvPicPr/>
                <p:nvPr/>
              </p:nvPicPr>
              <p:blipFill>
                <a:blip r:embed="rId437"/>
                <a:stretch>
                  <a:fillRect/>
                </a:stretch>
              </p:blipFill>
              <p:spPr>
                <a:xfrm>
                  <a:off x="7085187" y="4547400"/>
                  <a:ext cx="11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3" name="Freihand 252">
                  <a:extLst>
                    <a:ext uri="{FF2B5EF4-FFF2-40B4-BE49-F238E27FC236}">
                      <a16:creationId xmlns:a16="http://schemas.microsoft.com/office/drawing/2014/main" id="{5936BE1F-63A2-477D-B792-B3194710E9DF}"/>
                    </a:ext>
                  </a:extLst>
                </p14:cNvPr>
                <p14:cNvContentPartPr/>
                <p14:nvPr/>
              </p14:nvContentPartPr>
              <p14:xfrm>
                <a:off x="7354107" y="4570080"/>
                <a:ext cx="97920" cy="225360"/>
              </p14:xfrm>
            </p:contentPart>
          </mc:Choice>
          <mc:Fallback xmlns="">
            <p:pic>
              <p:nvPicPr>
                <p:cNvPr id="253" name="Freihand 252">
                  <a:extLst>
                    <a:ext uri="{FF2B5EF4-FFF2-40B4-BE49-F238E27FC236}">
                      <a16:creationId xmlns:a16="http://schemas.microsoft.com/office/drawing/2014/main" id="{5936BE1F-63A2-477D-B792-B3194710E9DF}"/>
                    </a:ext>
                  </a:extLst>
                </p:cNvPr>
                <p:cNvPicPr/>
                <p:nvPr/>
              </p:nvPicPr>
              <p:blipFill>
                <a:blip r:embed="rId439"/>
                <a:stretch>
                  <a:fillRect/>
                </a:stretch>
              </p:blipFill>
              <p:spPr>
                <a:xfrm>
                  <a:off x="7349787" y="4565760"/>
                  <a:ext cx="106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4" name="Freihand 253">
                  <a:extLst>
                    <a:ext uri="{FF2B5EF4-FFF2-40B4-BE49-F238E27FC236}">
                      <a16:creationId xmlns:a16="http://schemas.microsoft.com/office/drawing/2014/main" id="{F24E89AB-4042-486F-9CE9-53CDC7D45984}"/>
                    </a:ext>
                  </a:extLst>
                </p14:cNvPr>
                <p14:cNvContentPartPr/>
                <p14:nvPr/>
              </p14:nvContentPartPr>
              <p14:xfrm>
                <a:off x="7497027" y="4563240"/>
                <a:ext cx="92520" cy="82800"/>
              </p14:xfrm>
            </p:contentPart>
          </mc:Choice>
          <mc:Fallback xmlns="">
            <p:pic>
              <p:nvPicPr>
                <p:cNvPr id="254" name="Freihand 253">
                  <a:extLst>
                    <a:ext uri="{FF2B5EF4-FFF2-40B4-BE49-F238E27FC236}">
                      <a16:creationId xmlns:a16="http://schemas.microsoft.com/office/drawing/2014/main" id="{F24E89AB-4042-486F-9CE9-53CDC7D45984}"/>
                    </a:ext>
                  </a:extLst>
                </p:cNvPr>
                <p:cNvPicPr/>
                <p:nvPr/>
              </p:nvPicPr>
              <p:blipFill>
                <a:blip r:embed="rId441"/>
                <a:stretch>
                  <a:fillRect/>
                </a:stretch>
              </p:blipFill>
              <p:spPr>
                <a:xfrm>
                  <a:off x="7492707" y="4558920"/>
                  <a:ext cx="10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5" name="Freihand 254">
                  <a:extLst>
                    <a:ext uri="{FF2B5EF4-FFF2-40B4-BE49-F238E27FC236}">
                      <a16:creationId xmlns:a16="http://schemas.microsoft.com/office/drawing/2014/main" id="{73DCFD2C-CBAE-4415-A330-166CED6D3028}"/>
                    </a:ext>
                  </a:extLst>
                </p14:cNvPr>
                <p14:cNvContentPartPr/>
                <p14:nvPr/>
              </p14:nvContentPartPr>
              <p14:xfrm>
                <a:off x="7630947" y="4539120"/>
                <a:ext cx="250920" cy="204840"/>
              </p14:xfrm>
            </p:contentPart>
          </mc:Choice>
          <mc:Fallback xmlns="">
            <p:pic>
              <p:nvPicPr>
                <p:cNvPr id="255" name="Freihand 254">
                  <a:extLst>
                    <a:ext uri="{FF2B5EF4-FFF2-40B4-BE49-F238E27FC236}">
                      <a16:creationId xmlns:a16="http://schemas.microsoft.com/office/drawing/2014/main" id="{73DCFD2C-CBAE-4415-A330-166CED6D3028}"/>
                    </a:ext>
                  </a:extLst>
                </p:cNvPr>
                <p:cNvPicPr/>
                <p:nvPr/>
              </p:nvPicPr>
              <p:blipFill>
                <a:blip r:embed="rId443"/>
                <a:stretch>
                  <a:fillRect/>
                </a:stretch>
              </p:blipFill>
              <p:spPr>
                <a:xfrm>
                  <a:off x="7626627" y="4534800"/>
                  <a:ext cx="259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6" name="Freihand 255">
                  <a:extLst>
                    <a:ext uri="{FF2B5EF4-FFF2-40B4-BE49-F238E27FC236}">
                      <a16:creationId xmlns:a16="http://schemas.microsoft.com/office/drawing/2014/main" id="{814750B7-8C52-4E3C-88B4-BEBD74BF85E3}"/>
                    </a:ext>
                  </a:extLst>
                </p14:cNvPr>
                <p14:cNvContentPartPr/>
                <p14:nvPr/>
              </p14:nvContentPartPr>
              <p14:xfrm>
                <a:off x="7974387" y="4405560"/>
                <a:ext cx="153000" cy="131400"/>
              </p14:xfrm>
            </p:contentPart>
          </mc:Choice>
          <mc:Fallback xmlns="">
            <p:pic>
              <p:nvPicPr>
                <p:cNvPr id="256" name="Freihand 255">
                  <a:extLst>
                    <a:ext uri="{FF2B5EF4-FFF2-40B4-BE49-F238E27FC236}">
                      <a16:creationId xmlns:a16="http://schemas.microsoft.com/office/drawing/2014/main" id="{814750B7-8C52-4E3C-88B4-BEBD74BF85E3}"/>
                    </a:ext>
                  </a:extLst>
                </p:cNvPr>
                <p:cNvPicPr/>
                <p:nvPr/>
              </p:nvPicPr>
              <p:blipFill>
                <a:blip r:embed="rId445"/>
                <a:stretch>
                  <a:fillRect/>
                </a:stretch>
              </p:blipFill>
              <p:spPr>
                <a:xfrm>
                  <a:off x="7970067" y="4401240"/>
                  <a:ext cx="16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7" name="Freihand 256">
                  <a:extLst>
                    <a:ext uri="{FF2B5EF4-FFF2-40B4-BE49-F238E27FC236}">
                      <a16:creationId xmlns:a16="http://schemas.microsoft.com/office/drawing/2014/main" id="{34B95E68-41A6-4B2D-A3D9-5788174CFABE}"/>
                    </a:ext>
                  </a:extLst>
                </p14:cNvPr>
                <p14:cNvContentPartPr/>
                <p14:nvPr/>
              </p14:nvContentPartPr>
              <p14:xfrm>
                <a:off x="8180307" y="4365960"/>
                <a:ext cx="360" cy="360"/>
              </p14:xfrm>
            </p:contentPart>
          </mc:Choice>
          <mc:Fallback xmlns="">
            <p:pic>
              <p:nvPicPr>
                <p:cNvPr id="257" name="Freihand 256">
                  <a:extLst>
                    <a:ext uri="{FF2B5EF4-FFF2-40B4-BE49-F238E27FC236}">
                      <a16:creationId xmlns:a16="http://schemas.microsoft.com/office/drawing/2014/main" id="{34B95E68-41A6-4B2D-A3D9-5788174CFABE}"/>
                    </a:ext>
                  </a:extLst>
                </p:cNvPr>
                <p:cNvPicPr/>
                <p:nvPr/>
              </p:nvPicPr>
              <p:blipFill>
                <a:blip r:embed="rId113"/>
                <a:stretch>
                  <a:fillRect/>
                </a:stretch>
              </p:blipFill>
              <p:spPr>
                <a:xfrm>
                  <a:off x="8175987" y="4361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AEA9ACB2-0883-4250-8054-E45DBAFFAFC5}"/>
                    </a:ext>
                  </a:extLst>
                </p14:cNvPr>
                <p14:cNvContentPartPr/>
                <p14:nvPr/>
              </p14:nvContentPartPr>
              <p14:xfrm>
                <a:off x="8178507" y="4329240"/>
                <a:ext cx="41040" cy="188640"/>
              </p14:xfrm>
            </p:contentPart>
          </mc:Choice>
          <mc:Fallback xmlns="">
            <p:pic>
              <p:nvPicPr>
                <p:cNvPr id="258" name="Freihand 257">
                  <a:extLst>
                    <a:ext uri="{FF2B5EF4-FFF2-40B4-BE49-F238E27FC236}">
                      <a16:creationId xmlns:a16="http://schemas.microsoft.com/office/drawing/2014/main" id="{AEA9ACB2-0883-4250-8054-E45DBAFFAFC5}"/>
                    </a:ext>
                  </a:extLst>
                </p:cNvPr>
                <p:cNvPicPr/>
                <p:nvPr/>
              </p:nvPicPr>
              <p:blipFill>
                <a:blip r:embed="rId448"/>
                <a:stretch>
                  <a:fillRect/>
                </a:stretch>
              </p:blipFill>
              <p:spPr>
                <a:xfrm>
                  <a:off x="8174187" y="4324920"/>
                  <a:ext cx="49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 name="Freihand 258">
                  <a:extLst>
                    <a:ext uri="{FF2B5EF4-FFF2-40B4-BE49-F238E27FC236}">
                      <a16:creationId xmlns:a16="http://schemas.microsoft.com/office/drawing/2014/main" id="{5A1A693A-31F5-4AF9-B73C-ADA3CE9891A1}"/>
                    </a:ext>
                  </a:extLst>
                </p14:cNvPr>
                <p14:cNvContentPartPr/>
                <p14:nvPr/>
              </p14:nvContentPartPr>
              <p14:xfrm>
                <a:off x="8228187" y="4319520"/>
                <a:ext cx="174240" cy="184320"/>
              </p14:xfrm>
            </p:contentPart>
          </mc:Choice>
          <mc:Fallback xmlns="">
            <p:pic>
              <p:nvPicPr>
                <p:cNvPr id="259" name="Freihand 258">
                  <a:extLst>
                    <a:ext uri="{FF2B5EF4-FFF2-40B4-BE49-F238E27FC236}">
                      <a16:creationId xmlns:a16="http://schemas.microsoft.com/office/drawing/2014/main" id="{5A1A693A-31F5-4AF9-B73C-ADA3CE9891A1}"/>
                    </a:ext>
                  </a:extLst>
                </p:cNvPr>
                <p:cNvPicPr/>
                <p:nvPr/>
              </p:nvPicPr>
              <p:blipFill>
                <a:blip r:embed="rId450"/>
                <a:stretch>
                  <a:fillRect/>
                </a:stretch>
              </p:blipFill>
              <p:spPr>
                <a:xfrm>
                  <a:off x="8223867" y="4315200"/>
                  <a:ext cx="182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2" name="Freihand 261">
                  <a:extLst>
                    <a:ext uri="{FF2B5EF4-FFF2-40B4-BE49-F238E27FC236}">
                      <a16:creationId xmlns:a16="http://schemas.microsoft.com/office/drawing/2014/main" id="{FA09D9E3-277E-4356-A3AE-BA35106BCDD7}"/>
                    </a:ext>
                  </a:extLst>
                </p14:cNvPr>
                <p14:cNvContentPartPr/>
                <p14:nvPr/>
              </p14:nvContentPartPr>
              <p14:xfrm>
                <a:off x="6734187" y="4028280"/>
                <a:ext cx="1484640" cy="113040"/>
              </p14:xfrm>
            </p:contentPart>
          </mc:Choice>
          <mc:Fallback xmlns="">
            <p:pic>
              <p:nvPicPr>
                <p:cNvPr id="262" name="Freihand 261">
                  <a:extLst>
                    <a:ext uri="{FF2B5EF4-FFF2-40B4-BE49-F238E27FC236}">
                      <a16:creationId xmlns:a16="http://schemas.microsoft.com/office/drawing/2014/main" id="{FA09D9E3-277E-4356-A3AE-BA35106BCDD7}"/>
                    </a:ext>
                  </a:extLst>
                </p:cNvPr>
                <p:cNvPicPr/>
                <p:nvPr/>
              </p:nvPicPr>
              <p:blipFill>
                <a:blip r:embed="rId452"/>
                <a:stretch>
                  <a:fillRect/>
                </a:stretch>
              </p:blipFill>
              <p:spPr>
                <a:xfrm>
                  <a:off x="6729867" y="4023960"/>
                  <a:ext cx="149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3" name="Freihand 262">
                  <a:extLst>
                    <a:ext uri="{FF2B5EF4-FFF2-40B4-BE49-F238E27FC236}">
                      <a16:creationId xmlns:a16="http://schemas.microsoft.com/office/drawing/2014/main" id="{871B08F0-4CEF-42F6-AC98-87FCFF46CDAE}"/>
                    </a:ext>
                  </a:extLst>
                </p14:cNvPr>
                <p14:cNvContentPartPr/>
                <p14:nvPr/>
              </p14:nvContentPartPr>
              <p14:xfrm>
                <a:off x="4329387" y="4067880"/>
                <a:ext cx="2486880" cy="1392840"/>
              </p14:xfrm>
            </p:contentPart>
          </mc:Choice>
          <mc:Fallback xmlns="">
            <p:pic>
              <p:nvPicPr>
                <p:cNvPr id="263" name="Freihand 262">
                  <a:extLst>
                    <a:ext uri="{FF2B5EF4-FFF2-40B4-BE49-F238E27FC236}">
                      <a16:creationId xmlns:a16="http://schemas.microsoft.com/office/drawing/2014/main" id="{871B08F0-4CEF-42F6-AC98-87FCFF46CDAE}"/>
                    </a:ext>
                  </a:extLst>
                </p:cNvPr>
                <p:cNvPicPr/>
                <p:nvPr/>
              </p:nvPicPr>
              <p:blipFill>
                <a:blip r:embed="rId454"/>
                <a:stretch>
                  <a:fillRect/>
                </a:stretch>
              </p:blipFill>
              <p:spPr>
                <a:xfrm>
                  <a:off x="4325067" y="4063560"/>
                  <a:ext cx="2495520" cy="140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4" name="Freihand 263">
                  <a:extLst>
                    <a:ext uri="{FF2B5EF4-FFF2-40B4-BE49-F238E27FC236}">
                      <a16:creationId xmlns:a16="http://schemas.microsoft.com/office/drawing/2014/main" id="{2CAD1DC9-43C1-4872-BF75-BDF3C02B72A8}"/>
                    </a:ext>
                  </a:extLst>
                </p14:cNvPr>
                <p14:cNvContentPartPr/>
                <p14:nvPr/>
              </p14:nvContentPartPr>
              <p14:xfrm>
                <a:off x="4201587" y="5311320"/>
                <a:ext cx="245520" cy="165960"/>
              </p14:xfrm>
            </p:contentPart>
          </mc:Choice>
          <mc:Fallback xmlns="">
            <p:pic>
              <p:nvPicPr>
                <p:cNvPr id="264" name="Freihand 263">
                  <a:extLst>
                    <a:ext uri="{FF2B5EF4-FFF2-40B4-BE49-F238E27FC236}">
                      <a16:creationId xmlns:a16="http://schemas.microsoft.com/office/drawing/2014/main" id="{2CAD1DC9-43C1-4872-BF75-BDF3C02B72A8}"/>
                    </a:ext>
                  </a:extLst>
                </p:cNvPr>
                <p:cNvPicPr/>
                <p:nvPr/>
              </p:nvPicPr>
              <p:blipFill>
                <a:blip r:embed="rId456"/>
                <a:stretch>
                  <a:fillRect/>
                </a:stretch>
              </p:blipFill>
              <p:spPr>
                <a:xfrm>
                  <a:off x="4197267" y="5307000"/>
                  <a:ext cx="25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6" name="Freihand 265">
                  <a:extLst>
                    <a:ext uri="{FF2B5EF4-FFF2-40B4-BE49-F238E27FC236}">
                      <a16:creationId xmlns:a16="http://schemas.microsoft.com/office/drawing/2014/main" id="{9FA0BED4-D377-4CC6-9186-17E73C2B9A89}"/>
                    </a:ext>
                  </a:extLst>
                </p14:cNvPr>
                <p14:cNvContentPartPr/>
                <p14:nvPr/>
              </p14:nvContentPartPr>
              <p14:xfrm>
                <a:off x="4428747" y="5598600"/>
                <a:ext cx="159120" cy="101880"/>
              </p14:xfrm>
            </p:contentPart>
          </mc:Choice>
          <mc:Fallback xmlns="">
            <p:pic>
              <p:nvPicPr>
                <p:cNvPr id="266" name="Freihand 265">
                  <a:extLst>
                    <a:ext uri="{FF2B5EF4-FFF2-40B4-BE49-F238E27FC236}">
                      <a16:creationId xmlns:a16="http://schemas.microsoft.com/office/drawing/2014/main" id="{9FA0BED4-D377-4CC6-9186-17E73C2B9A89}"/>
                    </a:ext>
                  </a:extLst>
                </p:cNvPr>
                <p:cNvPicPr/>
                <p:nvPr/>
              </p:nvPicPr>
              <p:blipFill>
                <a:blip r:embed="rId458"/>
                <a:stretch>
                  <a:fillRect/>
                </a:stretch>
              </p:blipFill>
              <p:spPr>
                <a:xfrm>
                  <a:off x="4424427" y="5594280"/>
                  <a:ext cx="16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7" name="Freihand 266">
                  <a:extLst>
                    <a:ext uri="{FF2B5EF4-FFF2-40B4-BE49-F238E27FC236}">
                      <a16:creationId xmlns:a16="http://schemas.microsoft.com/office/drawing/2014/main" id="{4453AB51-DC53-4101-B0C4-2AC57B7C79DA}"/>
                    </a:ext>
                  </a:extLst>
                </p14:cNvPr>
                <p14:cNvContentPartPr/>
                <p14:nvPr/>
              </p14:nvContentPartPr>
              <p14:xfrm>
                <a:off x="4599747" y="5551440"/>
                <a:ext cx="96120" cy="170640"/>
              </p14:xfrm>
            </p:contentPart>
          </mc:Choice>
          <mc:Fallback xmlns="">
            <p:pic>
              <p:nvPicPr>
                <p:cNvPr id="267" name="Freihand 266">
                  <a:extLst>
                    <a:ext uri="{FF2B5EF4-FFF2-40B4-BE49-F238E27FC236}">
                      <a16:creationId xmlns:a16="http://schemas.microsoft.com/office/drawing/2014/main" id="{4453AB51-DC53-4101-B0C4-2AC57B7C79DA}"/>
                    </a:ext>
                  </a:extLst>
                </p:cNvPr>
                <p:cNvPicPr/>
                <p:nvPr/>
              </p:nvPicPr>
              <p:blipFill>
                <a:blip r:embed="rId460"/>
                <a:stretch>
                  <a:fillRect/>
                </a:stretch>
              </p:blipFill>
              <p:spPr>
                <a:xfrm>
                  <a:off x="4595427" y="5547120"/>
                  <a:ext cx="10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8" name="Freihand 267">
                  <a:extLst>
                    <a:ext uri="{FF2B5EF4-FFF2-40B4-BE49-F238E27FC236}">
                      <a16:creationId xmlns:a16="http://schemas.microsoft.com/office/drawing/2014/main" id="{DC40AB2F-925E-43DC-9D79-98503E651021}"/>
                    </a:ext>
                  </a:extLst>
                </p14:cNvPr>
                <p14:cNvContentPartPr/>
                <p14:nvPr/>
              </p14:nvContentPartPr>
              <p14:xfrm>
                <a:off x="4696587" y="5613360"/>
                <a:ext cx="237960" cy="61920"/>
              </p14:xfrm>
            </p:contentPart>
          </mc:Choice>
          <mc:Fallback xmlns="">
            <p:pic>
              <p:nvPicPr>
                <p:cNvPr id="268" name="Freihand 267">
                  <a:extLst>
                    <a:ext uri="{FF2B5EF4-FFF2-40B4-BE49-F238E27FC236}">
                      <a16:creationId xmlns:a16="http://schemas.microsoft.com/office/drawing/2014/main" id="{DC40AB2F-925E-43DC-9D79-98503E651021}"/>
                    </a:ext>
                  </a:extLst>
                </p:cNvPr>
                <p:cNvPicPr/>
                <p:nvPr/>
              </p:nvPicPr>
              <p:blipFill>
                <a:blip r:embed="rId462"/>
                <a:stretch>
                  <a:fillRect/>
                </a:stretch>
              </p:blipFill>
              <p:spPr>
                <a:xfrm>
                  <a:off x="4692267" y="5609040"/>
                  <a:ext cx="24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9" name="Freihand 268">
                  <a:extLst>
                    <a:ext uri="{FF2B5EF4-FFF2-40B4-BE49-F238E27FC236}">
                      <a16:creationId xmlns:a16="http://schemas.microsoft.com/office/drawing/2014/main" id="{FEB9E61F-D16B-4CEC-89CD-82450F192B31}"/>
                    </a:ext>
                  </a:extLst>
                </p14:cNvPr>
                <p14:cNvContentPartPr/>
                <p14:nvPr/>
              </p14:nvContentPartPr>
              <p14:xfrm>
                <a:off x="5176827" y="5586360"/>
                <a:ext cx="117360" cy="168120"/>
              </p14:xfrm>
            </p:contentPart>
          </mc:Choice>
          <mc:Fallback xmlns="">
            <p:pic>
              <p:nvPicPr>
                <p:cNvPr id="269" name="Freihand 268">
                  <a:extLst>
                    <a:ext uri="{FF2B5EF4-FFF2-40B4-BE49-F238E27FC236}">
                      <a16:creationId xmlns:a16="http://schemas.microsoft.com/office/drawing/2014/main" id="{FEB9E61F-D16B-4CEC-89CD-82450F192B31}"/>
                    </a:ext>
                  </a:extLst>
                </p:cNvPr>
                <p:cNvPicPr/>
                <p:nvPr/>
              </p:nvPicPr>
              <p:blipFill>
                <a:blip r:embed="rId464"/>
                <a:stretch>
                  <a:fillRect/>
                </a:stretch>
              </p:blipFill>
              <p:spPr>
                <a:xfrm>
                  <a:off x="5172507" y="5582040"/>
                  <a:ext cx="126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0" name="Freihand 269">
                  <a:extLst>
                    <a:ext uri="{FF2B5EF4-FFF2-40B4-BE49-F238E27FC236}">
                      <a16:creationId xmlns:a16="http://schemas.microsoft.com/office/drawing/2014/main" id="{34FF102B-A0E7-4A23-9CED-4B9E4CE73B06}"/>
                    </a:ext>
                  </a:extLst>
                </p14:cNvPr>
                <p14:cNvContentPartPr/>
                <p14:nvPr/>
              </p14:nvContentPartPr>
              <p14:xfrm>
                <a:off x="5352507" y="5458560"/>
                <a:ext cx="121320" cy="187560"/>
              </p14:xfrm>
            </p:contentPart>
          </mc:Choice>
          <mc:Fallback xmlns="">
            <p:pic>
              <p:nvPicPr>
                <p:cNvPr id="270" name="Freihand 269">
                  <a:extLst>
                    <a:ext uri="{FF2B5EF4-FFF2-40B4-BE49-F238E27FC236}">
                      <a16:creationId xmlns:a16="http://schemas.microsoft.com/office/drawing/2014/main" id="{34FF102B-A0E7-4A23-9CED-4B9E4CE73B06}"/>
                    </a:ext>
                  </a:extLst>
                </p:cNvPr>
                <p:cNvPicPr/>
                <p:nvPr/>
              </p:nvPicPr>
              <p:blipFill>
                <a:blip r:embed="rId466"/>
                <a:stretch>
                  <a:fillRect/>
                </a:stretch>
              </p:blipFill>
              <p:spPr>
                <a:xfrm>
                  <a:off x="5348187" y="5454240"/>
                  <a:ext cx="129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1" name="Freihand 270">
                  <a:extLst>
                    <a:ext uri="{FF2B5EF4-FFF2-40B4-BE49-F238E27FC236}">
                      <a16:creationId xmlns:a16="http://schemas.microsoft.com/office/drawing/2014/main" id="{C01E178C-1781-41AD-A97E-DA82D81B7271}"/>
                    </a:ext>
                  </a:extLst>
                </p14:cNvPr>
                <p14:cNvContentPartPr/>
                <p14:nvPr/>
              </p14:nvContentPartPr>
              <p14:xfrm>
                <a:off x="5479227" y="5551440"/>
                <a:ext cx="90360" cy="240120"/>
              </p14:xfrm>
            </p:contentPart>
          </mc:Choice>
          <mc:Fallback xmlns="">
            <p:pic>
              <p:nvPicPr>
                <p:cNvPr id="271" name="Freihand 270">
                  <a:extLst>
                    <a:ext uri="{FF2B5EF4-FFF2-40B4-BE49-F238E27FC236}">
                      <a16:creationId xmlns:a16="http://schemas.microsoft.com/office/drawing/2014/main" id="{C01E178C-1781-41AD-A97E-DA82D81B7271}"/>
                    </a:ext>
                  </a:extLst>
                </p:cNvPr>
                <p:cNvPicPr/>
                <p:nvPr/>
              </p:nvPicPr>
              <p:blipFill>
                <a:blip r:embed="rId468"/>
                <a:stretch>
                  <a:fillRect/>
                </a:stretch>
              </p:blipFill>
              <p:spPr>
                <a:xfrm>
                  <a:off x="5474907" y="5547120"/>
                  <a:ext cx="9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2" name="Freihand 271">
                  <a:extLst>
                    <a:ext uri="{FF2B5EF4-FFF2-40B4-BE49-F238E27FC236}">
                      <a16:creationId xmlns:a16="http://schemas.microsoft.com/office/drawing/2014/main" id="{52961ADE-27BF-4443-A6B6-21C7434DCF4C}"/>
                    </a:ext>
                  </a:extLst>
                </p14:cNvPr>
                <p14:cNvContentPartPr/>
                <p14:nvPr/>
              </p14:nvContentPartPr>
              <p14:xfrm>
                <a:off x="5603787" y="5545680"/>
                <a:ext cx="88920" cy="105120"/>
              </p14:xfrm>
            </p:contentPart>
          </mc:Choice>
          <mc:Fallback xmlns="">
            <p:pic>
              <p:nvPicPr>
                <p:cNvPr id="272" name="Freihand 271">
                  <a:extLst>
                    <a:ext uri="{FF2B5EF4-FFF2-40B4-BE49-F238E27FC236}">
                      <a16:creationId xmlns:a16="http://schemas.microsoft.com/office/drawing/2014/main" id="{52961ADE-27BF-4443-A6B6-21C7434DCF4C}"/>
                    </a:ext>
                  </a:extLst>
                </p:cNvPr>
                <p:cNvPicPr/>
                <p:nvPr/>
              </p:nvPicPr>
              <p:blipFill>
                <a:blip r:embed="rId470"/>
                <a:stretch>
                  <a:fillRect/>
                </a:stretch>
              </p:blipFill>
              <p:spPr>
                <a:xfrm>
                  <a:off x="5599467" y="5541360"/>
                  <a:ext cx="97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3" name="Freihand 272">
                  <a:extLst>
                    <a:ext uri="{FF2B5EF4-FFF2-40B4-BE49-F238E27FC236}">
                      <a16:creationId xmlns:a16="http://schemas.microsoft.com/office/drawing/2014/main" id="{3C3201C8-5DE6-44C7-904C-66F2F0BACA3C}"/>
                    </a:ext>
                  </a:extLst>
                </p14:cNvPr>
                <p14:cNvContentPartPr/>
                <p14:nvPr/>
              </p14:nvContentPartPr>
              <p14:xfrm>
                <a:off x="5751747" y="5463240"/>
                <a:ext cx="63360" cy="155520"/>
              </p14:xfrm>
            </p:contentPart>
          </mc:Choice>
          <mc:Fallback xmlns="">
            <p:pic>
              <p:nvPicPr>
                <p:cNvPr id="273" name="Freihand 272">
                  <a:extLst>
                    <a:ext uri="{FF2B5EF4-FFF2-40B4-BE49-F238E27FC236}">
                      <a16:creationId xmlns:a16="http://schemas.microsoft.com/office/drawing/2014/main" id="{3C3201C8-5DE6-44C7-904C-66F2F0BACA3C}"/>
                    </a:ext>
                  </a:extLst>
                </p:cNvPr>
                <p:cNvPicPr/>
                <p:nvPr/>
              </p:nvPicPr>
              <p:blipFill>
                <a:blip r:embed="rId472"/>
                <a:stretch>
                  <a:fillRect/>
                </a:stretch>
              </p:blipFill>
              <p:spPr>
                <a:xfrm>
                  <a:off x="5747427" y="5458920"/>
                  <a:ext cx="72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4" name="Freihand 273">
                  <a:extLst>
                    <a:ext uri="{FF2B5EF4-FFF2-40B4-BE49-F238E27FC236}">
                      <a16:creationId xmlns:a16="http://schemas.microsoft.com/office/drawing/2014/main" id="{8440F089-998D-41C0-B38B-EE08644AAB90}"/>
                    </a:ext>
                  </a:extLst>
                </p14:cNvPr>
                <p14:cNvContentPartPr/>
                <p14:nvPr/>
              </p14:nvContentPartPr>
              <p14:xfrm>
                <a:off x="5830947" y="5520840"/>
                <a:ext cx="91440" cy="87840"/>
              </p14:xfrm>
            </p:contentPart>
          </mc:Choice>
          <mc:Fallback xmlns="">
            <p:pic>
              <p:nvPicPr>
                <p:cNvPr id="274" name="Freihand 273">
                  <a:extLst>
                    <a:ext uri="{FF2B5EF4-FFF2-40B4-BE49-F238E27FC236}">
                      <a16:creationId xmlns:a16="http://schemas.microsoft.com/office/drawing/2014/main" id="{8440F089-998D-41C0-B38B-EE08644AAB90}"/>
                    </a:ext>
                  </a:extLst>
                </p:cNvPr>
                <p:cNvPicPr/>
                <p:nvPr/>
              </p:nvPicPr>
              <p:blipFill>
                <a:blip r:embed="rId474"/>
                <a:stretch>
                  <a:fillRect/>
                </a:stretch>
              </p:blipFill>
              <p:spPr>
                <a:xfrm>
                  <a:off x="5826627" y="5516520"/>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5" name="Freihand 274">
                  <a:extLst>
                    <a:ext uri="{FF2B5EF4-FFF2-40B4-BE49-F238E27FC236}">
                      <a16:creationId xmlns:a16="http://schemas.microsoft.com/office/drawing/2014/main" id="{CE30A23A-D5A3-46B0-9057-62A575CE94CB}"/>
                    </a:ext>
                  </a:extLst>
                </p14:cNvPr>
                <p14:cNvContentPartPr/>
                <p14:nvPr/>
              </p14:nvContentPartPr>
              <p14:xfrm>
                <a:off x="5956587" y="5441280"/>
                <a:ext cx="226800" cy="141480"/>
              </p14:xfrm>
            </p:contentPart>
          </mc:Choice>
          <mc:Fallback xmlns="">
            <p:pic>
              <p:nvPicPr>
                <p:cNvPr id="275" name="Freihand 274">
                  <a:extLst>
                    <a:ext uri="{FF2B5EF4-FFF2-40B4-BE49-F238E27FC236}">
                      <a16:creationId xmlns:a16="http://schemas.microsoft.com/office/drawing/2014/main" id="{CE30A23A-D5A3-46B0-9057-62A575CE94CB}"/>
                    </a:ext>
                  </a:extLst>
                </p:cNvPr>
                <p:cNvPicPr/>
                <p:nvPr/>
              </p:nvPicPr>
              <p:blipFill>
                <a:blip r:embed="rId476"/>
                <a:stretch>
                  <a:fillRect/>
                </a:stretch>
              </p:blipFill>
              <p:spPr>
                <a:xfrm>
                  <a:off x="5952267" y="5436960"/>
                  <a:ext cx="23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6" name="Freihand 275">
                  <a:extLst>
                    <a:ext uri="{FF2B5EF4-FFF2-40B4-BE49-F238E27FC236}">
                      <a16:creationId xmlns:a16="http://schemas.microsoft.com/office/drawing/2014/main" id="{5057C024-0485-4C6D-ACD3-E86C7E2FB25D}"/>
                    </a:ext>
                  </a:extLst>
                </p14:cNvPr>
                <p14:cNvContentPartPr/>
                <p14:nvPr/>
              </p14:nvContentPartPr>
              <p14:xfrm>
                <a:off x="6375987" y="5401680"/>
                <a:ext cx="172440" cy="159840"/>
              </p14:xfrm>
            </p:contentPart>
          </mc:Choice>
          <mc:Fallback xmlns="">
            <p:pic>
              <p:nvPicPr>
                <p:cNvPr id="276" name="Freihand 275">
                  <a:extLst>
                    <a:ext uri="{FF2B5EF4-FFF2-40B4-BE49-F238E27FC236}">
                      <a16:creationId xmlns:a16="http://schemas.microsoft.com/office/drawing/2014/main" id="{5057C024-0485-4C6D-ACD3-E86C7E2FB25D}"/>
                    </a:ext>
                  </a:extLst>
                </p:cNvPr>
                <p:cNvPicPr/>
                <p:nvPr/>
              </p:nvPicPr>
              <p:blipFill>
                <a:blip r:embed="rId478"/>
                <a:stretch>
                  <a:fillRect/>
                </a:stretch>
              </p:blipFill>
              <p:spPr>
                <a:xfrm>
                  <a:off x="6371667" y="5397360"/>
                  <a:ext cx="181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7" name="Freihand 276">
                  <a:extLst>
                    <a:ext uri="{FF2B5EF4-FFF2-40B4-BE49-F238E27FC236}">
                      <a16:creationId xmlns:a16="http://schemas.microsoft.com/office/drawing/2014/main" id="{D41FAFEE-26F4-462F-A19A-C8EC2D2D868F}"/>
                    </a:ext>
                  </a:extLst>
                </p14:cNvPr>
                <p14:cNvContentPartPr/>
                <p14:nvPr/>
              </p14:nvContentPartPr>
              <p14:xfrm>
                <a:off x="6582267" y="5372160"/>
                <a:ext cx="119880" cy="160560"/>
              </p14:xfrm>
            </p:contentPart>
          </mc:Choice>
          <mc:Fallback xmlns="">
            <p:pic>
              <p:nvPicPr>
                <p:cNvPr id="277" name="Freihand 276">
                  <a:extLst>
                    <a:ext uri="{FF2B5EF4-FFF2-40B4-BE49-F238E27FC236}">
                      <a16:creationId xmlns:a16="http://schemas.microsoft.com/office/drawing/2014/main" id="{D41FAFEE-26F4-462F-A19A-C8EC2D2D868F}"/>
                    </a:ext>
                  </a:extLst>
                </p:cNvPr>
                <p:cNvPicPr/>
                <p:nvPr/>
              </p:nvPicPr>
              <p:blipFill>
                <a:blip r:embed="rId480"/>
                <a:stretch>
                  <a:fillRect/>
                </a:stretch>
              </p:blipFill>
              <p:spPr>
                <a:xfrm>
                  <a:off x="6577947" y="5367840"/>
                  <a:ext cx="128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8" name="Freihand 277">
                  <a:extLst>
                    <a:ext uri="{FF2B5EF4-FFF2-40B4-BE49-F238E27FC236}">
                      <a16:creationId xmlns:a16="http://schemas.microsoft.com/office/drawing/2014/main" id="{953B572B-1650-43FC-BA84-7D210538E428}"/>
                    </a:ext>
                  </a:extLst>
                </p14:cNvPr>
                <p14:cNvContentPartPr/>
                <p14:nvPr/>
              </p14:nvContentPartPr>
              <p14:xfrm>
                <a:off x="6715107" y="5406000"/>
                <a:ext cx="164520" cy="96480"/>
              </p14:xfrm>
            </p:contentPart>
          </mc:Choice>
          <mc:Fallback xmlns="">
            <p:pic>
              <p:nvPicPr>
                <p:cNvPr id="278" name="Freihand 277">
                  <a:extLst>
                    <a:ext uri="{FF2B5EF4-FFF2-40B4-BE49-F238E27FC236}">
                      <a16:creationId xmlns:a16="http://schemas.microsoft.com/office/drawing/2014/main" id="{953B572B-1650-43FC-BA84-7D210538E428}"/>
                    </a:ext>
                  </a:extLst>
                </p:cNvPr>
                <p:cNvPicPr/>
                <p:nvPr/>
              </p:nvPicPr>
              <p:blipFill>
                <a:blip r:embed="rId482"/>
                <a:stretch>
                  <a:fillRect/>
                </a:stretch>
              </p:blipFill>
              <p:spPr>
                <a:xfrm>
                  <a:off x="6710787" y="5401680"/>
                  <a:ext cx="17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9" name="Freihand 278">
                  <a:extLst>
                    <a:ext uri="{FF2B5EF4-FFF2-40B4-BE49-F238E27FC236}">
                      <a16:creationId xmlns:a16="http://schemas.microsoft.com/office/drawing/2014/main" id="{3DE556D4-5243-4200-A271-A7967BA8FAE9}"/>
                    </a:ext>
                  </a:extLst>
                </p14:cNvPr>
                <p14:cNvContentPartPr/>
                <p14:nvPr/>
              </p14:nvContentPartPr>
              <p14:xfrm>
                <a:off x="6440787" y="5235720"/>
                <a:ext cx="180720" cy="12240"/>
              </p14:xfrm>
            </p:contentPart>
          </mc:Choice>
          <mc:Fallback xmlns="">
            <p:pic>
              <p:nvPicPr>
                <p:cNvPr id="279" name="Freihand 278">
                  <a:extLst>
                    <a:ext uri="{FF2B5EF4-FFF2-40B4-BE49-F238E27FC236}">
                      <a16:creationId xmlns:a16="http://schemas.microsoft.com/office/drawing/2014/main" id="{3DE556D4-5243-4200-A271-A7967BA8FAE9}"/>
                    </a:ext>
                  </a:extLst>
                </p:cNvPr>
                <p:cNvPicPr/>
                <p:nvPr/>
              </p:nvPicPr>
              <p:blipFill>
                <a:blip r:embed="rId484"/>
                <a:stretch>
                  <a:fillRect/>
                </a:stretch>
              </p:blipFill>
              <p:spPr>
                <a:xfrm>
                  <a:off x="6436467" y="5231400"/>
                  <a:ext cx="189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0" name="Freihand 279">
                  <a:extLst>
                    <a:ext uri="{FF2B5EF4-FFF2-40B4-BE49-F238E27FC236}">
                      <a16:creationId xmlns:a16="http://schemas.microsoft.com/office/drawing/2014/main" id="{EAFA9F15-331F-4414-A99E-2E8056CCE284}"/>
                    </a:ext>
                  </a:extLst>
                </p14:cNvPr>
                <p14:cNvContentPartPr/>
                <p14:nvPr/>
              </p14:nvContentPartPr>
              <p14:xfrm>
                <a:off x="5153067" y="5725680"/>
                <a:ext cx="959040" cy="94680"/>
              </p14:xfrm>
            </p:contentPart>
          </mc:Choice>
          <mc:Fallback xmlns="">
            <p:pic>
              <p:nvPicPr>
                <p:cNvPr id="280" name="Freihand 279">
                  <a:extLst>
                    <a:ext uri="{FF2B5EF4-FFF2-40B4-BE49-F238E27FC236}">
                      <a16:creationId xmlns:a16="http://schemas.microsoft.com/office/drawing/2014/main" id="{EAFA9F15-331F-4414-A99E-2E8056CCE284}"/>
                    </a:ext>
                  </a:extLst>
                </p:cNvPr>
                <p:cNvPicPr/>
                <p:nvPr/>
              </p:nvPicPr>
              <p:blipFill>
                <a:blip r:embed="rId486"/>
                <a:stretch>
                  <a:fillRect/>
                </a:stretch>
              </p:blipFill>
              <p:spPr>
                <a:xfrm>
                  <a:off x="5148747" y="5721360"/>
                  <a:ext cx="967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1" name="Freihand 280">
                  <a:extLst>
                    <a:ext uri="{FF2B5EF4-FFF2-40B4-BE49-F238E27FC236}">
                      <a16:creationId xmlns:a16="http://schemas.microsoft.com/office/drawing/2014/main" id="{CAB95109-0204-45F4-A6E8-8866262CD21E}"/>
                    </a:ext>
                  </a:extLst>
                </p14:cNvPr>
                <p14:cNvContentPartPr/>
                <p14:nvPr/>
              </p14:nvContentPartPr>
              <p14:xfrm>
                <a:off x="6891867" y="5273520"/>
                <a:ext cx="203400" cy="221760"/>
              </p14:xfrm>
            </p:contentPart>
          </mc:Choice>
          <mc:Fallback xmlns="">
            <p:pic>
              <p:nvPicPr>
                <p:cNvPr id="281" name="Freihand 280">
                  <a:extLst>
                    <a:ext uri="{FF2B5EF4-FFF2-40B4-BE49-F238E27FC236}">
                      <a16:creationId xmlns:a16="http://schemas.microsoft.com/office/drawing/2014/main" id="{CAB95109-0204-45F4-A6E8-8866262CD21E}"/>
                    </a:ext>
                  </a:extLst>
                </p:cNvPr>
                <p:cNvPicPr/>
                <p:nvPr/>
              </p:nvPicPr>
              <p:blipFill>
                <a:blip r:embed="rId488"/>
                <a:stretch>
                  <a:fillRect/>
                </a:stretch>
              </p:blipFill>
              <p:spPr>
                <a:xfrm>
                  <a:off x="6887547" y="5269200"/>
                  <a:ext cx="212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2" name="Freihand 281">
                  <a:extLst>
                    <a:ext uri="{FF2B5EF4-FFF2-40B4-BE49-F238E27FC236}">
                      <a16:creationId xmlns:a16="http://schemas.microsoft.com/office/drawing/2014/main" id="{BB0EFE13-164B-403D-A731-3F815D1FF354}"/>
                    </a:ext>
                  </a:extLst>
                </p14:cNvPr>
                <p14:cNvContentPartPr/>
                <p14:nvPr/>
              </p14:nvContentPartPr>
              <p14:xfrm>
                <a:off x="7080867" y="5398800"/>
                <a:ext cx="116280" cy="81720"/>
              </p14:xfrm>
            </p:contentPart>
          </mc:Choice>
          <mc:Fallback xmlns="">
            <p:pic>
              <p:nvPicPr>
                <p:cNvPr id="282" name="Freihand 281">
                  <a:extLst>
                    <a:ext uri="{FF2B5EF4-FFF2-40B4-BE49-F238E27FC236}">
                      <a16:creationId xmlns:a16="http://schemas.microsoft.com/office/drawing/2014/main" id="{BB0EFE13-164B-403D-A731-3F815D1FF354}"/>
                    </a:ext>
                  </a:extLst>
                </p:cNvPr>
                <p:cNvPicPr/>
                <p:nvPr/>
              </p:nvPicPr>
              <p:blipFill>
                <a:blip r:embed="rId490"/>
                <a:stretch>
                  <a:fillRect/>
                </a:stretch>
              </p:blipFill>
              <p:spPr>
                <a:xfrm>
                  <a:off x="7076547" y="5394480"/>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3" name="Freihand 282">
                  <a:extLst>
                    <a:ext uri="{FF2B5EF4-FFF2-40B4-BE49-F238E27FC236}">
                      <a16:creationId xmlns:a16="http://schemas.microsoft.com/office/drawing/2014/main" id="{E4A558F7-D6D6-4A47-8CE4-718BB16122DA}"/>
                    </a:ext>
                  </a:extLst>
                </p14:cNvPr>
                <p14:cNvContentPartPr/>
                <p14:nvPr/>
              </p14:nvContentPartPr>
              <p14:xfrm>
                <a:off x="7206507" y="5388360"/>
                <a:ext cx="99000" cy="233280"/>
              </p14:xfrm>
            </p:contentPart>
          </mc:Choice>
          <mc:Fallback xmlns="">
            <p:pic>
              <p:nvPicPr>
                <p:cNvPr id="283" name="Freihand 282">
                  <a:extLst>
                    <a:ext uri="{FF2B5EF4-FFF2-40B4-BE49-F238E27FC236}">
                      <a16:creationId xmlns:a16="http://schemas.microsoft.com/office/drawing/2014/main" id="{E4A558F7-D6D6-4A47-8CE4-718BB16122DA}"/>
                    </a:ext>
                  </a:extLst>
                </p:cNvPr>
                <p:cNvPicPr/>
                <p:nvPr/>
              </p:nvPicPr>
              <p:blipFill>
                <a:blip r:embed="rId492"/>
                <a:stretch>
                  <a:fillRect/>
                </a:stretch>
              </p:blipFill>
              <p:spPr>
                <a:xfrm>
                  <a:off x="7202187" y="5384040"/>
                  <a:ext cx="107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84" name="Freihand 283">
                  <a:extLst>
                    <a:ext uri="{FF2B5EF4-FFF2-40B4-BE49-F238E27FC236}">
                      <a16:creationId xmlns:a16="http://schemas.microsoft.com/office/drawing/2014/main" id="{EB6F4E71-B723-4AD0-B6D9-1D4FB8A8699B}"/>
                    </a:ext>
                  </a:extLst>
                </p14:cNvPr>
                <p14:cNvContentPartPr/>
                <p14:nvPr/>
              </p14:nvContentPartPr>
              <p14:xfrm>
                <a:off x="7380027" y="5257320"/>
                <a:ext cx="114840" cy="192240"/>
              </p14:xfrm>
            </p:contentPart>
          </mc:Choice>
          <mc:Fallback xmlns="">
            <p:pic>
              <p:nvPicPr>
                <p:cNvPr id="284" name="Freihand 283">
                  <a:extLst>
                    <a:ext uri="{FF2B5EF4-FFF2-40B4-BE49-F238E27FC236}">
                      <a16:creationId xmlns:a16="http://schemas.microsoft.com/office/drawing/2014/main" id="{EB6F4E71-B723-4AD0-B6D9-1D4FB8A8699B}"/>
                    </a:ext>
                  </a:extLst>
                </p:cNvPr>
                <p:cNvPicPr/>
                <p:nvPr/>
              </p:nvPicPr>
              <p:blipFill>
                <a:blip r:embed="rId494"/>
                <a:stretch>
                  <a:fillRect/>
                </a:stretch>
              </p:blipFill>
              <p:spPr>
                <a:xfrm>
                  <a:off x="7375707" y="5253000"/>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87" name="Freihand 286">
                  <a:extLst>
                    <a:ext uri="{FF2B5EF4-FFF2-40B4-BE49-F238E27FC236}">
                      <a16:creationId xmlns:a16="http://schemas.microsoft.com/office/drawing/2014/main" id="{80AEC039-2563-4A43-861F-2F42D01B029B}"/>
                    </a:ext>
                  </a:extLst>
                </p14:cNvPr>
                <p14:cNvContentPartPr/>
                <p14:nvPr/>
              </p14:nvContentPartPr>
              <p14:xfrm>
                <a:off x="7494147" y="5344080"/>
                <a:ext cx="201600" cy="81360"/>
              </p14:xfrm>
            </p:contentPart>
          </mc:Choice>
          <mc:Fallback xmlns="">
            <p:pic>
              <p:nvPicPr>
                <p:cNvPr id="287" name="Freihand 286">
                  <a:extLst>
                    <a:ext uri="{FF2B5EF4-FFF2-40B4-BE49-F238E27FC236}">
                      <a16:creationId xmlns:a16="http://schemas.microsoft.com/office/drawing/2014/main" id="{80AEC039-2563-4A43-861F-2F42D01B029B}"/>
                    </a:ext>
                  </a:extLst>
                </p:cNvPr>
                <p:cNvPicPr/>
                <p:nvPr/>
              </p:nvPicPr>
              <p:blipFill>
                <a:blip r:embed="rId496"/>
                <a:stretch>
                  <a:fillRect/>
                </a:stretch>
              </p:blipFill>
              <p:spPr>
                <a:xfrm>
                  <a:off x="7489827" y="5339760"/>
                  <a:ext cx="21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8" name="Freihand 287">
                  <a:extLst>
                    <a:ext uri="{FF2B5EF4-FFF2-40B4-BE49-F238E27FC236}">
                      <a16:creationId xmlns:a16="http://schemas.microsoft.com/office/drawing/2014/main" id="{B0F5CE50-D287-46A1-BB58-A48A5835956D}"/>
                    </a:ext>
                  </a:extLst>
                </p14:cNvPr>
                <p14:cNvContentPartPr/>
                <p14:nvPr/>
              </p14:nvContentPartPr>
              <p14:xfrm>
                <a:off x="7695387" y="5216280"/>
                <a:ext cx="127080" cy="181440"/>
              </p14:xfrm>
            </p:contentPart>
          </mc:Choice>
          <mc:Fallback xmlns="">
            <p:pic>
              <p:nvPicPr>
                <p:cNvPr id="288" name="Freihand 287">
                  <a:extLst>
                    <a:ext uri="{FF2B5EF4-FFF2-40B4-BE49-F238E27FC236}">
                      <a16:creationId xmlns:a16="http://schemas.microsoft.com/office/drawing/2014/main" id="{B0F5CE50-D287-46A1-BB58-A48A5835956D}"/>
                    </a:ext>
                  </a:extLst>
                </p:cNvPr>
                <p:cNvPicPr/>
                <p:nvPr/>
              </p:nvPicPr>
              <p:blipFill>
                <a:blip r:embed="rId498"/>
                <a:stretch>
                  <a:fillRect/>
                </a:stretch>
              </p:blipFill>
              <p:spPr>
                <a:xfrm>
                  <a:off x="7691067" y="5211960"/>
                  <a:ext cx="135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9" name="Freihand 288">
                  <a:extLst>
                    <a:ext uri="{FF2B5EF4-FFF2-40B4-BE49-F238E27FC236}">
                      <a16:creationId xmlns:a16="http://schemas.microsoft.com/office/drawing/2014/main" id="{E659AF31-89DE-408C-A172-F14B005579B1}"/>
                    </a:ext>
                  </a:extLst>
                </p14:cNvPr>
                <p14:cNvContentPartPr/>
                <p14:nvPr/>
              </p14:nvContentPartPr>
              <p14:xfrm>
                <a:off x="7782147" y="5343000"/>
                <a:ext cx="29520" cy="55800"/>
              </p14:xfrm>
            </p:contentPart>
          </mc:Choice>
          <mc:Fallback xmlns="">
            <p:pic>
              <p:nvPicPr>
                <p:cNvPr id="289" name="Freihand 288">
                  <a:extLst>
                    <a:ext uri="{FF2B5EF4-FFF2-40B4-BE49-F238E27FC236}">
                      <a16:creationId xmlns:a16="http://schemas.microsoft.com/office/drawing/2014/main" id="{E659AF31-89DE-408C-A172-F14B005579B1}"/>
                    </a:ext>
                  </a:extLst>
                </p:cNvPr>
                <p:cNvPicPr/>
                <p:nvPr/>
              </p:nvPicPr>
              <p:blipFill>
                <a:blip r:embed="rId500"/>
                <a:stretch>
                  <a:fillRect/>
                </a:stretch>
              </p:blipFill>
              <p:spPr>
                <a:xfrm>
                  <a:off x="7777827" y="5338680"/>
                  <a:ext cx="38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0" name="Freihand 289">
                  <a:extLst>
                    <a:ext uri="{FF2B5EF4-FFF2-40B4-BE49-F238E27FC236}">
                      <a16:creationId xmlns:a16="http://schemas.microsoft.com/office/drawing/2014/main" id="{3B397702-F10C-451B-8196-E2F11DDA7A4C}"/>
                    </a:ext>
                  </a:extLst>
                </p14:cNvPr>
                <p14:cNvContentPartPr/>
                <p14:nvPr/>
              </p14:nvContentPartPr>
              <p14:xfrm>
                <a:off x="7842627" y="5232480"/>
                <a:ext cx="291240" cy="168480"/>
              </p14:xfrm>
            </p:contentPart>
          </mc:Choice>
          <mc:Fallback xmlns="">
            <p:pic>
              <p:nvPicPr>
                <p:cNvPr id="290" name="Freihand 289">
                  <a:extLst>
                    <a:ext uri="{FF2B5EF4-FFF2-40B4-BE49-F238E27FC236}">
                      <a16:creationId xmlns:a16="http://schemas.microsoft.com/office/drawing/2014/main" id="{3B397702-F10C-451B-8196-E2F11DDA7A4C}"/>
                    </a:ext>
                  </a:extLst>
                </p:cNvPr>
                <p:cNvPicPr/>
                <p:nvPr/>
              </p:nvPicPr>
              <p:blipFill>
                <a:blip r:embed="rId502"/>
                <a:stretch>
                  <a:fillRect/>
                </a:stretch>
              </p:blipFill>
              <p:spPr>
                <a:xfrm>
                  <a:off x="7838307" y="5228160"/>
                  <a:ext cx="29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1" name="Freihand 290">
                  <a:extLst>
                    <a:ext uri="{FF2B5EF4-FFF2-40B4-BE49-F238E27FC236}">
                      <a16:creationId xmlns:a16="http://schemas.microsoft.com/office/drawing/2014/main" id="{897BA53A-42B7-4CFD-A2E2-5227D636DBB1}"/>
                    </a:ext>
                  </a:extLst>
                </p14:cNvPr>
                <p14:cNvContentPartPr/>
                <p14:nvPr/>
              </p14:nvContentPartPr>
              <p14:xfrm>
                <a:off x="8010747" y="5142840"/>
                <a:ext cx="132120" cy="145440"/>
              </p14:xfrm>
            </p:contentPart>
          </mc:Choice>
          <mc:Fallback xmlns="">
            <p:pic>
              <p:nvPicPr>
                <p:cNvPr id="291" name="Freihand 290">
                  <a:extLst>
                    <a:ext uri="{FF2B5EF4-FFF2-40B4-BE49-F238E27FC236}">
                      <a16:creationId xmlns:a16="http://schemas.microsoft.com/office/drawing/2014/main" id="{897BA53A-42B7-4CFD-A2E2-5227D636DBB1}"/>
                    </a:ext>
                  </a:extLst>
                </p:cNvPr>
                <p:cNvPicPr/>
                <p:nvPr/>
              </p:nvPicPr>
              <p:blipFill>
                <a:blip r:embed="rId504"/>
                <a:stretch>
                  <a:fillRect/>
                </a:stretch>
              </p:blipFill>
              <p:spPr>
                <a:xfrm>
                  <a:off x="8006427" y="5138520"/>
                  <a:ext cx="14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3" name="Freihand 292">
                  <a:extLst>
                    <a:ext uri="{FF2B5EF4-FFF2-40B4-BE49-F238E27FC236}">
                      <a16:creationId xmlns:a16="http://schemas.microsoft.com/office/drawing/2014/main" id="{6674E1C8-7804-4E48-9FBB-C6DABD481627}"/>
                    </a:ext>
                  </a:extLst>
                </p14:cNvPr>
                <p14:cNvContentPartPr/>
                <p14:nvPr/>
              </p14:nvContentPartPr>
              <p14:xfrm>
                <a:off x="4941387" y="5949240"/>
                <a:ext cx="109080" cy="125640"/>
              </p14:xfrm>
            </p:contentPart>
          </mc:Choice>
          <mc:Fallback xmlns="">
            <p:pic>
              <p:nvPicPr>
                <p:cNvPr id="293" name="Freihand 292">
                  <a:extLst>
                    <a:ext uri="{FF2B5EF4-FFF2-40B4-BE49-F238E27FC236}">
                      <a16:creationId xmlns:a16="http://schemas.microsoft.com/office/drawing/2014/main" id="{6674E1C8-7804-4E48-9FBB-C6DABD481627}"/>
                    </a:ext>
                  </a:extLst>
                </p:cNvPr>
                <p:cNvPicPr/>
                <p:nvPr/>
              </p:nvPicPr>
              <p:blipFill>
                <a:blip r:embed="rId506"/>
                <a:stretch>
                  <a:fillRect/>
                </a:stretch>
              </p:blipFill>
              <p:spPr>
                <a:xfrm>
                  <a:off x="4937067" y="5944920"/>
                  <a:ext cx="11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4" name="Freihand 293">
                  <a:extLst>
                    <a:ext uri="{FF2B5EF4-FFF2-40B4-BE49-F238E27FC236}">
                      <a16:creationId xmlns:a16="http://schemas.microsoft.com/office/drawing/2014/main" id="{2B3F6DAC-A303-4540-80F4-E175B9F224E6}"/>
                    </a:ext>
                  </a:extLst>
                </p14:cNvPr>
                <p14:cNvContentPartPr/>
                <p14:nvPr/>
              </p14:nvContentPartPr>
              <p14:xfrm>
                <a:off x="4958667" y="5980560"/>
                <a:ext cx="230400" cy="66960"/>
              </p14:xfrm>
            </p:contentPart>
          </mc:Choice>
          <mc:Fallback xmlns="">
            <p:pic>
              <p:nvPicPr>
                <p:cNvPr id="294" name="Freihand 293">
                  <a:extLst>
                    <a:ext uri="{FF2B5EF4-FFF2-40B4-BE49-F238E27FC236}">
                      <a16:creationId xmlns:a16="http://schemas.microsoft.com/office/drawing/2014/main" id="{2B3F6DAC-A303-4540-80F4-E175B9F224E6}"/>
                    </a:ext>
                  </a:extLst>
                </p:cNvPr>
                <p:cNvPicPr/>
                <p:nvPr/>
              </p:nvPicPr>
              <p:blipFill>
                <a:blip r:embed="rId508"/>
                <a:stretch>
                  <a:fillRect/>
                </a:stretch>
              </p:blipFill>
              <p:spPr>
                <a:xfrm>
                  <a:off x="4954347" y="5976240"/>
                  <a:ext cx="239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5" name="Freihand 294">
                  <a:extLst>
                    <a:ext uri="{FF2B5EF4-FFF2-40B4-BE49-F238E27FC236}">
                      <a16:creationId xmlns:a16="http://schemas.microsoft.com/office/drawing/2014/main" id="{4FE8056A-07FE-4BD1-A2E8-1AC9427EA092}"/>
                    </a:ext>
                  </a:extLst>
                </p14:cNvPr>
                <p14:cNvContentPartPr/>
                <p14:nvPr/>
              </p14:nvContentPartPr>
              <p14:xfrm>
                <a:off x="5277987" y="5902080"/>
                <a:ext cx="2520" cy="81360"/>
              </p14:xfrm>
            </p:contentPart>
          </mc:Choice>
          <mc:Fallback xmlns="">
            <p:pic>
              <p:nvPicPr>
                <p:cNvPr id="295" name="Freihand 294">
                  <a:extLst>
                    <a:ext uri="{FF2B5EF4-FFF2-40B4-BE49-F238E27FC236}">
                      <a16:creationId xmlns:a16="http://schemas.microsoft.com/office/drawing/2014/main" id="{4FE8056A-07FE-4BD1-A2E8-1AC9427EA092}"/>
                    </a:ext>
                  </a:extLst>
                </p:cNvPr>
                <p:cNvPicPr/>
                <p:nvPr/>
              </p:nvPicPr>
              <p:blipFill>
                <a:blip r:embed="rId510"/>
                <a:stretch>
                  <a:fillRect/>
                </a:stretch>
              </p:blipFill>
              <p:spPr>
                <a:xfrm>
                  <a:off x="5273667" y="5897760"/>
                  <a:ext cx="11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6" name="Freihand 295">
                  <a:extLst>
                    <a:ext uri="{FF2B5EF4-FFF2-40B4-BE49-F238E27FC236}">
                      <a16:creationId xmlns:a16="http://schemas.microsoft.com/office/drawing/2014/main" id="{24BBCD26-F4B6-4EE9-A108-60ED90AEDE11}"/>
                    </a:ext>
                  </a:extLst>
                </p14:cNvPr>
                <p14:cNvContentPartPr/>
                <p14:nvPr/>
              </p14:nvContentPartPr>
              <p14:xfrm>
                <a:off x="5194107" y="5854920"/>
                <a:ext cx="147240" cy="166680"/>
              </p14:xfrm>
            </p:contentPart>
          </mc:Choice>
          <mc:Fallback xmlns="">
            <p:pic>
              <p:nvPicPr>
                <p:cNvPr id="296" name="Freihand 295">
                  <a:extLst>
                    <a:ext uri="{FF2B5EF4-FFF2-40B4-BE49-F238E27FC236}">
                      <a16:creationId xmlns:a16="http://schemas.microsoft.com/office/drawing/2014/main" id="{24BBCD26-F4B6-4EE9-A108-60ED90AEDE11}"/>
                    </a:ext>
                  </a:extLst>
                </p:cNvPr>
                <p:cNvPicPr/>
                <p:nvPr/>
              </p:nvPicPr>
              <p:blipFill>
                <a:blip r:embed="rId512"/>
                <a:stretch>
                  <a:fillRect/>
                </a:stretch>
              </p:blipFill>
              <p:spPr>
                <a:xfrm>
                  <a:off x="5189787" y="5850600"/>
                  <a:ext cx="15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7" name="Freihand 296">
                  <a:extLst>
                    <a:ext uri="{FF2B5EF4-FFF2-40B4-BE49-F238E27FC236}">
                      <a16:creationId xmlns:a16="http://schemas.microsoft.com/office/drawing/2014/main" id="{F60E0A06-F305-48A2-A8DC-C83015B97C67}"/>
                    </a:ext>
                  </a:extLst>
                </p14:cNvPr>
                <p14:cNvContentPartPr/>
                <p14:nvPr/>
              </p14:nvContentPartPr>
              <p14:xfrm>
                <a:off x="5380587" y="5988840"/>
                <a:ext cx="360" cy="360"/>
              </p14:xfrm>
            </p:contentPart>
          </mc:Choice>
          <mc:Fallback xmlns="">
            <p:pic>
              <p:nvPicPr>
                <p:cNvPr id="297" name="Freihand 296">
                  <a:extLst>
                    <a:ext uri="{FF2B5EF4-FFF2-40B4-BE49-F238E27FC236}">
                      <a16:creationId xmlns:a16="http://schemas.microsoft.com/office/drawing/2014/main" id="{F60E0A06-F305-48A2-A8DC-C83015B97C67}"/>
                    </a:ext>
                  </a:extLst>
                </p:cNvPr>
                <p:cNvPicPr/>
                <p:nvPr/>
              </p:nvPicPr>
              <p:blipFill>
                <a:blip r:embed="rId113"/>
                <a:stretch>
                  <a:fillRect/>
                </a:stretch>
              </p:blipFill>
              <p:spPr>
                <a:xfrm>
                  <a:off x="5376267" y="5984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8" name="Freihand 297">
                  <a:extLst>
                    <a:ext uri="{FF2B5EF4-FFF2-40B4-BE49-F238E27FC236}">
                      <a16:creationId xmlns:a16="http://schemas.microsoft.com/office/drawing/2014/main" id="{0C9013AA-6E17-4516-99A1-03622B9CD887}"/>
                    </a:ext>
                  </a:extLst>
                </p14:cNvPr>
                <p14:cNvContentPartPr/>
                <p14:nvPr/>
              </p14:nvContentPartPr>
              <p14:xfrm>
                <a:off x="5568867" y="5810640"/>
                <a:ext cx="92520" cy="135000"/>
              </p14:xfrm>
            </p:contentPart>
          </mc:Choice>
          <mc:Fallback xmlns="">
            <p:pic>
              <p:nvPicPr>
                <p:cNvPr id="298" name="Freihand 297">
                  <a:extLst>
                    <a:ext uri="{FF2B5EF4-FFF2-40B4-BE49-F238E27FC236}">
                      <a16:creationId xmlns:a16="http://schemas.microsoft.com/office/drawing/2014/main" id="{0C9013AA-6E17-4516-99A1-03622B9CD887}"/>
                    </a:ext>
                  </a:extLst>
                </p:cNvPr>
                <p:cNvPicPr/>
                <p:nvPr/>
              </p:nvPicPr>
              <p:blipFill>
                <a:blip r:embed="rId515"/>
                <a:stretch>
                  <a:fillRect/>
                </a:stretch>
              </p:blipFill>
              <p:spPr>
                <a:xfrm>
                  <a:off x="5564547" y="5806320"/>
                  <a:ext cx="10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9" name="Freihand 298">
                  <a:extLst>
                    <a:ext uri="{FF2B5EF4-FFF2-40B4-BE49-F238E27FC236}">
                      <a16:creationId xmlns:a16="http://schemas.microsoft.com/office/drawing/2014/main" id="{A5ED78B2-E926-4E43-A951-6B469B9C600F}"/>
                    </a:ext>
                  </a:extLst>
                </p14:cNvPr>
                <p14:cNvContentPartPr/>
                <p14:nvPr/>
              </p14:nvContentPartPr>
              <p14:xfrm>
                <a:off x="5635467" y="5886240"/>
                <a:ext cx="37080" cy="55440"/>
              </p14:xfrm>
            </p:contentPart>
          </mc:Choice>
          <mc:Fallback xmlns="">
            <p:pic>
              <p:nvPicPr>
                <p:cNvPr id="299" name="Freihand 298">
                  <a:extLst>
                    <a:ext uri="{FF2B5EF4-FFF2-40B4-BE49-F238E27FC236}">
                      <a16:creationId xmlns:a16="http://schemas.microsoft.com/office/drawing/2014/main" id="{A5ED78B2-E926-4E43-A951-6B469B9C600F}"/>
                    </a:ext>
                  </a:extLst>
                </p:cNvPr>
                <p:cNvPicPr/>
                <p:nvPr/>
              </p:nvPicPr>
              <p:blipFill>
                <a:blip r:embed="rId517"/>
                <a:stretch>
                  <a:fillRect/>
                </a:stretch>
              </p:blipFill>
              <p:spPr>
                <a:xfrm>
                  <a:off x="5631147" y="5881920"/>
                  <a:ext cx="45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0" name="Freihand 299">
                  <a:extLst>
                    <a:ext uri="{FF2B5EF4-FFF2-40B4-BE49-F238E27FC236}">
                      <a16:creationId xmlns:a16="http://schemas.microsoft.com/office/drawing/2014/main" id="{DB8B863F-6CE7-4C5D-B923-35AFD648393F}"/>
                    </a:ext>
                  </a:extLst>
                </p14:cNvPr>
                <p14:cNvContentPartPr/>
                <p14:nvPr/>
              </p14:nvContentPartPr>
              <p14:xfrm>
                <a:off x="5465547" y="5962560"/>
                <a:ext cx="63000" cy="87840"/>
              </p14:xfrm>
            </p:contentPart>
          </mc:Choice>
          <mc:Fallback xmlns="">
            <p:pic>
              <p:nvPicPr>
                <p:cNvPr id="300" name="Freihand 299">
                  <a:extLst>
                    <a:ext uri="{FF2B5EF4-FFF2-40B4-BE49-F238E27FC236}">
                      <a16:creationId xmlns:a16="http://schemas.microsoft.com/office/drawing/2014/main" id="{DB8B863F-6CE7-4C5D-B923-35AFD648393F}"/>
                    </a:ext>
                  </a:extLst>
                </p:cNvPr>
                <p:cNvPicPr/>
                <p:nvPr/>
              </p:nvPicPr>
              <p:blipFill>
                <a:blip r:embed="rId519"/>
                <a:stretch>
                  <a:fillRect/>
                </a:stretch>
              </p:blipFill>
              <p:spPr>
                <a:xfrm>
                  <a:off x="5461227" y="5958240"/>
                  <a:ext cx="7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1" name="Freihand 300">
                  <a:extLst>
                    <a:ext uri="{FF2B5EF4-FFF2-40B4-BE49-F238E27FC236}">
                      <a16:creationId xmlns:a16="http://schemas.microsoft.com/office/drawing/2014/main" id="{E812D316-BB0A-40F5-8A94-CB6AD977E35D}"/>
                    </a:ext>
                  </a:extLst>
                </p14:cNvPr>
                <p14:cNvContentPartPr/>
                <p14:nvPr/>
              </p14:nvContentPartPr>
              <p14:xfrm>
                <a:off x="5676507" y="5799480"/>
                <a:ext cx="26640" cy="150840"/>
              </p14:xfrm>
            </p:contentPart>
          </mc:Choice>
          <mc:Fallback xmlns="">
            <p:pic>
              <p:nvPicPr>
                <p:cNvPr id="301" name="Freihand 300">
                  <a:extLst>
                    <a:ext uri="{FF2B5EF4-FFF2-40B4-BE49-F238E27FC236}">
                      <a16:creationId xmlns:a16="http://schemas.microsoft.com/office/drawing/2014/main" id="{E812D316-BB0A-40F5-8A94-CB6AD977E35D}"/>
                    </a:ext>
                  </a:extLst>
                </p:cNvPr>
                <p:cNvPicPr/>
                <p:nvPr/>
              </p:nvPicPr>
              <p:blipFill>
                <a:blip r:embed="rId521"/>
                <a:stretch>
                  <a:fillRect/>
                </a:stretch>
              </p:blipFill>
              <p:spPr>
                <a:xfrm>
                  <a:off x="5672187" y="5795160"/>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2" name="Freihand 301">
                  <a:extLst>
                    <a:ext uri="{FF2B5EF4-FFF2-40B4-BE49-F238E27FC236}">
                      <a16:creationId xmlns:a16="http://schemas.microsoft.com/office/drawing/2014/main" id="{6E1C3925-6E8D-48F3-8935-92E47CEED09C}"/>
                    </a:ext>
                  </a:extLst>
                </p14:cNvPr>
                <p14:cNvContentPartPr/>
                <p14:nvPr/>
              </p14:nvContentPartPr>
              <p14:xfrm>
                <a:off x="5735187" y="5839800"/>
                <a:ext cx="300240" cy="99360"/>
              </p14:xfrm>
            </p:contentPart>
          </mc:Choice>
          <mc:Fallback xmlns="">
            <p:pic>
              <p:nvPicPr>
                <p:cNvPr id="302" name="Freihand 301">
                  <a:extLst>
                    <a:ext uri="{FF2B5EF4-FFF2-40B4-BE49-F238E27FC236}">
                      <a16:creationId xmlns:a16="http://schemas.microsoft.com/office/drawing/2014/main" id="{6E1C3925-6E8D-48F3-8935-92E47CEED09C}"/>
                    </a:ext>
                  </a:extLst>
                </p:cNvPr>
                <p:cNvPicPr/>
                <p:nvPr/>
              </p:nvPicPr>
              <p:blipFill>
                <a:blip r:embed="rId523"/>
                <a:stretch>
                  <a:fillRect/>
                </a:stretch>
              </p:blipFill>
              <p:spPr>
                <a:xfrm>
                  <a:off x="5730867" y="5835480"/>
                  <a:ext cx="30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3" name="Freihand 302">
                  <a:extLst>
                    <a:ext uri="{FF2B5EF4-FFF2-40B4-BE49-F238E27FC236}">
                      <a16:creationId xmlns:a16="http://schemas.microsoft.com/office/drawing/2014/main" id="{B2A1114D-BD96-41E9-BB6A-B14C9F7EF537}"/>
                    </a:ext>
                  </a:extLst>
                </p14:cNvPr>
                <p14:cNvContentPartPr/>
                <p14:nvPr/>
              </p14:nvContentPartPr>
              <p14:xfrm>
                <a:off x="5951187" y="5784000"/>
                <a:ext cx="360" cy="360"/>
              </p14:xfrm>
            </p:contentPart>
          </mc:Choice>
          <mc:Fallback xmlns="">
            <p:pic>
              <p:nvPicPr>
                <p:cNvPr id="303" name="Freihand 302">
                  <a:extLst>
                    <a:ext uri="{FF2B5EF4-FFF2-40B4-BE49-F238E27FC236}">
                      <a16:creationId xmlns:a16="http://schemas.microsoft.com/office/drawing/2014/main" id="{B2A1114D-BD96-41E9-BB6A-B14C9F7EF537}"/>
                    </a:ext>
                  </a:extLst>
                </p:cNvPr>
                <p:cNvPicPr/>
                <p:nvPr/>
              </p:nvPicPr>
              <p:blipFill>
                <a:blip r:embed="rId113"/>
                <a:stretch>
                  <a:fillRect/>
                </a:stretch>
              </p:blipFill>
              <p:spPr>
                <a:xfrm>
                  <a:off x="5946867" y="577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4" name="Freihand 303">
                  <a:extLst>
                    <a:ext uri="{FF2B5EF4-FFF2-40B4-BE49-F238E27FC236}">
                      <a16:creationId xmlns:a16="http://schemas.microsoft.com/office/drawing/2014/main" id="{B39C02D0-2CAD-4D39-9C6F-1F224028ED4D}"/>
                    </a:ext>
                  </a:extLst>
                </p14:cNvPr>
                <p14:cNvContentPartPr/>
                <p14:nvPr/>
              </p14:nvContentPartPr>
              <p14:xfrm>
                <a:off x="6096987" y="5737200"/>
                <a:ext cx="73800" cy="44280"/>
              </p14:xfrm>
            </p:contentPart>
          </mc:Choice>
          <mc:Fallback xmlns="">
            <p:pic>
              <p:nvPicPr>
                <p:cNvPr id="304" name="Freihand 303">
                  <a:extLst>
                    <a:ext uri="{FF2B5EF4-FFF2-40B4-BE49-F238E27FC236}">
                      <a16:creationId xmlns:a16="http://schemas.microsoft.com/office/drawing/2014/main" id="{B39C02D0-2CAD-4D39-9C6F-1F224028ED4D}"/>
                    </a:ext>
                  </a:extLst>
                </p:cNvPr>
                <p:cNvPicPr/>
                <p:nvPr/>
              </p:nvPicPr>
              <p:blipFill>
                <a:blip r:embed="rId526"/>
                <a:stretch>
                  <a:fillRect/>
                </a:stretch>
              </p:blipFill>
              <p:spPr>
                <a:xfrm>
                  <a:off x="6092667" y="5732880"/>
                  <a:ext cx="8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5" name="Freihand 304">
                  <a:extLst>
                    <a:ext uri="{FF2B5EF4-FFF2-40B4-BE49-F238E27FC236}">
                      <a16:creationId xmlns:a16="http://schemas.microsoft.com/office/drawing/2014/main" id="{904684E1-A11C-4117-AB62-DF17CD9ED756}"/>
                    </a:ext>
                  </a:extLst>
                </p14:cNvPr>
                <p14:cNvContentPartPr/>
                <p14:nvPr/>
              </p14:nvContentPartPr>
              <p14:xfrm>
                <a:off x="6298947" y="5731440"/>
                <a:ext cx="107280" cy="184320"/>
              </p14:xfrm>
            </p:contentPart>
          </mc:Choice>
          <mc:Fallback xmlns="">
            <p:pic>
              <p:nvPicPr>
                <p:cNvPr id="305" name="Freihand 304">
                  <a:extLst>
                    <a:ext uri="{FF2B5EF4-FFF2-40B4-BE49-F238E27FC236}">
                      <a16:creationId xmlns:a16="http://schemas.microsoft.com/office/drawing/2014/main" id="{904684E1-A11C-4117-AB62-DF17CD9ED756}"/>
                    </a:ext>
                  </a:extLst>
                </p:cNvPr>
                <p:cNvPicPr/>
                <p:nvPr/>
              </p:nvPicPr>
              <p:blipFill>
                <a:blip r:embed="rId528"/>
                <a:stretch>
                  <a:fillRect/>
                </a:stretch>
              </p:blipFill>
              <p:spPr>
                <a:xfrm>
                  <a:off x="6294627" y="5727120"/>
                  <a:ext cx="115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6" name="Freihand 305">
                  <a:extLst>
                    <a:ext uri="{FF2B5EF4-FFF2-40B4-BE49-F238E27FC236}">
                      <a16:creationId xmlns:a16="http://schemas.microsoft.com/office/drawing/2014/main" id="{FB179985-316F-42AE-8505-1323D537AB6A}"/>
                    </a:ext>
                  </a:extLst>
                </p14:cNvPr>
                <p14:cNvContentPartPr/>
                <p14:nvPr/>
              </p14:nvContentPartPr>
              <p14:xfrm>
                <a:off x="6432507" y="5711280"/>
                <a:ext cx="199440" cy="159480"/>
              </p14:xfrm>
            </p:contentPart>
          </mc:Choice>
          <mc:Fallback xmlns="">
            <p:pic>
              <p:nvPicPr>
                <p:cNvPr id="306" name="Freihand 305">
                  <a:extLst>
                    <a:ext uri="{FF2B5EF4-FFF2-40B4-BE49-F238E27FC236}">
                      <a16:creationId xmlns:a16="http://schemas.microsoft.com/office/drawing/2014/main" id="{FB179985-316F-42AE-8505-1323D537AB6A}"/>
                    </a:ext>
                  </a:extLst>
                </p:cNvPr>
                <p:cNvPicPr/>
                <p:nvPr/>
              </p:nvPicPr>
              <p:blipFill>
                <a:blip r:embed="rId530"/>
                <a:stretch>
                  <a:fillRect/>
                </a:stretch>
              </p:blipFill>
              <p:spPr>
                <a:xfrm>
                  <a:off x="6428187" y="5706960"/>
                  <a:ext cx="208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7" name="Freihand 306">
                  <a:extLst>
                    <a:ext uri="{FF2B5EF4-FFF2-40B4-BE49-F238E27FC236}">
                      <a16:creationId xmlns:a16="http://schemas.microsoft.com/office/drawing/2014/main" id="{4A735CA3-9A04-4B1A-82A4-32BE46A7690B}"/>
                    </a:ext>
                  </a:extLst>
                </p14:cNvPr>
                <p14:cNvContentPartPr/>
                <p14:nvPr/>
              </p14:nvContentPartPr>
              <p14:xfrm>
                <a:off x="6618627" y="5689320"/>
                <a:ext cx="139320" cy="150120"/>
              </p14:xfrm>
            </p:contentPart>
          </mc:Choice>
          <mc:Fallback xmlns="">
            <p:pic>
              <p:nvPicPr>
                <p:cNvPr id="307" name="Freihand 306">
                  <a:extLst>
                    <a:ext uri="{FF2B5EF4-FFF2-40B4-BE49-F238E27FC236}">
                      <a16:creationId xmlns:a16="http://schemas.microsoft.com/office/drawing/2014/main" id="{4A735CA3-9A04-4B1A-82A4-32BE46A7690B}"/>
                    </a:ext>
                  </a:extLst>
                </p:cNvPr>
                <p:cNvPicPr/>
                <p:nvPr/>
              </p:nvPicPr>
              <p:blipFill>
                <a:blip r:embed="rId532"/>
                <a:stretch>
                  <a:fillRect/>
                </a:stretch>
              </p:blipFill>
              <p:spPr>
                <a:xfrm>
                  <a:off x="6614307" y="5685000"/>
                  <a:ext cx="147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8" name="Freihand 307">
                  <a:extLst>
                    <a:ext uri="{FF2B5EF4-FFF2-40B4-BE49-F238E27FC236}">
                      <a16:creationId xmlns:a16="http://schemas.microsoft.com/office/drawing/2014/main" id="{92BC4C27-ABF8-4858-AAE0-9112366F67A8}"/>
                    </a:ext>
                  </a:extLst>
                </p14:cNvPr>
                <p14:cNvContentPartPr/>
                <p14:nvPr/>
              </p14:nvContentPartPr>
              <p14:xfrm>
                <a:off x="6781347" y="5658720"/>
                <a:ext cx="118080" cy="135720"/>
              </p14:xfrm>
            </p:contentPart>
          </mc:Choice>
          <mc:Fallback xmlns="">
            <p:pic>
              <p:nvPicPr>
                <p:cNvPr id="308" name="Freihand 307">
                  <a:extLst>
                    <a:ext uri="{FF2B5EF4-FFF2-40B4-BE49-F238E27FC236}">
                      <a16:creationId xmlns:a16="http://schemas.microsoft.com/office/drawing/2014/main" id="{92BC4C27-ABF8-4858-AAE0-9112366F67A8}"/>
                    </a:ext>
                  </a:extLst>
                </p:cNvPr>
                <p:cNvPicPr/>
                <p:nvPr/>
              </p:nvPicPr>
              <p:blipFill>
                <a:blip r:embed="rId534"/>
                <a:stretch>
                  <a:fillRect/>
                </a:stretch>
              </p:blipFill>
              <p:spPr>
                <a:xfrm>
                  <a:off x="6777027" y="5654400"/>
                  <a:ext cx="126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9" name="Freihand 308">
                  <a:extLst>
                    <a:ext uri="{FF2B5EF4-FFF2-40B4-BE49-F238E27FC236}">
                      <a16:creationId xmlns:a16="http://schemas.microsoft.com/office/drawing/2014/main" id="{F04183AE-F4BC-4AFB-9154-42F134F1264F}"/>
                    </a:ext>
                  </a:extLst>
                </p14:cNvPr>
                <p14:cNvContentPartPr/>
                <p14:nvPr/>
              </p14:nvContentPartPr>
              <p14:xfrm>
                <a:off x="6824907" y="5739000"/>
                <a:ext cx="47880" cy="69480"/>
              </p14:xfrm>
            </p:contentPart>
          </mc:Choice>
          <mc:Fallback xmlns="">
            <p:pic>
              <p:nvPicPr>
                <p:cNvPr id="309" name="Freihand 308">
                  <a:extLst>
                    <a:ext uri="{FF2B5EF4-FFF2-40B4-BE49-F238E27FC236}">
                      <a16:creationId xmlns:a16="http://schemas.microsoft.com/office/drawing/2014/main" id="{F04183AE-F4BC-4AFB-9154-42F134F1264F}"/>
                    </a:ext>
                  </a:extLst>
                </p:cNvPr>
                <p:cNvPicPr/>
                <p:nvPr/>
              </p:nvPicPr>
              <p:blipFill>
                <a:blip r:embed="rId536"/>
                <a:stretch>
                  <a:fillRect/>
                </a:stretch>
              </p:blipFill>
              <p:spPr>
                <a:xfrm>
                  <a:off x="6820587" y="5734680"/>
                  <a:ext cx="5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0" name="Freihand 309">
                  <a:extLst>
                    <a:ext uri="{FF2B5EF4-FFF2-40B4-BE49-F238E27FC236}">
                      <a16:creationId xmlns:a16="http://schemas.microsoft.com/office/drawing/2014/main" id="{282151DE-2118-448E-A338-D7EF78FF05FE}"/>
                    </a:ext>
                  </a:extLst>
                </p14:cNvPr>
                <p14:cNvContentPartPr/>
                <p14:nvPr/>
              </p14:nvContentPartPr>
              <p14:xfrm>
                <a:off x="6906987" y="5647920"/>
                <a:ext cx="286920" cy="145800"/>
              </p14:xfrm>
            </p:contentPart>
          </mc:Choice>
          <mc:Fallback xmlns="">
            <p:pic>
              <p:nvPicPr>
                <p:cNvPr id="310" name="Freihand 309">
                  <a:extLst>
                    <a:ext uri="{FF2B5EF4-FFF2-40B4-BE49-F238E27FC236}">
                      <a16:creationId xmlns:a16="http://schemas.microsoft.com/office/drawing/2014/main" id="{282151DE-2118-448E-A338-D7EF78FF05FE}"/>
                    </a:ext>
                  </a:extLst>
                </p:cNvPr>
                <p:cNvPicPr/>
                <p:nvPr/>
              </p:nvPicPr>
              <p:blipFill>
                <a:blip r:embed="rId538"/>
                <a:stretch>
                  <a:fillRect/>
                </a:stretch>
              </p:blipFill>
              <p:spPr>
                <a:xfrm>
                  <a:off x="6902667" y="5643600"/>
                  <a:ext cx="29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1" name="Freihand 310">
                  <a:extLst>
                    <a:ext uri="{FF2B5EF4-FFF2-40B4-BE49-F238E27FC236}">
                      <a16:creationId xmlns:a16="http://schemas.microsoft.com/office/drawing/2014/main" id="{B043B41D-F191-4C3F-BC0B-2E3B39BD0B8E}"/>
                    </a:ext>
                  </a:extLst>
                </p14:cNvPr>
                <p14:cNvContentPartPr/>
                <p14:nvPr/>
              </p14:nvContentPartPr>
              <p14:xfrm>
                <a:off x="7214787" y="5704440"/>
                <a:ext cx="88200" cy="156240"/>
              </p14:xfrm>
            </p:contentPart>
          </mc:Choice>
          <mc:Fallback xmlns="">
            <p:pic>
              <p:nvPicPr>
                <p:cNvPr id="311" name="Freihand 310">
                  <a:extLst>
                    <a:ext uri="{FF2B5EF4-FFF2-40B4-BE49-F238E27FC236}">
                      <a16:creationId xmlns:a16="http://schemas.microsoft.com/office/drawing/2014/main" id="{B043B41D-F191-4C3F-BC0B-2E3B39BD0B8E}"/>
                    </a:ext>
                  </a:extLst>
                </p:cNvPr>
                <p:cNvPicPr/>
                <p:nvPr/>
              </p:nvPicPr>
              <p:blipFill>
                <a:blip r:embed="rId540"/>
                <a:stretch>
                  <a:fillRect/>
                </a:stretch>
              </p:blipFill>
              <p:spPr>
                <a:xfrm>
                  <a:off x="7210467" y="5700120"/>
                  <a:ext cx="96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2" name="Freihand 311">
                  <a:extLst>
                    <a:ext uri="{FF2B5EF4-FFF2-40B4-BE49-F238E27FC236}">
                      <a16:creationId xmlns:a16="http://schemas.microsoft.com/office/drawing/2014/main" id="{39D26117-894A-4D67-9C7A-16D5C04B2184}"/>
                    </a:ext>
                  </a:extLst>
                </p14:cNvPr>
                <p14:cNvContentPartPr/>
                <p14:nvPr/>
              </p14:nvContentPartPr>
              <p14:xfrm>
                <a:off x="7332507" y="5673840"/>
                <a:ext cx="178560" cy="67680"/>
              </p14:xfrm>
            </p:contentPart>
          </mc:Choice>
          <mc:Fallback xmlns="">
            <p:pic>
              <p:nvPicPr>
                <p:cNvPr id="312" name="Freihand 311">
                  <a:extLst>
                    <a:ext uri="{FF2B5EF4-FFF2-40B4-BE49-F238E27FC236}">
                      <a16:creationId xmlns:a16="http://schemas.microsoft.com/office/drawing/2014/main" id="{39D26117-894A-4D67-9C7A-16D5C04B2184}"/>
                    </a:ext>
                  </a:extLst>
                </p:cNvPr>
                <p:cNvPicPr/>
                <p:nvPr/>
              </p:nvPicPr>
              <p:blipFill>
                <a:blip r:embed="rId542"/>
                <a:stretch>
                  <a:fillRect/>
                </a:stretch>
              </p:blipFill>
              <p:spPr>
                <a:xfrm>
                  <a:off x="7328187" y="5669520"/>
                  <a:ext cx="18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3" name="Freihand 312">
                  <a:extLst>
                    <a:ext uri="{FF2B5EF4-FFF2-40B4-BE49-F238E27FC236}">
                      <a16:creationId xmlns:a16="http://schemas.microsoft.com/office/drawing/2014/main" id="{BD1CFA97-E149-4970-B7BB-ADCA9A7BAC7B}"/>
                    </a:ext>
                  </a:extLst>
                </p14:cNvPr>
                <p14:cNvContentPartPr/>
                <p14:nvPr/>
              </p14:nvContentPartPr>
              <p14:xfrm>
                <a:off x="7558227" y="5591040"/>
                <a:ext cx="67680" cy="189000"/>
              </p14:xfrm>
            </p:contentPart>
          </mc:Choice>
          <mc:Fallback xmlns="">
            <p:pic>
              <p:nvPicPr>
                <p:cNvPr id="313" name="Freihand 312">
                  <a:extLst>
                    <a:ext uri="{FF2B5EF4-FFF2-40B4-BE49-F238E27FC236}">
                      <a16:creationId xmlns:a16="http://schemas.microsoft.com/office/drawing/2014/main" id="{BD1CFA97-E149-4970-B7BB-ADCA9A7BAC7B}"/>
                    </a:ext>
                  </a:extLst>
                </p:cNvPr>
                <p:cNvPicPr/>
                <p:nvPr/>
              </p:nvPicPr>
              <p:blipFill>
                <a:blip r:embed="rId544"/>
                <a:stretch>
                  <a:fillRect/>
                </a:stretch>
              </p:blipFill>
              <p:spPr>
                <a:xfrm>
                  <a:off x="7553907" y="5586720"/>
                  <a:ext cx="76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4" name="Freihand 313">
                  <a:extLst>
                    <a:ext uri="{FF2B5EF4-FFF2-40B4-BE49-F238E27FC236}">
                      <a16:creationId xmlns:a16="http://schemas.microsoft.com/office/drawing/2014/main" id="{0831EAAB-44C3-438E-B710-1EA7791E42B0}"/>
                    </a:ext>
                  </a:extLst>
                </p14:cNvPr>
                <p14:cNvContentPartPr/>
                <p14:nvPr/>
              </p14:nvContentPartPr>
              <p14:xfrm>
                <a:off x="7648587" y="5590680"/>
                <a:ext cx="260640" cy="143280"/>
              </p14:xfrm>
            </p:contentPart>
          </mc:Choice>
          <mc:Fallback xmlns="">
            <p:pic>
              <p:nvPicPr>
                <p:cNvPr id="314" name="Freihand 313">
                  <a:extLst>
                    <a:ext uri="{FF2B5EF4-FFF2-40B4-BE49-F238E27FC236}">
                      <a16:creationId xmlns:a16="http://schemas.microsoft.com/office/drawing/2014/main" id="{0831EAAB-44C3-438E-B710-1EA7791E42B0}"/>
                    </a:ext>
                  </a:extLst>
                </p:cNvPr>
                <p:cNvPicPr/>
                <p:nvPr/>
              </p:nvPicPr>
              <p:blipFill>
                <a:blip r:embed="rId546"/>
                <a:stretch>
                  <a:fillRect/>
                </a:stretch>
              </p:blipFill>
              <p:spPr>
                <a:xfrm>
                  <a:off x="7644267" y="5586360"/>
                  <a:ext cx="269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5" name="Freihand 314">
                  <a:extLst>
                    <a:ext uri="{FF2B5EF4-FFF2-40B4-BE49-F238E27FC236}">
                      <a16:creationId xmlns:a16="http://schemas.microsoft.com/office/drawing/2014/main" id="{65CAE698-3B0F-4ECA-A8BD-0DE31DE64C8F}"/>
                    </a:ext>
                  </a:extLst>
                </p14:cNvPr>
                <p14:cNvContentPartPr/>
                <p14:nvPr/>
              </p14:nvContentPartPr>
              <p14:xfrm>
                <a:off x="7974387" y="5592480"/>
                <a:ext cx="80280" cy="94320"/>
              </p14:xfrm>
            </p:contentPart>
          </mc:Choice>
          <mc:Fallback xmlns="">
            <p:pic>
              <p:nvPicPr>
                <p:cNvPr id="315" name="Freihand 314">
                  <a:extLst>
                    <a:ext uri="{FF2B5EF4-FFF2-40B4-BE49-F238E27FC236}">
                      <a16:creationId xmlns:a16="http://schemas.microsoft.com/office/drawing/2014/main" id="{65CAE698-3B0F-4ECA-A8BD-0DE31DE64C8F}"/>
                    </a:ext>
                  </a:extLst>
                </p:cNvPr>
                <p:cNvPicPr/>
                <p:nvPr/>
              </p:nvPicPr>
              <p:blipFill>
                <a:blip r:embed="rId548"/>
                <a:stretch>
                  <a:fillRect/>
                </a:stretch>
              </p:blipFill>
              <p:spPr>
                <a:xfrm>
                  <a:off x="7970067" y="5588160"/>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6" name="Freihand 315">
                  <a:extLst>
                    <a:ext uri="{FF2B5EF4-FFF2-40B4-BE49-F238E27FC236}">
                      <a16:creationId xmlns:a16="http://schemas.microsoft.com/office/drawing/2014/main" id="{7DE0F0AC-6A80-4E1D-B716-59D7F1AF8F7B}"/>
                    </a:ext>
                  </a:extLst>
                </p14:cNvPr>
                <p14:cNvContentPartPr/>
                <p14:nvPr/>
              </p14:nvContentPartPr>
              <p14:xfrm>
                <a:off x="7980867" y="5633160"/>
                <a:ext cx="60840" cy="360"/>
              </p14:xfrm>
            </p:contentPart>
          </mc:Choice>
          <mc:Fallback xmlns="">
            <p:pic>
              <p:nvPicPr>
                <p:cNvPr id="316" name="Freihand 315">
                  <a:extLst>
                    <a:ext uri="{FF2B5EF4-FFF2-40B4-BE49-F238E27FC236}">
                      <a16:creationId xmlns:a16="http://schemas.microsoft.com/office/drawing/2014/main" id="{7DE0F0AC-6A80-4E1D-B716-59D7F1AF8F7B}"/>
                    </a:ext>
                  </a:extLst>
                </p:cNvPr>
                <p:cNvPicPr/>
                <p:nvPr/>
              </p:nvPicPr>
              <p:blipFill>
                <a:blip r:embed="rId550"/>
                <a:stretch>
                  <a:fillRect/>
                </a:stretch>
              </p:blipFill>
              <p:spPr>
                <a:xfrm>
                  <a:off x="7976547" y="5628840"/>
                  <a:ext cx="694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7" name="Freihand 316">
                  <a:extLst>
                    <a:ext uri="{FF2B5EF4-FFF2-40B4-BE49-F238E27FC236}">
                      <a16:creationId xmlns:a16="http://schemas.microsoft.com/office/drawing/2014/main" id="{42F0C3B9-31B6-4D3C-8CEF-BD31C12289FD}"/>
                    </a:ext>
                  </a:extLst>
                </p14:cNvPr>
                <p14:cNvContentPartPr/>
                <p14:nvPr/>
              </p14:nvContentPartPr>
              <p14:xfrm>
                <a:off x="8097147" y="5593560"/>
                <a:ext cx="199440" cy="77040"/>
              </p14:xfrm>
            </p:contentPart>
          </mc:Choice>
          <mc:Fallback xmlns="">
            <p:pic>
              <p:nvPicPr>
                <p:cNvPr id="317" name="Freihand 316">
                  <a:extLst>
                    <a:ext uri="{FF2B5EF4-FFF2-40B4-BE49-F238E27FC236}">
                      <a16:creationId xmlns:a16="http://schemas.microsoft.com/office/drawing/2014/main" id="{42F0C3B9-31B6-4D3C-8CEF-BD31C12289FD}"/>
                    </a:ext>
                  </a:extLst>
                </p:cNvPr>
                <p:cNvPicPr/>
                <p:nvPr/>
              </p:nvPicPr>
              <p:blipFill>
                <a:blip r:embed="rId552"/>
                <a:stretch>
                  <a:fillRect/>
                </a:stretch>
              </p:blipFill>
              <p:spPr>
                <a:xfrm>
                  <a:off x="8092827" y="5589240"/>
                  <a:ext cx="208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8" name="Freihand 317">
                  <a:extLst>
                    <a:ext uri="{FF2B5EF4-FFF2-40B4-BE49-F238E27FC236}">
                      <a16:creationId xmlns:a16="http://schemas.microsoft.com/office/drawing/2014/main" id="{0AFFF277-EF55-4B1F-80B4-03B48016D2E2}"/>
                    </a:ext>
                  </a:extLst>
                </p14:cNvPr>
                <p14:cNvContentPartPr/>
                <p14:nvPr/>
              </p14:nvContentPartPr>
              <p14:xfrm>
                <a:off x="7835067" y="5508240"/>
                <a:ext cx="142920" cy="13680"/>
              </p14:xfrm>
            </p:contentPart>
          </mc:Choice>
          <mc:Fallback xmlns="">
            <p:pic>
              <p:nvPicPr>
                <p:cNvPr id="318" name="Freihand 317">
                  <a:extLst>
                    <a:ext uri="{FF2B5EF4-FFF2-40B4-BE49-F238E27FC236}">
                      <a16:creationId xmlns:a16="http://schemas.microsoft.com/office/drawing/2014/main" id="{0AFFF277-EF55-4B1F-80B4-03B48016D2E2}"/>
                    </a:ext>
                  </a:extLst>
                </p:cNvPr>
                <p:cNvPicPr/>
                <p:nvPr/>
              </p:nvPicPr>
              <p:blipFill>
                <a:blip r:embed="rId554"/>
                <a:stretch>
                  <a:fillRect/>
                </a:stretch>
              </p:blipFill>
              <p:spPr>
                <a:xfrm>
                  <a:off x="7830747" y="5503920"/>
                  <a:ext cx="15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9" name="Freihand 318">
                  <a:extLst>
                    <a:ext uri="{FF2B5EF4-FFF2-40B4-BE49-F238E27FC236}">
                      <a16:creationId xmlns:a16="http://schemas.microsoft.com/office/drawing/2014/main" id="{96ACEB6E-3CDA-402A-864D-93BFC1494F54}"/>
                    </a:ext>
                  </a:extLst>
                </p14:cNvPr>
                <p14:cNvContentPartPr/>
                <p14:nvPr/>
              </p14:nvContentPartPr>
              <p14:xfrm>
                <a:off x="5731947" y="6152280"/>
                <a:ext cx="143640" cy="207000"/>
              </p14:xfrm>
            </p:contentPart>
          </mc:Choice>
          <mc:Fallback xmlns="">
            <p:pic>
              <p:nvPicPr>
                <p:cNvPr id="319" name="Freihand 318">
                  <a:extLst>
                    <a:ext uri="{FF2B5EF4-FFF2-40B4-BE49-F238E27FC236}">
                      <a16:creationId xmlns:a16="http://schemas.microsoft.com/office/drawing/2014/main" id="{96ACEB6E-3CDA-402A-864D-93BFC1494F54}"/>
                    </a:ext>
                  </a:extLst>
                </p:cNvPr>
                <p:cNvPicPr/>
                <p:nvPr/>
              </p:nvPicPr>
              <p:blipFill>
                <a:blip r:embed="rId556"/>
                <a:stretch>
                  <a:fillRect/>
                </a:stretch>
              </p:blipFill>
              <p:spPr>
                <a:xfrm>
                  <a:off x="5727627" y="6147960"/>
                  <a:ext cx="152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0" name="Freihand 319">
                  <a:extLst>
                    <a:ext uri="{FF2B5EF4-FFF2-40B4-BE49-F238E27FC236}">
                      <a16:creationId xmlns:a16="http://schemas.microsoft.com/office/drawing/2014/main" id="{1F055340-8FDB-4653-BCDF-7E1D72D48E05}"/>
                    </a:ext>
                  </a:extLst>
                </p14:cNvPr>
                <p14:cNvContentPartPr/>
                <p14:nvPr/>
              </p14:nvContentPartPr>
              <p14:xfrm>
                <a:off x="5871627" y="6131760"/>
                <a:ext cx="246240" cy="186120"/>
              </p14:xfrm>
            </p:contentPart>
          </mc:Choice>
          <mc:Fallback xmlns="">
            <p:pic>
              <p:nvPicPr>
                <p:cNvPr id="320" name="Freihand 319">
                  <a:extLst>
                    <a:ext uri="{FF2B5EF4-FFF2-40B4-BE49-F238E27FC236}">
                      <a16:creationId xmlns:a16="http://schemas.microsoft.com/office/drawing/2014/main" id="{1F055340-8FDB-4653-BCDF-7E1D72D48E05}"/>
                    </a:ext>
                  </a:extLst>
                </p:cNvPr>
                <p:cNvPicPr/>
                <p:nvPr/>
              </p:nvPicPr>
              <p:blipFill>
                <a:blip r:embed="rId558"/>
                <a:stretch>
                  <a:fillRect/>
                </a:stretch>
              </p:blipFill>
              <p:spPr>
                <a:xfrm>
                  <a:off x="5867307" y="6127440"/>
                  <a:ext cx="254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1" name="Freihand 320">
                  <a:extLst>
                    <a:ext uri="{FF2B5EF4-FFF2-40B4-BE49-F238E27FC236}">
                      <a16:creationId xmlns:a16="http://schemas.microsoft.com/office/drawing/2014/main" id="{BEFF6E4B-746E-48DA-ACB0-CE36AB35CE3A}"/>
                    </a:ext>
                  </a:extLst>
                </p14:cNvPr>
                <p14:cNvContentPartPr/>
                <p14:nvPr/>
              </p14:nvContentPartPr>
              <p14:xfrm>
                <a:off x="6314067" y="6002520"/>
                <a:ext cx="273240" cy="170280"/>
              </p14:xfrm>
            </p:contentPart>
          </mc:Choice>
          <mc:Fallback xmlns="">
            <p:pic>
              <p:nvPicPr>
                <p:cNvPr id="321" name="Freihand 320">
                  <a:extLst>
                    <a:ext uri="{FF2B5EF4-FFF2-40B4-BE49-F238E27FC236}">
                      <a16:creationId xmlns:a16="http://schemas.microsoft.com/office/drawing/2014/main" id="{BEFF6E4B-746E-48DA-ACB0-CE36AB35CE3A}"/>
                    </a:ext>
                  </a:extLst>
                </p:cNvPr>
                <p:cNvPicPr/>
                <p:nvPr/>
              </p:nvPicPr>
              <p:blipFill>
                <a:blip r:embed="rId560"/>
                <a:stretch>
                  <a:fillRect/>
                </a:stretch>
              </p:blipFill>
              <p:spPr>
                <a:xfrm>
                  <a:off x="6309747" y="5998200"/>
                  <a:ext cx="281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2" name="Freihand 321">
                  <a:extLst>
                    <a:ext uri="{FF2B5EF4-FFF2-40B4-BE49-F238E27FC236}">
                      <a16:creationId xmlns:a16="http://schemas.microsoft.com/office/drawing/2014/main" id="{B6CAE6A2-D8AE-44AD-8A65-A738B9C6C626}"/>
                    </a:ext>
                  </a:extLst>
                </p14:cNvPr>
                <p14:cNvContentPartPr/>
                <p14:nvPr/>
              </p14:nvContentPartPr>
              <p14:xfrm>
                <a:off x="6565707" y="6064080"/>
                <a:ext cx="103320" cy="72360"/>
              </p14:xfrm>
            </p:contentPart>
          </mc:Choice>
          <mc:Fallback xmlns="">
            <p:pic>
              <p:nvPicPr>
                <p:cNvPr id="322" name="Freihand 321">
                  <a:extLst>
                    <a:ext uri="{FF2B5EF4-FFF2-40B4-BE49-F238E27FC236}">
                      <a16:creationId xmlns:a16="http://schemas.microsoft.com/office/drawing/2014/main" id="{B6CAE6A2-D8AE-44AD-8A65-A738B9C6C626}"/>
                    </a:ext>
                  </a:extLst>
                </p:cNvPr>
                <p:cNvPicPr/>
                <p:nvPr/>
              </p:nvPicPr>
              <p:blipFill>
                <a:blip r:embed="rId562"/>
                <a:stretch>
                  <a:fillRect/>
                </a:stretch>
              </p:blipFill>
              <p:spPr>
                <a:xfrm>
                  <a:off x="6561387" y="6059760"/>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3" name="Freihand 322">
                  <a:extLst>
                    <a:ext uri="{FF2B5EF4-FFF2-40B4-BE49-F238E27FC236}">
                      <a16:creationId xmlns:a16="http://schemas.microsoft.com/office/drawing/2014/main" id="{F798F96F-EFB5-4415-8257-AB11910725EF}"/>
                    </a:ext>
                  </a:extLst>
                </p14:cNvPr>
                <p14:cNvContentPartPr/>
                <p14:nvPr/>
              </p14:nvContentPartPr>
              <p14:xfrm>
                <a:off x="6703947" y="5964360"/>
                <a:ext cx="268200" cy="169560"/>
              </p14:xfrm>
            </p:contentPart>
          </mc:Choice>
          <mc:Fallback xmlns="">
            <p:pic>
              <p:nvPicPr>
                <p:cNvPr id="323" name="Freihand 322">
                  <a:extLst>
                    <a:ext uri="{FF2B5EF4-FFF2-40B4-BE49-F238E27FC236}">
                      <a16:creationId xmlns:a16="http://schemas.microsoft.com/office/drawing/2014/main" id="{F798F96F-EFB5-4415-8257-AB11910725EF}"/>
                    </a:ext>
                  </a:extLst>
                </p:cNvPr>
                <p:cNvPicPr/>
                <p:nvPr/>
              </p:nvPicPr>
              <p:blipFill>
                <a:blip r:embed="rId564"/>
                <a:stretch>
                  <a:fillRect/>
                </a:stretch>
              </p:blipFill>
              <p:spPr>
                <a:xfrm>
                  <a:off x="6699627" y="5960040"/>
                  <a:ext cx="276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4" name="Freihand 323">
                  <a:extLst>
                    <a:ext uri="{FF2B5EF4-FFF2-40B4-BE49-F238E27FC236}">
                      <a16:creationId xmlns:a16="http://schemas.microsoft.com/office/drawing/2014/main" id="{BE00EEB2-8C64-406C-B7BF-7FEFA1C635B8}"/>
                    </a:ext>
                  </a:extLst>
                </p14:cNvPr>
                <p14:cNvContentPartPr/>
                <p14:nvPr/>
              </p14:nvContentPartPr>
              <p14:xfrm>
                <a:off x="6837867" y="5906760"/>
                <a:ext cx="14040" cy="12240"/>
              </p14:xfrm>
            </p:contentPart>
          </mc:Choice>
          <mc:Fallback xmlns="">
            <p:pic>
              <p:nvPicPr>
                <p:cNvPr id="324" name="Freihand 323">
                  <a:extLst>
                    <a:ext uri="{FF2B5EF4-FFF2-40B4-BE49-F238E27FC236}">
                      <a16:creationId xmlns:a16="http://schemas.microsoft.com/office/drawing/2014/main" id="{BE00EEB2-8C64-406C-B7BF-7FEFA1C635B8}"/>
                    </a:ext>
                  </a:extLst>
                </p:cNvPr>
                <p:cNvPicPr/>
                <p:nvPr/>
              </p:nvPicPr>
              <p:blipFill>
                <a:blip r:embed="rId566"/>
                <a:stretch>
                  <a:fillRect/>
                </a:stretch>
              </p:blipFill>
              <p:spPr>
                <a:xfrm>
                  <a:off x="6833547" y="5902440"/>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5" name="Freihand 324">
                  <a:extLst>
                    <a:ext uri="{FF2B5EF4-FFF2-40B4-BE49-F238E27FC236}">
                      <a16:creationId xmlns:a16="http://schemas.microsoft.com/office/drawing/2014/main" id="{6B03E375-EC5D-45BC-ACDD-526F81F4EE54}"/>
                    </a:ext>
                  </a:extLst>
                </p14:cNvPr>
                <p14:cNvContentPartPr/>
                <p14:nvPr/>
              </p14:nvContentPartPr>
              <p14:xfrm>
                <a:off x="7125507" y="5914320"/>
                <a:ext cx="505800" cy="189360"/>
              </p14:xfrm>
            </p:contentPart>
          </mc:Choice>
          <mc:Fallback xmlns="">
            <p:pic>
              <p:nvPicPr>
                <p:cNvPr id="325" name="Freihand 324">
                  <a:extLst>
                    <a:ext uri="{FF2B5EF4-FFF2-40B4-BE49-F238E27FC236}">
                      <a16:creationId xmlns:a16="http://schemas.microsoft.com/office/drawing/2014/main" id="{6B03E375-EC5D-45BC-ACDD-526F81F4EE54}"/>
                    </a:ext>
                  </a:extLst>
                </p:cNvPr>
                <p:cNvPicPr/>
                <p:nvPr/>
              </p:nvPicPr>
              <p:blipFill>
                <a:blip r:embed="rId568"/>
                <a:stretch>
                  <a:fillRect/>
                </a:stretch>
              </p:blipFill>
              <p:spPr>
                <a:xfrm>
                  <a:off x="7121187" y="5910000"/>
                  <a:ext cx="514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6" name="Freihand 325">
                  <a:extLst>
                    <a:ext uri="{FF2B5EF4-FFF2-40B4-BE49-F238E27FC236}">
                      <a16:creationId xmlns:a16="http://schemas.microsoft.com/office/drawing/2014/main" id="{1712A34C-A6B1-47F0-9979-90E9D5099E81}"/>
                    </a:ext>
                  </a:extLst>
                </p14:cNvPr>
                <p14:cNvContentPartPr/>
                <p14:nvPr/>
              </p14:nvContentPartPr>
              <p14:xfrm>
                <a:off x="7335027" y="5821800"/>
                <a:ext cx="11160" cy="3960"/>
              </p14:xfrm>
            </p:contentPart>
          </mc:Choice>
          <mc:Fallback xmlns="">
            <p:pic>
              <p:nvPicPr>
                <p:cNvPr id="326" name="Freihand 325">
                  <a:extLst>
                    <a:ext uri="{FF2B5EF4-FFF2-40B4-BE49-F238E27FC236}">
                      <a16:creationId xmlns:a16="http://schemas.microsoft.com/office/drawing/2014/main" id="{1712A34C-A6B1-47F0-9979-90E9D5099E81}"/>
                    </a:ext>
                  </a:extLst>
                </p:cNvPr>
                <p:cNvPicPr/>
                <p:nvPr/>
              </p:nvPicPr>
              <p:blipFill>
                <a:blip r:embed="rId570"/>
                <a:stretch>
                  <a:fillRect/>
                </a:stretch>
              </p:blipFill>
              <p:spPr>
                <a:xfrm>
                  <a:off x="7330707" y="5817480"/>
                  <a:ext cx="19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8" name="Freihand 327">
                  <a:extLst>
                    <a:ext uri="{FF2B5EF4-FFF2-40B4-BE49-F238E27FC236}">
                      <a16:creationId xmlns:a16="http://schemas.microsoft.com/office/drawing/2014/main" id="{F5945FB8-8334-4B97-ABA9-5C25BE808462}"/>
                    </a:ext>
                  </a:extLst>
                </p14:cNvPr>
                <p14:cNvContentPartPr/>
                <p14:nvPr/>
              </p14:nvContentPartPr>
              <p14:xfrm>
                <a:off x="6575787" y="6053640"/>
                <a:ext cx="75600" cy="75960"/>
              </p14:xfrm>
            </p:contentPart>
          </mc:Choice>
          <mc:Fallback xmlns="">
            <p:pic>
              <p:nvPicPr>
                <p:cNvPr id="328" name="Freihand 327">
                  <a:extLst>
                    <a:ext uri="{FF2B5EF4-FFF2-40B4-BE49-F238E27FC236}">
                      <a16:creationId xmlns:a16="http://schemas.microsoft.com/office/drawing/2014/main" id="{F5945FB8-8334-4B97-ABA9-5C25BE808462}"/>
                    </a:ext>
                  </a:extLst>
                </p:cNvPr>
                <p:cNvPicPr/>
                <p:nvPr/>
              </p:nvPicPr>
              <p:blipFill>
                <a:blip r:embed="rId572"/>
                <a:stretch>
                  <a:fillRect/>
                </a:stretch>
              </p:blipFill>
              <p:spPr>
                <a:xfrm>
                  <a:off x="6571467" y="6049320"/>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9" name="Freihand 328">
                  <a:extLst>
                    <a:ext uri="{FF2B5EF4-FFF2-40B4-BE49-F238E27FC236}">
                      <a16:creationId xmlns:a16="http://schemas.microsoft.com/office/drawing/2014/main" id="{5C95524A-E01C-4C59-9B08-7F4CFFAEDF8E}"/>
                    </a:ext>
                  </a:extLst>
                </p14:cNvPr>
                <p14:cNvContentPartPr/>
                <p14:nvPr/>
              </p14:nvContentPartPr>
              <p14:xfrm>
                <a:off x="6853707" y="6207360"/>
                <a:ext cx="159120" cy="178560"/>
              </p14:xfrm>
            </p:contentPart>
          </mc:Choice>
          <mc:Fallback xmlns="">
            <p:pic>
              <p:nvPicPr>
                <p:cNvPr id="329" name="Freihand 328">
                  <a:extLst>
                    <a:ext uri="{FF2B5EF4-FFF2-40B4-BE49-F238E27FC236}">
                      <a16:creationId xmlns:a16="http://schemas.microsoft.com/office/drawing/2014/main" id="{5C95524A-E01C-4C59-9B08-7F4CFFAEDF8E}"/>
                    </a:ext>
                  </a:extLst>
                </p:cNvPr>
                <p:cNvPicPr/>
                <p:nvPr/>
              </p:nvPicPr>
              <p:blipFill>
                <a:blip r:embed="rId574"/>
                <a:stretch>
                  <a:fillRect/>
                </a:stretch>
              </p:blipFill>
              <p:spPr>
                <a:xfrm>
                  <a:off x="6849387" y="6203040"/>
                  <a:ext cx="167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0" name="Freihand 329">
                  <a:extLst>
                    <a:ext uri="{FF2B5EF4-FFF2-40B4-BE49-F238E27FC236}">
                      <a16:creationId xmlns:a16="http://schemas.microsoft.com/office/drawing/2014/main" id="{FF96109F-D493-4F61-850E-D7D8106EEE89}"/>
                    </a:ext>
                  </a:extLst>
                </p14:cNvPr>
                <p14:cNvContentPartPr/>
                <p14:nvPr/>
              </p14:nvContentPartPr>
              <p14:xfrm>
                <a:off x="7036587" y="6205200"/>
                <a:ext cx="297000" cy="149040"/>
              </p14:xfrm>
            </p:contentPart>
          </mc:Choice>
          <mc:Fallback xmlns="">
            <p:pic>
              <p:nvPicPr>
                <p:cNvPr id="330" name="Freihand 329">
                  <a:extLst>
                    <a:ext uri="{FF2B5EF4-FFF2-40B4-BE49-F238E27FC236}">
                      <a16:creationId xmlns:a16="http://schemas.microsoft.com/office/drawing/2014/main" id="{FF96109F-D493-4F61-850E-D7D8106EEE89}"/>
                    </a:ext>
                  </a:extLst>
                </p:cNvPr>
                <p:cNvPicPr/>
                <p:nvPr/>
              </p:nvPicPr>
              <p:blipFill>
                <a:blip r:embed="rId576"/>
                <a:stretch>
                  <a:fillRect/>
                </a:stretch>
              </p:blipFill>
              <p:spPr>
                <a:xfrm>
                  <a:off x="7032267" y="6200880"/>
                  <a:ext cx="30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1" name="Freihand 330">
                  <a:extLst>
                    <a:ext uri="{FF2B5EF4-FFF2-40B4-BE49-F238E27FC236}">
                      <a16:creationId xmlns:a16="http://schemas.microsoft.com/office/drawing/2014/main" id="{4E501A19-C4DA-45C4-8936-98DD07B01C62}"/>
                    </a:ext>
                  </a:extLst>
                </p14:cNvPr>
                <p14:cNvContentPartPr/>
                <p14:nvPr/>
              </p14:nvContentPartPr>
              <p14:xfrm>
                <a:off x="7019667" y="6183240"/>
                <a:ext cx="90720" cy="61920"/>
              </p14:xfrm>
            </p:contentPart>
          </mc:Choice>
          <mc:Fallback xmlns="">
            <p:pic>
              <p:nvPicPr>
                <p:cNvPr id="331" name="Freihand 330">
                  <a:extLst>
                    <a:ext uri="{FF2B5EF4-FFF2-40B4-BE49-F238E27FC236}">
                      <a16:creationId xmlns:a16="http://schemas.microsoft.com/office/drawing/2014/main" id="{4E501A19-C4DA-45C4-8936-98DD07B01C62}"/>
                    </a:ext>
                  </a:extLst>
                </p:cNvPr>
                <p:cNvPicPr/>
                <p:nvPr/>
              </p:nvPicPr>
              <p:blipFill>
                <a:blip r:embed="rId578"/>
                <a:stretch>
                  <a:fillRect/>
                </a:stretch>
              </p:blipFill>
              <p:spPr>
                <a:xfrm>
                  <a:off x="7015347" y="6178920"/>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3" name="Freihand 332">
                  <a:extLst>
                    <a:ext uri="{FF2B5EF4-FFF2-40B4-BE49-F238E27FC236}">
                      <a16:creationId xmlns:a16="http://schemas.microsoft.com/office/drawing/2014/main" id="{011308DE-5D95-49C3-801B-DD6FEBDFF5C5}"/>
                    </a:ext>
                  </a:extLst>
                </p14:cNvPr>
                <p14:cNvContentPartPr/>
                <p14:nvPr/>
              </p14:nvContentPartPr>
              <p14:xfrm>
                <a:off x="6216867" y="6174600"/>
                <a:ext cx="87480" cy="78480"/>
              </p14:xfrm>
            </p:contentPart>
          </mc:Choice>
          <mc:Fallback xmlns="">
            <p:pic>
              <p:nvPicPr>
                <p:cNvPr id="333" name="Freihand 332">
                  <a:extLst>
                    <a:ext uri="{FF2B5EF4-FFF2-40B4-BE49-F238E27FC236}">
                      <a16:creationId xmlns:a16="http://schemas.microsoft.com/office/drawing/2014/main" id="{011308DE-5D95-49C3-801B-DD6FEBDFF5C5}"/>
                    </a:ext>
                  </a:extLst>
                </p:cNvPr>
                <p:cNvPicPr/>
                <p:nvPr/>
              </p:nvPicPr>
              <p:blipFill>
                <a:blip r:embed="rId580"/>
                <a:stretch>
                  <a:fillRect/>
                </a:stretch>
              </p:blipFill>
              <p:spPr>
                <a:xfrm>
                  <a:off x="6212547" y="6170280"/>
                  <a:ext cx="96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4" name="Freihand 333">
                  <a:extLst>
                    <a:ext uri="{FF2B5EF4-FFF2-40B4-BE49-F238E27FC236}">
                      <a16:creationId xmlns:a16="http://schemas.microsoft.com/office/drawing/2014/main" id="{CAC488FB-9CFA-494B-BB93-F0EFAD54C220}"/>
                    </a:ext>
                  </a:extLst>
                </p14:cNvPr>
                <p14:cNvContentPartPr/>
                <p14:nvPr/>
              </p14:nvContentPartPr>
              <p14:xfrm>
                <a:off x="6984387" y="5895960"/>
                <a:ext cx="53640" cy="40320"/>
              </p14:xfrm>
            </p:contentPart>
          </mc:Choice>
          <mc:Fallback xmlns="">
            <p:pic>
              <p:nvPicPr>
                <p:cNvPr id="334" name="Freihand 333">
                  <a:extLst>
                    <a:ext uri="{FF2B5EF4-FFF2-40B4-BE49-F238E27FC236}">
                      <a16:creationId xmlns:a16="http://schemas.microsoft.com/office/drawing/2014/main" id="{CAC488FB-9CFA-494B-BB93-F0EFAD54C220}"/>
                    </a:ext>
                  </a:extLst>
                </p:cNvPr>
                <p:cNvPicPr/>
                <p:nvPr/>
              </p:nvPicPr>
              <p:blipFill>
                <a:blip r:embed="rId582"/>
                <a:stretch>
                  <a:fillRect/>
                </a:stretch>
              </p:blipFill>
              <p:spPr>
                <a:xfrm>
                  <a:off x="6980067" y="5891640"/>
                  <a:ext cx="62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6" name="Freihand 335">
                  <a:extLst>
                    <a:ext uri="{FF2B5EF4-FFF2-40B4-BE49-F238E27FC236}">
                      <a16:creationId xmlns:a16="http://schemas.microsoft.com/office/drawing/2014/main" id="{8E0ECFB3-241B-4E98-B793-8D116D1BAB70}"/>
                    </a:ext>
                  </a:extLst>
                </p14:cNvPr>
                <p14:cNvContentPartPr/>
                <p14:nvPr/>
              </p14:nvContentPartPr>
              <p14:xfrm>
                <a:off x="232947" y="6281880"/>
                <a:ext cx="219600" cy="3960"/>
              </p14:xfrm>
            </p:contentPart>
          </mc:Choice>
          <mc:Fallback xmlns="">
            <p:pic>
              <p:nvPicPr>
                <p:cNvPr id="336" name="Freihand 335">
                  <a:extLst>
                    <a:ext uri="{FF2B5EF4-FFF2-40B4-BE49-F238E27FC236}">
                      <a16:creationId xmlns:a16="http://schemas.microsoft.com/office/drawing/2014/main" id="{8E0ECFB3-241B-4E98-B793-8D116D1BAB70}"/>
                    </a:ext>
                  </a:extLst>
                </p:cNvPr>
                <p:cNvPicPr/>
                <p:nvPr/>
              </p:nvPicPr>
              <p:blipFill>
                <a:blip r:embed="rId584"/>
                <a:stretch>
                  <a:fillRect/>
                </a:stretch>
              </p:blipFill>
              <p:spPr>
                <a:xfrm>
                  <a:off x="228627" y="6277560"/>
                  <a:ext cx="228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7" name="Freihand 336">
                  <a:extLst>
                    <a:ext uri="{FF2B5EF4-FFF2-40B4-BE49-F238E27FC236}">
                      <a16:creationId xmlns:a16="http://schemas.microsoft.com/office/drawing/2014/main" id="{CFE17720-2096-45DD-9E9D-78D4A6525DBA}"/>
                    </a:ext>
                  </a:extLst>
                </p14:cNvPr>
                <p14:cNvContentPartPr/>
                <p14:nvPr/>
              </p14:nvContentPartPr>
              <p14:xfrm>
                <a:off x="212067" y="6307800"/>
                <a:ext cx="156960" cy="17280"/>
              </p14:xfrm>
            </p:contentPart>
          </mc:Choice>
          <mc:Fallback xmlns="">
            <p:pic>
              <p:nvPicPr>
                <p:cNvPr id="337" name="Freihand 336">
                  <a:extLst>
                    <a:ext uri="{FF2B5EF4-FFF2-40B4-BE49-F238E27FC236}">
                      <a16:creationId xmlns:a16="http://schemas.microsoft.com/office/drawing/2014/main" id="{CFE17720-2096-45DD-9E9D-78D4A6525DBA}"/>
                    </a:ext>
                  </a:extLst>
                </p:cNvPr>
                <p:cNvPicPr/>
                <p:nvPr/>
              </p:nvPicPr>
              <p:blipFill>
                <a:blip r:embed="rId586"/>
                <a:stretch>
                  <a:fillRect/>
                </a:stretch>
              </p:blipFill>
              <p:spPr>
                <a:xfrm>
                  <a:off x="207747" y="6303480"/>
                  <a:ext cx="165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8" name="Freihand 337">
                  <a:extLst>
                    <a:ext uri="{FF2B5EF4-FFF2-40B4-BE49-F238E27FC236}">
                      <a16:creationId xmlns:a16="http://schemas.microsoft.com/office/drawing/2014/main" id="{4EDEB08D-C9CD-4A7A-AE40-3D340A7C57BE}"/>
                    </a:ext>
                  </a:extLst>
                </p14:cNvPr>
                <p14:cNvContentPartPr/>
                <p14:nvPr/>
              </p14:nvContentPartPr>
              <p14:xfrm>
                <a:off x="486027" y="6194760"/>
                <a:ext cx="134280" cy="168120"/>
              </p14:xfrm>
            </p:contentPart>
          </mc:Choice>
          <mc:Fallback xmlns="">
            <p:pic>
              <p:nvPicPr>
                <p:cNvPr id="338" name="Freihand 337">
                  <a:extLst>
                    <a:ext uri="{FF2B5EF4-FFF2-40B4-BE49-F238E27FC236}">
                      <a16:creationId xmlns:a16="http://schemas.microsoft.com/office/drawing/2014/main" id="{4EDEB08D-C9CD-4A7A-AE40-3D340A7C57BE}"/>
                    </a:ext>
                  </a:extLst>
                </p:cNvPr>
                <p:cNvPicPr/>
                <p:nvPr/>
              </p:nvPicPr>
              <p:blipFill>
                <a:blip r:embed="rId588"/>
                <a:stretch>
                  <a:fillRect/>
                </a:stretch>
              </p:blipFill>
              <p:spPr>
                <a:xfrm>
                  <a:off x="481707" y="6190440"/>
                  <a:ext cx="142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9" name="Freihand 338">
                  <a:extLst>
                    <a:ext uri="{FF2B5EF4-FFF2-40B4-BE49-F238E27FC236}">
                      <a16:creationId xmlns:a16="http://schemas.microsoft.com/office/drawing/2014/main" id="{55990D2D-2753-4D99-A350-1F9D26A773DA}"/>
                    </a:ext>
                  </a:extLst>
                </p14:cNvPr>
                <p14:cNvContentPartPr/>
                <p14:nvPr/>
              </p14:nvContentPartPr>
              <p14:xfrm>
                <a:off x="784827" y="6242280"/>
                <a:ext cx="133920" cy="78840"/>
              </p14:xfrm>
            </p:contentPart>
          </mc:Choice>
          <mc:Fallback xmlns="">
            <p:pic>
              <p:nvPicPr>
                <p:cNvPr id="339" name="Freihand 338">
                  <a:extLst>
                    <a:ext uri="{FF2B5EF4-FFF2-40B4-BE49-F238E27FC236}">
                      <a16:creationId xmlns:a16="http://schemas.microsoft.com/office/drawing/2014/main" id="{55990D2D-2753-4D99-A350-1F9D26A773DA}"/>
                    </a:ext>
                  </a:extLst>
                </p:cNvPr>
                <p:cNvPicPr/>
                <p:nvPr/>
              </p:nvPicPr>
              <p:blipFill>
                <a:blip r:embed="rId590"/>
                <a:stretch>
                  <a:fillRect/>
                </a:stretch>
              </p:blipFill>
              <p:spPr>
                <a:xfrm>
                  <a:off x="780507" y="6237960"/>
                  <a:ext cx="14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40" name="Freihand 339">
                  <a:extLst>
                    <a:ext uri="{FF2B5EF4-FFF2-40B4-BE49-F238E27FC236}">
                      <a16:creationId xmlns:a16="http://schemas.microsoft.com/office/drawing/2014/main" id="{2DABE42E-2AE2-4B48-9768-1BCCFED32C0E}"/>
                    </a:ext>
                  </a:extLst>
                </p14:cNvPr>
                <p14:cNvContentPartPr/>
                <p14:nvPr/>
              </p14:nvContentPartPr>
              <p14:xfrm>
                <a:off x="979947" y="6124200"/>
                <a:ext cx="144360" cy="166320"/>
              </p14:xfrm>
            </p:contentPart>
          </mc:Choice>
          <mc:Fallback xmlns="">
            <p:pic>
              <p:nvPicPr>
                <p:cNvPr id="340" name="Freihand 339">
                  <a:extLst>
                    <a:ext uri="{FF2B5EF4-FFF2-40B4-BE49-F238E27FC236}">
                      <a16:creationId xmlns:a16="http://schemas.microsoft.com/office/drawing/2014/main" id="{2DABE42E-2AE2-4B48-9768-1BCCFED32C0E}"/>
                    </a:ext>
                  </a:extLst>
                </p:cNvPr>
                <p:cNvPicPr/>
                <p:nvPr/>
              </p:nvPicPr>
              <p:blipFill>
                <a:blip r:embed="rId592"/>
                <a:stretch>
                  <a:fillRect/>
                </a:stretch>
              </p:blipFill>
              <p:spPr>
                <a:xfrm>
                  <a:off x="975627" y="6119880"/>
                  <a:ext cx="153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42" name="Freihand 341">
                  <a:extLst>
                    <a:ext uri="{FF2B5EF4-FFF2-40B4-BE49-F238E27FC236}">
                      <a16:creationId xmlns:a16="http://schemas.microsoft.com/office/drawing/2014/main" id="{B4CC0093-76B7-4D4F-8984-405EB3D5C91C}"/>
                    </a:ext>
                  </a:extLst>
                </p14:cNvPr>
                <p14:cNvContentPartPr/>
                <p14:nvPr/>
              </p14:nvContentPartPr>
              <p14:xfrm>
                <a:off x="1325547" y="6144720"/>
                <a:ext cx="298800" cy="104400"/>
              </p14:xfrm>
            </p:contentPart>
          </mc:Choice>
          <mc:Fallback xmlns="">
            <p:pic>
              <p:nvPicPr>
                <p:cNvPr id="342" name="Freihand 341">
                  <a:extLst>
                    <a:ext uri="{FF2B5EF4-FFF2-40B4-BE49-F238E27FC236}">
                      <a16:creationId xmlns:a16="http://schemas.microsoft.com/office/drawing/2014/main" id="{B4CC0093-76B7-4D4F-8984-405EB3D5C91C}"/>
                    </a:ext>
                  </a:extLst>
                </p:cNvPr>
                <p:cNvPicPr/>
                <p:nvPr/>
              </p:nvPicPr>
              <p:blipFill>
                <a:blip r:embed="rId594"/>
                <a:stretch>
                  <a:fillRect/>
                </a:stretch>
              </p:blipFill>
              <p:spPr>
                <a:xfrm>
                  <a:off x="1321227" y="6140400"/>
                  <a:ext cx="307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3" name="Freihand 342">
                  <a:extLst>
                    <a:ext uri="{FF2B5EF4-FFF2-40B4-BE49-F238E27FC236}">
                      <a16:creationId xmlns:a16="http://schemas.microsoft.com/office/drawing/2014/main" id="{75E3C824-5A76-4FC4-BBED-24C37F8021B3}"/>
                    </a:ext>
                  </a:extLst>
                </p14:cNvPr>
                <p14:cNvContentPartPr/>
                <p14:nvPr/>
              </p14:nvContentPartPr>
              <p14:xfrm>
                <a:off x="1600227" y="6126360"/>
                <a:ext cx="41040" cy="21600"/>
              </p14:xfrm>
            </p:contentPart>
          </mc:Choice>
          <mc:Fallback xmlns="">
            <p:pic>
              <p:nvPicPr>
                <p:cNvPr id="343" name="Freihand 342">
                  <a:extLst>
                    <a:ext uri="{FF2B5EF4-FFF2-40B4-BE49-F238E27FC236}">
                      <a16:creationId xmlns:a16="http://schemas.microsoft.com/office/drawing/2014/main" id="{75E3C824-5A76-4FC4-BBED-24C37F8021B3}"/>
                    </a:ext>
                  </a:extLst>
                </p:cNvPr>
                <p:cNvPicPr/>
                <p:nvPr/>
              </p:nvPicPr>
              <p:blipFill>
                <a:blip r:embed="rId596"/>
                <a:stretch>
                  <a:fillRect/>
                </a:stretch>
              </p:blipFill>
              <p:spPr>
                <a:xfrm>
                  <a:off x="1595907" y="6122040"/>
                  <a:ext cx="4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4" name="Freihand 343">
                  <a:extLst>
                    <a:ext uri="{FF2B5EF4-FFF2-40B4-BE49-F238E27FC236}">
                      <a16:creationId xmlns:a16="http://schemas.microsoft.com/office/drawing/2014/main" id="{A5B2038D-941E-4B48-B046-32D807FE1C02}"/>
                    </a:ext>
                  </a:extLst>
                </p14:cNvPr>
                <p14:cNvContentPartPr/>
                <p14:nvPr/>
              </p14:nvContentPartPr>
              <p14:xfrm>
                <a:off x="1634067" y="6153360"/>
                <a:ext cx="87840" cy="111240"/>
              </p14:xfrm>
            </p:contentPart>
          </mc:Choice>
          <mc:Fallback xmlns="">
            <p:pic>
              <p:nvPicPr>
                <p:cNvPr id="344" name="Freihand 343">
                  <a:extLst>
                    <a:ext uri="{FF2B5EF4-FFF2-40B4-BE49-F238E27FC236}">
                      <a16:creationId xmlns:a16="http://schemas.microsoft.com/office/drawing/2014/main" id="{A5B2038D-941E-4B48-B046-32D807FE1C02}"/>
                    </a:ext>
                  </a:extLst>
                </p:cNvPr>
                <p:cNvPicPr/>
                <p:nvPr/>
              </p:nvPicPr>
              <p:blipFill>
                <a:blip r:embed="rId598"/>
                <a:stretch>
                  <a:fillRect/>
                </a:stretch>
              </p:blipFill>
              <p:spPr>
                <a:xfrm>
                  <a:off x="1629747" y="6149040"/>
                  <a:ext cx="96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5" name="Freihand 344">
                  <a:extLst>
                    <a:ext uri="{FF2B5EF4-FFF2-40B4-BE49-F238E27FC236}">
                      <a16:creationId xmlns:a16="http://schemas.microsoft.com/office/drawing/2014/main" id="{DFF4E4B1-EA49-4986-B1D6-C0202A98B9D3}"/>
                    </a:ext>
                  </a:extLst>
                </p14:cNvPr>
                <p14:cNvContentPartPr/>
                <p14:nvPr/>
              </p14:nvContentPartPr>
              <p14:xfrm>
                <a:off x="1738107" y="6139680"/>
                <a:ext cx="121680" cy="109080"/>
              </p14:xfrm>
            </p:contentPart>
          </mc:Choice>
          <mc:Fallback xmlns="">
            <p:pic>
              <p:nvPicPr>
                <p:cNvPr id="345" name="Freihand 344">
                  <a:extLst>
                    <a:ext uri="{FF2B5EF4-FFF2-40B4-BE49-F238E27FC236}">
                      <a16:creationId xmlns:a16="http://schemas.microsoft.com/office/drawing/2014/main" id="{DFF4E4B1-EA49-4986-B1D6-C0202A98B9D3}"/>
                    </a:ext>
                  </a:extLst>
                </p:cNvPr>
                <p:cNvPicPr/>
                <p:nvPr/>
              </p:nvPicPr>
              <p:blipFill>
                <a:blip r:embed="rId600"/>
                <a:stretch>
                  <a:fillRect/>
                </a:stretch>
              </p:blipFill>
              <p:spPr>
                <a:xfrm>
                  <a:off x="1733787" y="6135360"/>
                  <a:ext cx="130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6" name="Freihand 345">
                  <a:extLst>
                    <a:ext uri="{FF2B5EF4-FFF2-40B4-BE49-F238E27FC236}">
                      <a16:creationId xmlns:a16="http://schemas.microsoft.com/office/drawing/2014/main" id="{DD2CA3AC-DB2B-4679-9173-B8BA8146E580}"/>
                    </a:ext>
                  </a:extLst>
                </p14:cNvPr>
                <p14:cNvContentPartPr/>
                <p14:nvPr/>
              </p14:nvContentPartPr>
              <p14:xfrm>
                <a:off x="2084427" y="6037800"/>
                <a:ext cx="208800" cy="175680"/>
              </p14:xfrm>
            </p:contentPart>
          </mc:Choice>
          <mc:Fallback xmlns="">
            <p:pic>
              <p:nvPicPr>
                <p:cNvPr id="346" name="Freihand 345">
                  <a:extLst>
                    <a:ext uri="{FF2B5EF4-FFF2-40B4-BE49-F238E27FC236}">
                      <a16:creationId xmlns:a16="http://schemas.microsoft.com/office/drawing/2014/main" id="{DD2CA3AC-DB2B-4679-9173-B8BA8146E580}"/>
                    </a:ext>
                  </a:extLst>
                </p:cNvPr>
                <p:cNvPicPr/>
                <p:nvPr/>
              </p:nvPicPr>
              <p:blipFill>
                <a:blip r:embed="rId602"/>
                <a:stretch>
                  <a:fillRect/>
                </a:stretch>
              </p:blipFill>
              <p:spPr>
                <a:xfrm>
                  <a:off x="2080107" y="6033480"/>
                  <a:ext cx="21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7" name="Freihand 346">
                  <a:extLst>
                    <a:ext uri="{FF2B5EF4-FFF2-40B4-BE49-F238E27FC236}">
                      <a16:creationId xmlns:a16="http://schemas.microsoft.com/office/drawing/2014/main" id="{143D8327-84A1-4221-8988-3B992EFE2EC7}"/>
                    </a:ext>
                  </a:extLst>
                </p14:cNvPr>
                <p14:cNvContentPartPr/>
                <p14:nvPr/>
              </p14:nvContentPartPr>
              <p14:xfrm>
                <a:off x="2304387" y="6072360"/>
                <a:ext cx="28080" cy="38160"/>
              </p14:xfrm>
            </p:contentPart>
          </mc:Choice>
          <mc:Fallback xmlns="">
            <p:pic>
              <p:nvPicPr>
                <p:cNvPr id="347" name="Freihand 346">
                  <a:extLst>
                    <a:ext uri="{FF2B5EF4-FFF2-40B4-BE49-F238E27FC236}">
                      <a16:creationId xmlns:a16="http://schemas.microsoft.com/office/drawing/2014/main" id="{143D8327-84A1-4221-8988-3B992EFE2EC7}"/>
                    </a:ext>
                  </a:extLst>
                </p:cNvPr>
                <p:cNvPicPr/>
                <p:nvPr/>
              </p:nvPicPr>
              <p:blipFill>
                <a:blip r:embed="rId604"/>
                <a:stretch>
                  <a:fillRect/>
                </a:stretch>
              </p:blipFill>
              <p:spPr>
                <a:xfrm>
                  <a:off x="2300067" y="6068040"/>
                  <a:ext cx="36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8" name="Freihand 347">
                  <a:extLst>
                    <a:ext uri="{FF2B5EF4-FFF2-40B4-BE49-F238E27FC236}">
                      <a16:creationId xmlns:a16="http://schemas.microsoft.com/office/drawing/2014/main" id="{2C186275-642A-4FD5-BDA5-9457658F9FB8}"/>
                    </a:ext>
                  </a:extLst>
                </p14:cNvPr>
                <p14:cNvContentPartPr/>
                <p14:nvPr/>
              </p14:nvContentPartPr>
              <p14:xfrm>
                <a:off x="2310867" y="6124920"/>
                <a:ext cx="294120" cy="201240"/>
              </p14:xfrm>
            </p:contentPart>
          </mc:Choice>
          <mc:Fallback xmlns="">
            <p:pic>
              <p:nvPicPr>
                <p:cNvPr id="348" name="Freihand 347">
                  <a:extLst>
                    <a:ext uri="{FF2B5EF4-FFF2-40B4-BE49-F238E27FC236}">
                      <a16:creationId xmlns:a16="http://schemas.microsoft.com/office/drawing/2014/main" id="{2C186275-642A-4FD5-BDA5-9457658F9FB8}"/>
                    </a:ext>
                  </a:extLst>
                </p:cNvPr>
                <p:cNvPicPr/>
                <p:nvPr/>
              </p:nvPicPr>
              <p:blipFill>
                <a:blip r:embed="rId606"/>
                <a:stretch>
                  <a:fillRect/>
                </a:stretch>
              </p:blipFill>
              <p:spPr>
                <a:xfrm>
                  <a:off x="2306547" y="6120600"/>
                  <a:ext cx="302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9" name="Freihand 348">
                  <a:extLst>
                    <a:ext uri="{FF2B5EF4-FFF2-40B4-BE49-F238E27FC236}">
                      <a16:creationId xmlns:a16="http://schemas.microsoft.com/office/drawing/2014/main" id="{65D11FE5-6881-4835-9AAF-E3A19C8D41F5}"/>
                    </a:ext>
                  </a:extLst>
                </p14:cNvPr>
                <p14:cNvContentPartPr/>
                <p14:nvPr/>
              </p14:nvContentPartPr>
              <p14:xfrm>
                <a:off x="2620107" y="6103680"/>
                <a:ext cx="90360" cy="83880"/>
              </p14:xfrm>
            </p:contentPart>
          </mc:Choice>
          <mc:Fallback xmlns="">
            <p:pic>
              <p:nvPicPr>
                <p:cNvPr id="349" name="Freihand 348">
                  <a:extLst>
                    <a:ext uri="{FF2B5EF4-FFF2-40B4-BE49-F238E27FC236}">
                      <a16:creationId xmlns:a16="http://schemas.microsoft.com/office/drawing/2014/main" id="{65D11FE5-6881-4835-9AAF-E3A19C8D41F5}"/>
                    </a:ext>
                  </a:extLst>
                </p:cNvPr>
                <p:cNvPicPr/>
                <p:nvPr/>
              </p:nvPicPr>
              <p:blipFill>
                <a:blip r:embed="rId608"/>
                <a:stretch>
                  <a:fillRect/>
                </a:stretch>
              </p:blipFill>
              <p:spPr>
                <a:xfrm>
                  <a:off x="2615787" y="6099360"/>
                  <a:ext cx="9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50" name="Freihand 349">
                  <a:extLst>
                    <a:ext uri="{FF2B5EF4-FFF2-40B4-BE49-F238E27FC236}">
                      <a16:creationId xmlns:a16="http://schemas.microsoft.com/office/drawing/2014/main" id="{16DCE844-B124-4FB2-BA83-4CF9818F299D}"/>
                    </a:ext>
                  </a:extLst>
                </p14:cNvPr>
                <p14:cNvContentPartPr/>
                <p14:nvPr/>
              </p14:nvContentPartPr>
              <p14:xfrm>
                <a:off x="2746827" y="6019800"/>
                <a:ext cx="178200" cy="147600"/>
              </p14:xfrm>
            </p:contentPart>
          </mc:Choice>
          <mc:Fallback xmlns="">
            <p:pic>
              <p:nvPicPr>
                <p:cNvPr id="350" name="Freihand 349">
                  <a:extLst>
                    <a:ext uri="{FF2B5EF4-FFF2-40B4-BE49-F238E27FC236}">
                      <a16:creationId xmlns:a16="http://schemas.microsoft.com/office/drawing/2014/main" id="{16DCE844-B124-4FB2-BA83-4CF9818F299D}"/>
                    </a:ext>
                  </a:extLst>
                </p:cNvPr>
                <p:cNvPicPr/>
                <p:nvPr/>
              </p:nvPicPr>
              <p:blipFill>
                <a:blip r:embed="rId610"/>
                <a:stretch>
                  <a:fillRect/>
                </a:stretch>
              </p:blipFill>
              <p:spPr>
                <a:xfrm>
                  <a:off x="2742507" y="6015480"/>
                  <a:ext cx="18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1" name="Freihand 350">
                  <a:extLst>
                    <a:ext uri="{FF2B5EF4-FFF2-40B4-BE49-F238E27FC236}">
                      <a16:creationId xmlns:a16="http://schemas.microsoft.com/office/drawing/2014/main" id="{70CE36DC-47EA-4D7A-A5B4-8645B3F3B84B}"/>
                    </a:ext>
                  </a:extLst>
                </p14:cNvPr>
                <p14:cNvContentPartPr/>
                <p14:nvPr/>
              </p14:nvContentPartPr>
              <p14:xfrm>
                <a:off x="2922867" y="6009000"/>
                <a:ext cx="573840" cy="185040"/>
              </p14:xfrm>
            </p:contentPart>
          </mc:Choice>
          <mc:Fallback xmlns="">
            <p:pic>
              <p:nvPicPr>
                <p:cNvPr id="351" name="Freihand 350">
                  <a:extLst>
                    <a:ext uri="{FF2B5EF4-FFF2-40B4-BE49-F238E27FC236}">
                      <a16:creationId xmlns:a16="http://schemas.microsoft.com/office/drawing/2014/main" id="{70CE36DC-47EA-4D7A-A5B4-8645B3F3B84B}"/>
                    </a:ext>
                  </a:extLst>
                </p:cNvPr>
                <p:cNvPicPr/>
                <p:nvPr/>
              </p:nvPicPr>
              <p:blipFill>
                <a:blip r:embed="rId612"/>
                <a:stretch>
                  <a:fillRect/>
                </a:stretch>
              </p:blipFill>
              <p:spPr>
                <a:xfrm>
                  <a:off x="2918547" y="6004680"/>
                  <a:ext cx="582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2" name="Freihand 351">
                  <a:extLst>
                    <a:ext uri="{FF2B5EF4-FFF2-40B4-BE49-F238E27FC236}">
                      <a16:creationId xmlns:a16="http://schemas.microsoft.com/office/drawing/2014/main" id="{48F44EDC-3EA7-4EF3-9174-0D426F1DB69C}"/>
                    </a:ext>
                  </a:extLst>
                </p14:cNvPr>
                <p14:cNvContentPartPr/>
                <p14:nvPr/>
              </p14:nvContentPartPr>
              <p14:xfrm>
                <a:off x="930627" y="6393480"/>
                <a:ext cx="316440" cy="249480"/>
              </p14:xfrm>
            </p:contentPart>
          </mc:Choice>
          <mc:Fallback xmlns="">
            <p:pic>
              <p:nvPicPr>
                <p:cNvPr id="352" name="Freihand 351">
                  <a:extLst>
                    <a:ext uri="{FF2B5EF4-FFF2-40B4-BE49-F238E27FC236}">
                      <a16:creationId xmlns:a16="http://schemas.microsoft.com/office/drawing/2014/main" id="{48F44EDC-3EA7-4EF3-9174-0D426F1DB69C}"/>
                    </a:ext>
                  </a:extLst>
                </p:cNvPr>
                <p:cNvPicPr/>
                <p:nvPr/>
              </p:nvPicPr>
              <p:blipFill>
                <a:blip r:embed="rId614"/>
                <a:stretch>
                  <a:fillRect/>
                </a:stretch>
              </p:blipFill>
              <p:spPr>
                <a:xfrm>
                  <a:off x="926307" y="6389160"/>
                  <a:ext cx="325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3" name="Freihand 352">
                  <a:extLst>
                    <a:ext uri="{FF2B5EF4-FFF2-40B4-BE49-F238E27FC236}">
                      <a16:creationId xmlns:a16="http://schemas.microsoft.com/office/drawing/2014/main" id="{0C7B50C0-CDBF-4AC8-86BB-7312E5E50AC2}"/>
                    </a:ext>
                  </a:extLst>
                </p14:cNvPr>
                <p14:cNvContentPartPr/>
                <p14:nvPr/>
              </p14:nvContentPartPr>
              <p14:xfrm>
                <a:off x="1222227" y="6455760"/>
                <a:ext cx="149400" cy="83520"/>
              </p14:xfrm>
            </p:contentPart>
          </mc:Choice>
          <mc:Fallback xmlns="">
            <p:pic>
              <p:nvPicPr>
                <p:cNvPr id="353" name="Freihand 352">
                  <a:extLst>
                    <a:ext uri="{FF2B5EF4-FFF2-40B4-BE49-F238E27FC236}">
                      <a16:creationId xmlns:a16="http://schemas.microsoft.com/office/drawing/2014/main" id="{0C7B50C0-CDBF-4AC8-86BB-7312E5E50AC2}"/>
                    </a:ext>
                  </a:extLst>
                </p:cNvPr>
                <p:cNvPicPr/>
                <p:nvPr/>
              </p:nvPicPr>
              <p:blipFill>
                <a:blip r:embed="rId616"/>
                <a:stretch>
                  <a:fillRect/>
                </a:stretch>
              </p:blipFill>
              <p:spPr>
                <a:xfrm>
                  <a:off x="1217907" y="6451440"/>
                  <a:ext cx="158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4" name="Freihand 353">
                  <a:extLst>
                    <a:ext uri="{FF2B5EF4-FFF2-40B4-BE49-F238E27FC236}">
                      <a16:creationId xmlns:a16="http://schemas.microsoft.com/office/drawing/2014/main" id="{D72CFADB-4352-499E-885B-A34BC7ABCD9C}"/>
                    </a:ext>
                  </a:extLst>
                </p14:cNvPr>
                <p14:cNvContentPartPr/>
                <p14:nvPr/>
              </p14:nvContentPartPr>
              <p14:xfrm>
                <a:off x="1408707" y="6370080"/>
                <a:ext cx="137520" cy="153720"/>
              </p14:xfrm>
            </p:contentPart>
          </mc:Choice>
          <mc:Fallback xmlns="">
            <p:pic>
              <p:nvPicPr>
                <p:cNvPr id="354" name="Freihand 353">
                  <a:extLst>
                    <a:ext uri="{FF2B5EF4-FFF2-40B4-BE49-F238E27FC236}">
                      <a16:creationId xmlns:a16="http://schemas.microsoft.com/office/drawing/2014/main" id="{D72CFADB-4352-499E-885B-A34BC7ABCD9C}"/>
                    </a:ext>
                  </a:extLst>
                </p:cNvPr>
                <p:cNvPicPr/>
                <p:nvPr/>
              </p:nvPicPr>
              <p:blipFill>
                <a:blip r:embed="rId618"/>
                <a:stretch>
                  <a:fillRect/>
                </a:stretch>
              </p:blipFill>
              <p:spPr>
                <a:xfrm>
                  <a:off x="1404387" y="6365760"/>
                  <a:ext cx="146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5" name="Freihand 354">
                  <a:extLst>
                    <a:ext uri="{FF2B5EF4-FFF2-40B4-BE49-F238E27FC236}">
                      <a16:creationId xmlns:a16="http://schemas.microsoft.com/office/drawing/2014/main" id="{ECCA90A9-D759-4814-9DF7-AD5C7631F21F}"/>
                    </a:ext>
                  </a:extLst>
                </p14:cNvPr>
                <p14:cNvContentPartPr/>
                <p14:nvPr/>
              </p14:nvContentPartPr>
              <p14:xfrm>
                <a:off x="1323387" y="6373320"/>
                <a:ext cx="104040" cy="6480"/>
              </p14:xfrm>
            </p:contentPart>
          </mc:Choice>
          <mc:Fallback xmlns="">
            <p:pic>
              <p:nvPicPr>
                <p:cNvPr id="355" name="Freihand 354">
                  <a:extLst>
                    <a:ext uri="{FF2B5EF4-FFF2-40B4-BE49-F238E27FC236}">
                      <a16:creationId xmlns:a16="http://schemas.microsoft.com/office/drawing/2014/main" id="{ECCA90A9-D759-4814-9DF7-AD5C7631F21F}"/>
                    </a:ext>
                  </a:extLst>
                </p:cNvPr>
                <p:cNvPicPr/>
                <p:nvPr/>
              </p:nvPicPr>
              <p:blipFill>
                <a:blip r:embed="rId620"/>
                <a:stretch>
                  <a:fillRect/>
                </a:stretch>
              </p:blipFill>
              <p:spPr>
                <a:xfrm>
                  <a:off x="1319067" y="6368640"/>
                  <a:ext cx="11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6" name="Freihand 355">
                  <a:extLst>
                    <a:ext uri="{FF2B5EF4-FFF2-40B4-BE49-F238E27FC236}">
                      <a16:creationId xmlns:a16="http://schemas.microsoft.com/office/drawing/2014/main" id="{3B39F93A-7C2B-4BB0-B418-AB09D0446D5F}"/>
                    </a:ext>
                  </a:extLst>
                </p14:cNvPr>
                <p14:cNvContentPartPr/>
                <p14:nvPr/>
              </p14:nvContentPartPr>
              <p14:xfrm>
                <a:off x="1621467" y="6336240"/>
                <a:ext cx="69480" cy="183960"/>
              </p14:xfrm>
            </p:contentPart>
          </mc:Choice>
          <mc:Fallback xmlns="">
            <p:pic>
              <p:nvPicPr>
                <p:cNvPr id="356" name="Freihand 355">
                  <a:extLst>
                    <a:ext uri="{FF2B5EF4-FFF2-40B4-BE49-F238E27FC236}">
                      <a16:creationId xmlns:a16="http://schemas.microsoft.com/office/drawing/2014/main" id="{3B39F93A-7C2B-4BB0-B418-AB09D0446D5F}"/>
                    </a:ext>
                  </a:extLst>
                </p:cNvPr>
                <p:cNvPicPr/>
                <p:nvPr/>
              </p:nvPicPr>
              <p:blipFill>
                <a:blip r:embed="rId622"/>
                <a:stretch>
                  <a:fillRect/>
                </a:stretch>
              </p:blipFill>
              <p:spPr>
                <a:xfrm>
                  <a:off x="1617147" y="6331920"/>
                  <a:ext cx="78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7" name="Freihand 356">
                  <a:extLst>
                    <a:ext uri="{FF2B5EF4-FFF2-40B4-BE49-F238E27FC236}">
                      <a16:creationId xmlns:a16="http://schemas.microsoft.com/office/drawing/2014/main" id="{27AB1DE7-DA40-4487-A18C-9B059FDA61FE}"/>
                    </a:ext>
                  </a:extLst>
                </p14:cNvPr>
                <p14:cNvContentPartPr/>
                <p14:nvPr/>
              </p14:nvContentPartPr>
              <p14:xfrm>
                <a:off x="1900827" y="6404640"/>
                <a:ext cx="119160" cy="93960"/>
              </p14:xfrm>
            </p:contentPart>
          </mc:Choice>
          <mc:Fallback xmlns="">
            <p:pic>
              <p:nvPicPr>
                <p:cNvPr id="357" name="Freihand 356">
                  <a:extLst>
                    <a:ext uri="{FF2B5EF4-FFF2-40B4-BE49-F238E27FC236}">
                      <a16:creationId xmlns:a16="http://schemas.microsoft.com/office/drawing/2014/main" id="{27AB1DE7-DA40-4487-A18C-9B059FDA61FE}"/>
                    </a:ext>
                  </a:extLst>
                </p:cNvPr>
                <p:cNvPicPr/>
                <p:nvPr/>
              </p:nvPicPr>
              <p:blipFill>
                <a:blip r:embed="rId624"/>
                <a:stretch>
                  <a:fillRect/>
                </a:stretch>
              </p:blipFill>
              <p:spPr>
                <a:xfrm>
                  <a:off x="1896507" y="6400320"/>
                  <a:ext cx="12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8" name="Freihand 357">
                  <a:extLst>
                    <a:ext uri="{FF2B5EF4-FFF2-40B4-BE49-F238E27FC236}">
                      <a16:creationId xmlns:a16="http://schemas.microsoft.com/office/drawing/2014/main" id="{49FA7E06-FA3D-49D4-B133-BDD8792249D5}"/>
                    </a:ext>
                  </a:extLst>
                </p14:cNvPr>
                <p14:cNvContentPartPr/>
                <p14:nvPr/>
              </p14:nvContentPartPr>
              <p14:xfrm>
                <a:off x="1935387" y="6435960"/>
                <a:ext cx="214200" cy="55800"/>
              </p14:xfrm>
            </p:contentPart>
          </mc:Choice>
          <mc:Fallback xmlns="">
            <p:pic>
              <p:nvPicPr>
                <p:cNvPr id="358" name="Freihand 357">
                  <a:extLst>
                    <a:ext uri="{FF2B5EF4-FFF2-40B4-BE49-F238E27FC236}">
                      <a16:creationId xmlns:a16="http://schemas.microsoft.com/office/drawing/2014/main" id="{49FA7E06-FA3D-49D4-B133-BDD8792249D5}"/>
                    </a:ext>
                  </a:extLst>
                </p:cNvPr>
                <p:cNvPicPr/>
                <p:nvPr/>
              </p:nvPicPr>
              <p:blipFill>
                <a:blip r:embed="rId626"/>
                <a:stretch>
                  <a:fillRect/>
                </a:stretch>
              </p:blipFill>
              <p:spPr>
                <a:xfrm>
                  <a:off x="1931067" y="6431640"/>
                  <a:ext cx="22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9" name="Freihand 358">
                  <a:extLst>
                    <a:ext uri="{FF2B5EF4-FFF2-40B4-BE49-F238E27FC236}">
                      <a16:creationId xmlns:a16="http://schemas.microsoft.com/office/drawing/2014/main" id="{30E6679D-2ADE-44D8-9711-1C066DE00ACD}"/>
                    </a:ext>
                  </a:extLst>
                </p14:cNvPr>
                <p14:cNvContentPartPr/>
                <p14:nvPr/>
              </p14:nvContentPartPr>
              <p14:xfrm>
                <a:off x="2242827" y="6372600"/>
                <a:ext cx="22680" cy="134280"/>
              </p14:xfrm>
            </p:contentPart>
          </mc:Choice>
          <mc:Fallback xmlns="">
            <p:pic>
              <p:nvPicPr>
                <p:cNvPr id="359" name="Freihand 358">
                  <a:extLst>
                    <a:ext uri="{FF2B5EF4-FFF2-40B4-BE49-F238E27FC236}">
                      <a16:creationId xmlns:a16="http://schemas.microsoft.com/office/drawing/2014/main" id="{30E6679D-2ADE-44D8-9711-1C066DE00ACD}"/>
                    </a:ext>
                  </a:extLst>
                </p:cNvPr>
                <p:cNvPicPr/>
                <p:nvPr/>
              </p:nvPicPr>
              <p:blipFill>
                <a:blip r:embed="rId628"/>
                <a:stretch>
                  <a:fillRect/>
                </a:stretch>
              </p:blipFill>
              <p:spPr>
                <a:xfrm>
                  <a:off x="2238507" y="636828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0" name="Freihand 359">
                  <a:extLst>
                    <a:ext uri="{FF2B5EF4-FFF2-40B4-BE49-F238E27FC236}">
                      <a16:creationId xmlns:a16="http://schemas.microsoft.com/office/drawing/2014/main" id="{09189F7C-A1D0-45EE-8C34-CFCD0F286058}"/>
                    </a:ext>
                  </a:extLst>
                </p14:cNvPr>
                <p14:cNvContentPartPr/>
                <p14:nvPr/>
              </p14:nvContentPartPr>
              <p14:xfrm>
                <a:off x="2161827" y="6350640"/>
                <a:ext cx="186120" cy="165960"/>
              </p14:xfrm>
            </p:contentPart>
          </mc:Choice>
          <mc:Fallback xmlns="">
            <p:pic>
              <p:nvPicPr>
                <p:cNvPr id="360" name="Freihand 359">
                  <a:extLst>
                    <a:ext uri="{FF2B5EF4-FFF2-40B4-BE49-F238E27FC236}">
                      <a16:creationId xmlns:a16="http://schemas.microsoft.com/office/drawing/2014/main" id="{09189F7C-A1D0-45EE-8C34-CFCD0F286058}"/>
                    </a:ext>
                  </a:extLst>
                </p:cNvPr>
                <p:cNvPicPr/>
                <p:nvPr/>
              </p:nvPicPr>
              <p:blipFill>
                <a:blip r:embed="rId630"/>
                <a:stretch>
                  <a:fillRect/>
                </a:stretch>
              </p:blipFill>
              <p:spPr>
                <a:xfrm>
                  <a:off x="2157507" y="6346320"/>
                  <a:ext cx="19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1" name="Freihand 360">
                  <a:extLst>
                    <a:ext uri="{FF2B5EF4-FFF2-40B4-BE49-F238E27FC236}">
                      <a16:creationId xmlns:a16="http://schemas.microsoft.com/office/drawing/2014/main" id="{504622BD-E451-4A82-86FE-795673B5F2D3}"/>
                    </a:ext>
                  </a:extLst>
                </p14:cNvPr>
                <p14:cNvContentPartPr/>
                <p14:nvPr/>
              </p14:nvContentPartPr>
              <p14:xfrm>
                <a:off x="2401587" y="6469440"/>
                <a:ext cx="360" cy="360"/>
              </p14:xfrm>
            </p:contentPart>
          </mc:Choice>
          <mc:Fallback xmlns="">
            <p:pic>
              <p:nvPicPr>
                <p:cNvPr id="361" name="Freihand 360">
                  <a:extLst>
                    <a:ext uri="{FF2B5EF4-FFF2-40B4-BE49-F238E27FC236}">
                      <a16:creationId xmlns:a16="http://schemas.microsoft.com/office/drawing/2014/main" id="{504622BD-E451-4A82-86FE-795673B5F2D3}"/>
                    </a:ext>
                  </a:extLst>
                </p:cNvPr>
                <p:cNvPicPr/>
                <p:nvPr/>
              </p:nvPicPr>
              <p:blipFill>
                <a:blip r:embed="rId113"/>
                <a:stretch>
                  <a:fillRect/>
                </a:stretch>
              </p:blipFill>
              <p:spPr>
                <a:xfrm>
                  <a:off x="2397267" y="6465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2" name="Freihand 361">
                  <a:extLst>
                    <a:ext uri="{FF2B5EF4-FFF2-40B4-BE49-F238E27FC236}">
                      <a16:creationId xmlns:a16="http://schemas.microsoft.com/office/drawing/2014/main" id="{26BEB293-FB1A-4A06-9AA9-041D5B7AEBF3}"/>
                    </a:ext>
                  </a:extLst>
                </p14:cNvPr>
                <p14:cNvContentPartPr/>
                <p14:nvPr/>
              </p14:nvContentPartPr>
              <p14:xfrm>
                <a:off x="2661867" y="6325440"/>
                <a:ext cx="176040" cy="165960"/>
              </p14:xfrm>
            </p:contentPart>
          </mc:Choice>
          <mc:Fallback xmlns="">
            <p:pic>
              <p:nvPicPr>
                <p:cNvPr id="362" name="Freihand 361">
                  <a:extLst>
                    <a:ext uri="{FF2B5EF4-FFF2-40B4-BE49-F238E27FC236}">
                      <a16:creationId xmlns:a16="http://schemas.microsoft.com/office/drawing/2014/main" id="{26BEB293-FB1A-4A06-9AA9-041D5B7AEBF3}"/>
                    </a:ext>
                  </a:extLst>
                </p:cNvPr>
                <p:cNvPicPr/>
                <p:nvPr/>
              </p:nvPicPr>
              <p:blipFill>
                <a:blip r:embed="rId633"/>
                <a:stretch>
                  <a:fillRect/>
                </a:stretch>
              </p:blipFill>
              <p:spPr>
                <a:xfrm>
                  <a:off x="2657547" y="6321120"/>
                  <a:ext cx="184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3" name="Freihand 362">
                  <a:extLst>
                    <a:ext uri="{FF2B5EF4-FFF2-40B4-BE49-F238E27FC236}">
                      <a16:creationId xmlns:a16="http://schemas.microsoft.com/office/drawing/2014/main" id="{3E25953D-2836-462B-8969-13AE27550AEC}"/>
                    </a:ext>
                  </a:extLst>
                </p14:cNvPr>
                <p14:cNvContentPartPr/>
                <p14:nvPr/>
              </p14:nvContentPartPr>
              <p14:xfrm>
                <a:off x="2885787" y="6388440"/>
                <a:ext cx="118440" cy="59760"/>
              </p14:xfrm>
            </p:contentPart>
          </mc:Choice>
          <mc:Fallback xmlns="">
            <p:pic>
              <p:nvPicPr>
                <p:cNvPr id="363" name="Freihand 362">
                  <a:extLst>
                    <a:ext uri="{FF2B5EF4-FFF2-40B4-BE49-F238E27FC236}">
                      <a16:creationId xmlns:a16="http://schemas.microsoft.com/office/drawing/2014/main" id="{3E25953D-2836-462B-8969-13AE27550AEC}"/>
                    </a:ext>
                  </a:extLst>
                </p:cNvPr>
                <p:cNvPicPr/>
                <p:nvPr/>
              </p:nvPicPr>
              <p:blipFill>
                <a:blip r:embed="rId635"/>
                <a:stretch>
                  <a:fillRect/>
                </a:stretch>
              </p:blipFill>
              <p:spPr>
                <a:xfrm>
                  <a:off x="2881467" y="6384120"/>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4" name="Freihand 363">
                  <a:extLst>
                    <a:ext uri="{FF2B5EF4-FFF2-40B4-BE49-F238E27FC236}">
                      <a16:creationId xmlns:a16="http://schemas.microsoft.com/office/drawing/2014/main" id="{0F2B6354-570A-4B8F-AE7D-063E1C6946A7}"/>
                    </a:ext>
                  </a:extLst>
                </p14:cNvPr>
                <p14:cNvContentPartPr/>
                <p14:nvPr/>
              </p14:nvContentPartPr>
              <p14:xfrm>
                <a:off x="3104307" y="6318960"/>
                <a:ext cx="14040" cy="18360"/>
              </p14:xfrm>
            </p:contentPart>
          </mc:Choice>
          <mc:Fallback xmlns="">
            <p:pic>
              <p:nvPicPr>
                <p:cNvPr id="364" name="Freihand 363">
                  <a:extLst>
                    <a:ext uri="{FF2B5EF4-FFF2-40B4-BE49-F238E27FC236}">
                      <a16:creationId xmlns:a16="http://schemas.microsoft.com/office/drawing/2014/main" id="{0F2B6354-570A-4B8F-AE7D-063E1C6946A7}"/>
                    </a:ext>
                  </a:extLst>
                </p:cNvPr>
                <p:cNvPicPr/>
                <p:nvPr/>
              </p:nvPicPr>
              <p:blipFill>
                <a:blip r:embed="rId637"/>
                <a:stretch>
                  <a:fillRect/>
                </a:stretch>
              </p:blipFill>
              <p:spPr>
                <a:xfrm>
                  <a:off x="3099987" y="6314640"/>
                  <a:ext cx="22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5" name="Freihand 364">
                  <a:extLst>
                    <a:ext uri="{FF2B5EF4-FFF2-40B4-BE49-F238E27FC236}">
                      <a16:creationId xmlns:a16="http://schemas.microsoft.com/office/drawing/2014/main" id="{05C87AD2-97C8-46D9-ABF2-D14183118EF9}"/>
                    </a:ext>
                  </a:extLst>
                </p14:cNvPr>
                <p14:cNvContentPartPr/>
                <p14:nvPr/>
              </p14:nvContentPartPr>
              <p14:xfrm>
                <a:off x="3048147" y="6262800"/>
                <a:ext cx="44280" cy="193680"/>
              </p14:xfrm>
            </p:contentPart>
          </mc:Choice>
          <mc:Fallback xmlns="">
            <p:pic>
              <p:nvPicPr>
                <p:cNvPr id="365" name="Freihand 364">
                  <a:extLst>
                    <a:ext uri="{FF2B5EF4-FFF2-40B4-BE49-F238E27FC236}">
                      <a16:creationId xmlns:a16="http://schemas.microsoft.com/office/drawing/2014/main" id="{05C87AD2-97C8-46D9-ABF2-D14183118EF9}"/>
                    </a:ext>
                  </a:extLst>
                </p:cNvPr>
                <p:cNvPicPr/>
                <p:nvPr/>
              </p:nvPicPr>
              <p:blipFill>
                <a:blip r:embed="rId639"/>
                <a:stretch>
                  <a:fillRect/>
                </a:stretch>
              </p:blipFill>
              <p:spPr>
                <a:xfrm>
                  <a:off x="3043827" y="6258480"/>
                  <a:ext cx="52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6" name="Freihand 365">
                  <a:extLst>
                    <a:ext uri="{FF2B5EF4-FFF2-40B4-BE49-F238E27FC236}">
                      <a16:creationId xmlns:a16="http://schemas.microsoft.com/office/drawing/2014/main" id="{B4D1A11B-1C27-4069-AAA9-5C8F8150A8EF}"/>
                    </a:ext>
                  </a:extLst>
                </p14:cNvPr>
                <p14:cNvContentPartPr/>
                <p14:nvPr/>
              </p14:nvContentPartPr>
              <p14:xfrm>
                <a:off x="3115827" y="6305280"/>
                <a:ext cx="240480" cy="150120"/>
              </p14:xfrm>
            </p:contentPart>
          </mc:Choice>
          <mc:Fallback xmlns="">
            <p:pic>
              <p:nvPicPr>
                <p:cNvPr id="366" name="Freihand 365">
                  <a:extLst>
                    <a:ext uri="{FF2B5EF4-FFF2-40B4-BE49-F238E27FC236}">
                      <a16:creationId xmlns:a16="http://schemas.microsoft.com/office/drawing/2014/main" id="{B4D1A11B-1C27-4069-AAA9-5C8F8150A8EF}"/>
                    </a:ext>
                  </a:extLst>
                </p:cNvPr>
                <p:cNvPicPr/>
                <p:nvPr/>
              </p:nvPicPr>
              <p:blipFill>
                <a:blip r:embed="rId641"/>
                <a:stretch>
                  <a:fillRect/>
                </a:stretch>
              </p:blipFill>
              <p:spPr>
                <a:xfrm>
                  <a:off x="3111507" y="6300960"/>
                  <a:ext cx="249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7" name="Freihand 366">
                  <a:extLst>
                    <a:ext uri="{FF2B5EF4-FFF2-40B4-BE49-F238E27FC236}">
                      <a16:creationId xmlns:a16="http://schemas.microsoft.com/office/drawing/2014/main" id="{E4728145-445E-4FA4-A2ED-F98D9D356985}"/>
                    </a:ext>
                  </a:extLst>
                </p14:cNvPr>
                <p14:cNvContentPartPr/>
                <p14:nvPr/>
              </p14:nvContentPartPr>
              <p14:xfrm>
                <a:off x="2585187" y="6516960"/>
                <a:ext cx="1010880" cy="49320"/>
              </p14:xfrm>
            </p:contentPart>
          </mc:Choice>
          <mc:Fallback xmlns="">
            <p:pic>
              <p:nvPicPr>
                <p:cNvPr id="367" name="Freihand 366">
                  <a:extLst>
                    <a:ext uri="{FF2B5EF4-FFF2-40B4-BE49-F238E27FC236}">
                      <a16:creationId xmlns:a16="http://schemas.microsoft.com/office/drawing/2014/main" id="{E4728145-445E-4FA4-A2ED-F98D9D356985}"/>
                    </a:ext>
                  </a:extLst>
                </p:cNvPr>
                <p:cNvPicPr/>
                <p:nvPr/>
              </p:nvPicPr>
              <p:blipFill>
                <a:blip r:embed="rId643"/>
                <a:stretch>
                  <a:fillRect/>
                </a:stretch>
              </p:blipFill>
              <p:spPr>
                <a:xfrm>
                  <a:off x="2580867" y="6512640"/>
                  <a:ext cx="1019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1" name="Freihand 370">
                  <a:extLst>
                    <a:ext uri="{FF2B5EF4-FFF2-40B4-BE49-F238E27FC236}">
                      <a16:creationId xmlns:a16="http://schemas.microsoft.com/office/drawing/2014/main" id="{7FFCE25D-9578-4811-AA55-034FA0320139}"/>
                    </a:ext>
                  </a:extLst>
                </p14:cNvPr>
                <p14:cNvContentPartPr/>
                <p14:nvPr/>
              </p14:nvContentPartPr>
              <p14:xfrm>
                <a:off x="3801987" y="6439200"/>
                <a:ext cx="158040" cy="172800"/>
              </p14:xfrm>
            </p:contentPart>
          </mc:Choice>
          <mc:Fallback xmlns="">
            <p:pic>
              <p:nvPicPr>
                <p:cNvPr id="371" name="Freihand 370">
                  <a:extLst>
                    <a:ext uri="{FF2B5EF4-FFF2-40B4-BE49-F238E27FC236}">
                      <a16:creationId xmlns:a16="http://schemas.microsoft.com/office/drawing/2014/main" id="{7FFCE25D-9578-4811-AA55-034FA0320139}"/>
                    </a:ext>
                  </a:extLst>
                </p:cNvPr>
                <p:cNvPicPr/>
                <p:nvPr/>
              </p:nvPicPr>
              <p:blipFill>
                <a:blip r:embed="rId645"/>
                <a:stretch>
                  <a:fillRect/>
                </a:stretch>
              </p:blipFill>
              <p:spPr>
                <a:xfrm>
                  <a:off x="3797667" y="6434880"/>
                  <a:ext cx="166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2" name="Freihand 371">
                  <a:extLst>
                    <a:ext uri="{FF2B5EF4-FFF2-40B4-BE49-F238E27FC236}">
                      <a16:creationId xmlns:a16="http://schemas.microsoft.com/office/drawing/2014/main" id="{D6A6DC45-1C83-4C4F-AFC7-294D76075B30}"/>
                    </a:ext>
                  </a:extLst>
                </p14:cNvPr>
                <p14:cNvContentPartPr/>
                <p14:nvPr/>
              </p14:nvContentPartPr>
              <p14:xfrm>
                <a:off x="3969027" y="6382680"/>
                <a:ext cx="387360" cy="173160"/>
              </p14:xfrm>
            </p:contentPart>
          </mc:Choice>
          <mc:Fallback xmlns="">
            <p:pic>
              <p:nvPicPr>
                <p:cNvPr id="372" name="Freihand 371">
                  <a:extLst>
                    <a:ext uri="{FF2B5EF4-FFF2-40B4-BE49-F238E27FC236}">
                      <a16:creationId xmlns:a16="http://schemas.microsoft.com/office/drawing/2014/main" id="{D6A6DC45-1C83-4C4F-AFC7-294D76075B30}"/>
                    </a:ext>
                  </a:extLst>
                </p:cNvPr>
                <p:cNvPicPr/>
                <p:nvPr/>
              </p:nvPicPr>
              <p:blipFill>
                <a:blip r:embed="rId647"/>
                <a:stretch>
                  <a:fillRect/>
                </a:stretch>
              </p:blipFill>
              <p:spPr>
                <a:xfrm>
                  <a:off x="3964707" y="6378360"/>
                  <a:ext cx="39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3" name="Freihand 372">
                  <a:extLst>
                    <a:ext uri="{FF2B5EF4-FFF2-40B4-BE49-F238E27FC236}">
                      <a16:creationId xmlns:a16="http://schemas.microsoft.com/office/drawing/2014/main" id="{B3C29AF4-1CD9-4F94-9380-D9B0EBDD8432}"/>
                    </a:ext>
                  </a:extLst>
                </p14:cNvPr>
                <p14:cNvContentPartPr/>
                <p14:nvPr/>
              </p14:nvContentPartPr>
              <p14:xfrm>
                <a:off x="4561227" y="6345600"/>
                <a:ext cx="129240" cy="204840"/>
              </p14:xfrm>
            </p:contentPart>
          </mc:Choice>
          <mc:Fallback xmlns="">
            <p:pic>
              <p:nvPicPr>
                <p:cNvPr id="373" name="Freihand 372">
                  <a:extLst>
                    <a:ext uri="{FF2B5EF4-FFF2-40B4-BE49-F238E27FC236}">
                      <a16:creationId xmlns:a16="http://schemas.microsoft.com/office/drawing/2014/main" id="{B3C29AF4-1CD9-4F94-9380-D9B0EBDD8432}"/>
                    </a:ext>
                  </a:extLst>
                </p:cNvPr>
                <p:cNvPicPr/>
                <p:nvPr/>
              </p:nvPicPr>
              <p:blipFill>
                <a:blip r:embed="rId649"/>
                <a:stretch>
                  <a:fillRect/>
                </a:stretch>
              </p:blipFill>
              <p:spPr>
                <a:xfrm>
                  <a:off x="4556907" y="6341280"/>
                  <a:ext cx="137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4" name="Freihand 373">
                  <a:extLst>
                    <a:ext uri="{FF2B5EF4-FFF2-40B4-BE49-F238E27FC236}">
                      <a16:creationId xmlns:a16="http://schemas.microsoft.com/office/drawing/2014/main" id="{39F29588-62D8-4BA3-98BA-8EFA5929F33C}"/>
                    </a:ext>
                  </a:extLst>
                </p14:cNvPr>
                <p14:cNvContentPartPr/>
                <p14:nvPr/>
              </p14:nvContentPartPr>
              <p14:xfrm>
                <a:off x="4581387" y="6439560"/>
                <a:ext cx="175320" cy="94680"/>
              </p14:xfrm>
            </p:contentPart>
          </mc:Choice>
          <mc:Fallback xmlns="">
            <p:pic>
              <p:nvPicPr>
                <p:cNvPr id="374" name="Freihand 373">
                  <a:extLst>
                    <a:ext uri="{FF2B5EF4-FFF2-40B4-BE49-F238E27FC236}">
                      <a16:creationId xmlns:a16="http://schemas.microsoft.com/office/drawing/2014/main" id="{39F29588-62D8-4BA3-98BA-8EFA5929F33C}"/>
                    </a:ext>
                  </a:extLst>
                </p:cNvPr>
                <p:cNvPicPr/>
                <p:nvPr/>
              </p:nvPicPr>
              <p:blipFill>
                <a:blip r:embed="rId651"/>
                <a:stretch>
                  <a:fillRect/>
                </a:stretch>
              </p:blipFill>
              <p:spPr>
                <a:xfrm>
                  <a:off x="4577067" y="6435240"/>
                  <a:ext cx="18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75" name="Freihand 374">
                  <a:extLst>
                    <a:ext uri="{FF2B5EF4-FFF2-40B4-BE49-F238E27FC236}">
                      <a16:creationId xmlns:a16="http://schemas.microsoft.com/office/drawing/2014/main" id="{B805EDE4-0ED0-4CC5-BB7E-344450116531}"/>
                    </a:ext>
                  </a:extLst>
                </p14:cNvPr>
                <p14:cNvContentPartPr/>
                <p14:nvPr/>
              </p14:nvContentPartPr>
              <p14:xfrm>
                <a:off x="4763187" y="6391680"/>
                <a:ext cx="30240" cy="36720"/>
              </p14:xfrm>
            </p:contentPart>
          </mc:Choice>
          <mc:Fallback xmlns="">
            <p:pic>
              <p:nvPicPr>
                <p:cNvPr id="375" name="Freihand 374">
                  <a:extLst>
                    <a:ext uri="{FF2B5EF4-FFF2-40B4-BE49-F238E27FC236}">
                      <a16:creationId xmlns:a16="http://schemas.microsoft.com/office/drawing/2014/main" id="{B805EDE4-0ED0-4CC5-BB7E-344450116531}"/>
                    </a:ext>
                  </a:extLst>
                </p:cNvPr>
                <p:cNvPicPr/>
                <p:nvPr/>
              </p:nvPicPr>
              <p:blipFill>
                <a:blip r:embed="rId653"/>
                <a:stretch>
                  <a:fillRect/>
                </a:stretch>
              </p:blipFill>
              <p:spPr>
                <a:xfrm>
                  <a:off x="4758867" y="6387360"/>
                  <a:ext cx="38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76" name="Freihand 375">
                  <a:extLst>
                    <a:ext uri="{FF2B5EF4-FFF2-40B4-BE49-F238E27FC236}">
                      <a16:creationId xmlns:a16="http://schemas.microsoft.com/office/drawing/2014/main" id="{E3805048-9C92-4978-B99E-EA81335C2CC3}"/>
                    </a:ext>
                  </a:extLst>
                </p14:cNvPr>
                <p14:cNvContentPartPr/>
                <p14:nvPr/>
              </p14:nvContentPartPr>
              <p14:xfrm>
                <a:off x="4796667" y="6459000"/>
                <a:ext cx="75960" cy="176400"/>
              </p14:xfrm>
            </p:contentPart>
          </mc:Choice>
          <mc:Fallback xmlns="">
            <p:pic>
              <p:nvPicPr>
                <p:cNvPr id="376" name="Freihand 375">
                  <a:extLst>
                    <a:ext uri="{FF2B5EF4-FFF2-40B4-BE49-F238E27FC236}">
                      <a16:creationId xmlns:a16="http://schemas.microsoft.com/office/drawing/2014/main" id="{E3805048-9C92-4978-B99E-EA81335C2CC3}"/>
                    </a:ext>
                  </a:extLst>
                </p:cNvPr>
                <p:cNvPicPr/>
                <p:nvPr/>
              </p:nvPicPr>
              <p:blipFill>
                <a:blip r:embed="rId655"/>
                <a:stretch>
                  <a:fillRect/>
                </a:stretch>
              </p:blipFill>
              <p:spPr>
                <a:xfrm>
                  <a:off x="4792347" y="6454680"/>
                  <a:ext cx="84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77" name="Freihand 376">
                  <a:extLst>
                    <a:ext uri="{FF2B5EF4-FFF2-40B4-BE49-F238E27FC236}">
                      <a16:creationId xmlns:a16="http://schemas.microsoft.com/office/drawing/2014/main" id="{96BAD1EE-95DE-4D27-8154-28571660C6DD}"/>
                    </a:ext>
                  </a:extLst>
                </p14:cNvPr>
                <p14:cNvContentPartPr/>
                <p14:nvPr/>
              </p14:nvContentPartPr>
              <p14:xfrm>
                <a:off x="4893867" y="6434520"/>
                <a:ext cx="322560" cy="88560"/>
              </p14:xfrm>
            </p:contentPart>
          </mc:Choice>
          <mc:Fallback xmlns="">
            <p:pic>
              <p:nvPicPr>
                <p:cNvPr id="377" name="Freihand 376">
                  <a:extLst>
                    <a:ext uri="{FF2B5EF4-FFF2-40B4-BE49-F238E27FC236}">
                      <a16:creationId xmlns:a16="http://schemas.microsoft.com/office/drawing/2014/main" id="{96BAD1EE-95DE-4D27-8154-28571660C6DD}"/>
                    </a:ext>
                  </a:extLst>
                </p:cNvPr>
                <p:cNvPicPr/>
                <p:nvPr/>
              </p:nvPicPr>
              <p:blipFill>
                <a:blip r:embed="rId657"/>
                <a:stretch>
                  <a:fillRect/>
                </a:stretch>
              </p:blipFill>
              <p:spPr>
                <a:xfrm>
                  <a:off x="4889547" y="6430200"/>
                  <a:ext cx="331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78" name="Freihand 377">
                  <a:extLst>
                    <a:ext uri="{FF2B5EF4-FFF2-40B4-BE49-F238E27FC236}">
                      <a16:creationId xmlns:a16="http://schemas.microsoft.com/office/drawing/2014/main" id="{C0F46D46-0B98-4FA3-A1AE-64A99A9FFE85}"/>
                    </a:ext>
                  </a:extLst>
                </p14:cNvPr>
                <p14:cNvContentPartPr/>
                <p14:nvPr/>
              </p14:nvContentPartPr>
              <p14:xfrm>
                <a:off x="5236587" y="6348840"/>
                <a:ext cx="157680" cy="182520"/>
              </p14:xfrm>
            </p:contentPart>
          </mc:Choice>
          <mc:Fallback xmlns="">
            <p:pic>
              <p:nvPicPr>
                <p:cNvPr id="378" name="Freihand 377">
                  <a:extLst>
                    <a:ext uri="{FF2B5EF4-FFF2-40B4-BE49-F238E27FC236}">
                      <a16:creationId xmlns:a16="http://schemas.microsoft.com/office/drawing/2014/main" id="{C0F46D46-0B98-4FA3-A1AE-64A99A9FFE85}"/>
                    </a:ext>
                  </a:extLst>
                </p:cNvPr>
                <p:cNvPicPr/>
                <p:nvPr/>
              </p:nvPicPr>
              <p:blipFill>
                <a:blip r:embed="rId659"/>
                <a:stretch>
                  <a:fillRect/>
                </a:stretch>
              </p:blipFill>
              <p:spPr>
                <a:xfrm>
                  <a:off x="5232267" y="6344520"/>
                  <a:ext cx="166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9" name="Freihand 378">
                  <a:extLst>
                    <a:ext uri="{FF2B5EF4-FFF2-40B4-BE49-F238E27FC236}">
                      <a16:creationId xmlns:a16="http://schemas.microsoft.com/office/drawing/2014/main" id="{4BE870F1-0362-4316-A82D-2C5F7008A715}"/>
                    </a:ext>
                  </a:extLst>
                </p14:cNvPr>
                <p14:cNvContentPartPr/>
                <p14:nvPr/>
              </p14:nvContentPartPr>
              <p14:xfrm>
                <a:off x="5244147" y="6420480"/>
                <a:ext cx="51840" cy="29520"/>
              </p14:xfrm>
            </p:contentPart>
          </mc:Choice>
          <mc:Fallback xmlns="">
            <p:pic>
              <p:nvPicPr>
                <p:cNvPr id="379" name="Freihand 378">
                  <a:extLst>
                    <a:ext uri="{FF2B5EF4-FFF2-40B4-BE49-F238E27FC236}">
                      <a16:creationId xmlns:a16="http://schemas.microsoft.com/office/drawing/2014/main" id="{4BE870F1-0362-4316-A82D-2C5F7008A715}"/>
                    </a:ext>
                  </a:extLst>
                </p:cNvPr>
                <p:cNvPicPr/>
                <p:nvPr/>
              </p:nvPicPr>
              <p:blipFill>
                <a:blip r:embed="rId661"/>
                <a:stretch>
                  <a:fillRect/>
                </a:stretch>
              </p:blipFill>
              <p:spPr>
                <a:xfrm>
                  <a:off x="5239827" y="6416160"/>
                  <a:ext cx="60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0" name="Freihand 379">
                  <a:extLst>
                    <a:ext uri="{FF2B5EF4-FFF2-40B4-BE49-F238E27FC236}">
                      <a16:creationId xmlns:a16="http://schemas.microsoft.com/office/drawing/2014/main" id="{A678EAC8-8551-4CCB-9ABE-BFB443606068}"/>
                    </a:ext>
                  </a:extLst>
                </p14:cNvPr>
                <p14:cNvContentPartPr/>
                <p14:nvPr/>
              </p14:nvContentPartPr>
              <p14:xfrm>
                <a:off x="5401827" y="6430200"/>
                <a:ext cx="127440" cy="81360"/>
              </p14:xfrm>
            </p:contentPart>
          </mc:Choice>
          <mc:Fallback xmlns="">
            <p:pic>
              <p:nvPicPr>
                <p:cNvPr id="380" name="Freihand 379">
                  <a:extLst>
                    <a:ext uri="{FF2B5EF4-FFF2-40B4-BE49-F238E27FC236}">
                      <a16:creationId xmlns:a16="http://schemas.microsoft.com/office/drawing/2014/main" id="{A678EAC8-8551-4CCB-9ABE-BFB443606068}"/>
                    </a:ext>
                  </a:extLst>
                </p:cNvPr>
                <p:cNvPicPr/>
                <p:nvPr/>
              </p:nvPicPr>
              <p:blipFill>
                <a:blip r:embed="rId663"/>
                <a:stretch>
                  <a:fillRect/>
                </a:stretch>
              </p:blipFill>
              <p:spPr>
                <a:xfrm>
                  <a:off x="5397507" y="6425880"/>
                  <a:ext cx="136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1" name="Freihand 380">
                  <a:extLst>
                    <a:ext uri="{FF2B5EF4-FFF2-40B4-BE49-F238E27FC236}">
                      <a16:creationId xmlns:a16="http://schemas.microsoft.com/office/drawing/2014/main" id="{D869C50B-D57D-410B-8F3E-BB533AADFDED}"/>
                    </a:ext>
                  </a:extLst>
                </p14:cNvPr>
                <p14:cNvContentPartPr/>
                <p14:nvPr/>
              </p14:nvContentPartPr>
              <p14:xfrm>
                <a:off x="5592627" y="6476640"/>
                <a:ext cx="151200" cy="69480"/>
              </p14:xfrm>
            </p:contentPart>
          </mc:Choice>
          <mc:Fallback xmlns="">
            <p:pic>
              <p:nvPicPr>
                <p:cNvPr id="381" name="Freihand 380">
                  <a:extLst>
                    <a:ext uri="{FF2B5EF4-FFF2-40B4-BE49-F238E27FC236}">
                      <a16:creationId xmlns:a16="http://schemas.microsoft.com/office/drawing/2014/main" id="{D869C50B-D57D-410B-8F3E-BB533AADFDED}"/>
                    </a:ext>
                  </a:extLst>
                </p:cNvPr>
                <p:cNvPicPr/>
                <p:nvPr/>
              </p:nvPicPr>
              <p:blipFill>
                <a:blip r:embed="rId665"/>
                <a:stretch>
                  <a:fillRect/>
                </a:stretch>
              </p:blipFill>
              <p:spPr>
                <a:xfrm>
                  <a:off x="5588307" y="6472320"/>
                  <a:ext cx="159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2" name="Freihand 381">
                  <a:extLst>
                    <a:ext uri="{FF2B5EF4-FFF2-40B4-BE49-F238E27FC236}">
                      <a16:creationId xmlns:a16="http://schemas.microsoft.com/office/drawing/2014/main" id="{7BD2EFFE-EAC8-4D13-BEE5-F899B57F4486}"/>
                    </a:ext>
                  </a:extLst>
                </p14:cNvPr>
                <p14:cNvContentPartPr/>
                <p14:nvPr/>
              </p14:nvContentPartPr>
              <p14:xfrm>
                <a:off x="5736267" y="6380160"/>
                <a:ext cx="240480" cy="157680"/>
              </p14:xfrm>
            </p:contentPart>
          </mc:Choice>
          <mc:Fallback xmlns="">
            <p:pic>
              <p:nvPicPr>
                <p:cNvPr id="382" name="Freihand 381">
                  <a:extLst>
                    <a:ext uri="{FF2B5EF4-FFF2-40B4-BE49-F238E27FC236}">
                      <a16:creationId xmlns:a16="http://schemas.microsoft.com/office/drawing/2014/main" id="{7BD2EFFE-EAC8-4D13-BEE5-F899B57F4486}"/>
                    </a:ext>
                  </a:extLst>
                </p:cNvPr>
                <p:cNvPicPr/>
                <p:nvPr/>
              </p:nvPicPr>
              <p:blipFill>
                <a:blip r:embed="rId667"/>
                <a:stretch>
                  <a:fillRect/>
                </a:stretch>
              </p:blipFill>
              <p:spPr>
                <a:xfrm>
                  <a:off x="5731947" y="6375840"/>
                  <a:ext cx="249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83" name="Freihand 382">
                  <a:extLst>
                    <a:ext uri="{FF2B5EF4-FFF2-40B4-BE49-F238E27FC236}">
                      <a16:creationId xmlns:a16="http://schemas.microsoft.com/office/drawing/2014/main" id="{937570EA-67B5-48C4-92AC-1814D2853B14}"/>
                    </a:ext>
                  </a:extLst>
                </p14:cNvPr>
                <p14:cNvContentPartPr/>
                <p14:nvPr/>
              </p14:nvContentPartPr>
              <p14:xfrm>
                <a:off x="6002667" y="6454320"/>
                <a:ext cx="262440" cy="136440"/>
              </p14:xfrm>
            </p:contentPart>
          </mc:Choice>
          <mc:Fallback xmlns="">
            <p:pic>
              <p:nvPicPr>
                <p:cNvPr id="383" name="Freihand 382">
                  <a:extLst>
                    <a:ext uri="{FF2B5EF4-FFF2-40B4-BE49-F238E27FC236}">
                      <a16:creationId xmlns:a16="http://schemas.microsoft.com/office/drawing/2014/main" id="{937570EA-67B5-48C4-92AC-1814D2853B14}"/>
                    </a:ext>
                  </a:extLst>
                </p:cNvPr>
                <p:cNvPicPr/>
                <p:nvPr/>
              </p:nvPicPr>
              <p:blipFill>
                <a:blip r:embed="rId669"/>
                <a:stretch>
                  <a:fillRect/>
                </a:stretch>
              </p:blipFill>
              <p:spPr>
                <a:xfrm>
                  <a:off x="5998347" y="6450000"/>
                  <a:ext cx="27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4" name="Freihand 383">
                  <a:extLst>
                    <a:ext uri="{FF2B5EF4-FFF2-40B4-BE49-F238E27FC236}">
                      <a16:creationId xmlns:a16="http://schemas.microsoft.com/office/drawing/2014/main" id="{7D7CF1A1-23A4-4199-BEA6-0EB93A70175A}"/>
                    </a:ext>
                  </a:extLst>
                </p14:cNvPr>
                <p14:cNvContentPartPr/>
                <p14:nvPr/>
              </p14:nvContentPartPr>
              <p14:xfrm>
                <a:off x="5786307" y="6366840"/>
                <a:ext cx="103320" cy="14760"/>
              </p14:xfrm>
            </p:contentPart>
          </mc:Choice>
          <mc:Fallback xmlns="">
            <p:pic>
              <p:nvPicPr>
                <p:cNvPr id="384" name="Freihand 383">
                  <a:extLst>
                    <a:ext uri="{FF2B5EF4-FFF2-40B4-BE49-F238E27FC236}">
                      <a16:creationId xmlns:a16="http://schemas.microsoft.com/office/drawing/2014/main" id="{7D7CF1A1-23A4-4199-BEA6-0EB93A70175A}"/>
                    </a:ext>
                  </a:extLst>
                </p:cNvPr>
                <p:cNvPicPr/>
                <p:nvPr/>
              </p:nvPicPr>
              <p:blipFill>
                <a:blip r:embed="rId671"/>
                <a:stretch>
                  <a:fillRect/>
                </a:stretch>
              </p:blipFill>
              <p:spPr>
                <a:xfrm>
                  <a:off x="5781987" y="6362520"/>
                  <a:ext cx="111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5" name="Freihand 384">
                  <a:extLst>
                    <a:ext uri="{FF2B5EF4-FFF2-40B4-BE49-F238E27FC236}">
                      <a16:creationId xmlns:a16="http://schemas.microsoft.com/office/drawing/2014/main" id="{F08C22B6-960F-4040-84D5-6794498CC612}"/>
                    </a:ext>
                  </a:extLst>
                </p14:cNvPr>
                <p14:cNvContentPartPr/>
                <p14:nvPr/>
              </p14:nvContentPartPr>
              <p14:xfrm>
                <a:off x="6410187" y="6445680"/>
                <a:ext cx="149040" cy="57600"/>
              </p14:xfrm>
            </p:contentPart>
          </mc:Choice>
          <mc:Fallback xmlns="">
            <p:pic>
              <p:nvPicPr>
                <p:cNvPr id="385" name="Freihand 384">
                  <a:extLst>
                    <a:ext uri="{FF2B5EF4-FFF2-40B4-BE49-F238E27FC236}">
                      <a16:creationId xmlns:a16="http://schemas.microsoft.com/office/drawing/2014/main" id="{F08C22B6-960F-4040-84D5-6794498CC612}"/>
                    </a:ext>
                  </a:extLst>
                </p:cNvPr>
                <p:cNvPicPr/>
                <p:nvPr/>
              </p:nvPicPr>
              <p:blipFill>
                <a:blip r:embed="rId673"/>
                <a:stretch>
                  <a:fillRect/>
                </a:stretch>
              </p:blipFill>
              <p:spPr>
                <a:xfrm>
                  <a:off x="6405867" y="6441360"/>
                  <a:ext cx="15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86" name="Freihand 385">
                  <a:extLst>
                    <a:ext uri="{FF2B5EF4-FFF2-40B4-BE49-F238E27FC236}">
                      <a16:creationId xmlns:a16="http://schemas.microsoft.com/office/drawing/2014/main" id="{0C308CAB-C839-4A63-B2DA-73ED1FDB26A1}"/>
                    </a:ext>
                  </a:extLst>
                </p14:cNvPr>
                <p14:cNvContentPartPr/>
                <p14:nvPr/>
              </p14:nvContentPartPr>
              <p14:xfrm>
                <a:off x="6519627" y="6385560"/>
                <a:ext cx="16560" cy="14400"/>
              </p14:xfrm>
            </p:contentPart>
          </mc:Choice>
          <mc:Fallback xmlns="">
            <p:pic>
              <p:nvPicPr>
                <p:cNvPr id="386" name="Freihand 385">
                  <a:extLst>
                    <a:ext uri="{FF2B5EF4-FFF2-40B4-BE49-F238E27FC236}">
                      <a16:creationId xmlns:a16="http://schemas.microsoft.com/office/drawing/2014/main" id="{0C308CAB-C839-4A63-B2DA-73ED1FDB26A1}"/>
                    </a:ext>
                  </a:extLst>
                </p:cNvPr>
                <p:cNvPicPr/>
                <p:nvPr/>
              </p:nvPicPr>
              <p:blipFill>
                <a:blip r:embed="rId675"/>
                <a:stretch>
                  <a:fillRect/>
                </a:stretch>
              </p:blipFill>
              <p:spPr>
                <a:xfrm>
                  <a:off x="6515307" y="6381240"/>
                  <a:ext cx="2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7" name="Freihand 386">
                  <a:extLst>
                    <a:ext uri="{FF2B5EF4-FFF2-40B4-BE49-F238E27FC236}">
                      <a16:creationId xmlns:a16="http://schemas.microsoft.com/office/drawing/2014/main" id="{6432372A-5743-4EDB-8A4F-46983CA3AC7A}"/>
                    </a:ext>
                  </a:extLst>
                </p14:cNvPr>
                <p14:cNvContentPartPr/>
                <p14:nvPr/>
              </p14:nvContentPartPr>
              <p14:xfrm>
                <a:off x="6621507" y="6402120"/>
                <a:ext cx="167400" cy="124920"/>
              </p14:xfrm>
            </p:contentPart>
          </mc:Choice>
          <mc:Fallback xmlns="">
            <p:pic>
              <p:nvPicPr>
                <p:cNvPr id="387" name="Freihand 386">
                  <a:extLst>
                    <a:ext uri="{FF2B5EF4-FFF2-40B4-BE49-F238E27FC236}">
                      <a16:creationId xmlns:a16="http://schemas.microsoft.com/office/drawing/2014/main" id="{6432372A-5743-4EDB-8A4F-46983CA3AC7A}"/>
                    </a:ext>
                  </a:extLst>
                </p:cNvPr>
                <p:cNvPicPr/>
                <p:nvPr/>
              </p:nvPicPr>
              <p:blipFill>
                <a:blip r:embed="rId677"/>
                <a:stretch>
                  <a:fillRect/>
                </a:stretch>
              </p:blipFill>
              <p:spPr>
                <a:xfrm>
                  <a:off x="6617187" y="6397800"/>
                  <a:ext cx="176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8" name="Freihand 387">
                  <a:extLst>
                    <a:ext uri="{FF2B5EF4-FFF2-40B4-BE49-F238E27FC236}">
                      <a16:creationId xmlns:a16="http://schemas.microsoft.com/office/drawing/2014/main" id="{8F679F68-7922-4C92-8CCE-69AD6ADE2D27}"/>
                    </a:ext>
                  </a:extLst>
                </p14:cNvPr>
                <p14:cNvContentPartPr/>
                <p14:nvPr/>
              </p14:nvContentPartPr>
              <p14:xfrm>
                <a:off x="6812667" y="6389160"/>
                <a:ext cx="222120" cy="134280"/>
              </p14:xfrm>
            </p:contentPart>
          </mc:Choice>
          <mc:Fallback xmlns="">
            <p:pic>
              <p:nvPicPr>
                <p:cNvPr id="388" name="Freihand 387">
                  <a:extLst>
                    <a:ext uri="{FF2B5EF4-FFF2-40B4-BE49-F238E27FC236}">
                      <a16:creationId xmlns:a16="http://schemas.microsoft.com/office/drawing/2014/main" id="{8F679F68-7922-4C92-8CCE-69AD6ADE2D27}"/>
                    </a:ext>
                  </a:extLst>
                </p:cNvPr>
                <p:cNvPicPr/>
                <p:nvPr/>
              </p:nvPicPr>
              <p:blipFill>
                <a:blip r:embed="rId679"/>
                <a:stretch>
                  <a:fillRect/>
                </a:stretch>
              </p:blipFill>
              <p:spPr>
                <a:xfrm>
                  <a:off x="6808347" y="6384840"/>
                  <a:ext cx="23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0" name="Freihand 389">
                  <a:extLst>
                    <a:ext uri="{FF2B5EF4-FFF2-40B4-BE49-F238E27FC236}">
                      <a16:creationId xmlns:a16="http://schemas.microsoft.com/office/drawing/2014/main" id="{F1D542E0-77EA-469A-B6BC-1DCCEB14E866}"/>
                    </a:ext>
                  </a:extLst>
                </p14:cNvPr>
                <p14:cNvContentPartPr/>
                <p14:nvPr/>
              </p14:nvContentPartPr>
              <p14:xfrm>
                <a:off x="7136667" y="6376560"/>
                <a:ext cx="206280" cy="144000"/>
              </p14:xfrm>
            </p:contentPart>
          </mc:Choice>
          <mc:Fallback xmlns="">
            <p:pic>
              <p:nvPicPr>
                <p:cNvPr id="390" name="Freihand 389">
                  <a:extLst>
                    <a:ext uri="{FF2B5EF4-FFF2-40B4-BE49-F238E27FC236}">
                      <a16:creationId xmlns:a16="http://schemas.microsoft.com/office/drawing/2014/main" id="{F1D542E0-77EA-469A-B6BC-1DCCEB14E866}"/>
                    </a:ext>
                  </a:extLst>
                </p:cNvPr>
                <p:cNvPicPr/>
                <p:nvPr/>
              </p:nvPicPr>
              <p:blipFill>
                <a:blip r:embed="rId681"/>
                <a:stretch>
                  <a:fillRect/>
                </a:stretch>
              </p:blipFill>
              <p:spPr>
                <a:xfrm>
                  <a:off x="7132347" y="6372240"/>
                  <a:ext cx="21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1" name="Freihand 390">
                  <a:extLst>
                    <a:ext uri="{FF2B5EF4-FFF2-40B4-BE49-F238E27FC236}">
                      <a16:creationId xmlns:a16="http://schemas.microsoft.com/office/drawing/2014/main" id="{669091BE-C879-4996-9BF2-8EE1EF365575}"/>
                    </a:ext>
                  </a:extLst>
                </p14:cNvPr>
                <p14:cNvContentPartPr/>
                <p14:nvPr/>
              </p14:nvContentPartPr>
              <p14:xfrm>
                <a:off x="7310547" y="6363960"/>
                <a:ext cx="141120" cy="180000"/>
              </p14:xfrm>
            </p:contentPart>
          </mc:Choice>
          <mc:Fallback xmlns="">
            <p:pic>
              <p:nvPicPr>
                <p:cNvPr id="391" name="Freihand 390">
                  <a:extLst>
                    <a:ext uri="{FF2B5EF4-FFF2-40B4-BE49-F238E27FC236}">
                      <a16:creationId xmlns:a16="http://schemas.microsoft.com/office/drawing/2014/main" id="{669091BE-C879-4996-9BF2-8EE1EF365575}"/>
                    </a:ext>
                  </a:extLst>
                </p:cNvPr>
                <p:cNvPicPr/>
                <p:nvPr/>
              </p:nvPicPr>
              <p:blipFill>
                <a:blip r:embed="rId683"/>
                <a:stretch>
                  <a:fillRect/>
                </a:stretch>
              </p:blipFill>
              <p:spPr>
                <a:xfrm>
                  <a:off x="7306227" y="6359640"/>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2" name="Freihand 391">
                  <a:extLst>
                    <a:ext uri="{FF2B5EF4-FFF2-40B4-BE49-F238E27FC236}">
                      <a16:creationId xmlns:a16="http://schemas.microsoft.com/office/drawing/2014/main" id="{C8BE92DD-EEA5-403A-9C86-8F660017FD19}"/>
                    </a:ext>
                  </a:extLst>
                </p14:cNvPr>
                <p14:cNvContentPartPr/>
                <p14:nvPr/>
              </p14:nvContentPartPr>
              <p14:xfrm>
                <a:off x="7499547" y="6349920"/>
                <a:ext cx="100080" cy="91440"/>
              </p14:xfrm>
            </p:contentPart>
          </mc:Choice>
          <mc:Fallback xmlns="">
            <p:pic>
              <p:nvPicPr>
                <p:cNvPr id="392" name="Freihand 391">
                  <a:extLst>
                    <a:ext uri="{FF2B5EF4-FFF2-40B4-BE49-F238E27FC236}">
                      <a16:creationId xmlns:a16="http://schemas.microsoft.com/office/drawing/2014/main" id="{C8BE92DD-EEA5-403A-9C86-8F660017FD19}"/>
                    </a:ext>
                  </a:extLst>
                </p:cNvPr>
                <p:cNvPicPr/>
                <p:nvPr/>
              </p:nvPicPr>
              <p:blipFill>
                <a:blip r:embed="rId685"/>
                <a:stretch>
                  <a:fillRect/>
                </a:stretch>
              </p:blipFill>
              <p:spPr>
                <a:xfrm>
                  <a:off x="7495227" y="6345600"/>
                  <a:ext cx="108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93" name="Freihand 392">
                  <a:extLst>
                    <a:ext uri="{FF2B5EF4-FFF2-40B4-BE49-F238E27FC236}">
                      <a16:creationId xmlns:a16="http://schemas.microsoft.com/office/drawing/2014/main" id="{53094B27-6AEB-4519-8955-EB06CA3B2DD1}"/>
                    </a:ext>
                  </a:extLst>
                </p14:cNvPr>
                <p14:cNvContentPartPr/>
                <p14:nvPr/>
              </p14:nvContentPartPr>
              <p14:xfrm>
                <a:off x="7551387" y="6370800"/>
                <a:ext cx="38880" cy="119160"/>
              </p14:xfrm>
            </p:contentPart>
          </mc:Choice>
          <mc:Fallback xmlns="">
            <p:pic>
              <p:nvPicPr>
                <p:cNvPr id="393" name="Freihand 392">
                  <a:extLst>
                    <a:ext uri="{FF2B5EF4-FFF2-40B4-BE49-F238E27FC236}">
                      <a16:creationId xmlns:a16="http://schemas.microsoft.com/office/drawing/2014/main" id="{53094B27-6AEB-4519-8955-EB06CA3B2DD1}"/>
                    </a:ext>
                  </a:extLst>
                </p:cNvPr>
                <p:cNvPicPr/>
                <p:nvPr/>
              </p:nvPicPr>
              <p:blipFill>
                <a:blip r:embed="rId687"/>
                <a:stretch>
                  <a:fillRect/>
                </a:stretch>
              </p:blipFill>
              <p:spPr>
                <a:xfrm>
                  <a:off x="7547067" y="6366480"/>
                  <a:ext cx="4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4" name="Freihand 393">
                  <a:extLst>
                    <a:ext uri="{FF2B5EF4-FFF2-40B4-BE49-F238E27FC236}">
                      <a16:creationId xmlns:a16="http://schemas.microsoft.com/office/drawing/2014/main" id="{A84A88A7-90F3-4EF3-9E95-3A348556D6CB}"/>
                    </a:ext>
                  </a:extLst>
                </p14:cNvPr>
                <p14:cNvContentPartPr/>
                <p14:nvPr/>
              </p14:nvContentPartPr>
              <p14:xfrm>
                <a:off x="7637787" y="6315360"/>
                <a:ext cx="166680" cy="187200"/>
              </p14:xfrm>
            </p:contentPart>
          </mc:Choice>
          <mc:Fallback xmlns="">
            <p:pic>
              <p:nvPicPr>
                <p:cNvPr id="394" name="Freihand 393">
                  <a:extLst>
                    <a:ext uri="{FF2B5EF4-FFF2-40B4-BE49-F238E27FC236}">
                      <a16:creationId xmlns:a16="http://schemas.microsoft.com/office/drawing/2014/main" id="{A84A88A7-90F3-4EF3-9E95-3A348556D6CB}"/>
                    </a:ext>
                  </a:extLst>
                </p:cNvPr>
                <p:cNvPicPr/>
                <p:nvPr/>
              </p:nvPicPr>
              <p:blipFill>
                <a:blip r:embed="rId689"/>
                <a:stretch>
                  <a:fillRect/>
                </a:stretch>
              </p:blipFill>
              <p:spPr>
                <a:xfrm>
                  <a:off x="7633467" y="6311040"/>
                  <a:ext cx="17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5" name="Freihand 394">
                  <a:extLst>
                    <a:ext uri="{FF2B5EF4-FFF2-40B4-BE49-F238E27FC236}">
                      <a16:creationId xmlns:a16="http://schemas.microsoft.com/office/drawing/2014/main" id="{E2CFD572-3DF6-4956-89CD-40F81CBD056E}"/>
                    </a:ext>
                  </a:extLst>
                </p14:cNvPr>
                <p14:cNvContentPartPr/>
                <p14:nvPr/>
              </p14:nvContentPartPr>
              <p14:xfrm>
                <a:off x="7779627" y="6290160"/>
                <a:ext cx="91440" cy="230040"/>
              </p14:xfrm>
            </p:contentPart>
          </mc:Choice>
          <mc:Fallback xmlns="">
            <p:pic>
              <p:nvPicPr>
                <p:cNvPr id="395" name="Freihand 394">
                  <a:extLst>
                    <a:ext uri="{FF2B5EF4-FFF2-40B4-BE49-F238E27FC236}">
                      <a16:creationId xmlns:a16="http://schemas.microsoft.com/office/drawing/2014/main" id="{E2CFD572-3DF6-4956-89CD-40F81CBD056E}"/>
                    </a:ext>
                  </a:extLst>
                </p:cNvPr>
                <p:cNvPicPr/>
                <p:nvPr/>
              </p:nvPicPr>
              <p:blipFill>
                <a:blip r:embed="rId691"/>
                <a:stretch>
                  <a:fillRect/>
                </a:stretch>
              </p:blipFill>
              <p:spPr>
                <a:xfrm>
                  <a:off x="7775307" y="6285840"/>
                  <a:ext cx="100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6" name="Freihand 395">
                  <a:extLst>
                    <a:ext uri="{FF2B5EF4-FFF2-40B4-BE49-F238E27FC236}">
                      <a16:creationId xmlns:a16="http://schemas.microsoft.com/office/drawing/2014/main" id="{602B9BCC-20B9-4ADC-BBB6-70DE2559EE1C}"/>
                    </a:ext>
                  </a:extLst>
                </p14:cNvPr>
                <p14:cNvContentPartPr/>
                <p14:nvPr/>
              </p14:nvContentPartPr>
              <p14:xfrm>
                <a:off x="7842267" y="6321840"/>
                <a:ext cx="115560" cy="180360"/>
              </p14:xfrm>
            </p:contentPart>
          </mc:Choice>
          <mc:Fallback xmlns="">
            <p:pic>
              <p:nvPicPr>
                <p:cNvPr id="396" name="Freihand 395">
                  <a:extLst>
                    <a:ext uri="{FF2B5EF4-FFF2-40B4-BE49-F238E27FC236}">
                      <a16:creationId xmlns:a16="http://schemas.microsoft.com/office/drawing/2014/main" id="{602B9BCC-20B9-4ADC-BBB6-70DE2559EE1C}"/>
                    </a:ext>
                  </a:extLst>
                </p:cNvPr>
                <p:cNvPicPr/>
                <p:nvPr/>
              </p:nvPicPr>
              <p:blipFill>
                <a:blip r:embed="rId693"/>
                <a:stretch>
                  <a:fillRect/>
                </a:stretch>
              </p:blipFill>
              <p:spPr>
                <a:xfrm>
                  <a:off x="7837947" y="6317520"/>
                  <a:ext cx="124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7" name="Freihand 396">
                  <a:extLst>
                    <a:ext uri="{FF2B5EF4-FFF2-40B4-BE49-F238E27FC236}">
                      <a16:creationId xmlns:a16="http://schemas.microsoft.com/office/drawing/2014/main" id="{B480C97F-181F-4762-83BC-91F39F28151F}"/>
                    </a:ext>
                  </a:extLst>
                </p14:cNvPr>
                <p14:cNvContentPartPr/>
                <p14:nvPr/>
              </p14:nvContentPartPr>
              <p14:xfrm>
                <a:off x="7958187" y="6326520"/>
                <a:ext cx="123120" cy="134640"/>
              </p14:xfrm>
            </p:contentPart>
          </mc:Choice>
          <mc:Fallback xmlns="">
            <p:pic>
              <p:nvPicPr>
                <p:cNvPr id="397" name="Freihand 396">
                  <a:extLst>
                    <a:ext uri="{FF2B5EF4-FFF2-40B4-BE49-F238E27FC236}">
                      <a16:creationId xmlns:a16="http://schemas.microsoft.com/office/drawing/2014/main" id="{B480C97F-181F-4762-83BC-91F39F28151F}"/>
                    </a:ext>
                  </a:extLst>
                </p:cNvPr>
                <p:cNvPicPr/>
                <p:nvPr/>
              </p:nvPicPr>
              <p:blipFill>
                <a:blip r:embed="rId695"/>
                <a:stretch>
                  <a:fillRect/>
                </a:stretch>
              </p:blipFill>
              <p:spPr>
                <a:xfrm>
                  <a:off x="7953867" y="6322200"/>
                  <a:ext cx="13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9" name="Freihand 398">
                  <a:extLst>
                    <a:ext uri="{FF2B5EF4-FFF2-40B4-BE49-F238E27FC236}">
                      <a16:creationId xmlns:a16="http://schemas.microsoft.com/office/drawing/2014/main" id="{D76B1572-AF4D-4E87-91AC-E946405E52A3}"/>
                    </a:ext>
                  </a:extLst>
                </p14:cNvPr>
                <p14:cNvContentPartPr/>
                <p14:nvPr/>
              </p14:nvContentPartPr>
              <p14:xfrm>
                <a:off x="8120907" y="6430200"/>
                <a:ext cx="66960" cy="9360"/>
              </p14:xfrm>
            </p:contentPart>
          </mc:Choice>
          <mc:Fallback xmlns="">
            <p:pic>
              <p:nvPicPr>
                <p:cNvPr id="399" name="Freihand 398">
                  <a:extLst>
                    <a:ext uri="{FF2B5EF4-FFF2-40B4-BE49-F238E27FC236}">
                      <a16:creationId xmlns:a16="http://schemas.microsoft.com/office/drawing/2014/main" id="{D76B1572-AF4D-4E87-91AC-E946405E52A3}"/>
                    </a:ext>
                  </a:extLst>
                </p:cNvPr>
                <p:cNvPicPr/>
                <p:nvPr/>
              </p:nvPicPr>
              <p:blipFill>
                <a:blip r:embed="rId697"/>
                <a:stretch>
                  <a:fillRect/>
                </a:stretch>
              </p:blipFill>
              <p:spPr>
                <a:xfrm>
                  <a:off x="8116587" y="6425880"/>
                  <a:ext cx="75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0" name="Freihand 399">
                  <a:extLst>
                    <a:ext uri="{FF2B5EF4-FFF2-40B4-BE49-F238E27FC236}">
                      <a16:creationId xmlns:a16="http://schemas.microsoft.com/office/drawing/2014/main" id="{C25ACABD-74AB-450E-A150-D02677562811}"/>
                    </a:ext>
                  </a:extLst>
                </p14:cNvPr>
                <p14:cNvContentPartPr/>
                <p14:nvPr/>
              </p14:nvContentPartPr>
              <p14:xfrm>
                <a:off x="8221347" y="6435600"/>
                <a:ext cx="26280" cy="11160"/>
              </p14:xfrm>
            </p:contentPart>
          </mc:Choice>
          <mc:Fallback xmlns="">
            <p:pic>
              <p:nvPicPr>
                <p:cNvPr id="400" name="Freihand 399">
                  <a:extLst>
                    <a:ext uri="{FF2B5EF4-FFF2-40B4-BE49-F238E27FC236}">
                      <a16:creationId xmlns:a16="http://schemas.microsoft.com/office/drawing/2014/main" id="{C25ACABD-74AB-450E-A150-D02677562811}"/>
                    </a:ext>
                  </a:extLst>
                </p:cNvPr>
                <p:cNvPicPr/>
                <p:nvPr/>
              </p:nvPicPr>
              <p:blipFill>
                <a:blip r:embed="rId699"/>
                <a:stretch>
                  <a:fillRect/>
                </a:stretch>
              </p:blipFill>
              <p:spPr>
                <a:xfrm>
                  <a:off x="8217027" y="6431280"/>
                  <a:ext cx="34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1" name="Freihand 400">
                  <a:extLst>
                    <a:ext uri="{FF2B5EF4-FFF2-40B4-BE49-F238E27FC236}">
                      <a16:creationId xmlns:a16="http://schemas.microsoft.com/office/drawing/2014/main" id="{F9930D4E-FD31-4B5D-83EC-03CE52E1F27E}"/>
                    </a:ext>
                  </a:extLst>
                </p14:cNvPr>
                <p14:cNvContentPartPr/>
                <p14:nvPr/>
              </p14:nvContentPartPr>
              <p14:xfrm>
                <a:off x="8283627" y="6304920"/>
                <a:ext cx="73080" cy="110160"/>
              </p14:xfrm>
            </p:contentPart>
          </mc:Choice>
          <mc:Fallback xmlns="">
            <p:pic>
              <p:nvPicPr>
                <p:cNvPr id="401" name="Freihand 400">
                  <a:extLst>
                    <a:ext uri="{FF2B5EF4-FFF2-40B4-BE49-F238E27FC236}">
                      <a16:creationId xmlns:a16="http://schemas.microsoft.com/office/drawing/2014/main" id="{F9930D4E-FD31-4B5D-83EC-03CE52E1F27E}"/>
                    </a:ext>
                  </a:extLst>
                </p:cNvPr>
                <p:cNvPicPr/>
                <p:nvPr/>
              </p:nvPicPr>
              <p:blipFill>
                <a:blip r:embed="rId701"/>
                <a:stretch>
                  <a:fillRect/>
                </a:stretch>
              </p:blipFill>
              <p:spPr>
                <a:xfrm>
                  <a:off x="8279307" y="6300600"/>
                  <a:ext cx="8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02" name="Freihand 401">
                  <a:extLst>
                    <a:ext uri="{FF2B5EF4-FFF2-40B4-BE49-F238E27FC236}">
                      <a16:creationId xmlns:a16="http://schemas.microsoft.com/office/drawing/2014/main" id="{EB1A0164-7D75-4259-82D6-D285DC9048E3}"/>
                    </a:ext>
                  </a:extLst>
                </p14:cNvPr>
                <p14:cNvContentPartPr/>
                <p14:nvPr/>
              </p14:nvContentPartPr>
              <p14:xfrm>
                <a:off x="8341947" y="6367560"/>
                <a:ext cx="27360" cy="85680"/>
              </p14:xfrm>
            </p:contentPart>
          </mc:Choice>
          <mc:Fallback xmlns="">
            <p:pic>
              <p:nvPicPr>
                <p:cNvPr id="402" name="Freihand 401">
                  <a:extLst>
                    <a:ext uri="{FF2B5EF4-FFF2-40B4-BE49-F238E27FC236}">
                      <a16:creationId xmlns:a16="http://schemas.microsoft.com/office/drawing/2014/main" id="{EB1A0164-7D75-4259-82D6-D285DC9048E3}"/>
                    </a:ext>
                  </a:extLst>
                </p:cNvPr>
                <p:cNvPicPr/>
                <p:nvPr/>
              </p:nvPicPr>
              <p:blipFill>
                <a:blip r:embed="rId703"/>
                <a:stretch>
                  <a:fillRect/>
                </a:stretch>
              </p:blipFill>
              <p:spPr>
                <a:xfrm>
                  <a:off x="8337627" y="6363240"/>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3" name="Freihand 402">
                  <a:extLst>
                    <a:ext uri="{FF2B5EF4-FFF2-40B4-BE49-F238E27FC236}">
                      <a16:creationId xmlns:a16="http://schemas.microsoft.com/office/drawing/2014/main" id="{2A9372C7-1648-40F4-A347-608AD266AF73}"/>
                    </a:ext>
                  </a:extLst>
                </p14:cNvPr>
                <p14:cNvContentPartPr/>
                <p14:nvPr/>
              </p14:nvContentPartPr>
              <p14:xfrm>
                <a:off x="8377227" y="6317160"/>
                <a:ext cx="137160" cy="161640"/>
              </p14:xfrm>
            </p:contentPart>
          </mc:Choice>
          <mc:Fallback xmlns="">
            <p:pic>
              <p:nvPicPr>
                <p:cNvPr id="403" name="Freihand 402">
                  <a:extLst>
                    <a:ext uri="{FF2B5EF4-FFF2-40B4-BE49-F238E27FC236}">
                      <a16:creationId xmlns:a16="http://schemas.microsoft.com/office/drawing/2014/main" id="{2A9372C7-1648-40F4-A347-608AD266AF73}"/>
                    </a:ext>
                  </a:extLst>
                </p:cNvPr>
                <p:cNvPicPr/>
                <p:nvPr/>
              </p:nvPicPr>
              <p:blipFill>
                <a:blip r:embed="rId705"/>
                <a:stretch>
                  <a:fillRect/>
                </a:stretch>
              </p:blipFill>
              <p:spPr>
                <a:xfrm>
                  <a:off x="8372907" y="6312840"/>
                  <a:ext cx="145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4" name="Freihand 403">
                  <a:extLst>
                    <a:ext uri="{FF2B5EF4-FFF2-40B4-BE49-F238E27FC236}">
                      <a16:creationId xmlns:a16="http://schemas.microsoft.com/office/drawing/2014/main" id="{83605376-B41D-446F-B460-7C8ED3DA9CEB}"/>
                    </a:ext>
                  </a:extLst>
                </p14:cNvPr>
                <p14:cNvContentPartPr/>
                <p14:nvPr/>
              </p14:nvContentPartPr>
              <p14:xfrm>
                <a:off x="7740747" y="6501840"/>
                <a:ext cx="786240" cy="61920"/>
              </p14:xfrm>
            </p:contentPart>
          </mc:Choice>
          <mc:Fallback xmlns="">
            <p:pic>
              <p:nvPicPr>
                <p:cNvPr id="404" name="Freihand 403">
                  <a:extLst>
                    <a:ext uri="{FF2B5EF4-FFF2-40B4-BE49-F238E27FC236}">
                      <a16:creationId xmlns:a16="http://schemas.microsoft.com/office/drawing/2014/main" id="{83605376-B41D-446F-B460-7C8ED3DA9CEB}"/>
                    </a:ext>
                  </a:extLst>
                </p:cNvPr>
                <p:cNvPicPr/>
                <p:nvPr/>
              </p:nvPicPr>
              <p:blipFill>
                <a:blip r:embed="rId707"/>
                <a:stretch>
                  <a:fillRect/>
                </a:stretch>
              </p:blipFill>
              <p:spPr>
                <a:xfrm>
                  <a:off x="7736427" y="6497520"/>
                  <a:ext cx="794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05" name="Freihand 404">
                  <a:extLst>
                    <a:ext uri="{FF2B5EF4-FFF2-40B4-BE49-F238E27FC236}">
                      <a16:creationId xmlns:a16="http://schemas.microsoft.com/office/drawing/2014/main" id="{25E90EB0-376D-4277-9398-5D6359DF0130}"/>
                    </a:ext>
                  </a:extLst>
                </p14:cNvPr>
                <p14:cNvContentPartPr/>
                <p14:nvPr/>
              </p14:nvContentPartPr>
              <p14:xfrm>
                <a:off x="8405667" y="6005400"/>
                <a:ext cx="28080" cy="207000"/>
              </p14:xfrm>
            </p:contentPart>
          </mc:Choice>
          <mc:Fallback xmlns="">
            <p:pic>
              <p:nvPicPr>
                <p:cNvPr id="405" name="Freihand 404">
                  <a:extLst>
                    <a:ext uri="{FF2B5EF4-FFF2-40B4-BE49-F238E27FC236}">
                      <a16:creationId xmlns:a16="http://schemas.microsoft.com/office/drawing/2014/main" id="{25E90EB0-376D-4277-9398-5D6359DF0130}"/>
                    </a:ext>
                  </a:extLst>
                </p:cNvPr>
                <p:cNvPicPr/>
                <p:nvPr/>
              </p:nvPicPr>
              <p:blipFill>
                <a:blip r:embed="rId709"/>
                <a:stretch>
                  <a:fillRect/>
                </a:stretch>
              </p:blipFill>
              <p:spPr>
                <a:xfrm>
                  <a:off x="8401347" y="6001080"/>
                  <a:ext cx="3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06" name="Freihand 405">
                  <a:extLst>
                    <a:ext uri="{FF2B5EF4-FFF2-40B4-BE49-F238E27FC236}">
                      <a16:creationId xmlns:a16="http://schemas.microsoft.com/office/drawing/2014/main" id="{D3B3CFFD-7106-466C-A500-922FE70FBF0E}"/>
                    </a:ext>
                  </a:extLst>
                </p14:cNvPr>
                <p14:cNvContentPartPr/>
                <p14:nvPr/>
              </p14:nvContentPartPr>
              <p14:xfrm>
                <a:off x="8325387" y="6137520"/>
                <a:ext cx="259920" cy="119520"/>
              </p14:xfrm>
            </p:contentPart>
          </mc:Choice>
          <mc:Fallback xmlns="">
            <p:pic>
              <p:nvPicPr>
                <p:cNvPr id="406" name="Freihand 405">
                  <a:extLst>
                    <a:ext uri="{FF2B5EF4-FFF2-40B4-BE49-F238E27FC236}">
                      <a16:creationId xmlns:a16="http://schemas.microsoft.com/office/drawing/2014/main" id="{D3B3CFFD-7106-466C-A500-922FE70FBF0E}"/>
                    </a:ext>
                  </a:extLst>
                </p:cNvPr>
                <p:cNvPicPr/>
                <p:nvPr/>
              </p:nvPicPr>
              <p:blipFill>
                <a:blip r:embed="rId711"/>
                <a:stretch>
                  <a:fillRect/>
                </a:stretch>
              </p:blipFill>
              <p:spPr>
                <a:xfrm>
                  <a:off x="8321067" y="6133200"/>
                  <a:ext cx="268560" cy="128160"/>
                </a:xfrm>
                <a:prstGeom prst="rect">
                  <a:avLst/>
                </a:prstGeom>
              </p:spPr>
            </p:pic>
          </mc:Fallback>
        </mc:AlternateContent>
      </p:grpSp>
      <p:grpSp>
        <p:nvGrpSpPr>
          <p:cNvPr id="419" name="Gruppieren 418">
            <a:extLst>
              <a:ext uri="{FF2B5EF4-FFF2-40B4-BE49-F238E27FC236}">
                <a16:creationId xmlns:a16="http://schemas.microsoft.com/office/drawing/2014/main" id="{2F69D3AE-AA3B-4032-A3E8-3D668A51609C}"/>
              </a:ext>
            </a:extLst>
          </p:cNvPr>
          <p:cNvGrpSpPr/>
          <p:nvPr/>
        </p:nvGrpSpPr>
        <p:grpSpPr>
          <a:xfrm>
            <a:off x="8291187" y="5596800"/>
            <a:ext cx="467280" cy="465480"/>
            <a:chOff x="8291187" y="5596800"/>
            <a:chExt cx="467280" cy="465480"/>
          </a:xfrm>
        </p:grpSpPr>
        <mc:AlternateContent xmlns:mc="http://schemas.openxmlformats.org/markup-compatibility/2006" xmlns:p14="http://schemas.microsoft.com/office/powerpoint/2010/main">
          <mc:Choice Requires="p14">
            <p:contentPart p14:bwMode="auto" r:id="rId712">
              <p14:nvContentPartPr>
                <p14:cNvPr id="408" name="Freihand 407">
                  <a:extLst>
                    <a:ext uri="{FF2B5EF4-FFF2-40B4-BE49-F238E27FC236}">
                      <a16:creationId xmlns:a16="http://schemas.microsoft.com/office/drawing/2014/main" id="{D86C2750-9C07-4A1D-8175-9378A3E6C2CF}"/>
                    </a:ext>
                  </a:extLst>
                </p14:cNvPr>
                <p14:cNvContentPartPr/>
                <p14:nvPr/>
              </p14:nvContentPartPr>
              <p14:xfrm>
                <a:off x="8431587" y="5836200"/>
                <a:ext cx="132840" cy="201600"/>
              </p14:xfrm>
            </p:contentPart>
          </mc:Choice>
          <mc:Fallback xmlns="">
            <p:pic>
              <p:nvPicPr>
                <p:cNvPr id="408" name="Freihand 407">
                  <a:extLst>
                    <a:ext uri="{FF2B5EF4-FFF2-40B4-BE49-F238E27FC236}">
                      <a16:creationId xmlns:a16="http://schemas.microsoft.com/office/drawing/2014/main" id="{D86C2750-9C07-4A1D-8175-9378A3E6C2CF}"/>
                    </a:ext>
                  </a:extLst>
                </p:cNvPr>
                <p:cNvPicPr/>
                <p:nvPr/>
              </p:nvPicPr>
              <p:blipFill>
                <a:blip r:embed="rId713"/>
                <a:stretch>
                  <a:fillRect/>
                </a:stretch>
              </p:blipFill>
              <p:spPr>
                <a:xfrm>
                  <a:off x="8427267" y="5831880"/>
                  <a:ext cx="14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09" name="Freihand 408">
                  <a:extLst>
                    <a:ext uri="{FF2B5EF4-FFF2-40B4-BE49-F238E27FC236}">
                      <a16:creationId xmlns:a16="http://schemas.microsoft.com/office/drawing/2014/main" id="{171C7540-1D9C-48AD-AC1C-4012B0669AED}"/>
                    </a:ext>
                  </a:extLst>
                </p14:cNvPr>
                <p14:cNvContentPartPr/>
                <p14:nvPr/>
              </p14:nvContentPartPr>
              <p14:xfrm>
                <a:off x="8416467" y="5869680"/>
                <a:ext cx="152280" cy="105480"/>
              </p14:xfrm>
            </p:contentPart>
          </mc:Choice>
          <mc:Fallback xmlns="">
            <p:pic>
              <p:nvPicPr>
                <p:cNvPr id="409" name="Freihand 408">
                  <a:extLst>
                    <a:ext uri="{FF2B5EF4-FFF2-40B4-BE49-F238E27FC236}">
                      <a16:creationId xmlns:a16="http://schemas.microsoft.com/office/drawing/2014/main" id="{171C7540-1D9C-48AD-AC1C-4012B0669AED}"/>
                    </a:ext>
                  </a:extLst>
                </p:cNvPr>
                <p:cNvPicPr/>
                <p:nvPr/>
              </p:nvPicPr>
              <p:blipFill>
                <a:blip r:embed="rId715"/>
                <a:stretch>
                  <a:fillRect/>
                </a:stretch>
              </p:blipFill>
              <p:spPr>
                <a:xfrm>
                  <a:off x="8412147" y="5865360"/>
                  <a:ext cx="160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0" name="Freihand 409">
                  <a:extLst>
                    <a:ext uri="{FF2B5EF4-FFF2-40B4-BE49-F238E27FC236}">
                      <a16:creationId xmlns:a16="http://schemas.microsoft.com/office/drawing/2014/main" id="{6AF54FF7-4C72-4A57-A1E9-AA19F8021016}"/>
                    </a:ext>
                  </a:extLst>
                </p14:cNvPr>
                <p14:cNvContentPartPr/>
                <p14:nvPr/>
              </p14:nvContentPartPr>
              <p14:xfrm>
                <a:off x="8371467" y="5749800"/>
                <a:ext cx="169560" cy="266760"/>
              </p14:xfrm>
            </p:contentPart>
          </mc:Choice>
          <mc:Fallback xmlns="">
            <p:pic>
              <p:nvPicPr>
                <p:cNvPr id="410" name="Freihand 409">
                  <a:extLst>
                    <a:ext uri="{FF2B5EF4-FFF2-40B4-BE49-F238E27FC236}">
                      <a16:creationId xmlns:a16="http://schemas.microsoft.com/office/drawing/2014/main" id="{6AF54FF7-4C72-4A57-A1E9-AA19F8021016}"/>
                    </a:ext>
                  </a:extLst>
                </p:cNvPr>
                <p:cNvPicPr/>
                <p:nvPr/>
              </p:nvPicPr>
              <p:blipFill>
                <a:blip r:embed="rId717"/>
                <a:stretch>
                  <a:fillRect/>
                </a:stretch>
              </p:blipFill>
              <p:spPr>
                <a:xfrm>
                  <a:off x="8367147" y="5745480"/>
                  <a:ext cx="178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1" name="Freihand 410">
                  <a:extLst>
                    <a:ext uri="{FF2B5EF4-FFF2-40B4-BE49-F238E27FC236}">
                      <a16:creationId xmlns:a16="http://schemas.microsoft.com/office/drawing/2014/main" id="{E717E029-0E9A-4C15-96F0-5777D390691A}"/>
                    </a:ext>
                  </a:extLst>
                </p14:cNvPr>
                <p14:cNvContentPartPr/>
                <p14:nvPr/>
              </p14:nvContentPartPr>
              <p14:xfrm>
                <a:off x="8359587" y="5837640"/>
                <a:ext cx="144360" cy="16200"/>
              </p14:xfrm>
            </p:contentPart>
          </mc:Choice>
          <mc:Fallback xmlns="">
            <p:pic>
              <p:nvPicPr>
                <p:cNvPr id="411" name="Freihand 410">
                  <a:extLst>
                    <a:ext uri="{FF2B5EF4-FFF2-40B4-BE49-F238E27FC236}">
                      <a16:creationId xmlns:a16="http://schemas.microsoft.com/office/drawing/2014/main" id="{E717E029-0E9A-4C15-96F0-5777D390691A}"/>
                    </a:ext>
                  </a:extLst>
                </p:cNvPr>
                <p:cNvPicPr/>
                <p:nvPr/>
              </p:nvPicPr>
              <p:blipFill>
                <a:blip r:embed="rId719"/>
                <a:stretch>
                  <a:fillRect/>
                </a:stretch>
              </p:blipFill>
              <p:spPr>
                <a:xfrm>
                  <a:off x="8355267" y="5833320"/>
                  <a:ext cx="153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12" name="Freihand 411">
                  <a:extLst>
                    <a:ext uri="{FF2B5EF4-FFF2-40B4-BE49-F238E27FC236}">
                      <a16:creationId xmlns:a16="http://schemas.microsoft.com/office/drawing/2014/main" id="{EC703B3E-01F3-4FA9-B77B-622C655EF97C}"/>
                    </a:ext>
                  </a:extLst>
                </p14:cNvPr>
                <p14:cNvContentPartPr/>
                <p14:nvPr/>
              </p14:nvContentPartPr>
              <p14:xfrm>
                <a:off x="8291187" y="5596800"/>
                <a:ext cx="467280" cy="465480"/>
              </p14:xfrm>
            </p:contentPart>
          </mc:Choice>
          <mc:Fallback xmlns="">
            <p:pic>
              <p:nvPicPr>
                <p:cNvPr id="412" name="Freihand 411">
                  <a:extLst>
                    <a:ext uri="{FF2B5EF4-FFF2-40B4-BE49-F238E27FC236}">
                      <a16:creationId xmlns:a16="http://schemas.microsoft.com/office/drawing/2014/main" id="{EC703B3E-01F3-4FA9-B77B-622C655EF97C}"/>
                    </a:ext>
                  </a:extLst>
                </p:cNvPr>
                <p:cNvPicPr/>
                <p:nvPr/>
              </p:nvPicPr>
              <p:blipFill>
                <a:blip r:embed="rId721"/>
                <a:stretch>
                  <a:fillRect/>
                </a:stretch>
              </p:blipFill>
              <p:spPr>
                <a:xfrm>
                  <a:off x="8286867" y="5592480"/>
                  <a:ext cx="475920" cy="47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2">
            <p14:nvContentPartPr>
              <p14:cNvPr id="490" name="Freihand 489">
                <a:extLst>
                  <a:ext uri="{FF2B5EF4-FFF2-40B4-BE49-F238E27FC236}">
                    <a16:creationId xmlns:a16="http://schemas.microsoft.com/office/drawing/2014/main" id="{5EF37C9F-415F-4FCD-88EE-C5A4888164A4}"/>
                  </a:ext>
                </a:extLst>
              </p14:cNvPr>
              <p14:cNvContentPartPr/>
              <p14:nvPr/>
            </p14:nvContentPartPr>
            <p14:xfrm>
              <a:off x="8923347" y="990240"/>
              <a:ext cx="2295720" cy="67680"/>
            </p14:xfrm>
          </p:contentPart>
        </mc:Choice>
        <mc:Fallback xmlns="">
          <p:pic>
            <p:nvPicPr>
              <p:cNvPr id="490" name="Freihand 489">
                <a:extLst>
                  <a:ext uri="{FF2B5EF4-FFF2-40B4-BE49-F238E27FC236}">
                    <a16:creationId xmlns:a16="http://schemas.microsoft.com/office/drawing/2014/main" id="{5EF37C9F-415F-4FCD-88EE-C5A4888164A4}"/>
                  </a:ext>
                </a:extLst>
              </p:cNvPr>
              <p:cNvPicPr/>
              <p:nvPr/>
            </p:nvPicPr>
            <p:blipFill>
              <a:blip r:embed="rId723"/>
              <a:stretch>
                <a:fillRect/>
              </a:stretch>
            </p:blipFill>
            <p:spPr>
              <a:xfrm>
                <a:off x="8919027" y="985920"/>
                <a:ext cx="2304360" cy="76320"/>
              </a:xfrm>
              <a:prstGeom prst="rect">
                <a:avLst/>
              </a:prstGeom>
            </p:spPr>
          </p:pic>
        </mc:Fallback>
      </mc:AlternateContent>
      <p:grpSp>
        <p:nvGrpSpPr>
          <p:cNvPr id="492" name="Gruppieren 491">
            <a:extLst>
              <a:ext uri="{FF2B5EF4-FFF2-40B4-BE49-F238E27FC236}">
                <a16:creationId xmlns:a16="http://schemas.microsoft.com/office/drawing/2014/main" id="{794EC1CA-BCB1-4D81-9C36-B640E8A22B51}"/>
              </a:ext>
            </a:extLst>
          </p:cNvPr>
          <p:cNvGrpSpPr/>
          <p:nvPr/>
        </p:nvGrpSpPr>
        <p:grpSpPr>
          <a:xfrm>
            <a:off x="8514387" y="19320"/>
            <a:ext cx="3504960" cy="1257840"/>
            <a:chOff x="8514387" y="19320"/>
            <a:chExt cx="3504960" cy="1257840"/>
          </a:xfrm>
        </p:grpSpPr>
        <mc:AlternateContent xmlns:mc="http://schemas.openxmlformats.org/markup-compatibility/2006" xmlns:p14="http://schemas.microsoft.com/office/powerpoint/2010/main">
          <mc:Choice Requires="p14">
            <p:contentPart p14:bwMode="auto" r:id="rId724">
              <p14:nvContentPartPr>
                <p14:cNvPr id="2" name="Freihand 1">
                  <a:extLst>
                    <a:ext uri="{FF2B5EF4-FFF2-40B4-BE49-F238E27FC236}">
                      <a16:creationId xmlns:a16="http://schemas.microsoft.com/office/drawing/2014/main" id="{3FB5EF88-8401-4FAB-B4B0-D4E07D217939}"/>
                    </a:ext>
                  </a:extLst>
                </p14:cNvPr>
                <p14:cNvContentPartPr/>
                <p14:nvPr/>
              </p14:nvContentPartPr>
              <p14:xfrm>
                <a:off x="11591667" y="228480"/>
                <a:ext cx="82800" cy="188640"/>
              </p14:xfrm>
            </p:contentPart>
          </mc:Choice>
          <mc:Fallback xmlns="">
            <p:pic>
              <p:nvPicPr>
                <p:cNvPr id="2" name="Freihand 1">
                  <a:extLst>
                    <a:ext uri="{FF2B5EF4-FFF2-40B4-BE49-F238E27FC236}">
                      <a16:creationId xmlns:a16="http://schemas.microsoft.com/office/drawing/2014/main" id="{3FB5EF88-8401-4FAB-B4B0-D4E07D217939}"/>
                    </a:ext>
                  </a:extLst>
                </p:cNvPr>
                <p:cNvPicPr/>
                <p:nvPr/>
              </p:nvPicPr>
              <p:blipFill>
                <a:blip r:embed="rId725"/>
                <a:stretch>
                  <a:fillRect/>
                </a:stretch>
              </p:blipFill>
              <p:spPr>
                <a:xfrm>
                  <a:off x="11587347" y="224160"/>
                  <a:ext cx="91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 name="Freihand 4">
                  <a:extLst>
                    <a:ext uri="{FF2B5EF4-FFF2-40B4-BE49-F238E27FC236}">
                      <a16:creationId xmlns:a16="http://schemas.microsoft.com/office/drawing/2014/main" id="{7F8D3BEF-0F99-436F-9651-B278F4565688}"/>
                    </a:ext>
                  </a:extLst>
                </p14:cNvPr>
                <p14:cNvContentPartPr/>
                <p14:nvPr/>
              </p14:nvContentPartPr>
              <p14:xfrm>
                <a:off x="11500227" y="275640"/>
                <a:ext cx="226440" cy="156240"/>
              </p14:xfrm>
            </p:contentPart>
          </mc:Choice>
          <mc:Fallback xmlns="">
            <p:pic>
              <p:nvPicPr>
                <p:cNvPr id="5" name="Freihand 4">
                  <a:extLst>
                    <a:ext uri="{FF2B5EF4-FFF2-40B4-BE49-F238E27FC236}">
                      <a16:creationId xmlns:a16="http://schemas.microsoft.com/office/drawing/2014/main" id="{7F8D3BEF-0F99-436F-9651-B278F4565688}"/>
                    </a:ext>
                  </a:extLst>
                </p:cNvPr>
                <p:cNvPicPr/>
                <p:nvPr/>
              </p:nvPicPr>
              <p:blipFill>
                <a:blip r:embed="rId727"/>
                <a:stretch>
                  <a:fillRect/>
                </a:stretch>
              </p:blipFill>
              <p:spPr>
                <a:xfrm>
                  <a:off x="11495907" y="271320"/>
                  <a:ext cx="23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13" name="Freihand 412">
                  <a:extLst>
                    <a:ext uri="{FF2B5EF4-FFF2-40B4-BE49-F238E27FC236}">
                      <a16:creationId xmlns:a16="http://schemas.microsoft.com/office/drawing/2014/main" id="{CBF5E898-CD35-4F6B-ADC6-E5E384ADE4E8}"/>
                    </a:ext>
                  </a:extLst>
                </p14:cNvPr>
                <p14:cNvContentPartPr/>
                <p14:nvPr/>
              </p14:nvContentPartPr>
              <p14:xfrm>
                <a:off x="8666307" y="169440"/>
                <a:ext cx="108000" cy="134640"/>
              </p14:xfrm>
            </p:contentPart>
          </mc:Choice>
          <mc:Fallback xmlns="">
            <p:pic>
              <p:nvPicPr>
                <p:cNvPr id="413" name="Freihand 412">
                  <a:extLst>
                    <a:ext uri="{FF2B5EF4-FFF2-40B4-BE49-F238E27FC236}">
                      <a16:creationId xmlns:a16="http://schemas.microsoft.com/office/drawing/2014/main" id="{CBF5E898-CD35-4F6B-ADC6-E5E384ADE4E8}"/>
                    </a:ext>
                  </a:extLst>
                </p:cNvPr>
                <p:cNvPicPr/>
                <p:nvPr/>
              </p:nvPicPr>
              <p:blipFill>
                <a:blip r:embed="rId729"/>
                <a:stretch>
                  <a:fillRect/>
                </a:stretch>
              </p:blipFill>
              <p:spPr>
                <a:xfrm>
                  <a:off x="8661987" y="165120"/>
                  <a:ext cx="11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14" name="Freihand 413">
                  <a:extLst>
                    <a:ext uri="{FF2B5EF4-FFF2-40B4-BE49-F238E27FC236}">
                      <a16:creationId xmlns:a16="http://schemas.microsoft.com/office/drawing/2014/main" id="{A840910A-0F62-47E5-9C10-F735D1EFADFD}"/>
                    </a:ext>
                  </a:extLst>
                </p14:cNvPr>
                <p14:cNvContentPartPr/>
                <p14:nvPr/>
              </p14:nvContentPartPr>
              <p14:xfrm>
                <a:off x="8637867" y="207600"/>
                <a:ext cx="119160" cy="52200"/>
              </p14:xfrm>
            </p:contentPart>
          </mc:Choice>
          <mc:Fallback xmlns="">
            <p:pic>
              <p:nvPicPr>
                <p:cNvPr id="414" name="Freihand 413">
                  <a:extLst>
                    <a:ext uri="{FF2B5EF4-FFF2-40B4-BE49-F238E27FC236}">
                      <a16:creationId xmlns:a16="http://schemas.microsoft.com/office/drawing/2014/main" id="{A840910A-0F62-47E5-9C10-F735D1EFADFD}"/>
                    </a:ext>
                  </a:extLst>
                </p:cNvPr>
                <p:cNvPicPr/>
                <p:nvPr/>
              </p:nvPicPr>
              <p:blipFill>
                <a:blip r:embed="rId731"/>
                <a:stretch>
                  <a:fillRect/>
                </a:stretch>
              </p:blipFill>
              <p:spPr>
                <a:xfrm>
                  <a:off x="8633547" y="203280"/>
                  <a:ext cx="127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15" name="Freihand 414">
                  <a:extLst>
                    <a:ext uri="{FF2B5EF4-FFF2-40B4-BE49-F238E27FC236}">
                      <a16:creationId xmlns:a16="http://schemas.microsoft.com/office/drawing/2014/main" id="{8CF5931A-D1D7-4BE6-A371-5D2FCB2C0B64}"/>
                    </a:ext>
                  </a:extLst>
                </p14:cNvPr>
                <p14:cNvContentPartPr/>
                <p14:nvPr/>
              </p14:nvContentPartPr>
              <p14:xfrm>
                <a:off x="8655507" y="111840"/>
                <a:ext cx="100800" cy="199800"/>
              </p14:xfrm>
            </p:contentPart>
          </mc:Choice>
          <mc:Fallback xmlns="">
            <p:pic>
              <p:nvPicPr>
                <p:cNvPr id="415" name="Freihand 414">
                  <a:extLst>
                    <a:ext uri="{FF2B5EF4-FFF2-40B4-BE49-F238E27FC236}">
                      <a16:creationId xmlns:a16="http://schemas.microsoft.com/office/drawing/2014/main" id="{8CF5931A-D1D7-4BE6-A371-5D2FCB2C0B64}"/>
                    </a:ext>
                  </a:extLst>
                </p:cNvPr>
                <p:cNvPicPr/>
                <p:nvPr/>
              </p:nvPicPr>
              <p:blipFill>
                <a:blip r:embed="rId733"/>
                <a:stretch>
                  <a:fillRect/>
                </a:stretch>
              </p:blipFill>
              <p:spPr>
                <a:xfrm>
                  <a:off x="8651187" y="107520"/>
                  <a:ext cx="109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16" name="Freihand 415">
                  <a:extLst>
                    <a:ext uri="{FF2B5EF4-FFF2-40B4-BE49-F238E27FC236}">
                      <a16:creationId xmlns:a16="http://schemas.microsoft.com/office/drawing/2014/main" id="{436260C3-2BC9-4E75-AF40-FCB7D2B36669}"/>
                    </a:ext>
                  </a:extLst>
                </p14:cNvPr>
                <p14:cNvContentPartPr/>
                <p14:nvPr/>
              </p14:nvContentPartPr>
              <p14:xfrm>
                <a:off x="8549667" y="182400"/>
                <a:ext cx="108360" cy="23760"/>
              </p14:xfrm>
            </p:contentPart>
          </mc:Choice>
          <mc:Fallback xmlns="">
            <p:pic>
              <p:nvPicPr>
                <p:cNvPr id="416" name="Freihand 415">
                  <a:extLst>
                    <a:ext uri="{FF2B5EF4-FFF2-40B4-BE49-F238E27FC236}">
                      <a16:creationId xmlns:a16="http://schemas.microsoft.com/office/drawing/2014/main" id="{436260C3-2BC9-4E75-AF40-FCB7D2B36669}"/>
                    </a:ext>
                  </a:extLst>
                </p:cNvPr>
                <p:cNvPicPr/>
                <p:nvPr/>
              </p:nvPicPr>
              <p:blipFill>
                <a:blip r:embed="rId735"/>
                <a:stretch>
                  <a:fillRect/>
                </a:stretch>
              </p:blipFill>
              <p:spPr>
                <a:xfrm>
                  <a:off x="8545347" y="178080"/>
                  <a:ext cx="117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17" name="Freihand 416">
                  <a:extLst>
                    <a:ext uri="{FF2B5EF4-FFF2-40B4-BE49-F238E27FC236}">
                      <a16:creationId xmlns:a16="http://schemas.microsoft.com/office/drawing/2014/main" id="{CC21210D-5A66-49EF-8CE3-78E0FB8DA457}"/>
                    </a:ext>
                  </a:extLst>
                </p14:cNvPr>
                <p14:cNvContentPartPr/>
                <p14:nvPr/>
              </p14:nvContentPartPr>
              <p14:xfrm>
                <a:off x="8514387" y="72600"/>
                <a:ext cx="330840" cy="311760"/>
              </p14:xfrm>
            </p:contentPart>
          </mc:Choice>
          <mc:Fallback xmlns="">
            <p:pic>
              <p:nvPicPr>
                <p:cNvPr id="417" name="Freihand 416">
                  <a:extLst>
                    <a:ext uri="{FF2B5EF4-FFF2-40B4-BE49-F238E27FC236}">
                      <a16:creationId xmlns:a16="http://schemas.microsoft.com/office/drawing/2014/main" id="{CC21210D-5A66-49EF-8CE3-78E0FB8DA457}"/>
                    </a:ext>
                  </a:extLst>
                </p:cNvPr>
                <p:cNvPicPr/>
                <p:nvPr/>
              </p:nvPicPr>
              <p:blipFill>
                <a:blip r:embed="rId737"/>
                <a:stretch>
                  <a:fillRect/>
                </a:stretch>
              </p:blipFill>
              <p:spPr>
                <a:xfrm>
                  <a:off x="8510067" y="68280"/>
                  <a:ext cx="3394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20" name="Freihand 419">
                  <a:extLst>
                    <a:ext uri="{FF2B5EF4-FFF2-40B4-BE49-F238E27FC236}">
                      <a16:creationId xmlns:a16="http://schemas.microsoft.com/office/drawing/2014/main" id="{7A7D10EC-B2F9-4AAA-A88A-624C5439D45A}"/>
                    </a:ext>
                  </a:extLst>
                </p14:cNvPr>
                <p14:cNvContentPartPr/>
                <p14:nvPr/>
              </p14:nvContentPartPr>
              <p14:xfrm>
                <a:off x="8980947" y="69720"/>
                <a:ext cx="169200" cy="187920"/>
              </p14:xfrm>
            </p:contentPart>
          </mc:Choice>
          <mc:Fallback xmlns="">
            <p:pic>
              <p:nvPicPr>
                <p:cNvPr id="420" name="Freihand 419">
                  <a:extLst>
                    <a:ext uri="{FF2B5EF4-FFF2-40B4-BE49-F238E27FC236}">
                      <a16:creationId xmlns:a16="http://schemas.microsoft.com/office/drawing/2014/main" id="{7A7D10EC-B2F9-4AAA-A88A-624C5439D45A}"/>
                    </a:ext>
                  </a:extLst>
                </p:cNvPr>
                <p:cNvPicPr/>
                <p:nvPr/>
              </p:nvPicPr>
              <p:blipFill>
                <a:blip r:embed="rId739"/>
                <a:stretch>
                  <a:fillRect/>
                </a:stretch>
              </p:blipFill>
              <p:spPr>
                <a:xfrm>
                  <a:off x="8976627" y="65400"/>
                  <a:ext cx="17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21" name="Freihand 420">
                  <a:extLst>
                    <a:ext uri="{FF2B5EF4-FFF2-40B4-BE49-F238E27FC236}">
                      <a16:creationId xmlns:a16="http://schemas.microsoft.com/office/drawing/2014/main" id="{CFE6C692-27EE-43C6-8ECA-984105B46C0E}"/>
                    </a:ext>
                  </a:extLst>
                </p14:cNvPr>
                <p14:cNvContentPartPr/>
                <p14:nvPr/>
              </p14:nvContentPartPr>
              <p14:xfrm>
                <a:off x="9346707" y="67200"/>
                <a:ext cx="153720" cy="181800"/>
              </p14:xfrm>
            </p:contentPart>
          </mc:Choice>
          <mc:Fallback xmlns="">
            <p:pic>
              <p:nvPicPr>
                <p:cNvPr id="421" name="Freihand 420">
                  <a:extLst>
                    <a:ext uri="{FF2B5EF4-FFF2-40B4-BE49-F238E27FC236}">
                      <a16:creationId xmlns:a16="http://schemas.microsoft.com/office/drawing/2014/main" id="{CFE6C692-27EE-43C6-8ECA-984105B46C0E}"/>
                    </a:ext>
                  </a:extLst>
                </p:cNvPr>
                <p:cNvPicPr/>
                <p:nvPr/>
              </p:nvPicPr>
              <p:blipFill>
                <a:blip r:embed="rId741"/>
                <a:stretch>
                  <a:fillRect/>
                </a:stretch>
              </p:blipFill>
              <p:spPr>
                <a:xfrm>
                  <a:off x="9342387" y="62880"/>
                  <a:ext cx="162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22" name="Freihand 421">
                  <a:extLst>
                    <a:ext uri="{FF2B5EF4-FFF2-40B4-BE49-F238E27FC236}">
                      <a16:creationId xmlns:a16="http://schemas.microsoft.com/office/drawing/2014/main" id="{6C9DFF2D-6670-49E6-8357-19C1959C63D5}"/>
                    </a:ext>
                  </a:extLst>
                </p14:cNvPr>
                <p14:cNvContentPartPr/>
                <p14:nvPr/>
              </p14:nvContentPartPr>
              <p14:xfrm>
                <a:off x="9497907" y="71160"/>
                <a:ext cx="189000" cy="240480"/>
              </p14:xfrm>
            </p:contentPart>
          </mc:Choice>
          <mc:Fallback xmlns="">
            <p:pic>
              <p:nvPicPr>
                <p:cNvPr id="422" name="Freihand 421">
                  <a:extLst>
                    <a:ext uri="{FF2B5EF4-FFF2-40B4-BE49-F238E27FC236}">
                      <a16:creationId xmlns:a16="http://schemas.microsoft.com/office/drawing/2014/main" id="{6C9DFF2D-6670-49E6-8357-19C1959C63D5}"/>
                    </a:ext>
                  </a:extLst>
                </p:cNvPr>
                <p:cNvPicPr/>
                <p:nvPr/>
              </p:nvPicPr>
              <p:blipFill>
                <a:blip r:embed="rId743"/>
                <a:stretch>
                  <a:fillRect/>
                </a:stretch>
              </p:blipFill>
              <p:spPr>
                <a:xfrm>
                  <a:off x="9493587" y="66840"/>
                  <a:ext cx="197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23" name="Freihand 422">
                  <a:extLst>
                    <a:ext uri="{FF2B5EF4-FFF2-40B4-BE49-F238E27FC236}">
                      <a16:creationId xmlns:a16="http://schemas.microsoft.com/office/drawing/2014/main" id="{1AB93C90-5A2E-45C1-A27C-BEB95C09E2F5}"/>
                    </a:ext>
                  </a:extLst>
                </p14:cNvPr>
                <p14:cNvContentPartPr/>
                <p14:nvPr/>
              </p14:nvContentPartPr>
              <p14:xfrm>
                <a:off x="9721107" y="95640"/>
                <a:ext cx="13320" cy="35280"/>
              </p14:xfrm>
            </p:contentPart>
          </mc:Choice>
          <mc:Fallback xmlns="">
            <p:pic>
              <p:nvPicPr>
                <p:cNvPr id="423" name="Freihand 422">
                  <a:extLst>
                    <a:ext uri="{FF2B5EF4-FFF2-40B4-BE49-F238E27FC236}">
                      <a16:creationId xmlns:a16="http://schemas.microsoft.com/office/drawing/2014/main" id="{1AB93C90-5A2E-45C1-A27C-BEB95C09E2F5}"/>
                    </a:ext>
                  </a:extLst>
                </p:cNvPr>
                <p:cNvPicPr/>
                <p:nvPr/>
              </p:nvPicPr>
              <p:blipFill>
                <a:blip r:embed="rId745"/>
                <a:stretch>
                  <a:fillRect/>
                </a:stretch>
              </p:blipFill>
              <p:spPr>
                <a:xfrm>
                  <a:off x="9716787" y="91320"/>
                  <a:ext cx="21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24" name="Freihand 423">
                  <a:extLst>
                    <a:ext uri="{FF2B5EF4-FFF2-40B4-BE49-F238E27FC236}">
                      <a16:creationId xmlns:a16="http://schemas.microsoft.com/office/drawing/2014/main" id="{5C6481C8-494E-4559-87E1-B61239BAE7B9}"/>
                    </a:ext>
                  </a:extLst>
                </p14:cNvPr>
                <p14:cNvContentPartPr/>
                <p14:nvPr/>
              </p14:nvContentPartPr>
              <p14:xfrm>
                <a:off x="9754587" y="142440"/>
                <a:ext cx="192240" cy="92880"/>
              </p14:xfrm>
            </p:contentPart>
          </mc:Choice>
          <mc:Fallback xmlns="">
            <p:pic>
              <p:nvPicPr>
                <p:cNvPr id="424" name="Freihand 423">
                  <a:extLst>
                    <a:ext uri="{FF2B5EF4-FFF2-40B4-BE49-F238E27FC236}">
                      <a16:creationId xmlns:a16="http://schemas.microsoft.com/office/drawing/2014/main" id="{5C6481C8-494E-4559-87E1-B61239BAE7B9}"/>
                    </a:ext>
                  </a:extLst>
                </p:cNvPr>
                <p:cNvPicPr/>
                <p:nvPr/>
              </p:nvPicPr>
              <p:blipFill>
                <a:blip r:embed="rId747"/>
                <a:stretch>
                  <a:fillRect/>
                </a:stretch>
              </p:blipFill>
              <p:spPr>
                <a:xfrm>
                  <a:off x="9750267" y="138120"/>
                  <a:ext cx="200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5" name="Freihand 424">
                  <a:extLst>
                    <a:ext uri="{FF2B5EF4-FFF2-40B4-BE49-F238E27FC236}">
                      <a16:creationId xmlns:a16="http://schemas.microsoft.com/office/drawing/2014/main" id="{B9CE19DC-3CFC-4A1C-823D-A0F1F799ABCD}"/>
                    </a:ext>
                  </a:extLst>
                </p14:cNvPr>
                <p14:cNvContentPartPr/>
                <p14:nvPr/>
              </p14:nvContentPartPr>
              <p14:xfrm>
                <a:off x="10109547" y="127320"/>
                <a:ext cx="282240" cy="81000"/>
              </p14:xfrm>
            </p:contentPart>
          </mc:Choice>
          <mc:Fallback xmlns="">
            <p:pic>
              <p:nvPicPr>
                <p:cNvPr id="425" name="Freihand 424">
                  <a:extLst>
                    <a:ext uri="{FF2B5EF4-FFF2-40B4-BE49-F238E27FC236}">
                      <a16:creationId xmlns:a16="http://schemas.microsoft.com/office/drawing/2014/main" id="{B9CE19DC-3CFC-4A1C-823D-A0F1F799ABCD}"/>
                    </a:ext>
                  </a:extLst>
                </p:cNvPr>
                <p:cNvPicPr/>
                <p:nvPr/>
              </p:nvPicPr>
              <p:blipFill>
                <a:blip r:embed="rId749"/>
                <a:stretch>
                  <a:fillRect/>
                </a:stretch>
              </p:blipFill>
              <p:spPr>
                <a:xfrm>
                  <a:off x="10105227" y="123000"/>
                  <a:ext cx="290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6" name="Freihand 425">
                  <a:extLst>
                    <a:ext uri="{FF2B5EF4-FFF2-40B4-BE49-F238E27FC236}">
                      <a16:creationId xmlns:a16="http://schemas.microsoft.com/office/drawing/2014/main" id="{326D9A2B-AC6C-4DCB-8E47-FA29D395E803}"/>
                    </a:ext>
                  </a:extLst>
                </p14:cNvPr>
                <p14:cNvContentPartPr/>
                <p14:nvPr/>
              </p14:nvContentPartPr>
              <p14:xfrm>
                <a:off x="10382787" y="88800"/>
                <a:ext cx="15120" cy="27360"/>
              </p14:xfrm>
            </p:contentPart>
          </mc:Choice>
          <mc:Fallback xmlns="">
            <p:pic>
              <p:nvPicPr>
                <p:cNvPr id="426" name="Freihand 425">
                  <a:extLst>
                    <a:ext uri="{FF2B5EF4-FFF2-40B4-BE49-F238E27FC236}">
                      <a16:creationId xmlns:a16="http://schemas.microsoft.com/office/drawing/2014/main" id="{326D9A2B-AC6C-4DCB-8E47-FA29D395E803}"/>
                    </a:ext>
                  </a:extLst>
                </p:cNvPr>
                <p:cNvPicPr/>
                <p:nvPr/>
              </p:nvPicPr>
              <p:blipFill>
                <a:blip r:embed="rId751"/>
                <a:stretch>
                  <a:fillRect/>
                </a:stretch>
              </p:blipFill>
              <p:spPr>
                <a:xfrm>
                  <a:off x="10378467" y="84480"/>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7" name="Freihand 426">
                  <a:extLst>
                    <a:ext uri="{FF2B5EF4-FFF2-40B4-BE49-F238E27FC236}">
                      <a16:creationId xmlns:a16="http://schemas.microsoft.com/office/drawing/2014/main" id="{ECAA4233-16A1-460D-9BC4-0E24FE705A2A}"/>
                    </a:ext>
                  </a:extLst>
                </p14:cNvPr>
                <p14:cNvContentPartPr/>
                <p14:nvPr/>
              </p14:nvContentPartPr>
              <p14:xfrm>
                <a:off x="10428867" y="79800"/>
                <a:ext cx="146160" cy="123840"/>
              </p14:xfrm>
            </p:contentPart>
          </mc:Choice>
          <mc:Fallback xmlns="">
            <p:pic>
              <p:nvPicPr>
                <p:cNvPr id="427" name="Freihand 426">
                  <a:extLst>
                    <a:ext uri="{FF2B5EF4-FFF2-40B4-BE49-F238E27FC236}">
                      <a16:creationId xmlns:a16="http://schemas.microsoft.com/office/drawing/2014/main" id="{ECAA4233-16A1-460D-9BC4-0E24FE705A2A}"/>
                    </a:ext>
                  </a:extLst>
                </p:cNvPr>
                <p:cNvPicPr/>
                <p:nvPr/>
              </p:nvPicPr>
              <p:blipFill>
                <a:blip r:embed="rId753"/>
                <a:stretch>
                  <a:fillRect/>
                </a:stretch>
              </p:blipFill>
              <p:spPr>
                <a:xfrm>
                  <a:off x="10424547" y="75480"/>
                  <a:ext cx="154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8" name="Freihand 427">
                  <a:extLst>
                    <a:ext uri="{FF2B5EF4-FFF2-40B4-BE49-F238E27FC236}">
                      <a16:creationId xmlns:a16="http://schemas.microsoft.com/office/drawing/2014/main" id="{38A25899-C969-4F2F-A3E7-926F144B10D8}"/>
                    </a:ext>
                  </a:extLst>
                </p14:cNvPr>
                <p14:cNvContentPartPr/>
                <p14:nvPr/>
              </p14:nvContentPartPr>
              <p14:xfrm>
                <a:off x="10731627" y="79440"/>
                <a:ext cx="263520" cy="159480"/>
              </p14:xfrm>
            </p:contentPart>
          </mc:Choice>
          <mc:Fallback xmlns="">
            <p:pic>
              <p:nvPicPr>
                <p:cNvPr id="428" name="Freihand 427">
                  <a:extLst>
                    <a:ext uri="{FF2B5EF4-FFF2-40B4-BE49-F238E27FC236}">
                      <a16:creationId xmlns:a16="http://schemas.microsoft.com/office/drawing/2014/main" id="{38A25899-C969-4F2F-A3E7-926F144B10D8}"/>
                    </a:ext>
                  </a:extLst>
                </p:cNvPr>
                <p:cNvPicPr/>
                <p:nvPr/>
              </p:nvPicPr>
              <p:blipFill>
                <a:blip r:embed="rId755"/>
                <a:stretch>
                  <a:fillRect/>
                </a:stretch>
              </p:blipFill>
              <p:spPr>
                <a:xfrm>
                  <a:off x="10727307" y="75120"/>
                  <a:ext cx="272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9" name="Freihand 428">
                  <a:extLst>
                    <a:ext uri="{FF2B5EF4-FFF2-40B4-BE49-F238E27FC236}">
                      <a16:creationId xmlns:a16="http://schemas.microsoft.com/office/drawing/2014/main" id="{1877DF09-DEB5-404C-92C5-AD733AC23D27}"/>
                    </a:ext>
                  </a:extLst>
                </p14:cNvPr>
                <p14:cNvContentPartPr/>
                <p14:nvPr/>
              </p14:nvContentPartPr>
              <p14:xfrm>
                <a:off x="10926747" y="19320"/>
                <a:ext cx="360" cy="360"/>
              </p14:xfrm>
            </p:contentPart>
          </mc:Choice>
          <mc:Fallback xmlns="">
            <p:pic>
              <p:nvPicPr>
                <p:cNvPr id="429" name="Freihand 428">
                  <a:extLst>
                    <a:ext uri="{FF2B5EF4-FFF2-40B4-BE49-F238E27FC236}">
                      <a16:creationId xmlns:a16="http://schemas.microsoft.com/office/drawing/2014/main" id="{1877DF09-DEB5-404C-92C5-AD733AC23D27}"/>
                    </a:ext>
                  </a:extLst>
                </p:cNvPr>
                <p:cNvPicPr/>
                <p:nvPr/>
              </p:nvPicPr>
              <p:blipFill>
                <a:blip r:embed="rId113"/>
                <a:stretch>
                  <a:fillRect/>
                </a:stretch>
              </p:blipFill>
              <p:spPr>
                <a:xfrm>
                  <a:off x="10922427" y="15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0" name="Freihand 429">
                  <a:extLst>
                    <a:ext uri="{FF2B5EF4-FFF2-40B4-BE49-F238E27FC236}">
                      <a16:creationId xmlns:a16="http://schemas.microsoft.com/office/drawing/2014/main" id="{FB1428BD-FC16-479A-AEA8-1BECAFA71AF6}"/>
                    </a:ext>
                  </a:extLst>
                </p14:cNvPr>
                <p14:cNvContentPartPr/>
                <p14:nvPr/>
              </p14:nvContentPartPr>
              <p14:xfrm>
                <a:off x="11018907" y="114000"/>
                <a:ext cx="357120" cy="102600"/>
              </p14:xfrm>
            </p:contentPart>
          </mc:Choice>
          <mc:Fallback xmlns="">
            <p:pic>
              <p:nvPicPr>
                <p:cNvPr id="430" name="Freihand 429">
                  <a:extLst>
                    <a:ext uri="{FF2B5EF4-FFF2-40B4-BE49-F238E27FC236}">
                      <a16:creationId xmlns:a16="http://schemas.microsoft.com/office/drawing/2014/main" id="{FB1428BD-FC16-479A-AEA8-1BECAFA71AF6}"/>
                    </a:ext>
                  </a:extLst>
                </p:cNvPr>
                <p:cNvPicPr/>
                <p:nvPr/>
              </p:nvPicPr>
              <p:blipFill>
                <a:blip r:embed="rId758"/>
                <a:stretch>
                  <a:fillRect/>
                </a:stretch>
              </p:blipFill>
              <p:spPr>
                <a:xfrm>
                  <a:off x="11014587" y="109680"/>
                  <a:ext cx="365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1" name="Freihand 430">
                  <a:extLst>
                    <a:ext uri="{FF2B5EF4-FFF2-40B4-BE49-F238E27FC236}">
                      <a16:creationId xmlns:a16="http://schemas.microsoft.com/office/drawing/2014/main" id="{536281DA-3183-4806-BB52-89DDB548E8CE}"/>
                    </a:ext>
                  </a:extLst>
                </p14:cNvPr>
                <p14:cNvContentPartPr/>
                <p14:nvPr/>
              </p14:nvContentPartPr>
              <p14:xfrm>
                <a:off x="11382867" y="86280"/>
                <a:ext cx="360" cy="360"/>
              </p14:xfrm>
            </p:contentPart>
          </mc:Choice>
          <mc:Fallback xmlns="">
            <p:pic>
              <p:nvPicPr>
                <p:cNvPr id="431" name="Freihand 430">
                  <a:extLst>
                    <a:ext uri="{FF2B5EF4-FFF2-40B4-BE49-F238E27FC236}">
                      <a16:creationId xmlns:a16="http://schemas.microsoft.com/office/drawing/2014/main" id="{536281DA-3183-4806-BB52-89DDB548E8CE}"/>
                    </a:ext>
                  </a:extLst>
                </p:cNvPr>
                <p:cNvPicPr/>
                <p:nvPr/>
              </p:nvPicPr>
              <p:blipFill>
                <a:blip r:embed="rId113"/>
                <a:stretch>
                  <a:fillRect/>
                </a:stretch>
              </p:blipFill>
              <p:spPr>
                <a:xfrm>
                  <a:off x="11378547" y="81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2" name="Freihand 431">
                  <a:extLst>
                    <a:ext uri="{FF2B5EF4-FFF2-40B4-BE49-F238E27FC236}">
                      <a16:creationId xmlns:a16="http://schemas.microsoft.com/office/drawing/2014/main" id="{64B046C7-2E2B-4420-95EB-B370934A8A08}"/>
                    </a:ext>
                  </a:extLst>
                </p14:cNvPr>
                <p14:cNvContentPartPr/>
                <p14:nvPr/>
              </p14:nvContentPartPr>
              <p14:xfrm>
                <a:off x="11401587" y="129480"/>
                <a:ext cx="105120" cy="100080"/>
              </p14:xfrm>
            </p:contentPart>
          </mc:Choice>
          <mc:Fallback xmlns="">
            <p:pic>
              <p:nvPicPr>
                <p:cNvPr id="432" name="Freihand 431">
                  <a:extLst>
                    <a:ext uri="{FF2B5EF4-FFF2-40B4-BE49-F238E27FC236}">
                      <a16:creationId xmlns:a16="http://schemas.microsoft.com/office/drawing/2014/main" id="{64B046C7-2E2B-4420-95EB-B370934A8A08}"/>
                    </a:ext>
                  </a:extLst>
                </p:cNvPr>
                <p:cNvPicPr/>
                <p:nvPr/>
              </p:nvPicPr>
              <p:blipFill>
                <a:blip r:embed="rId761"/>
                <a:stretch>
                  <a:fillRect/>
                </a:stretch>
              </p:blipFill>
              <p:spPr>
                <a:xfrm>
                  <a:off x="11397267" y="125160"/>
                  <a:ext cx="11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33" name="Freihand 432">
                  <a:extLst>
                    <a:ext uri="{FF2B5EF4-FFF2-40B4-BE49-F238E27FC236}">
                      <a16:creationId xmlns:a16="http://schemas.microsoft.com/office/drawing/2014/main" id="{E93E2AE4-8FE3-4704-8C99-3D9C580772F3}"/>
                    </a:ext>
                  </a:extLst>
                </p14:cNvPr>
                <p14:cNvContentPartPr/>
                <p14:nvPr/>
              </p14:nvContentPartPr>
              <p14:xfrm>
                <a:off x="11510667" y="119760"/>
                <a:ext cx="169560" cy="97200"/>
              </p14:xfrm>
            </p:contentPart>
          </mc:Choice>
          <mc:Fallback xmlns="">
            <p:pic>
              <p:nvPicPr>
                <p:cNvPr id="433" name="Freihand 432">
                  <a:extLst>
                    <a:ext uri="{FF2B5EF4-FFF2-40B4-BE49-F238E27FC236}">
                      <a16:creationId xmlns:a16="http://schemas.microsoft.com/office/drawing/2014/main" id="{E93E2AE4-8FE3-4704-8C99-3D9C580772F3}"/>
                    </a:ext>
                  </a:extLst>
                </p:cNvPr>
                <p:cNvPicPr/>
                <p:nvPr/>
              </p:nvPicPr>
              <p:blipFill>
                <a:blip r:embed="rId763"/>
                <a:stretch>
                  <a:fillRect/>
                </a:stretch>
              </p:blipFill>
              <p:spPr>
                <a:xfrm>
                  <a:off x="11506347" y="115440"/>
                  <a:ext cx="17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5" name="Freihand 434">
                  <a:extLst>
                    <a:ext uri="{FF2B5EF4-FFF2-40B4-BE49-F238E27FC236}">
                      <a16:creationId xmlns:a16="http://schemas.microsoft.com/office/drawing/2014/main" id="{9228BC1F-D4E9-434B-8134-C47EBCD6BE54}"/>
                    </a:ext>
                  </a:extLst>
                </p14:cNvPr>
                <p14:cNvContentPartPr/>
                <p14:nvPr/>
              </p14:nvContentPartPr>
              <p14:xfrm>
                <a:off x="10259667" y="131640"/>
                <a:ext cx="67680" cy="74160"/>
              </p14:xfrm>
            </p:contentPart>
          </mc:Choice>
          <mc:Fallback xmlns="">
            <p:pic>
              <p:nvPicPr>
                <p:cNvPr id="435" name="Freihand 434">
                  <a:extLst>
                    <a:ext uri="{FF2B5EF4-FFF2-40B4-BE49-F238E27FC236}">
                      <a16:creationId xmlns:a16="http://schemas.microsoft.com/office/drawing/2014/main" id="{9228BC1F-D4E9-434B-8134-C47EBCD6BE54}"/>
                    </a:ext>
                  </a:extLst>
                </p:cNvPr>
                <p:cNvPicPr/>
                <p:nvPr/>
              </p:nvPicPr>
              <p:blipFill>
                <a:blip r:embed="rId765"/>
                <a:stretch>
                  <a:fillRect/>
                </a:stretch>
              </p:blipFill>
              <p:spPr>
                <a:xfrm>
                  <a:off x="10255347" y="127320"/>
                  <a:ext cx="76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6" name="Freihand 435">
                  <a:extLst>
                    <a:ext uri="{FF2B5EF4-FFF2-40B4-BE49-F238E27FC236}">
                      <a16:creationId xmlns:a16="http://schemas.microsoft.com/office/drawing/2014/main" id="{1072152C-FBE2-4C8D-9151-4DDB9F56153F}"/>
                    </a:ext>
                  </a:extLst>
                </p14:cNvPr>
                <p14:cNvContentPartPr/>
                <p14:nvPr/>
              </p14:nvContentPartPr>
              <p14:xfrm>
                <a:off x="10532547" y="134520"/>
                <a:ext cx="97560" cy="82800"/>
              </p14:xfrm>
            </p:contentPart>
          </mc:Choice>
          <mc:Fallback xmlns="">
            <p:pic>
              <p:nvPicPr>
                <p:cNvPr id="436" name="Freihand 435">
                  <a:extLst>
                    <a:ext uri="{FF2B5EF4-FFF2-40B4-BE49-F238E27FC236}">
                      <a16:creationId xmlns:a16="http://schemas.microsoft.com/office/drawing/2014/main" id="{1072152C-FBE2-4C8D-9151-4DDB9F56153F}"/>
                    </a:ext>
                  </a:extLst>
                </p:cNvPr>
                <p:cNvPicPr/>
                <p:nvPr/>
              </p:nvPicPr>
              <p:blipFill>
                <a:blip r:embed="rId767"/>
                <a:stretch>
                  <a:fillRect/>
                </a:stretch>
              </p:blipFill>
              <p:spPr>
                <a:xfrm>
                  <a:off x="10528227" y="130200"/>
                  <a:ext cx="106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8" name="Freihand 437">
                  <a:extLst>
                    <a:ext uri="{FF2B5EF4-FFF2-40B4-BE49-F238E27FC236}">
                      <a16:creationId xmlns:a16="http://schemas.microsoft.com/office/drawing/2014/main" id="{41235C1B-DAB1-4538-8EFD-56707F5D6836}"/>
                    </a:ext>
                  </a:extLst>
                </p14:cNvPr>
                <p14:cNvContentPartPr/>
                <p14:nvPr/>
              </p14:nvContentPartPr>
              <p14:xfrm>
                <a:off x="8903907" y="310920"/>
                <a:ext cx="92880" cy="143280"/>
              </p14:xfrm>
            </p:contentPart>
          </mc:Choice>
          <mc:Fallback xmlns="">
            <p:pic>
              <p:nvPicPr>
                <p:cNvPr id="438" name="Freihand 437">
                  <a:extLst>
                    <a:ext uri="{FF2B5EF4-FFF2-40B4-BE49-F238E27FC236}">
                      <a16:creationId xmlns:a16="http://schemas.microsoft.com/office/drawing/2014/main" id="{41235C1B-DAB1-4538-8EFD-56707F5D6836}"/>
                    </a:ext>
                  </a:extLst>
                </p:cNvPr>
                <p:cNvPicPr/>
                <p:nvPr/>
              </p:nvPicPr>
              <p:blipFill>
                <a:blip r:embed="rId769"/>
                <a:stretch>
                  <a:fillRect/>
                </a:stretch>
              </p:blipFill>
              <p:spPr>
                <a:xfrm>
                  <a:off x="8899587" y="306600"/>
                  <a:ext cx="10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9" name="Freihand 438">
                  <a:extLst>
                    <a:ext uri="{FF2B5EF4-FFF2-40B4-BE49-F238E27FC236}">
                      <a16:creationId xmlns:a16="http://schemas.microsoft.com/office/drawing/2014/main" id="{EDD79325-A68F-4426-8F4F-35E7FC781F47}"/>
                    </a:ext>
                  </a:extLst>
                </p14:cNvPr>
                <p14:cNvContentPartPr/>
                <p14:nvPr/>
              </p14:nvContentPartPr>
              <p14:xfrm>
                <a:off x="8934147" y="327480"/>
                <a:ext cx="61920" cy="157320"/>
              </p14:xfrm>
            </p:contentPart>
          </mc:Choice>
          <mc:Fallback xmlns="">
            <p:pic>
              <p:nvPicPr>
                <p:cNvPr id="439" name="Freihand 438">
                  <a:extLst>
                    <a:ext uri="{FF2B5EF4-FFF2-40B4-BE49-F238E27FC236}">
                      <a16:creationId xmlns:a16="http://schemas.microsoft.com/office/drawing/2014/main" id="{EDD79325-A68F-4426-8F4F-35E7FC781F47}"/>
                    </a:ext>
                  </a:extLst>
                </p:cNvPr>
                <p:cNvPicPr/>
                <p:nvPr/>
              </p:nvPicPr>
              <p:blipFill>
                <a:blip r:embed="rId771"/>
                <a:stretch>
                  <a:fillRect/>
                </a:stretch>
              </p:blipFill>
              <p:spPr>
                <a:xfrm>
                  <a:off x="8929827" y="323160"/>
                  <a:ext cx="70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40" name="Freihand 439">
                  <a:extLst>
                    <a:ext uri="{FF2B5EF4-FFF2-40B4-BE49-F238E27FC236}">
                      <a16:creationId xmlns:a16="http://schemas.microsoft.com/office/drawing/2014/main" id="{AB915B70-BA14-4432-8596-99A28F8CA5C1}"/>
                    </a:ext>
                  </a:extLst>
                </p14:cNvPr>
                <p14:cNvContentPartPr/>
                <p14:nvPr/>
              </p14:nvContentPartPr>
              <p14:xfrm>
                <a:off x="9004707" y="388680"/>
                <a:ext cx="60120" cy="78840"/>
              </p14:xfrm>
            </p:contentPart>
          </mc:Choice>
          <mc:Fallback xmlns="">
            <p:pic>
              <p:nvPicPr>
                <p:cNvPr id="440" name="Freihand 439">
                  <a:extLst>
                    <a:ext uri="{FF2B5EF4-FFF2-40B4-BE49-F238E27FC236}">
                      <a16:creationId xmlns:a16="http://schemas.microsoft.com/office/drawing/2014/main" id="{AB915B70-BA14-4432-8596-99A28F8CA5C1}"/>
                    </a:ext>
                  </a:extLst>
                </p:cNvPr>
                <p:cNvPicPr/>
                <p:nvPr/>
              </p:nvPicPr>
              <p:blipFill>
                <a:blip r:embed="rId773"/>
                <a:stretch>
                  <a:fillRect/>
                </a:stretch>
              </p:blipFill>
              <p:spPr>
                <a:xfrm>
                  <a:off x="9000387" y="384360"/>
                  <a:ext cx="68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1" name="Freihand 440">
                  <a:extLst>
                    <a:ext uri="{FF2B5EF4-FFF2-40B4-BE49-F238E27FC236}">
                      <a16:creationId xmlns:a16="http://schemas.microsoft.com/office/drawing/2014/main" id="{C937E862-5EB3-471A-A15C-5FC1257B1200}"/>
                    </a:ext>
                  </a:extLst>
                </p14:cNvPr>
                <p14:cNvContentPartPr/>
                <p14:nvPr/>
              </p14:nvContentPartPr>
              <p14:xfrm>
                <a:off x="9056547" y="383280"/>
                <a:ext cx="65160" cy="164520"/>
              </p14:xfrm>
            </p:contentPart>
          </mc:Choice>
          <mc:Fallback xmlns="">
            <p:pic>
              <p:nvPicPr>
                <p:cNvPr id="441" name="Freihand 440">
                  <a:extLst>
                    <a:ext uri="{FF2B5EF4-FFF2-40B4-BE49-F238E27FC236}">
                      <a16:creationId xmlns:a16="http://schemas.microsoft.com/office/drawing/2014/main" id="{C937E862-5EB3-471A-A15C-5FC1257B1200}"/>
                    </a:ext>
                  </a:extLst>
                </p:cNvPr>
                <p:cNvPicPr/>
                <p:nvPr/>
              </p:nvPicPr>
              <p:blipFill>
                <a:blip r:embed="rId775"/>
                <a:stretch>
                  <a:fillRect/>
                </a:stretch>
              </p:blipFill>
              <p:spPr>
                <a:xfrm>
                  <a:off x="9052227" y="378960"/>
                  <a:ext cx="7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42" name="Freihand 441">
                  <a:extLst>
                    <a:ext uri="{FF2B5EF4-FFF2-40B4-BE49-F238E27FC236}">
                      <a16:creationId xmlns:a16="http://schemas.microsoft.com/office/drawing/2014/main" id="{612C7210-AFD7-4733-B4F7-9E8949C523EC}"/>
                    </a:ext>
                  </a:extLst>
                </p14:cNvPr>
                <p14:cNvContentPartPr/>
                <p14:nvPr/>
              </p14:nvContentPartPr>
              <p14:xfrm>
                <a:off x="9164187" y="364920"/>
                <a:ext cx="182520" cy="76320"/>
              </p14:xfrm>
            </p:contentPart>
          </mc:Choice>
          <mc:Fallback xmlns="">
            <p:pic>
              <p:nvPicPr>
                <p:cNvPr id="442" name="Freihand 441">
                  <a:extLst>
                    <a:ext uri="{FF2B5EF4-FFF2-40B4-BE49-F238E27FC236}">
                      <a16:creationId xmlns:a16="http://schemas.microsoft.com/office/drawing/2014/main" id="{612C7210-AFD7-4733-B4F7-9E8949C523EC}"/>
                    </a:ext>
                  </a:extLst>
                </p:cNvPr>
                <p:cNvPicPr/>
                <p:nvPr/>
              </p:nvPicPr>
              <p:blipFill>
                <a:blip r:embed="rId777"/>
                <a:stretch>
                  <a:fillRect/>
                </a:stretch>
              </p:blipFill>
              <p:spPr>
                <a:xfrm>
                  <a:off x="9159867" y="360600"/>
                  <a:ext cx="191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43" name="Freihand 442">
                  <a:extLst>
                    <a:ext uri="{FF2B5EF4-FFF2-40B4-BE49-F238E27FC236}">
                      <a16:creationId xmlns:a16="http://schemas.microsoft.com/office/drawing/2014/main" id="{C8D863D1-37D1-4059-8B5F-C5EEDFD9EC74}"/>
                    </a:ext>
                  </a:extLst>
                </p14:cNvPr>
                <p14:cNvContentPartPr/>
                <p14:nvPr/>
              </p14:nvContentPartPr>
              <p14:xfrm>
                <a:off x="9328347" y="330720"/>
                <a:ext cx="360" cy="360"/>
              </p14:xfrm>
            </p:contentPart>
          </mc:Choice>
          <mc:Fallback xmlns="">
            <p:pic>
              <p:nvPicPr>
                <p:cNvPr id="443" name="Freihand 442">
                  <a:extLst>
                    <a:ext uri="{FF2B5EF4-FFF2-40B4-BE49-F238E27FC236}">
                      <a16:creationId xmlns:a16="http://schemas.microsoft.com/office/drawing/2014/main" id="{C8D863D1-37D1-4059-8B5F-C5EEDFD9EC74}"/>
                    </a:ext>
                  </a:extLst>
                </p:cNvPr>
                <p:cNvPicPr/>
                <p:nvPr/>
              </p:nvPicPr>
              <p:blipFill>
                <a:blip r:embed="rId113"/>
                <a:stretch>
                  <a:fillRect/>
                </a:stretch>
              </p:blipFill>
              <p:spPr>
                <a:xfrm>
                  <a:off x="9324027" y="326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44" name="Freihand 443">
                  <a:extLst>
                    <a:ext uri="{FF2B5EF4-FFF2-40B4-BE49-F238E27FC236}">
                      <a16:creationId xmlns:a16="http://schemas.microsoft.com/office/drawing/2014/main" id="{8928643B-6683-4BDD-A864-227016937B9A}"/>
                    </a:ext>
                  </a:extLst>
                </p14:cNvPr>
                <p14:cNvContentPartPr/>
                <p14:nvPr/>
              </p14:nvContentPartPr>
              <p14:xfrm>
                <a:off x="9367587" y="389400"/>
                <a:ext cx="70920" cy="90720"/>
              </p14:xfrm>
            </p:contentPart>
          </mc:Choice>
          <mc:Fallback xmlns="">
            <p:pic>
              <p:nvPicPr>
                <p:cNvPr id="444" name="Freihand 443">
                  <a:extLst>
                    <a:ext uri="{FF2B5EF4-FFF2-40B4-BE49-F238E27FC236}">
                      <a16:creationId xmlns:a16="http://schemas.microsoft.com/office/drawing/2014/main" id="{8928643B-6683-4BDD-A864-227016937B9A}"/>
                    </a:ext>
                  </a:extLst>
                </p:cNvPr>
                <p:cNvPicPr/>
                <p:nvPr/>
              </p:nvPicPr>
              <p:blipFill>
                <a:blip r:embed="rId780"/>
                <a:stretch>
                  <a:fillRect/>
                </a:stretch>
              </p:blipFill>
              <p:spPr>
                <a:xfrm>
                  <a:off x="9363267" y="385080"/>
                  <a:ext cx="7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45" name="Freihand 444">
                  <a:extLst>
                    <a:ext uri="{FF2B5EF4-FFF2-40B4-BE49-F238E27FC236}">
                      <a16:creationId xmlns:a16="http://schemas.microsoft.com/office/drawing/2014/main" id="{22E0F5A2-B9E2-44C6-B6A9-79EC092DC56E}"/>
                    </a:ext>
                  </a:extLst>
                </p14:cNvPr>
                <p14:cNvContentPartPr/>
                <p14:nvPr/>
              </p14:nvContentPartPr>
              <p14:xfrm>
                <a:off x="9435627" y="308040"/>
                <a:ext cx="221400" cy="130680"/>
              </p14:xfrm>
            </p:contentPart>
          </mc:Choice>
          <mc:Fallback xmlns="">
            <p:pic>
              <p:nvPicPr>
                <p:cNvPr id="445" name="Freihand 444">
                  <a:extLst>
                    <a:ext uri="{FF2B5EF4-FFF2-40B4-BE49-F238E27FC236}">
                      <a16:creationId xmlns:a16="http://schemas.microsoft.com/office/drawing/2014/main" id="{22E0F5A2-B9E2-44C6-B6A9-79EC092DC56E}"/>
                    </a:ext>
                  </a:extLst>
                </p:cNvPr>
                <p:cNvPicPr/>
                <p:nvPr/>
              </p:nvPicPr>
              <p:blipFill>
                <a:blip r:embed="rId782"/>
                <a:stretch>
                  <a:fillRect/>
                </a:stretch>
              </p:blipFill>
              <p:spPr>
                <a:xfrm>
                  <a:off x="9431307" y="303720"/>
                  <a:ext cx="23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46" name="Freihand 445">
                  <a:extLst>
                    <a:ext uri="{FF2B5EF4-FFF2-40B4-BE49-F238E27FC236}">
                      <a16:creationId xmlns:a16="http://schemas.microsoft.com/office/drawing/2014/main" id="{00C4074C-3058-421A-832C-A96A3FF87D5D}"/>
                    </a:ext>
                  </a:extLst>
                </p14:cNvPr>
                <p14:cNvContentPartPr/>
                <p14:nvPr/>
              </p14:nvContentPartPr>
              <p14:xfrm>
                <a:off x="9664227" y="319560"/>
                <a:ext cx="360" cy="360"/>
              </p14:xfrm>
            </p:contentPart>
          </mc:Choice>
          <mc:Fallback xmlns="">
            <p:pic>
              <p:nvPicPr>
                <p:cNvPr id="446" name="Freihand 445">
                  <a:extLst>
                    <a:ext uri="{FF2B5EF4-FFF2-40B4-BE49-F238E27FC236}">
                      <a16:creationId xmlns:a16="http://schemas.microsoft.com/office/drawing/2014/main" id="{00C4074C-3058-421A-832C-A96A3FF87D5D}"/>
                    </a:ext>
                  </a:extLst>
                </p:cNvPr>
                <p:cNvPicPr/>
                <p:nvPr/>
              </p:nvPicPr>
              <p:blipFill>
                <a:blip r:embed="rId113"/>
                <a:stretch>
                  <a:fillRect/>
                </a:stretch>
              </p:blipFill>
              <p:spPr>
                <a:xfrm>
                  <a:off x="9659907" y="315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47" name="Freihand 446">
                  <a:extLst>
                    <a:ext uri="{FF2B5EF4-FFF2-40B4-BE49-F238E27FC236}">
                      <a16:creationId xmlns:a16="http://schemas.microsoft.com/office/drawing/2014/main" id="{AE0B79F9-C68B-4233-92E1-84E837E07CD4}"/>
                    </a:ext>
                  </a:extLst>
                </p14:cNvPr>
                <p14:cNvContentPartPr/>
                <p14:nvPr/>
              </p14:nvContentPartPr>
              <p14:xfrm>
                <a:off x="9688707" y="285360"/>
                <a:ext cx="260640" cy="223200"/>
              </p14:xfrm>
            </p:contentPart>
          </mc:Choice>
          <mc:Fallback xmlns="">
            <p:pic>
              <p:nvPicPr>
                <p:cNvPr id="447" name="Freihand 446">
                  <a:extLst>
                    <a:ext uri="{FF2B5EF4-FFF2-40B4-BE49-F238E27FC236}">
                      <a16:creationId xmlns:a16="http://schemas.microsoft.com/office/drawing/2014/main" id="{AE0B79F9-C68B-4233-92E1-84E837E07CD4}"/>
                    </a:ext>
                  </a:extLst>
                </p:cNvPr>
                <p:cNvPicPr/>
                <p:nvPr/>
              </p:nvPicPr>
              <p:blipFill>
                <a:blip r:embed="rId785"/>
                <a:stretch>
                  <a:fillRect/>
                </a:stretch>
              </p:blipFill>
              <p:spPr>
                <a:xfrm>
                  <a:off x="9684387" y="281040"/>
                  <a:ext cx="269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48" name="Freihand 447">
                  <a:extLst>
                    <a:ext uri="{FF2B5EF4-FFF2-40B4-BE49-F238E27FC236}">
                      <a16:creationId xmlns:a16="http://schemas.microsoft.com/office/drawing/2014/main" id="{E9CE235E-5036-4982-A912-451625818626}"/>
                    </a:ext>
                  </a:extLst>
                </p14:cNvPr>
                <p14:cNvContentPartPr/>
                <p14:nvPr/>
              </p14:nvContentPartPr>
              <p14:xfrm>
                <a:off x="10035027" y="293640"/>
                <a:ext cx="190800" cy="141480"/>
              </p14:xfrm>
            </p:contentPart>
          </mc:Choice>
          <mc:Fallback xmlns="">
            <p:pic>
              <p:nvPicPr>
                <p:cNvPr id="448" name="Freihand 447">
                  <a:extLst>
                    <a:ext uri="{FF2B5EF4-FFF2-40B4-BE49-F238E27FC236}">
                      <a16:creationId xmlns:a16="http://schemas.microsoft.com/office/drawing/2014/main" id="{E9CE235E-5036-4982-A912-451625818626}"/>
                    </a:ext>
                  </a:extLst>
                </p:cNvPr>
                <p:cNvPicPr/>
                <p:nvPr/>
              </p:nvPicPr>
              <p:blipFill>
                <a:blip r:embed="rId787"/>
                <a:stretch>
                  <a:fillRect/>
                </a:stretch>
              </p:blipFill>
              <p:spPr>
                <a:xfrm>
                  <a:off x="10030707" y="289320"/>
                  <a:ext cx="199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49" name="Freihand 448">
                  <a:extLst>
                    <a:ext uri="{FF2B5EF4-FFF2-40B4-BE49-F238E27FC236}">
                      <a16:creationId xmlns:a16="http://schemas.microsoft.com/office/drawing/2014/main" id="{5BE9A808-82C4-4BC0-A51B-745689A87CEA}"/>
                    </a:ext>
                  </a:extLst>
                </p14:cNvPr>
                <p14:cNvContentPartPr/>
                <p14:nvPr/>
              </p14:nvContentPartPr>
              <p14:xfrm>
                <a:off x="10229427" y="355200"/>
                <a:ext cx="95760" cy="84960"/>
              </p14:xfrm>
            </p:contentPart>
          </mc:Choice>
          <mc:Fallback xmlns="">
            <p:pic>
              <p:nvPicPr>
                <p:cNvPr id="449" name="Freihand 448">
                  <a:extLst>
                    <a:ext uri="{FF2B5EF4-FFF2-40B4-BE49-F238E27FC236}">
                      <a16:creationId xmlns:a16="http://schemas.microsoft.com/office/drawing/2014/main" id="{5BE9A808-82C4-4BC0-A51B-745689A87CEA}"/>
                    </a:ext>
                  </a:extLst>
                </p:cNvPr>
                <p:cNvPicPr/>
                <p:nvPr/>
              </p:nvPicPr>
              <p:blipFill>
                <a:blip r:embed="rId789"/>
                <a:stretch>
                  <a:fillRect/>
                </a:stretch>
              </p:blipFill>
              <p:spPr>
                <a:xfrm>
                  <a:off x="10225107" y="350880"/>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50" name="Freihand 449">
                  <a:extLst>
                    <a:ext uri="{FF2B5EF4-FFF2-40B4-BE49-F238E27FC236}">
                      <a16:creationId xmlns:a16="http://schemas.microsoft.com/office/drawing/2014/main" id="{0817B8A6-4646-44D4-8683-444B9C9A0D41}"/>
                    </a:ext>
                  </a:extLst>
                </p14:cNvPr>
                <p14:cNvContentPartPr/>
                <p14:nvPr/>
              </p14:nvContentPartPr>
              <p14:xfrm>
                <a:off x="10434267" y="291120"/>
                <a:ext cx="134640" cy="175320"/>
              </p14:xfrm>
            </p:contentPart>
          </mc:Choice>
          <mc:Fallback xmlns="">
            <p:pic>
              <p:nvPicPr>
                <p:cNvPr id="450" name="Freihand 449">
                  <a:extLst>
                    <a:ext uri="{FF2B5EF4-FFF2-40B4-BE49-F238E27FC236}">
                      <a16:creationId xmlns:a16="http://schemas.microsoft.com/office/drawing/2014/main" id="{0817B8A6-4646-44D4-8683-444B9C9A0D41}"/>
                    </a:ext>
                  </a:extLst>
                </p:cNvPr>
                <p:cNvPicPr/>
                <p:nvPr/>
              </p:nvPicPr>
              <p:blipFill>
                <a:blip r:embed="rId791"/>
                <a:stretch>
                  <a:fillRect/>
                </a:stretch>
              </p:blipFill>
              <p:spPr>
                <a:xfrm>
                  <a:off x="10429947" y="286800"/>
                  <a:ext cx="143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51" name="Freihand 450">
                  <a:extLst>
                    <a:ext uri="{FF2B5EF4-FFF2-40B4-BE49-F238E27FC236}">
                      <a16:creationId xmlns:a16="http://schemas.microsoft.com/office/drawing/2014/main" id="{528ADB9E-758C-4A01-8A24-30C019137FBB}"/>
                    </a:ext>
                  </a:extLst>
                </p14:cNvPr>
                <p14:cNvContentPartPr/>
                <p14:nvPr/>
              </p14:nvContentPartPr>
              <p14:xfrm>
                <a:off x="10602747" y="292200"/>
                <a:ext cx="193680" cy="155520"/>
              </p14:xfrm>
            </p:contentPart>
          </mc:Choice>
          <mc:Fallback xmlns="">
            <p:pic>
              <p:nvPicPr>
                <p:cNvPr id="451" name="Freihand 450">
                  <a:extLst>
                    <a:ext uri="{FF2B5EF4-FFF2-40B4-BE49-F238E27FC236}">
                      <a16:creationId xmlns:a16="http://schemas.microsoft.com/office/drawing/2014/main" id="{528ADB9E-758C-4A01-8A24-30C019137FBB}"/>
                    </a:ext>
                  </a:extLst>
                </p:cNvPr>
                <p:cNvPicPr/>
                <p:nvPr/>
              </p:nvPicPr>
              <p:blipFill>
                <a:blip r:embed="rId793"/>
                <a:stretch>
                  <a:fillRect/>
                </a:stretch>
              </p:blipFill>
              <p:spPr>
                <a:xfrm>
                  <a:off x="10598427" y="287880"/>
                  <a:ext cx="20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52" name="Freihand 451">
                  <a:extLst>
                    <a:ext uri="{FF2B5EF4-FFF2-40B4-BE49-F238E27FC236}">
                      <a16:creationId xmlns:a16="http://schemas.microsoft.com/office/drawing/2014/main" id="{79DF8F3D-79FA-4749-A584-9B3A411E555D}"/>
                    </a:ext>
                  </a:extLst>
                </p14:cNvPr>
                <p14:cNvContentPartPr/>
                <p14:nvPr/>
              </p14:nvContentPartPr>
              <p14:xfrm>
                <a:off x="10749987" y="299760"/>
                <a:ext cx="162720" cy="142200"/>
              </p14:xfrm>
            </p:contentPart>
          </mc:Choice>
          <mc:Fallback xmlns="">
            <p:pic>
              <p:nvPicPr>
                <p:cNvPr id="452" name="Freihand 451">
                  <a:extLst>
                    <a:ext uri="{FF2B5EF4-FFF2-40B4-BE49-F238E27FC236}">
                      <a16:creationId xmlns:a16="http://schemas.microsoft.com/office/drawing/2014/main" id="{79DF8F3D-79FA-4749-A584-9B3A411E555D}"/>
                    </a:ext>
                  </a:extLst>
                </p:cNvPr>
                <p:cNvPicPr/>
                <p:nvPr/>
              </p:nvPicPr>
              <p:blipFill>
                <a:blip r:embed="rId795"/>
                <a:stretch>
                  <a:fillRect/>
                </a:stretch>
              </p:blipFill>
              <p:spPr>
                <a:xfrm>
                  <a:off x="10745667" y="295440"/>
                  <a:ext cx="17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53" name="Freihand 452">
                  <a:extLst>
                    <a:ext uri="{FF2B5EF4-FFF2-40B4-BE49-F238E27FC236}">
                      <a16:creationId xmlns:a16="http://schemas.microsoft.com/office/drawing/2014/main" id="{A88B3AF0-4F79-4C3A-8E02-9662796F9376}"/>
                    </a:ext>
                  </a:extLst>
                </p14:cNvPr>
                <p14:cNvContentPartPr/>
                <p14:nvPr/>
              </p14:nvContentPartPr>
              <p14:xfrm>
                <a:off x="10997307" y="305880"/>
                <a:ext cx="72720" cy="146160"/>
              </p14:xfrm>
            </p:contentPart>
          </mc:Choice>
          <mc:Fallback xmlns="">
            <p:pic>
              <p:nvPicPr>
                <p:cNvPr id="453" name="Freihand 452">
                  <a:extLst>
                    <a:ext uri="{FF2B5EF4-FFF2-40B4-BE49-F238E27FC236}">
                      <a16:creationId xmlns:a16="http://schemas.microsoft.com/office/drawing/2014/main" id="{A88B3AF0-4F79-4C3A-8E02-9662796F9376}"/>
                    </a:ext>
                  </a:extLst>
                </p:cNvPr>
                <p:cNvPicPr/>
                <p:nvPr/>
              </p:nvPicPr>
              <p:blipFill>
                <a:blip r:embed="rId797"/>
                <a:stretch>
                  <a:fillRect/>
                </a:stretch>
              </p:blipFill>
              <p:spPr>
                <a:xfrm>
                  <a:off x="10992987" y="301560"/>
                  <a:ext cx="81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54" name="Freihand 453">
                  <a:extLst>
                    <a:ext uri="{FF2B5EF4-FFF2-40B4-BE49-F238E27FC236}">
                      <a16:creationId xmlns:a16="http://schemas.microsoft.com/office/drawing/2014/main" id="{6BC2438A-5475-48F8-8628-9E084C45A847}"/>
                    </a:ext>
                  </a:extLst>
                </p14:cNvPr>
                <p14:cNvContentPartPr/>
                <p14:nvPr/>
              </p14:nvContentPartPr>
              <p14:xfrm>
                <a:off x="11067147" y="371760"/>
                <a:ext cx="61920" cy="75960"/>
              </p14:xfrm>
            </p:contentPart>
          </mc:Choice>
          <mc:Fallback xmlns="">
            <p:pic>
              <p:nvPicPr>
                <p:cNvPr id="454" name="Freihand 453">
                  <a:extLst>
                    <a:ext uri="{FF2B5EF4-FFF2-40B4-BE49-F238E27FC236}">
                      <a16:creationId xmlns:a16="http://schemas.microsoft.com/office/drawing/2014/main" id="{6BC2438A-5475-48F8-8628-9E084C45A847}"/>
                    </a:ext>
                  </a:extLst>
                </p:cNvPr>
                <p:cNvPicPr/>
                <p:nvPr/>
              </p:nvPicPr>
              <p:blipFill>
                <a:blip r:embed="rId799"/>
                <a:stretch>
                  <a:fillRect/>
                </a:stretch>
              </p:blipFill>
              <p:spPr>
                <a:xfrm>
                  <a:off x="11062827" y="367440"/>
                  <a:ext cx="7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55" name="Freihand 454">
                  <a:extLst>
                    <a:ext uri="{FF2B5EF4-FFF2-40B4-BE49-F238E27FC236}">
                      <a16:creationId xmlns:a16="http://schemas.microsoft.com/office/drawing/2014/main" id="{5900A275-59BC-4A1C-99B7-C5B89CF33452}"/>
                    </a:ext>
                  </a:extLst>
                </p14:cNvPr>
                <p14:cNvContentPartPr/>
                <p14:nvPr/>
              </p14:nvContentPartPr>
              <p14:xfrm>
                <a:off x="11156067" y="369960"/>
                <a:ext cx="140760" cy="83880"/>
              </p14:xfrm>
            </p:contentPart>
          </mc:Choice>
          <mc:Fallback xmlns="">
            <p:pic>
              <p:nvPicPr>
                <p:cNvPr id="455" name="Freihand 454">
                  <a:extLst>
                    <a:ext uri="{FF2B5EF4-FFF2-40B4-BE49-F238E27FC236}">
                      <a16:creationId xmlns:a16="http://schemas.microsoft.com/office/drawing/2014/main" id="{5900A275-59BC-4A1C-99B7-C5B89CF33452}"/>
                    </a:ext>
                  </a:extLst>
                </p:cNvPr>
                <p:cNvPicPr/>
                <p:nvPr/>
              </p:nvPicPr>
              <p:blipFill>
                <a:blip r:embed="rId801"/>
                <a:stretch>
                  <a:fillRect/>
                </a:stretch>
              </p:blipFill>
              <p:spPr>
                <a:xfrm>
                  <a:off x="11151747" y="365640"/>
                  <a:ext cx="149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56" name="Freihand 455">
                  <a:extLst>
                    <a:ext uri="{FF2B5EF4-FFF2-40B4-BE49-F238E27FC236}">
                      <a16:creationId xmlns:a16="http://schemas.microsoft.com/office/drawing/2014/main" id="{CB80783A-357A-4CBA-92AD-38BD827B2519}"/>
                    </a:ext>
                  </a:extLst>
                </p14:cNvPr>
                <p14:cNvContentPartPr/>
                <p14:nvPr/>
              </p14:nvContentPartPr>
              <p14:xfrm>
                <a:off x="11325987" y="287160"/>
                <a:ext cx="144000" cy="163440"/>
              </p14:xfrm>
            </p:contentPart>
          </mc:Choice>
          <mc:Fallback xmlns="">
            <p:pic>
              <p:nvPicPr>
                <p:cNvPr id="456" name="Freihand 455">
                  <a:extLst>
                    <a:ext uri="{FF2B5EF4-FFF2-40B4-BE49-F238E27FC236}">
                      <a16:creationId xmlns:a16="http://schemas.microsoft.com/office/drawing/2014/main" id="{CB80783A-357A-4CBA-92AD-38BD827B2519}"/>
                    </a:ext>
                  </a:extLst>
                </p:cNvPr>
                <p:cNvPicPr/>
                <p:nvPr/>
              </p:nvPicPr>
              <p:blipFill>
                <a:blip r:embed="rId803"/>
                <a:stretch>
                  <a:fillRect/>
                </a:stretch>
              </p:blipFill>
              <p:spPr>
                <a:xfrm>
                  <a:off x="11321667" y="282840"/>
                  <a:ext cx="152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57" name="Freihand 456">
                  <a:extLst>
                    <a:ext uri="{FF2B5EF4-FFF2-40B4-BE49-F238E27FC236}">
                      <a16:creationId xmlns:a16="http://schemas.microsoft.com/office/drawing/2014/main" id="{C861C1EF-3F7A-4E7C-8114-F2F52B259954}"/>
                    </a:ext>
                  </a:extLst>
                </p14:cNvPr>
                <p14:cNvContentPartPr/>
                <p14:nvPr/>
              </p14:nvContentPartPr>
              <p14:xfrm>
                <a:off x="11272347" y="298320"/>
                <a:ext cx="120600" cy="8280"/>
              </p14:xfrm>
            </p:contentPart>
          </mc:Choice>
          <mc:Fallback xmlns="">
            <p:pic>
              <p:nvPicPr>
                <p:cNvPr id="457" name="Freihand 456">
                  <a:extLst>
                    <a:ext uri="{FF2B5EF4-FFF2-40B4-BE49-F238E27FC236}">
                      <a16:creationId xmlns:a16="http://schemas.microsoft.com/office/drawing/2014/main" id="{C861C1EF-3F7A-4E7C-8114-F2F52B259954}"/>
                    </a:ext>
                  </a:extLst>
                </p:cNvPr>
                <p:cNvPicPr/>
                <p:nvPr/>
              </p:nvPicPr>
              <p:blipFill>
                <a:blip r:embed="rId805"/>
                <a:stretch>
                  <a:fillRect/>
                </a:stretch>
              </p:blipFill>
              <p:spPr>
                <a:xfrm>
                  <a:off x="11268027" y="294000"/>
                  <a:ext cx="129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59" name="Freihand 458">
                  <a:extLst>
                    <a:ext uri="{FF2B5EF4-FFF2-40B4-BE49-F238E27FC236}">
                      <a16:creationId xmlns:a16="http://schemas.microsoft.com/office/drawing/2014/main" id="{10BAC079-C3DA-4F93-9C6D-C5AA6DE9B6AA}"/>
                    </a:ext>
                  </a:extLst>
                </p14:cNvPr>
                <p14:cNvContentPartPr/>
                <p14:nvPr/>
              </p14:nvContentPartPr>
              <p14:xfrm>
                <a:off x="8691507" y="622320"/>
                <a:ext cx="112320" cy="3960"/>
              </p14:xfrm>
            </p:contentPart>
          </mc:Choice>
          <mc:Fallback xmlns="">
            <p:pic>
              <p:nvPicPr>
                <p:cNvPr id="459" name="Freihand 458">
                  <a:extLst>
                    <a:ext uri="{FF2B5EF4-FFF2-40B4-BE49-F238E27FC236}">
                      <a16:creationId xmlns:a16="http://schemas.microsoft.com/office/drawing/2014/main" id="{10BAC079-C3DA-4F93-9C6D-C5AA6DE9B6AA}"/>
                    </a:ext>
                  </a:extLst>
                </p:cNvPr>
                <p:cNvPicPr/>
                <p:nvPr/>
              </p:nvPicPr>
              <p:blipFill>
                <a:blip r:embed="rId807"/>
                <a:stretch>
                  <a:fillRect/>
                </a:stretch>
              </p:blipFill>
              <p:spPr>
                <a:xfrm>
                  <a:off x="8687187" y="618000"/>
                  <a:ext cx="12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60" name="Freihand 459">
                  <a:extLst>
                    <a:ext uri="{FF2B5EF4-FFF2-40B4-BE49-F238E27FC236}">
                      <a16:creationId xmlns:a16="http://schemas.microsoft.com/office/drawing/2014/main" id="{B9D96F30-7465-4898-BCA7-B1A36FFE292F}"/>
                    </a:ext>
                  </a:extLst>
                </p14:cNvPr>
                <p14:cNvContentPartPr/>
                <p14:nvPr/>
              </p14:nvContentPartPr>
              <p14:xfrm>
                <a:off x="9020547" y="625920"/>
                <a:ext cx="192960" cy="10080"/>
              </p14:xfrm>
            </p:contentPart>
          </mc:Choice>
          <mc:Fallback xmlns="">
            <p:pic>
              <p:nvPicPr>
                <p:cNvPr id="460" name="Freihand 459">
                  <a:extLst>
                    <a:ext uri="{FF2B5EF4-FFF2-40B4-BE49-F238E27FC236}">
                      <a16:creationId xmlns:a16="http://schemas.microsoft.com/office/drawing/2014/main" id="{B9D96F30-7465-4898-BCA7-B1A36FFE292F}"/>
                    </a:ext>
                  </a:extLst>
                </p:cNvPr>
                <p:cNvPicPr/>
                <p:nvPr/>
              </p:nvPicPr>
              <p:blipFill>
                <a:blip r:embed="rId809"/>
                <a:stretch>
                  <a:fillRect/>
                </a:stretch>
              </p:blipFill>
              <p:spPr>
                <a:xfrm>
                  <a:off x="9016227" y="621600"/>
                  <a:ext cx="201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61" name="Freihand 460">
                  <a:extLst>
                    <a:ext uri="{FF2B5EF4-FFF2-40B4-BE49-F238E27FC236}">
                      <a16:creationId xmlns:a16="http://schemas.microsoft.com/office/drawing/2014/main" id="{D75C5994-0EB9-422F-A7A0-DBE61E4D7C54}"/>
                    </a:ext>
                  </a:extLst>
                </p14:cNvPr>
                <p14:cNvContentPartPr/>
                <p14:nvPr/>
              </p14:nvContentPartPr>
              <p14:xfrm>
                <a:off x="9371907" y="598560"/>
                <a:ext cx="1680840" cy="32400"/>
              </p14:xfrm>
            </p:contentPart>
          </mc:Choice>
          <mc:Fallback xmlns="">
            <p:pic>
              <p:nvPicPr>
                <p:cNvPr id="461" name="Freihand 460">
                  <a:extLst>
                    <a:ext uri="{FF2B5EF4-FFF2-40B4-BE49-F238E27FC236}">
                      <a16:creationId xmlns:a16="http://schemas.microsoft.com/office/drawing/2014/main" id="{D75C5994-0EB9-422F-A7A0-DBE61E4D7C54}"/>
                    </a:ext>
                  </a:extLst>
                </p:cNvPr>
                <p:cNvPicPr/>
                <p:nvPr/>
              </p:nvPicPr>
              <p:blipFill>
                <a:blip r:embed="rId811"/>
                <a:stretch>
                  <a:fillRect/>
                </a:stretch>
              </p:blipFill>
              <p:spPr>
                <a:xfrm>
                  <a:off x="9367587" y="594240"/>
                  <a:ext cx="168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2" name="Freihand 461">
                  <a:extLst>
                    <a:ext uri="{FF2B5EF4-FFF2-40B4-BE49-F238E27FC236}">
                      <a16:creationId xmlns:a16="http://schemas.microsoft.com/office/drawing/2014/main" id="{9C22819F-AC18-4310-A327-7582AF7AF8CF}"/>
                    </a:ext>
                  </a:extLst>
                </p14:cNvPr>
                <p14:cNvContentPartPr/>
                <p14:nvPr/>
              </p14:nvContentPartPr>
              <p14:xfrm>
                <a:off x="11399067" y="635280"/>
                <a:ext cx="564840" cy="58680"/>
              </p14:xfrm>
            </p:contentPart>
          </mc:Choice>
          <mc:Fallback xmlns="">
            <p:pic>
              <p:nvPicPr>
                <p:cNvPr id="462" name="Freihand 461">
                  <a:extLst>
                    <a:ext uri="{FF2B5EF4-FFF2-40B4-BE49-F238E27FC236}">
                      <a16:creationId xmlns:a16="http://schemas.microsoft.com/office/drawing/2014/main" id="{9C22819F-AC18-4310-A327-7582AF7AF8CF}"/>
                    </a:ext>
                  </a:extLst>
                </p:cNvPr>
                <p:cNvPicPr/>
                <p:nvPr/>
              </p:nvPicPr>
              <p:blipFill>
                <a:blip r:embed="rId813"/>
                <a:stretch>
                  <a:fillRect/>
                </a:stretch>
              </p:blipFill>
              <p:spPr>
                <a:xfrm>
                  <a:off x="11394747" y="630960"/>
                  <a:ext cx="573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4" name="Freihand 463">
                  <a:extLst>
                    <a:ext uri="{FF2B5EF4-FFF2-40B4-BE49-F238E27FC236}">
                      <a16:creationId xmlns:a16="http://schemas.microsoft.com/office/drawing/2014/main" id="{8F7F1925-C0EE-4FA6-84DB-8CA164C99458}"/>
                    </a:ext>
                  </a:extLst>
                </p14:cNvPr>
                <p14:cNvContentPartPr/>
                <p14:nvPr/>
              </p14:nvContentPartPr>
              <p14:xfrm>
                <a:off x="8649387" y="838680"/>
                <a:ext cx="236520" cy="16560"/>
              </p14:xfrm>
            </p:contentPart>
          </mc:Choice>
          <mc:Fallback xmlns="">
            <p:pic>
              <p:nvPicPr>
                <p:cNvPr id="464" name="Freihand 463">
                  <a:extLst>
                    <a:ext uri="{FF2B5EF4-FFF2-40B4-BE49-F238E27FC236}">
                      <a16:creationId xmlns:a16="http://schemas.microsoft.com/office/drawing/2014/main" id="{8F7F1925-C0EE-4FA6-84DB-8CA164C99458}"/>
                    </a:ext>
                  </a:extLst>
                </p:cNvPr>
                <p:cNvPicPr/>
                <p:nvPr/>
              </p:nvPicPr>
              <p:blipFill>
                <a:blip r:embed="rId815"/>
                <a:stretch>
                  <a:fillRect/>
                </a:stretch>
              </p:blipFill>
              <p:spPr>
                <a:xfrm>
                  <a:off x="8645067" y="834360"/>
                  <a:ext cx="245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5" name="Freihand 464">
                  <a:extLst>
                    <a:ext uri="{FF2B5EF4-FFF2-40B4-BE49-F238E27FC236}">
                      <a16:creationId xmlns:a16="http://schemas.microsoft.com/office/drawing/2014/main" id="{756A355D-EE93-4EEB-A748-68DD9F7B5FA3}"/>
                    </a:ext>
                  </a:extLst>
                </p14:cNvPr>
                <p14:cNvContentPartPr/>
                <p14:nvPr/>
              </p14:nvContentPartPr>
              <p14:xfrm>
                <a:off x="8859627" y="773520"/>
                <a:ext cx="91800" cy="131400"/>
              </p14:xfrm>
            </p:contentPart>
          </mc:Choice>
          <mc:Fallback xmlns="">
            <p:pic>
              <p:nvPicPr>
                <p:cNvPr id="465" name="Freihand 464">
                  <a:extLst>
                    <a:ext uri="{FF2B5EF4-FFF2-40B4-BE49-F238E27FC236}">
                      <a16:creationId xmlns:a16="http://schemas.microsoft.com/office/drawing/2014/main" id="{756A355D-EE93-4EEB-A748-68DD9F7B5FA3}"/>
                    </a:ext>
                  </a:extLst>
                </p:cNvPr>
                <p:cNvPicPr/>
                <p:nvPr/>
              </p:nvPicPr>
              <p:blipFill>
                <a:blip r:embed="rId817"/>
                <a:stretch>
                  <a:fillRect/>
                </a:stretch>
              </p:blipFill>
              <p:spPr>
                <a:xfrm>
                  <a:off x="8855307" y="769200"/>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6" name="Freihand 465">
                  <a:extLst>
                    <a:ext uri="{FF2B5EF4-FFF2-40B4-BE49-F238E27FC236}">
                      <a16:creationId xmlns:a16="http://schemas.microsoft.com/office/drawing/2014/main" id="{8BB4BCC1-223A-42A7-9112-731EE5627227}"/>
                    </a:ext>
                  </a:extLst>
                </p14:cNvPr>
                <p14:cNvContentPartPr/>
                <p14:nvPr/>
              </p14:nvContentPartPr>
              <p14:xfrm>
                <a:off x="9074187" y="771000"/>
                <a:ext cx="194040" cy="97560"/>
              </p14:xfrm>
            </p:contentPart>
          </mc:Choice>
          <mc:Fallback xmlns="">
            <p:pic>
              <p:nvPicPr>
                <p:cNvPr id="466" name="Freihand 465">
                  <a:extLst>
                    <a:ext uri="{FF2B5EF4-FFF2-40B4-BE49-F238E27FC236}">
                      <a16:creationId xmlns:a16="http://schemas.microsoft.com/office/drawing/2014/main" id="{8BB4BCC1-223A-42A7-9112-731EE5627227}"/>
                    </a:ext>
                  </a:extLst>
                </p:cNvPr>
                <p:cNvPicPr/>
                <p:nvPr/>
              </p:nvPicPr>
              <p:blipFill>
                <a:blip r:embed="rId819"/>
                <a:stretch>
                  <a:fillRect/>
                </a:stretch>
              </p:blipFill>
              <p:spPr>
                <a:xfrm>
                  <a:off x="9069867" y="766680"/>
                  <a:ext cx="20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7" name="Freihand 466">
                  <a:extLst>
                    <a:ext uri="{FF2B5EF4-FFF2-40B4-BE49-F238E27FC236}">
                      <a16:creationId xmlns:a16="http://schemas.microsoft.com/office/drawing/2014/main" id="{C1CAEB06-619D-4108-81D2-DB9C3D797ED5}"/>
                    </a:ext>
                  </a:extLst>
                </p14:cNvPr>
                <p14:cNvContentPartPr/>
                <p14:nvPr/>
              </p14:nvContentPartPr>
              <p14:xfrm>
                <a:off x="9286227" y="756600"/>
                <a:ext cx="20880" cy="19800"/>
              </p14:xfrm>
            </p:contentPart>
          </mc:Choice>
          <mc:Fallback xmlns="">
            <p:pic>
              <p:nvPicPr>
                <p:cNvPr id="467" name="Freihand 466">
                  <a:extLst>
                    <a:ext uri="{FF2B5EF4-FFF2-40B4-BE49-F238E27FC236}">
                      <a16:creationId xmlns:a16="http://schemas.microsoft.com/office/drawing/2014/main" id="{C1CAEB06-619D-4108-81D2-DB9C3D797ED5}"/>
                    </a:ext>
                  </a:extLst>
                </p:cNvPr>
                <p:cNvPicPr/>
                <p:nvPr/>
              </p:nvPicPr>
              <p:blipFill>
                <a:blip r:embed="rId821"/>
                <a:stretch>
                  <a:fillRect/>
                </a:stretch>
              </p:blipFill>
              <p:spPr>
                <a:xfrm>
                  <a:off x="9281907" y="752280"/>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8" name="Freihand 467">
                  <a:extLst>
                    <a:ext uri="{FF2B5EF4-FFF2-40B4-BE49-F238E27FC236}">
                      <a16:creationId xmlns:a16="http://schemas.microsoft.com/office/drawing/2014/main" id="{16A81202-2DA1-4C99-8A18-39FCF7E99F8F}"/>
                    </a:ext>
                  </a:extLst>
                </p14:cNvPr>
                <p14:cNvContentPartPr/>
                <p14:nvPr/>
              </p14:nvContentPartPr>
              <p14:xfrm>
                <a:off x="9294867" y="783600"/>
                <a:ext cx="140760" cy="187200"/>
              </p14:xfrm>
            </p:contentPart>
          </mc:Choice>
          <mc:Fallback xmlns="">
            <p:pic>
              <p:nvPicPr>
                <p:cNvPr id="468" name="Freihand 467">
                  <a:extLst>
                    <a:ext uri="{FF2B5EF4-FFF2-40B4-BE49-F238E27FC236}">
                      <a16:creationId xmlns:a16="http://schemas.microsoft.com/office/drawing/2014/main" id="{16A81202-2DA1-4C99-8A18-39FCF7E99F8F}"/>
                    </a:ext>
                  </a:extLst>
                </p:cNvPr>
                <p:cNvPicPr/>
                <p:nvPr/>
              </p:nvPicPr>
              <p:blipFill>
                <a:blip r:embed="rId823"/>
                <a:stretch>
                  <a:fillRect/>
                </a:stretch>
              </p:blipFill>
              <p:spPr>
                <a:xfrm>
                  <a:off x="9290547" y="779280"/>
                  <a:ext cx="14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9" name="Freihand 468">
                  <a:extLst>
                    <a:ext uri="{FF2B5EF4-FFF2-40B4-BE49-F238E27FC236}">
                      <a16:creationId xmlns:a16="http://schemas.microsoft.com/office/drawing/2014/main" id="{89FD48EB-5589-4342-A47E-1679393926EF}"/>
                    </a:ext>
                  </a:extLst>
                </p14:cNvPr>
                <p14:cNvContentPartPr/>
                <p14:nvPr/>
              </p14:nvContentPartPr>
              <p14:xfrm>
                <a:off x="9437787" y="781080"/>
                <a:ext cx="32760" cy="103320"/>
              </p14:xfrm>
            </p:contentPart>
          </mc:Choice>
          <mc:Fallback xmlns="">
            <p:pic>
              <p:nvPicPr>
                <p:cNvPr id="469" name="Freihand 468">
                  <a:extLst>
                    <a:ext uri="{FF2B5EF4-FFF2-40B4-BE49-F238E27FC236}">
                      <a16:creationId xmlns:a16="http://schemas.microsoft.com/office/drawing/2014/main" id="{89FD48EB-5589-4342-A47E-1679393926EF}"/>
                    </a:ext>
                  </a:extLst>
                </p:cNvPr>
                <p:cNvPicPr/>
                <p:nvPr/>
              </p:nvPicPr>
              <p:blipFill>
                <a:blip r:embed="rId825"/>
                <a:stretch>
                  <a:fillRect/>
                </a:stretch>
              </p:blipFill>
              <p:spPr>
                <a:xfrm>
                  <a:off x="9433467" y="776760"/>
                  <a:ext cx="41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0" name="Freihand 469">
                  <a:extLst>
                    <a:ext uri="{FF2B5EF4-FFF2-40B4-BE49-F238E27FC236}">
                      <a16:creationId xmlns:a16="http://schemas.microsoft.com/office/drawing/2014/main" id="{260EDA97-3FDC-40FD-BF84-C84A7D2C8FB2}"/>
                    </a:ext>
                  </a:extLst>
                </p14:cNvPr>
                <p14:cNvContentPartPr/>
                <p14:nvPr/>
              </p14:nvContentPartPr>
              <p14:xfrm>
                <a:off x="9507627" y="718080"/>
                <a:ext cx="167400" cy="142560"/>
              </p14:xfrm>
            </p:contentPart>
          </mc:Choice>
          <mc:Fallback xmlns="">
            <p:pic>
              <p:nvPicPr>
                <p:cNvPr id="470" name="Freihand 469">
                  <a:extLst>
                    <a:ext uri="{FF2B5EF4-FFF2-40B4-BE49-F238E27FC236}">
                      <a16:creationId xmlns:a16="http://schemas.microsoft.com/office/drawing/2014/main" id="{260EDA97-3FDC-40FD-BF84-C84A7D2C8FB2}"/>
                    </a:ext>
                  </a:extLst>
                </p:cNvPr>
                <p:cNvPicPr/>
                <p:nvPr/>
              </p:nvPicPr>
              <p:blipFill>
                <a:blip r:embed="rId827"/>
                <a:stretch>
                  <a:fillRect/>
                </a:stretch>
              </p:blipFill>
              <p:spPr>
                <a:xfrm>
                  <a:off x="9503307" y="713760"/>
                  <a:ext cx="176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1" name="Freihand 470">
                  <a:extLst>
                    <a:ext uri="{FF2B5EF4-FFF2-40B4-BE49-F238E27FC236}">
                      <a16:creationId xmlns:a16="http://schemas.microsoft.com/office/drawing/2014/main" id="{0CE11C97-7C6D-4B67-BBF9-ABEC6089BF8F}"/>
                    </a:ext>
                  </a:extLst>
                </p14:cNvPr>
                <p14:cNvContentPartPr/>
                <p14:nvPr/>
              </p14:nvContentPartPr>
              <p14:xfrm>
                <a:off x="9631107" y="719520"/>
                <a:ext cx="212760" cy="133920"/>
              </p14:xfrm>
            </p:contentPart>
          </mc:Choice>
          <mc:Fallback xmlns="">
            <p:pic>
              <p:nvPicPr>
                <p:cNvPr id="471" name="Freihand 470">
                  <a:extLst>
                    <a:ext uri="{FF2B5EF4-FFF2-40B4-BE49-F238E27FC236}">
                      <a16:creationId xmlns:a16="http://schemas.microsoft.com/office/drawing/2014/main" id="{0CE11C97-7C6D-4B67-BBF9-ABEC6089BF8F}"/>
                    </a:ext>
                  </a:extLst>
                </p:cNvPr>
                <p:cNvPicPr/>
                <p:nvPr/>
              </p:nvPicPr>
              <p:blipFill>
                <a:blip r:embed="rId829"/>
                <a:stretch>
                  <a:fillRect/>
                </a:stretch>
              </p:blipFill>
              <p:spPr>
                <a:xfrm>
                  <a:off x="9626787" y="715200"/>
                  <a:ext cx="22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2" name="Freihand 471">
                  <a:extLst>
                    <a:ext uri="{FF2B5EF4-FFF2-40B4-BE49-F238E27FC236}">
                      <a16:creationId xmlns:a16="http://schemas.microsoft.com/office/drawing/2014/main" id="{C97C32FC-1B6D-41E0-B29F-ADE43F11C420}"/>
                    </a:ext>
                  </a:extLst>
                </p14:cNvPr>
                <p14:cNvContentPartPr/>
                <p14:nvPr/>
              </p14:nvContentPartPr>
              <p14:xfrm>
                <a:off x="9420867" y="675960"/>
                <a:ext cx="75600" cy="8640"/>
              </p14:xfrm>
            </p:contentPart>
          </mc:Choice>
          <mc:Fallback xmlns="">
            <p:pic>
              <p:nvPicPr>
                <p:cNvPr id="472" name="Freihand 471">
                  <a:extLst>
                    <a:ext uri="{FF2B5EF4-FFF2-40B4-BE49-F238E27FC236}">
                      <a16:creationId xmlns:a16="http://schemas.microsoft.com/office/drawing/2014/main" id="{C97C32FC-1B6D-41E0-B29F-ADE43F11C420}"/>
                    </a:ext>
                  </a:extLst>
                </p:cNvPr>
                <p:cNvPicPr/>
                <p:nvPr/>
              </p:nvPicPr>
              <p:blipFill>
                <a:blip r:embed="rId831"/>
                <a:stretch>
                  <a:fillRect/>
                </a:stretch>
              </p:blipFill>
              <p:spPr>
                <a:xfrm>
                  <a:off x="9416547" y="671640"/>
                  <a:ext cx="84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3" name="Freihand 472">
                  <a:extLst>
                    <a:ext uri="{FF2B5EF4-FFF2-40B4-BE49-F238E27FC236}">
                      <a16:creationId xmlns:a16="http://schemas.microsoft.com/office/drawing/2014/main" id="{B6146444-AF6E-4CD1-9AB0-44E089FB11BB}"/>
                    </a:ext>
                  </a:extLst>
                </p14:cNvPr>
                <p14:cNvContentPartPr/>
                <p14:nvPr/>
              </p14:nvContentPartPr>
              <p14:xfrm>
                <a:off x="9974907" y="712680"/>
                <a:ext cx="228600" cy="112680"/>
              </p14:xfrm>
            </p:contentPart>
          </mc:Choice>
          <mc:Fallback xmlns="">
            <p:pic>
              <p:nvPicPr>
                <p:cNvPr id="473" name="Freihand 472">
                  <a:extLst>
                    <a:ext uri="{FF2B5EF4-FFF2-40B4-BE49-F238E27FC236}">
                      <a16:creationId xmlns:a16="http://schemas.microsoft.com/office/drawing/2014/main" id="{B6146444-AF6E-4CD1-9AB0-44E089FB11BB}"/>
                    </a:ext>
                  </a:extLst>
                </p:cNvPr>
                <p:cNvPicPr/>
                <p:nvPr/>
              </p:nvPicPr>
              <p:blipFill>
                <a:blip r:embed="rId833"/>
                <a:stretch>
                  <a:fillRect/>
                </a:stretch>
              </p:blipFill>
              <p:spPr>
                <a:xfrm>
                  <a:off x="9970587" y="708360"/>
                  <a:ext cx="237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4" name="Freihand 473">
                  <a:extLst>
                    <a:ext uri="{FF2B5EF4-FFF2-40B4-BE49-F238E27FC236}">
                      <a16:creationId xmlns:a16="http://schemas.microsoft.com/office/drawing/2014/main" id="{9EA49236-D527-4831-B814-5368FF9E6892}"/>
                    </a:ext>
                  </a:extLst>
                </p14:cNvPr>
                <p14:cNvContentPartPr/>
                <p14:nvPr/>
              </p14:nvContentPartPr>
              <p14:xfrm>
                <a:off x="10211427" y="778920"/>
                <a:ext cx="93600" cy="48240"/>
              </p14:xfrm>
            </p:contentPart>
          </mc:Choice>
          <mc:Fallback xmlns="">
            <p:pic>
              <p:nvPicPr>
                <p:cNvPr id="474" name="Freihand 473">
                  <a:extLst>
                    <a:ext uri="{FF2B5EF4-FFF2-40B4-BE49-F238E27FC236}">
                      <a16:creationId xmlns:a16="http://schemas.microsoft.com/office/drawing/2014/main" id="{9EA49236-D527-4831-B814-5368FF9E6892}"/>
                    </a:ext>
                  </a:extLst>
                </p:cNvPr>
                <p:cNvPicPr/>
                <p:nvPr/>
              </p:nvPicPr>
              <p:blipFill>
                <a:blip r:embed="rId835"/>
                <a:stretch>
                  <a:fillRect/>
                </a:stretch>
              </p:blipFill>
              <p:spPr>
                <a:xfrm>
                  <a:off x="10207107" y="774600"/>
                  <a:ext cx="102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5" name="Freihand 474">
                  <a:extLst>
                    <a:ext uri="{FF2B5EF4-FFF2-40B4-BE49-F238E27FC236}">
                      <a16:creationId xmlns:a16="http://schemas.microsoft.com/office/drawing/2014/main" id="{1F787E6C-AE27-4AE7-99E4-2FE91B8BEC1F}"/>
                    </a:ext>
                  </a:extLst>
                </p14:cNvPr>
                <p14:cNvContentPartPr/>
                <p14:nvPr/>
              </p14:nvContentPartPr>
              <p14:xfrm>
                <a:off x="10325187" y="710160"/>
                <a:ext cx="554760" cy="220320"/>
              </p14:xfrm>
            </p:contentPart>
          </mc:Choice>
          <mc:Fallback xmlns="">
            <p:pic>
              <p:nvPicPr>
                <p:cNvPr id="475" name="Freihand 474">
                  <a:extLst>
                    <a:ext uri="{FF2B5EF4-FFF2-40B4-BE49-F238E27FC236}">
                      <a16:creationId xmlns:a16="http://schemas.microsoft.com/office/drawing/2014/main" id="{1F787E6C-AE27-4AE7-99E4-2FE91B8BEC1F}"/>
                    </a:ext>
                  </a:extLst>
                </p:cNvPr>
                <p:cNvPicPr/>
                <p:nvPr/>
              </p:nvPicPr>
              <p:blipFill>
                <a:blip r:embed="rId837"/>
                <a:stretch>
                  <a:fillRect/>
                </a:stretch>
              </p:blipFill>
              <p:spPr>
                <a:xfrm>
                  <a:off x="10320867" y="705840"/>
                  <a:ext cx="563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6" name="Freihand 475">
                  <a:extLst>
                    <a:ext uri="{FF2B5EF4-FFF2-40B4-BE49-F238E27FC236}">
                      <a16:creationId xmlns:a16="http://schemas.microsoft.com/office/drawing/2014/main" id="{2896EA7A-A58E-4CD5-9B20-5BE1CB5EEA49}"/>
                    </a:ext>
                  </a:extLst>
                </p14:cNvPr>
                <p14:cNvContentPartPr/>
                <p14:nvPr/>
              </p14:nvContentPartPr>
              <p14:xfrm>
                <a:off x="11007027" y="754800"/>
                <a:ext cx="102960" cy="85320"/>
              </p14:xfrm>
            </p:contentPart>
          </mc:Choice>
          <mc:Fallback xmlns="">
            <p:pic>
              <p:nvPicPr>
                <p:cNvPr id="476" name="Freihand 475">
                  <a:extLst>
                    <a:ext uri="{FF2B5EF4-FFF2-40B4-BE49-F238E27FC236}">
                      <a16:creationId xmlns:a16="http://schemas.microsoft.com/office/drawing/2014/main" id="{2896EA7A-A58E-4CD5-9B20-5BE1CB5EEA49}"/>
                    </a:ext>
                  </a:extLst>
                </p:cNvPr>
                <p:cNvPicPr/>
                <p:nvPr/>
              </p:nvPicPr>
              <p:blipFill>
                <a:blip r:embed="rId839"/>
                <a:stretch>
                  <a:fillRect/>
                </a:stretch>
              </p:blipFill>
              <p:spPr>
                <a:xfrm>
                  <a:off x="11002707" y="750480"/>
                  <a:ext cx="11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7" name="Freihand 476">
                  <a:extLst>
                    <a:ext uri="{FF2B5EF4-FFF2-40B4-BE49-F238E27FC236}">
                      <a16:creationId xmlns:a16="http://schemas.microsoft.com/office/drawing/2014/main" id="{72DD9B4C-EB55-4F27-BEBB-EE83A28CD947}"/>
                    </a:ext>
                  </a:extLst>
                </p14:cNvPr>
                <p14:cNvContentPartPr/>
                <p14:nvPr/>
              </p14:nvContentPartPr>
              <p14:xfrm>
                <a:off x="11052387" y="766680"/>
                <a:ext cx="161280" cy="41400"/>
              </p14:xfrm>
            </p:contentPart>
          </mc:Choice>
          <mc:Fallback xmlns="">
            <p:pic>
              <p:nvPicPr>
                <p:cNvPr id="477" name="Freihand 476">
                  <a:extLst>
                    <a:ext uri="{FF2B5EF4-FFF2-40B4-BE49-F238E27FC236}">
                      <a16:creationId xmlns:a16="http://schemas.microsoft.com/office/drawing/2014/main" id="{72DD9B4C-EB55-4F27-BEBB-EE83A28CD947}"/>
                    </a:ext>
                  </a:extLst>
                </p:cNvPr>
                <p:cNvPicPr/>
                <p:nvPr/>
              </p:nvPicPr>
              <p:blipFill>
                <a:blip r:embed="rId841"/>
                <a:stretch>
                  <a:fillRect/>
                </a:stretch>
              </p:blipFill>
              <p:spPr>
                <a:xfrm>
                  <a:off x="11048067" y="762360"/>
                  <a:ext cx="169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8" name="Freihand 477">
                  <a:extLst>
                    <a:ext uri="{FF2B5EF4-FFF2-40B4-BE49-F238E27FC236}">
                      <a16:creationId xmlns:a16="http://schemas.microsoft.com/office/drawing/2014/main" id="{80EC3702-9440-4471-8872-0E9A9E63B903}"/>
                    </a:ext>
                  </a:extLst>
                </p14:cNvPr>
                <p14:cNvContentPartPr/>
                <p14:nvPr/>
              </p14:nvContentPartPr>
              <p14:xfrm>
                <a:off x="11249667" y="718080"/>
                <a:ext cx="43200" cy="91440"/>
              </p14:xfrm>
            </p:contentPart>
          </mc:Choice>
          <mc:Fallback xmlns="">
            <p:pic>
              <p:nvPicPr>
                <p:cNvPr id="478" name="Freihand 477">
                  <a:extLst>
                    <a:ext uri="{FF2B5EF4-FFF2-40B4-BE49-F238E27FC236}">
                      <a16:creationId xmlns:a16="http://schemas.microsoft.com/office/drawing/2014/main" id="{80EC3702-9440-4471-8872-0E9A9E63B903}"/>
                    </a:ext>
                  </a:extLst>
                </p:cNvPr>
                <p:cNvPicPr/>
                <p:nvPr/>
              </p:nvPicPr>
              <p:blipFill>
                <a:blip r:embed="rId843"/>
                <a:stretch>
                  <a:fillRect/>
                </a:stretch>
              </p:blipFill>
              <p:spPr>
                <a:xfrm>
                  <a:off x="11245347" y="713760"/>
                  <a:ext cx="51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9" name="Freihand 478">
                  <a:extLst>
                    <a:ext uri="{FF2B5EF4-FFF2-40B4-BE49-F238E27FC236}">
                      <a16:creationId xmlns:a16="http://schemas.microsoft.com/office/drawing/2014/main" id="{7DE48C18-1F01-402E-AD97-0D1586BCD169}"/>
                    </a:ext>
                  </a:extLst>
                </p14:cNvPr>
                <p14:cNvContentPartPr/>
                <p14:nvPr/>
              </p14:nvContentPartPr>
              <p14:xfrm>
                <a:off x="11223387" y="723840"/>
                <a:ext cx="171360" cy="106560"/>
              </p14:xfrm>
            </p:contentPart>
          </mc:Choice>
          <mc:Fallback xmlns="">
            <p:pic>
              <p:nvPicPr>
                <p:cNvPr id="479" name="Freihand 478">
                  <a:extLst>
                    <a:ext uri="{FF2B5EF4-FFF2-40B4-BE49-F238E27FC236}">
                      <a16:creationId xmlns:a16="http://schemas.microsoft.com/office/drawing/2014/main" id="{7DE48C18-1F01-402E-AD97-0D1586BCD169}"/>
                    </a:ext>
                  </a:extLst>
                </p:cNvPr>
                <p:cNvPicPr/>
                <p:nvPr/>
              </p:nvPicPr>
              <p:blipFill>
                <a:blip r:embed="rId845"/>
                <a:stretch>
                  <a:fillRect/>
                </a:stretch>
              </p:blipFill>
              <p:spPr>
                <a:xfrm>
                  <a:off x="11219067" y="719520"/>
                  <a:ext cx="180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0" name="Freihand 479">
                  <a:extLst>
                    <a:ext uri="{FF2B5EF4-FFF2-40B4-BE49-F238E27FC236}">
                      <a16:creationId xmlns:a16="http://schemas.microsoft.com/office/drawing/2014/main" id="{C5033B48-E0E0-41CA-BF65-79AE79811773}"/>
                    </a:ext>
                  </a:extLst>
                </p14:cNvPr>
                <p14:cNvContentPartPr/>
                <p14:nvPr/>
              </p14:nvContentPartPr>
              <p14:xfrm>
                <a:off x="11525067" y="716280"/>
                <a:ext cx="22680" cy="97920"/>
              </p14:xfrm>
            </p:contentPart>
          </mc:Choice>
          <mc:Fallback xmlns="">
            <p:pic>
              <p:nvPicPr>
                <p:cNvPr id="480" name="Freihand 479">
                  <a:extLst>
                    <a:ext uri="{FF2B5EF4-FFF2-40B4-BE49-F238E27FC236}">
                      <a16:creationId xmlns:a16="http://schemas.microsoft.com/office/drawing/2014/main" id="{C5033B48-E0E0-41CA-BF65-79AE79811773}"/>
                    </a:ext>
                  </a:extLst>
                </p:cNvPr>
                <p:cNvPicPr/>
                <p:nvPr/>
              </p:nvPicPr>
              <p:blipFill>
                <a:blip r:embed="rId847"/>
                <a:stretch>
                  <a:fillRect/>
                </a:stretch>
              </p:blipFill>
              <p:spPr>
                <a:xfrm>
                  <a:off x="11520747" y="711960"/>
                  <a:ext cx="31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81" name="Freihand 480">
                  <a:extLst>
                    <a:ext uri="{FF2B5EF4-FFF2-40B4-BE49-F238E27FC236}">
                      <a16:creationId xmlns:a16="http://schemas.microsoft.com/office/drawing/2014/main" id="{4A476C17-3A1F-4A24-9556-EE520150A243}"/>
                    </a:ext>
                  </a:extLst>
                </p14:cNvPr>
                <p14:cNvContentPartPr/>
                <p14:nvPr/>
              </p14:nvContentPartPr>
              <p14:xfrm>
                <a:off x="11493387" y="699720"/>
                <a:ext cx="96120" cy="124920"/>
              </p14:xfrm>
            </p:contentPart>
          </mc:Choice>
          <mc:Fallback xmlns="">
            <p:pic>
              <p:nvPicPr>
                <p:cNvPr id="481" name="Freihand 480">
                  <a:extLst>
                    <a:ext uri="{FF2B5EF4-FFF2-40B4-BE49-F238E27FC236}">
                      <a16:creationId xmlns:a16="http://schemas.microsoft.com/office/drawing/2014/main" id="{4A476C17-3A1F-4A24-9556-EE520150A243}"/>
                    </a:ext>
                  </a:extLst>
                </p:cNvPr>
                <p:cNvPicPr/>
                <p:nvPr/>
              </p:nvPicPr>
              <p:blipFill>
                <a:blip r:embed="rId849"/>
                <a:stretch>
                  <a:fillRect/>
                </a:stretch>
              </p:blipFill>
              <p:spPr>
                <a:xfrm>
                  <a:off x="11489067" y="695400"/>
                  <a:ext cx="104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82" name="Freihand 481">
                  <a:extLst>
                    <a:ext uri="{FF2B5EF4-FFF2-40B4-BE49-F238E27FC236}">
                      <a16:creationId xmlns:a16="http://schemas.microsoft.com/office/drawing/2014/main" id="{9D1F1BE0-FE8C-4CCD-9F23-E6E102B5847E}"/>
                    </a:ext>
                  </a:extLst>
                </p14:cNvPr>
                <p14:cNvContentPartPr/>
                <p14:nvPr/>
              </p14:nvContentPartPr>
              <p14:xfrm>
                <a:off x="11617587" y="751200"/>
                <a:ext cx="13320" cy="60480"/>
              </p14:xfrm>
            </p:contentPart>
          </mc:Choice>
          <mc:Fallback xmlns="">
            <p:pic>
              <p:nvPicPr>
                <p:cNvPr id="482" name="Freihand 481">
                  <a:extLst>
                    <a:ext uri="{FF2B5EF4-FFF2-40B4-BE49-F238E27FC236}">
                      <a16:creationId xmlns:a16="http://schemas.microsoft.com/office/drawing/2014/main" id="{9D1F1BE0-FE8C-4CCD-9F23-E6E102B5847E}"/>
                    </a:ext>
                  </a:extLst>
                </p:cNvPr>
                <p:cNvPicPr/>
                <p:nvPr/>
              </p:nvPicPr>
              <p:blipFill>
                <a:blip r:embed="rId851"/>
                <a:stretch>
                  <a:fillRect/>
                </a:stretch>
              </p:blipFill>
              <p:spPr>
                <a:xfrm>
                  <a:off x="11613267" y="746880"/>
                  <a:ext cx="21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83" name="Freihand 482">
                  <a:extLst>
                    <a:ext uri="{FF2B5EF4-FFF2-40B4-BE49-F238E27FC236}">
                      <a16:creationId xmlns:a16="http://schemas.microsoft.com/office/drawing/2014/main" id="{4EEAF201-6280-4C74-B0B5-CB544672E7A0}"/>
                    </a:ext>
                  </a:extLst>
                </p14:cNvPr>
                <p14:cNvContentPartPr/>
                <p14:nvPr/>
              </p14:nvContentPartPr>
              <p14:xfrm>
                <a:off x="11652147" y="687120"/>
                <a:ext cx="45000" cy="125640"/>
              </p14:xfrm>
            </p:contentPart>
          </mc:Choice>
          <mc:Fallback xmlns="">
            <p:pic>
              <p:nvPicPr>
                <p:cNvPr id="483" name="Freihand 482">
                  <a:extLst>
                    <a:ext uri="{FF2B5EF4-FFF2-40B4-BE49-F238E27FC236}">
                      <a16:creationId xmlns:a16="http://schemas.microsoft.com/office/drawing/2014/main" id="{4EEAF201-6280-4C74-B0B5-CB544672E7A0}"/>
                    </a:ext>
                  </a:extLst>
                </p:cNvPr>
                <p:cNvPicPr/>
                <p:nvPr/>
              </p:nvPicPr>
              <p:blipFill>
                <a:blip r:embed="rId853"/>
                <a:stretch>
                  <a:fillRect/>
                </a:stretch>
              </p:blipFill>
              <p:spPr>
                <a:xfrm>
                  <a:off x="11647827" y="682800"/>
                  <a:ext cx="53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84" name="Freihand 483">
                  <a:extLst>
                    <a:ext uri="{FF2B5EF4-FFF2-40B4-BE49-F238E27FC236}">
                      <a16:creationId xmlns:a16="http://schemas.microsoft.com/office/drawing/2014/main" id="{A2E60F24-B506-4A8B-82BF-E2277F065B54}"/>
                    </a:ext>
                  </a:extLst>
                </p14:cNvPr>
                <p14:cNvContentPartPr/>
                <p14:nvPr/>
              </p14:nvContentPartPr>
              <p14:xfrm>
                <a:off x="11721267" y="750840"/>
                <a:ext cx="55440" cy="59760"/>
              </p14:xfrm>
            </p:contentPart>
          </mc:Choice>
          <mc:Fallback xmlns="">
            <p:pic>
              <p:nvPicPr>
                <p:cNvPr id="484" name="Freihand 483">
                  <a:extLst>
                    <a:ext uri="{FF2B5EF4-FFF2-40B4-BE49-F238E27FC236}">
                      <a16:creationId xmlns:a16="http://schemas.microsoft.com/office/drawing/2014/main" id="{A2E60F24-B506-4A8B-82BF-E2277F065B54}"/>
                    </a:ext>
                  </a:extLst>
                </p:cNvPr>
                <p:cNvPicPr/>
                <p:nvPr/>
              </p:nvPicPr>
              <p:blipFill>
                <a:blip r:embed="rId855"/>
                <a:stretch>
                  <a:fillRect/>
                </a:stretch>
              </p:blipFill>
              <p:spPr>
                <a:xfrm>
                  <a:off x="11716947" y="746520"/>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85" name="Freihand 484">
                  <a:extLst>
                    <a:ext uri="{FF2B5EF4-FFF2-40B4-BE49-F238E27FC236}">
                      <a16:creationId xmlns:a16="http://schemas.microsoft.com/office/drawing/2014/main" id="{D73974A0-C7FA-403D-889A-34EF6AAD7595}"/>
                    </a:ext>
                  </a:extLst>
                </p14:cNvPr>
                <p14:cNvContentPartPr/>
                <p14:nvPr/>
              </p14:nvContentPartPr>
              <p14:xfrm>
                <a:off x="11781387" y="732120"/>
                <a:ext cx="222840" cy="77040"/>
              </p14:xfrm>
            </p:contentPart>
          </mc:Choice>
          <mc:Fallback xmlns="">
            <p:pic>
              <p:nvPicPr>
                <p:cNvPr id="485" name="Freihand 484">
                  <a:extLst>
                    <a:ext uri="{FF2B5EF4-FFF2-40B4-BE49-F238E27FC236}">
                      <a16:creationId xmlns:a16="http://schemas.microsoft.com/office/drawing/2014/main" id="{D73974A0-C7FA-403D-889A-34EF6AAD7595}"/>
                    </a:ext>
                  </a:extLst>
                </p:cNvPr>
                <p:cNvPicPr/>
                <p:nvPr/>
              </p:nvPicPr>
              <p:blipFill>
                <a:blip r:embed="rId857"/>
                <a:stretch>
                  <a:fillRect/>
                </a:stretch>
              </p:blipFill>
              <p:spPr>
                <a:xfrm>
                  <a:off x="11777067" y="727800"/>
                  <a:ext cx="231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86" name="Freihand 485">
                  <a:extLst>
                    <a:ext uri="{FF2B5EF4-FFF2-40B4-BE49-F238E27FC236}">
                      <a16:creationId xmlns:a16="http://schemas.microsoft.com/office/drawing/2014/main" id="{B2A204F9-3D7C-436B-BD7B-B936771D5B7F}"/>
                    </a:ext>
                  </a:extLst>
                </p14:cNvPr>
                <p14:cNvContentPartPr/>
                <p14:nvPr/>
              </p14:nvContentPartPr>
              <p14:xfrm>
                <a:off x="12014307" y="686040"/>
                <a:ext cx="5040" cy="10800"/>
              </p14:xfrm>
            </p:contentPart>
          </mc:Choice>
          <mc:Fallback xmlns="">
            <p:pic>
              <p:nvPicPr>
                <p:cNvPr id="486" name="Freihand 485">
                  <a:extLst>
                    <a:ext uri="{FF2B5EF4-FFF2-40B4-BE49-F238E27FC236}">
                      <a16:creationId xmlns:a16="http://schemas.microsoft.com/office/drawing/2014/main" id="{B2A204F9-3D7C-436B-BD7B-B936771D5B7F}"/>
                    </a:ext>
                  </a:extLst>
                </p:cNvPr>
                <p:cNvPicPr/>
                <p:nvPr/>
              </p:nvPicPr>
              <p:blipFill>
                <a:blip r:embed="rId859"/>
                <a:stretch>
                  <a:fillRect/>
                </a:stretch>
              </p:blipFill>
              <p:spPr>
                <a:xfrm>
                  <a:off x="12009987" y="681720"/>
                  <a:ext cx="13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87" name="Freihand 486">
                  <a:extLst>
                    <a:ext uri="{FF2B5EF4-FFF2-40B4-BE49-F238E27FC236}">
                      <a16:creationId xmlns:a16="http://schemas.microsoft.com/office/drawing/2014/main" id="{469E38F4-665D-49A8-979E-73BC598275A2}"/>
                    </a:ext>
                  </a:extLst>
                </p14:cNvPr>
                <p14:cNvContentPartPr/>
                <p14:nvPr/>
              </p14:nvContentPartPr>
              <p14:xfrm>
                <a:off x="11541627" y="901680"/>
                <a:ext cx="225000" cy="10080"/>
              </p14:xfrm>
            </p:contentPart>
          </mc:Choice>
          <mc:Fallback xmlns="">
            <p:pic>
              <p:nvPicPr>
                <p:cNvPr id="487" name="Freihand 486">
                  <a:extLst>
                    <a:ext uri="{FF2B5EF4-FFF2-40B4-BE49-F238E27FC236}">
                      <a16:creationId xmlns:a16="http://schemas.microsoft.com/office/drawing/2014/main" id="{469E38F4-665D-49A8-979E-73BC598275A2}"/>
                    </a:ext>
                  </a:extLst>
                </p:cNvPr>
                <p:cNvPicPr/>
                <p:nvPr/>
              </p:nvPicPr>
              <p:blipFill>
                <a:blip r:embed="rId861"/>
                <a:stretch>
                  <a:fillRect/>
                </a:stretch>
              </p:blipFill>
              <p:spPr>
                <a:xfrm>
                  <a:off x="11537307" y="897360"/>
                  <a:ext cx="233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88" name="Freihand 487">
                  <a:extLst>
                    <a:ext uri="{FF2B5EF4-FFF2-40B4-BE49-F238E27FC236}">
                      <a16:creationId xmlns:a16="http://schemas.microsoft.com/office/drawing/2014/main" id="{C0715A2C-0A8C-47BB-B44D-73F49E5BC516}"/>
                    </a:ext>
                  </a:extLst>
                </p14:cNvPr>
                <p14:cNvContentPartPr/>
                <p14:nvPr/>
              </p14:nvContentPartPr>
              <p14:xfrm>
                <a:off x="11817747" y="904560"/>
                <a:ext cx="15840" cy="3960"/>
              </p14:xfrm>
            </p:contentPart>
          </mc:Choice>
          <mc:Fallback xmlns="">
            <p:pic>
              <p:nvPicPr>
                <p:cNvPr id="488" name="Freihand 487">
                  <a:extLst>
                    <a:ext uri="{FF2B5EF4-FFF2-40B4-BE49-F238E27FC236}">
                      <a16:creationId xmlns:a16="http://schemas.microsoft.com/office/drawing/2014/main" id="{C0715A2C-0A8C-47BB-B44D-73F49E5BC516}"/>
                    </a:ext>
                  </a:extLst>
                </p:cNvPr>
                <p:cNvPicPr/>
                <p:nvPr/>
              </p:nvPicPr>
              <p:blipFill>
                <a:blip r:embed="rId863"/>
                <a:stretch>
                  <a:fillRect/>
                </a:stretch>
              </p:blipFill>
              <p:spPr>
                <a:xfrm>
                  <a:off x="11813427" y="900240"/>
                  <a:ext cx="24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91" name="Freihand 490">
                  <a:extLst>
                    <a:ext uri="{FF2B5EF4-FFF2-40B4-BE49-F238E27FC236}">
                      <a16:creationId xmlns:a16="http://schemas.microsoft.com/office/drawing/2014/main" id="{38CF15C6-E4B1-4E37-8083-541D2CF8551A}"/>
                    </a:ext>
                  </a:extLst>
                </p14:cNvPr>
                <p14:cNvContentPartPr/>
                <p14:nvPr/>
              </p14:nvContentPartPr>
              <p14:xfrm>
                <a:off x="8792667" y="458880"/>
                <a:ext cx="2473560" cy="818280"/>
              </p14:xfrm>
            </p:contentPart>
          </mc:Choice>
          <mc:Fallback xmlns="">
            <p:pic>
              <p:nvPicPr>
                <p:cNvPr id="491" name="Freihand 490">
                  <a:extLst>
                    <a:ext uri="{FF2B5EF4-FFF2-40B4-BE49-F238E27FC236}">
                      <a16:creationId xmlns:a16="http://schemas.microsoft.com/office/drawing/2014/main" id="{38CF15C6-E4B1-4E37-8083-541D2CF8551A}"/>
                    </a:ext>
                  </a:extLst>
                </p:cNvPr>
                <p:cNvPicPr/>
                <p:nvPr/>
              </p:nvPicPr>
              <p:blipFill>
                <a:blip r:embed="rId865"/>
                <a:stretch>
                  <a:fillRect/>
                </a:stretch>
              </p:blipFill>
              <p:spPr>
                <a:xfrm>
                  <a:off x="8788347" y="454560"/>
                  <a:ext cx="2482200" cy="82692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DC122D-17F3-4DE2-8FBF-C0539180A62C}"/>
                  </a:ext>
                </a:extLst>
              </p14:cNvPr>
              <p14:cNvContentPartPr/>
              <p14:nvPr/>
            </p14:nvContentPartPr>
            <p14:xfrm>
              <a:off x="1642707" y="822480"/>
              <a:ext cx="6133680" cy="154800"/>
            </p14:xfrm>
          </p:contentPart>
        </mc:Choice>
        <mc:Fallback xmlns="">
          <p:pic>
            <p:nvPicPr>
              <p:cNvPr id="2" name="Freihand 1">
                <a:extLst>
                  <a:ext uri="{FF2B5EF4-FFF2-40B4-BE49-F238E27FC236}">
                    <a16:creationId xmlns:a16="http://schemas.microsoft.com/office/drawing/2014/main" id="{94DC122D-17F3-4DE2-8FBF-C0539180A62C}"/>
                  </a:ext>
                </a:extLst>
              </p:cNvPr>
              <p:cNvPicPr/>
              <p:nvPr/>
            </p:nvPicPr>
            <p:blipFill>
              <a:blip r:embed="rId4"/>
              <a:stretch>
                <a:fillRect/>
              </a:stretch>
            </p:blipFill>
            <p:spPr>
              <a:xfrm>
                <a:off x="1638387" y="818160"/>
                <a:ext cx="614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5AAB20D0-B53F-4BB4-9437-E9C225D6FCD4}"/>
                  </a:ext>
                </a:extLst>
              </p14:cNvPr>
              <p14:cNvContentPartPr/>
              <p14:nvPr/>
            </p14:nvContentPartPr>
            <p14:xfrm>
              <a:off x="2580507" y="3276960"/>
              <a:ext cx="1870200" cy="97200"/>
            </p14:xfrm>
          </p:contentPart>
        </mc:Choice>
        <mc:Fallback xmlns="">
          <p:pic>
            <p:nvPicPr>
              <p:cNvPr id="7" name="Freihand 6">
                <a:extLst>
                  <a:ext uri="{FF2B5EF4-FFF2-40B4-BE49-F238E27FC236}">
                    <a16:creationId xmlns:a16="http://schemas.microsoft.com/office/drawing/2014/main" id="{5AAB20D0-B53F-4BB4-9437-E9C225D6FCD4}"/>
                  </a:ext>
                </a:extLst>
              </p:cNvPr>
              <p:cNvPicPr/>
              <p:nvPr/>
            </p:nvPicPr>
            <p:blipFill>
              <a:blip r:embed="rId6"/>
              <a:stretch>
                <a:fillRect/>
              </a:stretch>
            </p:blipFill>
            <p:spPr>
              <a:xfrm>
                <a:off x="2576187" y="3272640"/>
                <a:ext cx="1878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7A7247A-6852-46FA-891C-52CA3890747E}"/>
                  </a:ext>
                </a:extLst>
              </p14:cNvPr>
              <p14:cNvContentPartPr/>
              <p14:nvPr/>
            </p14:nvContentPartPr>
            <p14:xfrm>
              <a:off x="4698027" y="3219000"/>
              <a:ext cx="2418120" cy="72000"/>
            </p14:xfrm>
          </p:contentPart>
        </mc:Choice>
        <mc:Fallback xmlns="">
          <p:pic>
            <p:nvPicPr>
              <p:cNvPr id="8" name="Freihand 7">
                <a:extLst>
                  <a:ext uri="{FF2B5EF4-FFF2-40B4-BE49-F238E27FC236}">
                    <a16:creationId xmlns:a16="http://schemas.microsoft.com/office/drawing/2014/main" id="{57A7247A-6852-46FA-891C-52CA3890747E}"/>
                  </a:ext>
                </a:extLst>
              </p:cNvPr>
              <p:cNvPicPr/>
              <p:nvPr/>
            </p:nvPicPr>
            <p:blipFill>
              <a:blip r:embed="rId8"/>
              <a:stretch>
                <a:fillRect/>
              </a:stretch>
            </p:blipFill>
            <p:spPr>
              <a:xfrm>
                <a:off x="4693707" y="3214680"/>
                <a:ext cx="242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9396533-CE38-4A03-B2AC-F76BD345097B}"/>
                  </a:ext>
                </a:extLst>
              </p14:cNvPr>
              <p14:cNvContentPartPr/>
              <p14:nvPr/>
            </p14:nvContentPartPr>
            <p14:xfrm>
              <a:off x="2673387" y="4040160"/>
              <a:ext cx="3378240" cy="58680"/>
            </p14:xfrm>
          </p:contentPart>
        </mc:Choice>
        <mc:Fallback xmlns="">
          <p:pic>
            <p:nvPicPr>
              <p:cNvPr id="9" name="Freihand 8">
                <a:extLst>
                  <a:ext uri="{FF2B5EF4-FFF2-40B4-BE49-F238E27FC236}">
                    <a16:creationId xmlns:a16="http://schemas.microsoft.com/office/drawing/2014/main" id="{79396533-CE38-4A03-B2AC-F76BD345097B}"/>
                  </a:ext>
                </a:extLst>
              </p:cNvPr>
              <p:cNvPicPr/>
              <p:nvPr/>
            </p:nvPicPr>
            <p:blipFill>
              <a:blip r:embed="rId10"/>
              <a:stretch>
                <a:fillRect/>
              </a:stretch>
            </p:blipFill>
            <p:spPr>
              <a:xfrm>
                <a:off x="2669067" y="4035840"/>
                <a:ext cx="338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75FB213-C23B-4FB9-83BE-32795FB8031C}"/>
                  </a:ext>
                </a:extLst>
              </p14:cNvPr>
              <p14:cNvContentPartPr/>
              <p14:nvPr/>
            </p14:nvContentPartPr>
            <p14:xfrm>
              <a:off x="2672667" y="4840440"/>
              <a:ext cx="5135400" cy="32040"/>
            </p14:xfrm>
          </p:contentPart>
        </mc:Choice>
        <mc:Fallback xmlns="">
          <p:pic>
            <p:nvPicPr>
              <p:cNvPr id="10" name="Freihand 9">
                <a:extLst>
                  <a:ext uri="{FF2B5EF4-FFF2-40B4-BE49-F238E27FC236}">
                    <a16:creationId xmlns:a16="http://schemas.microsoft.com/office/drawing/2014/main" id="{275FB213-C23B-4FB9-83BE-32795FB8031C}"/>
                  </a:ext>
                </a:extLst>
              </p:cNvPr>
              <p:cNvPicPr/>
              <p:nvPr/>
            </p:nvPicPr>
            <p:blipFill>
              <a:blip r:embed="rId12"/>
              <a:stretch>
                <a:fillRect/>
              </a:stretch>
            </p:blipFill>
            <p:spPr>
              <a:xfrm>
                <a:off x="2668347" y="4836120"/>
                <a:ext cx="514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36906105-6A2B-40CE-9196-D77C153E5D2A}"/>
                  </a:ext>
                </a:extLst>
              </p14:cNvPr>
              <p14:cNvContentPartPr/>
              <p14:nvPr/>
            </p14:nvContentPartPr>
            <p14:xfrm>
              <a:off x="4050027" y="5347320"/>
              <a:ext cx="88920" cy="105480"/>
            </p14:xfrm>
          </p:contentPart>
        </mc:Choice>
        <mc:Fallback xmlns="">
          <p:pic>
            <p:nvPicPr>
              <p:cNvPr id="18" name="Freihand 17">
                <a:extLst>
                  <a:ext uri="{FF2B5EF4-FFF2-40B4-BE49-F238E27FC236}">
                    <a16:creationId xmlns:a16="http://schemas.microsoft.com/office/drawing/2014/main" id="{36906105-6A2B-40CE-9196-D77C153E5D2A}"/>
                  </a:ext>
                </a:extLst>
              </p:cNvPr>
              <p:cNvPicPr/>
              <p:nvPr/>
            </p:nvPicPr>
            <p:blipFill>
              <a:blip r:embed="rId14"/>
              <a:stretch>
                <a:fillRect/>
              </a:stretch>
            </p:blipFill>
            <p:spPr>
              <a:xfrm>
                <a:off x="4045707" y="5343000"/>
                <a:ext cx="97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E4FC52FE-3319-440A-BF4C-4886766DB3A6}"/>
                  </a:ext>
                </a:extLst>
              </p14:cNvPr>
              <p14:cNvContentPartPr/>
              <p14:nvPr/>
            </p14:nvContentPartPr>
            <p14:xfrm>
              <a:off x="4156587" y="5364240"/>
              <a:ext cx="232920" cy="209880"/>
            </p14:xfrm>
          </p:contentPart>
        </mc:Choice>
        <mc:Fallback xmlns="">
          <p:pic>
            <p:nvPicPr>
              <p:cNvPr id="19" name="Freihand 18">
                <a:extLst>
                  <a:ext uri="{FF2B5EF4-FFF2-40B4-BE49-F238E27FC236}">
                    <a16:creationId xmlns:a16="http://schemas.microsoft.com/office/drawing/2014/main" id="{E4FC52FE-3319-440A-BF4C-4886766DB3A6}"/>
                  </a:ext>
                </a:extLst>
              </p:cNvPr>
              <p:cNvPicPr/>
              <p:nvPr/>
            </p:nvPicPr>
            <p:blipFill>
              <a:blip r:embed="rId16"/>
              <a:stretch>
                <a:fillRect/>
              </a:stretch>
            </p:blipFill>
            <p:spPr>
              <a:xfrm>
                <a:off x="4152267" y="5359920"/>
                <a:ext cx="241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378398FE-B7D7-4B43-B87E-85EAACCD8A1D}"/>
                  </a:ext>
                </a:extLst>
              </p14:cNvPr>
              <p14:cNvContentPartPr/>
              <p14:nvPr/>
            </p14:nvContentPartPr>
            <p14:xfrm>
              <a:off x="4425867" y="5438760"/>
              <a:ext cx="19440" cy="38520"/>
            </p14:xfrm>
          </p:contentPart>
        </mc:Choice>
        <mc:Fallback xmlns="">
          <p:pic>
            <p:nvPicPr>
              <p:cNvPr id="20" name="Freihand 19">
                <a:extLst>
                  <a:ext uri="{FF2B5EF4-FFF2-40B4-BE49-F238E27FC236}">
                    <a16:creationId xmlns:a16="http://schemas.microsoft.com/office/drawing/2014/main" id="{378398FE-B7D7-4B43-B87E-85EAACCD8A1D}"/>
                  </a:ext>
                </a:extLst>
              </p:cNvPr>
              <p:cNvPicPr/>
              <p:nvPr/>
            </p:nvPicPr>
            <p:blipFill>
              <a:blip r:embed="rId18"/>
              <a:stretch>
                <a:fillRect/>
              </a:stretch>
            </p:blipFill>
            <p:spPr>
              <a:xfrm>
                <a:off x="4421547" y="5434440"/>
                <a:ext cx="2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8C1D61F5-EFFB-4F3C-8663-F6146326BFA1}"/>
                  </a:ext>
                </a:extLst>
              </p14:cNvPr>
              <p14:cNvContentPartPr/>
              <p14:nvPr/>
            </p14:nvContentPartPr>
            <p14:xfrm>
              <a:off x="4753107" y="5365680"/>
              <a:ext cx="33480" cy="137520"/>
            </p14:xfrm>
          </p:contentPart>
        </mc:Choice>
        <mc:Fallback xmlns="">
          <p:pic>
            <p:nvPicPr>
              <p:cNvPr id="21" name="Freihand 20">
                <a:extLst>
                  <a:ext uri="{FF2B5EF4-FFF2-40B4-BE49-F238E27FC236}">
                    <a16:creationId xmlns:a16="http://schemas.microsoft.com/office/drawing/2014/main" id="{8C1D61F5-EFFB-4F3C-8663-F6146326BFA1}"/>
                  </a:ext>
                </a:extLst>
              </p:cNvPr>
              <p:cNvPicPr/>
              <p:nvPr/>
            </p:nvPicPr>
            <p:blipFill>
              <a:blip r:embed="rId20"/>
              <a:stretch>
                <a:fillRect/>
              </a:stretch>
            </p:blipFill>
            <p:spPr>
              <a:xfrm>
                <a:off x="4748787" y="5361360"/>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B5A6426-C92D-4EF7-B5DB-ADFB243DEEB5}"/>
                  </a:ext>
                </a:extLst>
              </p14:cNvPr>
              <p14:cNvContentPartPr/>
              <p14:nvPr/>
            </p14:nvContentPartPr>
            <p14:xfrm>
              <a:off x="4664907" y="5336880"/>
              <a:ext cx="192960" cy="208440"/>
            </p14:xfrm>
          </p:contentPart>
        </mc:Choice>
        <mc:Fallback xmlns="">
          <p:pic>
            <p:nvPicPr>
              <p:cNvPr id="22" name="Freihand 21">
                <a:extLst>
                  <a:ext uri="{FF2B5EF4-FFF2-40B4-BE49-F238E27FC236}">
                    <a16:creationId xmlns:a16="http://schemas.microsoft.com/office/drawing/2014/main" id="{AB5A6426-C92D-4EF7-B5DB-ADFB243DEEB5}"/>
                  </a:ext>
                </a:extLst>
              </p:cNvPr>
              <p:cNvPicPr/>
              <p:nvPr/>
            </p:nvPicPr>
            <p:blipFill>
              <a:blip r:embed="rId22"/>
              <a:stretch>
                <a:fillRect/>
              </a:stretch>
            </p:blipFill>
            <p:spPr>
              <a:xfrm>
                <a:off x="4660587" y="5332560"/>
                <a:ext cx="201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DD3A2621-8B1E-4BFA-91E1-162CB7192BD3}"/>
                  </a:ext>
                </a:extLst>
              </p14:cNvPr>
              <p14:cNvContentPartPr/>
              <p14:nvPr/>
            </p14:nvContentPartPr>
            <p14:xfrm>
              <a:off x="4953627" y="5369280"/>
              <a:ext cx="24120" cy="139680"/>
            </p14:xfrm>
          </p:contentPart>
        </mc:Choice>
        <mc:Fallback xmlns="">
          <p:pic>
            <p:nvPicPr>
              <p:cNvPr id="23" name="Freihand 22">
                <a:extLst>
                  <a:ext uri="{FF2B5EF4-FFF2-40B4-BE49-F238E27FC236}">
                    <a16:creationId xmlns:a16="http://schemas.microsoft.com/office/drawing/2014/main" id="{DD3A2621-8B1E-4BFA-91E1-162CB7192BD3}"/>
                  </a:ext>
                </a:extLst>
              </p:cNvPr>
              <p:cNvPicPr/>
              <p:nvPr/>
            </p:nvPicPr>
            <p:blipFill>
              <a:blip r:embed="rId24"/>
              <a:stretch>
                <a:fillRect/>
              </a:stretch>
            </p:blipFill>
            <p:spPr>
              <a:xfrm>
                <a:off x="4949307" y="5364960"/>
                <a:ext cx="32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5F36BFC9-4DF3-4D0F-93AD-4D6061627CCC}"/>
                  </a:ext>
                </a:extLst>
              </p14:cNvPr>
              <p14:cNvContentPartPr/>
              <p14:nvPr/>
            </p14:nvContentPartPr>
            <p14:xfrm>
              <a:off x="5011947" y="5346240"/>
              <a:ext cx="239760" cy="207720"/>
            </p14:xfrm>
          </p:contentPart>
        </mc:Choice>
        <mc:Fallback xmlns="">
          <p:pic>
            <p:nvPicPr>
              <p:cNvPr id="24" name="Freihand 23">
                <a:extLst>
                  <a:ext uri="{FF2B5EF4-FFF2-40B4-BE49-F238E27FC236}">
                    <a16:creationId xmlns:a16="http://schemas.microsoft.com/office/drawing/2014/main" id="{5F36BFC9-4DF3-4D0F-93AD-4D6061627CCC}"/>
                  </a:ext>
                </a:extLst>
              </p:cNvPr>
              <p:cNvPicPr/>
              <p:nvPr/>
            </p:nvPicPr>
            <p:blipFill>
              <a:blip r:embed="rId26"/>
              <a:stretch>
                <a:fillRect/>
              </a:stretch>
            </p:blipFill>
            <p:spPr>
              <a:xfrm>
                <a:off x="5007627" y="5341920"/>
                <a:ext cx="248400" cy="216360"/>
              </a:xfrm>
              <a:prstGeom prst="rect">
                <a:avLst/>
              </a:prstGeom>
            </p:spPr>
          </p:pic>
        </mc:Fallback>
      </mc:AlternateContent>
      <p:grpSp>
        <p:nvGrpSpPr>
          <p:cNvPr id="91" name="Gruppieren 90">
            <a:extLst>
              <a:ext uri="{FF2B5EF4-FFF2-40B4-BE49-F238E27FC236}">
                <a16:creationId xmlns:a16="http://schemas.microsoft.com/office/drawing/2014/main" id="{8C2D1DEF-E238-48CC-9AB7-5FB06BFD9FF2}"/>
              </a:ext>
            </a:extLst>
          </p:cNvPr>
          <p:cNvGrpSpPr/>
          <p:nvPr/>
        </p:nvGrpSpPr>
        <p:grpSpPr>
          <a:xfrm>
            <a:off x="5387787" y="4142400"/>
            <a:ext cx="3128760" cy="2360880"/>
            <a:chOff x="5387787" y="4142400"/>
            <a:chExt cx="3128760" cy="2360880"/>
          </a:xfrm>
        </p:grpSpPr>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45ED3BBB-CCF5-4D1D-A363-98C96ED9A254}"/>
                    </a:ext>
                  </a:extLst>
                </p14:cNvPr>
                <p14:cNvContentPartPr/>
                <p14:nvPr/>
              </p14:nvContentPartPr>
              <p14:xfrm>
                <a:off x="5942907" y="4878600"/>
                <a:ext cx="189720" cy="207360"/>
              </p14:xfrm>
            </p:contentPart>
          </mc:Choice>
          <mc:Fallback xmlns="">
            <p:pic>
              <p:nvPicPr>
                <p:cNvPr id="11" name="Freihand 10">
                  <a:extLst>
                    <a:ext uri="{FF2B5EF4-FFF2-40B4-BE49-F238E27FC236}">
                      <a16:creationId xmlns:a16="http://schemas.microsoft.com/office/drawing/2014/main" id="{45ED3BBB-CCF5-4D1D-A363-98C96ED9A254}"/>
                    </a:ext>
                  </a:extLst>
                </p:cNvPr>
                <p:cNvPicPr/>
                <p:nvPr/>
              </p:nvPicPr>
              <p:blipFill>
                <a:blip r:embed="rId28"/>
                <a:stretch>
                  <a:fillRect/>
                </a:stretch>
              </p:blipFill>
              <p:spPr>
                <a:xfrm>
                  <a:off x="5938587" y="4874280"/>
                  <a:ext cx="19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75805C17-A450-407A-BD61-F8092DCF925D}"/>
                    </a:ext>
                  </a:extLst>
                </p14:cNvPr>
                <p14:cNvContentPartPr/>
                <p14:nvPr/>
              </p14:nvContentPartPr>
              <p14:xfrm>
                <a:off x="5896107" y="4929000"/>
                <a:ext cx="225000" cy="183240"/>
              </p14:xfrm>
            </p:contentPart>
          </mc:Choice>
          <mc:Fallback xmlns="">
            <p:pic>
              <p:nvPicPr>
                <p:cNvPr id="12" name="Freihand 11">
                  <a:extLst>
                    <a:ext uri="{FF2B5EF4-FFF2-40B4-BE49-F238E27FC236}">
                      <a16:creationId xmlns:a16="http://schemas.microsoft.com/office/drawing/2014/main" id="{75805C17-A450-407A-BD61-F8092DCF925D}"/>
                    </a:ext>
                  </a:extLst>
                </p:cNvPr>
                <p:cNvPicPr/>
                <p:nvPr/>
              </p:nvPicPr>
              <p:blipFill>
                <a:blip r:embed="rId30"/>
                <a:stretch>
                  <a:fillRect/>
                </a:stretch>
              </p:blipFill>
              <p:spPr>
                <a:xfrm>
                  <a:off x="5891787" y="4924680"/>
                  <a:ext cx="233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B82BA057-8ADC-4DC9-A1AA-5BA390E0CC48}"/>
                    </a:ext>
                  </a:extLst>
                </p14:cNvPr>
                <p14:cNvContentPartPr/>
                <p14:nvPr/>
              </p14:nvContentPartPr>
              <p14:xfrm>
                <a:off x="5444667" y="5105760"/>
                <a:ext cx="174960" cy="173880"/>
              </p14:xfrm>
            </p:contentPart>
          </mc:Choice>
          <mc:Fallback xmlns="">
            <p:pic>
              <p:nvPicPr>
                <p:cNvPr id="13" name="Freihand 12">
                  <a:extLst>
                    <a:ext uri="{FF2B5EF4-FFF2-40B4-BE49-F238E27FC236}">
                      <a16:creationId xmlns:a16="http://schemas.microsoft.com/office/drawing/2014/main" id="{B82BA057-8ADC-4DC9-A1AA-5BA390E0CC48}"/>
                    </a:ext>
                  </a:extLst>
                </p:cNvPr>
                <p:cNvPicPr/>
                <p:nvPr/>
              </p:nvPicPr>
              <p:blipFill>
                <a:blip r:embed="rId32"/>
                <a:stretch>
                  <a:fillRect/>
                </a:stretch>
              </p:blipFill>
              <p:spPr>
                <a:xfrm>
                  <a:off x="5440347" y="5101440"/>
                  <a:ext cx="183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BCB30C34-50A3-4858-94F6-649B35D852BC}"/>
                    </a:ext>
                  </a:extLst>
                </p14:cNvPr>
                <p14:cNvContentPartPr/>
                <p14:nvPr/>
              </p14:nvContentPartPr>
              <p14:xfrm>
                <a:off x="5631507" y="5099640"/>
                <a:ext cx="246600" cy="204120"/>
              </p14:xfrm>
            </p:contentPart>
          </mc:Choice>
          <mc:Fallback xmlns="">
            <p:pic>
              <p:nvPicPr>
                <p:cNvPr id="14" name="Freihand 13">
                  <a:extLst>
                    <a:ext uri="{FF2B5EF4-FFF2-40B4-BE49-F238E27FC236}">
                      <a16:creationId xmlns:a16="http://schemas.microsoft.com/office/drawing/2014/main" id="{BCB30C34-50A3-4858-94F6-649B35D852BC}"/>
                    </a:ext>
                  </a:extLst>
                </p:cNvPr>
                <p:cNvPicPr/>
                <p:nvPr/>
              </p:nvPicPr>
              <p:blipFill>
                <a:blip r:embed="rId34"/>
                <a:stretch>
                  <a:fillRect/>
                </a:stretch>
              </p:blipFill>
              <p:spPr>
                <a:xfrm>
                  <a:off x="5627187" y="5095320"/>
                  <a:ext cx="255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D2E49206-4B74-488B-BE7F-BDEBFE89BA6B}"/>
                    </a:ext>
                  </a:extLst>
                </p14:cNvPr>
                <p14:cNvContentPartPr/>
                <p14:nvPr/>
              </p14:nvContentPartPr>
              <p14:xfrm>
                <a:off x="5958387" y="5114400"/>
                <a:ext cx="105480" cy="210240"/>
              </p14:xfrm>
            </p:contentPart>
          </mc:Choice>
          <mc:Fallback xmlns="">
            <p:pic>
              <p:nvPicPr>
                <p:cNvPr id="15" name="Freihand 14">
                  <a:extLst>
                    <a:ext uri="{FF2B5EF4-FFF2-40B4-BE49-F238E27FC236}">
                      <a16:creationId xmlns:a16="http://schemas.microsoft.com/office/drawing/2014/main" id="{D2E49206-4B74-488B-BE7F-BDEBFE89BA6B}"/>
                    </a:ext>
                  </a:extLst>
                </p:cNvPr>
                <p:cNvPicPr/>
                <p:nvPr/>
              </p:nvPicPr>
              <p:blipFill>
                <a:blip r:embed="rId36"/>
                <a:stretch>
                  <a:fillRect/>
                </a:stretch>
              </p:blipFill>
              <p:spPr>
                <a:xfrm>
                  <a:off x="5954067" y="5110080"/>
                  <a:ext cx="114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C7F67C71-74B8-4A37-8D7C-302BA515B2A2}"/>
                    </a:ext>
                  </a:extLst>
                </p14:cNvPr>
                <p14:cNvContentPartPr/>
                <p14:nvPr/>
              </p14:nvContentPartPr>
              <p14:xfrm>
                <a:off x="5941467" y="5086680"/>
                <a:ext cx="225000" cy="219960"/>
              </p14:xfrm>
            </p:contentPart>
          </mc:Choice>
          <mc:Fallback xmlns="">
            <p:pic>
              <p:nvPicPr>
                <p:cNvPr id="16" name="Freihand 15">
                  <a:extLst>
                    <a:ext uri="{FF2B5EF4-FFF2-40B4-BE49-F238E27FC236}">
                      <a16:creationId xmlns:a16="http://schemas.microsoft.com/office/drawing/2014/main" id="{C7F67C71-74B8-4A37-8D7C-302BA515B2A2}"/>
                    </a:ext>
                  </a:extLst>
                </p:cNvPr>
                <p:cNvPicPr/>
                <p:nvPr/>
              </p:nvPicPr>
              <p:blipFill>
                <a:blip r:embed="rId38"/>
                <a:stretch>
                  <a:fillRect/>
                </a:stretch>
              </p:blipFill>
              <p:spPr>
                <a:xfrm>
                  <a:off x="5937147" y="5082360"/>
                  <a:ext cx="233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BD014B7-62D3-411B-A4BF-90B34013E4C9}"/>
                    </a:ext>
                  </a:extLst>
                </p14:cNvPr>
                <p14:cNvContentPartPr/>
                <p14:nvPr/>
              </p14:nvContentPartPr>
              <p14:xfrm>
                <a:off x="5387787" y="5456400"/>
                <a:ext cx="188280" cy="29880"/>
              </p14:xfrm>
            </p:contentPart>
          </mc:Choice>
          <mc:Fallback xmlns="">
            <p:pic>
              <p:nvPicPr>
                <p:cNvPr id="26" name="Freihand 25">
                  <a:extLst>
                    <a:ext uri="{FF2B5EF4-FFF2-40B4-BE49-F238E27FC236}">
                      <a16:creationId xmlns:a16="http://schemas.microsoft.com/office/drawing/2014/main" id="{FBD014B7-62D3-411B-A4BF-90B34013E4C9}"/>
                    </a:ext>
                  </a:extLst>
                </p:cNvPr>
                <p:cNvPicPr/>
                <p:nvPr/>
              </p:nvPicPr>
              <p:blipFill>
                <a:blip r:embed="rId40"/>
                <a:stretch>
                  <a:fillRect/>
                </a:stretch>
              </p:blipFill>
              <p:spPr>
                <a:xfrm>
                  <a:off x="5383467" y="5452080"/>
                  <a:ext cx="196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C5A53A3-DECB-4383-B2F7-61A0445E9E2A}"/>
                    </a:ext>
                  </a:extLst>
                </p14:cNvPr>
                <p14:cNvContentPartPr/>
                <p14:nvPr/>
              </p14:nvContentPartPr>
              <p14:xfrm>
                <a:off x="5388147" y="5505360"/>
                <a:ext cx="180000" cy="5040"/>
              </p14:xfrm>
            </p:contentPart>
          </mc:Choice>
          <mc:Fallback xmlns="">
            <p:pic>
              <p:nvPicPr>
                <p:cNvPr id="27" name="Freihand 26">
                  <a:extLst>
                    <a:ext uri="{FF2B5EF4-FFF2-40B4-BE49-F238E27FC236}">
                      <a16:creationId xmlns:a16="http://schemas.microsoft.com/office/drawing/2014/main" id="{FC5A53A3-DECB-4383-B2F7-61A0445E9E2A}"/>
                    </a:ext>
                  </a:extLst>
                </p:cNvPr>
                <p:cNvPicPr/>
                <p:nvPr/>
              </p:nvPicPr>
              <p:blipFill>
                <a:blip r:embed="rId42"/>
                <a:stretch>
                  <a:fillRect/>
                </a:stretch>
              </p:blipFill>
              <p:spPr>
                <a:xfrm>
                  <a:off x="5383827" y="5501040"/>
                  <a:ext cx="188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6B9B72D-DE96-4ECF-827A-F8AEEB9C5231}"/>
                    </a:ext>
                  </a:extLst>
                </p14:cNvPr>
                <p14:cNvContentPartPr/>
                <p14:nvPr/>
              </p14:nvContentPartPr>
              <p14:xfrm>
                <a:off x="5839947" y="5421840"/>
                <a:ext cx="118440" cy="158040"/>
              </p14:xfrm>
            </p:contentPart>
          </mc:Choice>
          <mc:Fallback xmlns="">
            <p:pic>
              <p:nvPicPr>
                <p:cNvPr id="29" name="Freihand 28">
                  <a:extLst>
                    <a:ext uri="{FF2B5EF4-FFF2-40B4-BE49-F238E27FC236}">
                      <a16:creationId xmlns:a16="http://schemas.microsoft.com/office/drawing/2014/main" id="{86B9B72D-DE96-4ECF-827A-F8AEEB9C5231}"/>
                    </a:ext>
                  </a:extLst>
                </p:cNvPr>
                <p:cNvPicPr/>
                <p:nvPr/>
              </p:nvPicPr>
              <p:blipFill>
                <a:blip r:embed="rId44"/>
                <a:stretch>
                  <a:fillRect/>
                </a:stretch>
              </p:blipFill>
              <p:spPr>
                <a:xfrm>
                  <a:off x="5835627" y="5417520"/>
                  <a:ext cx="127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D38B00C-E5A6-4289-9B91-26E5052BD5B0}"/>
                    </a:ext>
                  </a:extLst>
                </p14:cNvPr>
                <p14:cNvContentPartPr/>
                <p14:nvPr/>
              </p14:nvContentPartPr>
              <p14:xfrm>
                <a:off x="5936067" y="5461440"/>
                <a:ext cx="97920" cy="97920"/>
              </p14:xfrm>
            </p:contentPart>
          </mc:Choice>
          <mc:Fallback xmlns="">
            <p:pic>
              <p:nvPicPr>
                <p:cNvPr id="30" name="Freihand 29">
                  <a:extLst>
                    <a:ext uri="{FF2B5EF4-FFF2-40B4-BE49-F238E27FC236}">
                      <a16:creationId xmlns:a16="http://schemas.microsoft.com/office/drawing/2014/main" id="{AD38B00C-E5A6-4289-9B91-26E5052BD5B0}"/>
                    </a:ext>
                  </a:extLst>
                </p:cNvPr>
                <p:cNvPicPr/>
                <p:nvPr/>
              </p:nvPicPr>
              <p:blipFill>
                <a:blip r:embed="rId46"/>
                <a:stretch>
                  <a:fillRect/>
                </a:stretch>
              </p:blipFill>
              <p:spPr>
                <a:xfrm>
                  <a:off x="5931747" y="5457120"/>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BF9094F-0593-4C27-91C4-E659BEDC5356}"/>
                    </a:ext>
                  </a:extLst>
                </p14:cNvPr>
                <p14:cNvContentPartPr/>
                <p14:nvPr/>
              </p14:nvContentPartPr>
              <p14:xfrm>
                <a:off x="6125787" y="5368200"/>
                <a:ext cx="141120" cy="137880"/>
              </p14:xfrm>
            </p:contentPart>
          </mc:Choice>
          <mc:Fallback xmlns="">
            <p:pic>
              <p:nvPicPr>
                <p:cNvPr id="31" name="Freihand 30">
                  <a:extLst>
                    <a:ext uri="{FF2B5EF4-FFF2-40B4-BE49-F238E27FC236}">
                      <a16:creationId xmlns:a16="http://schemas.microsoft.com/office/drawing/2014/main" id="{5BF9094F-0593-4C27-91C4-E659BEDC5356}"/>
                    </a:ext>
                  </a:extLst>
                </p:cNvPr>
                <p:cNvPicPr/>
                <p:nvPr/>
              </p:nvPicPr>
              <p:blipFill>
                <a:blip r:embed="rId48"/>
                <a:stretch>
                  <a:fillRect/>
                </a:stretch>
              </p:blipFill>
              <p:spPr>
                <a:xfrm>
                  <a:off x="6121467" y="536388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87336F-CC1A-4B22-A5C6-47D95609CEBE}"/>
                    </a:ext>
                  </a:extLst>
                </p14:cNvPr>
                <p14:cNvContentPartPr/>
                <p14:nvPr/>
              </p14:nvContentPartPr>
              <p14:xfrm>
                <a:off x="6152067" y="5375400"/>
                <a:ext cx="127800" cy="78840"/>
              </p14:xfrm>
            </p:contentPart>
          </mc:Choice>
          <mc:Fallback xmlns="">
            <p:pic>
              <p:nvPicPr>
                <p:cNvPr id="32" name="Freihand 31">
                  <a:extLst>
                    <a:ext uri="{FF2B5EF4-FFF2-40B4-BE49-F238E27FC236}">
                      <a16:creationId xmlns:a16="http://schemas.microsoft.com/office/drawing/2014/main" id="{5887336F-CC1A-4B22-A5C6-47D95609CEBE}"/>
                    </a:ext>
                  </a:extLst>
                </p:cNvPr>
                <p:cNvPicPr/>
                <p:nvPr/>
              </p:nvPicPr>
              <p:blipFill>
                <a:blip r:embed="rId50"/>
                <a:stretch>
                  <a:fillRect/>
                </a:stretch>
              </p:blipFill>
              <p:spPr>
                <a:xfrm>
                  <a:off x="6147747" y="5371080"/>
                  <a:ext cx="136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B524402-672C-4454-84B4-4BF632DC7E36}"/>
                    </a:ext>
                  </a:extLst>
                </p14:cNvPr>
                <p14:cNvContentPartPr/>
                <p14:nvPr/>
              </p14:nvContentPartPr>
              <p14:xfrm>
                <a:off x="6320187" y="5444160"/>
                <a:ext cx="89640" cy="92520"/>
              </p14:xfrm>
            </p:contentPart>
          </mc:Choice>
          <mc:Fallback xmlns="">
            <p:pic>
              <p:nvPicPr>
                <p:cNvPr id="33" name="Freihand 32">
                  <a:extLst>
                    <a:ext uri="{FF2B5EF4-FFF2-40B4-BE49-F238E27FC236}">
                      <a16:creationId xmlns:a16="http://schemas.microsoft.com/office/drawing/2014/main" id="{CB524402-672C-4454-84B4-4BF632DC7E36}"/>
                    </a:ext>
                  </a:extLst>
                </p:cNvPr>
                <p:cNvPicPr/>
                <p:nvPr/>
              </p:nvPicPr>
              <p:blipFill>
                <a:blip r:embed="rId52"/>
                <a:stretch>
                  <a:fillRect/>
                </a:stretch>
              </p:blipFill>
              <p:spPr>
                <a:xfrm>
                  <a:off x="6315867" y="5439840"/>
                  <a:ext cx="98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54B39A7-D8A5-4726-AC3B-C921E6E7C61E}"/>
                    </a:ext>
                  </a:extLst>
                </p14:cNvPr>
                <p14:cNvContentPartPr/>
                <p14:nvPr/>
              </p14:nvContentPartPr>
              <p14:xfrm>
                <a:off x="6508107" y="5385480"/>
                <a:ext cx="126000" cy="107640"/>
              </p14:xfrm>
            </p:contentPart>
          </mc:Choice>
          <mc:Fallback xmlns="">
            <p:pic>
              <p:nvPicPr>
                <p:cNvPr id="34" name="Freihand 33">
                  <a:extLst>
                    <a:ext uri="{FF2B5EF4-FFF2-40B4-BE49-F238E27FC236}">
                      <a16:creationId xmlns:a16="http://schemas.microsoft.com/office/drawing/2014/main" id="{C54B39A7-D8A5-4726-AC3B-C921E6E7C61E}"/>
                    </a:ext>
                  </a:extLst>
                </p:cNvPr>
                <p:cNvPicPr/>
                <p:nvPr/>
              </p:nvPicPr>
              <p:blipFill>
                <a:blip r:embed="rId54"/>
                <a:stretch>
                  <a:fillRect/>
                </a:stretch>
              </p:blipFill>
              <p:spPr>
                <a:xfrm>
                  <a:off x="6503787" y="5381160"/>
                  <a:ext cx="13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F59164DC-A0D2-4ECE-AAA2-BFE514E9D370}"/>
                    </a:ext>
                  </a:extLst>
                </p14:cNvPr>
                <p14:cNvContentPartPr/>
                <p14:nvPr/>
              </p14:nvContentPartPr>
              <p14:xfrm>
                <a:off x="6790707" y="5360640"/>
                <a:ext cx="138600" cy="209520"/>
              </p14:xfrm>
            </p:contentPart>
          </mc:Choice>
          <mc:Fallback xmlns="">
            <p:pic>
              <p:nvPicPr>
                <p:cNvPr id="35" name="Freihand 34">
                  <a:extLst>
                    <a:ext uri="{FF2B5EF4-FFF2-40B4-BE49-F238E27FC236}">
                      <a16:creationId xmlns:a16="http://schemas.microsoft.com/office/drawing/2014/main" id="{F59164DC-A0D2-4ECE-AAA2-BFE514E9D370}"/>
                    </a:ext>
                  </a:extLst>
                </p:cNvPr>
                <p:cNvPicPr/>
                <p:nvPr/>
              </p:nvPicPr>
              <p:blipFill>
                <a:blip r:embed="rId56"/>
                <a:stretch>
                  <a:fillRect/>
                </a:stretch>
              </p:blipFill>
              <p:spPr>
                <a:xfrm>
                  <a:off x="6786387" y="5356320"/>
                  <a:ext cx="147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E02C7B5-2325-466E-AB90-D1790AFAEF5A}"/>
                    </a:ext>
                  </a:extLst>
                </p14:cNvPr>
                <p14:cNvContentPartPr/>
                <p14:nvPr/>
              </p14:nvContentPartPr>
              <p14:xfrm>
                <a:off x="6938667" y="5435880"/>
                <a:ext cx="135000" cy="83880"/>
              </p14:xfrm>
            </p:contentPart>
          </mc:Choice>
          <mc:Fallback xmlns="">
            <p:pic>
              <p:nvPicPr>
                <p:cNvPr id="36" name="Freihand 35">
                  <a:extLst>
                    <a:ext uri="{FF2B5EF4-FFF2-40B4-BE49-F238E27FC236}">
                      <a16:creationId xmlns:a16="http://schemas.microsoft.com/office/drawing/2014/main" id="{AE02C7B5-2325-466E-AB90-D1790AFAEF5A}"/>
                    </a:ext>
                  </a:extLst>
                </p:cNvPr>
                <p:cNvPicPr/>
                <p:nvPr/>
              </p:nvPicPr>
              <p:blipFill>
                <a:blip r:embed="rId58"/>
                <a:stretch>
                  <a:fillRect/>
                </a:stretch>
              </p:blipFill>
              <p:spPr>
                <a:xfrm>
                  <a:off x="6934347" y="5431560"/>
                  <a:ext cx="14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1F932ECA-DAC7-4D76-BCBA-C61A050B4C37}"/>
                    </a:ext>
                  </a:extLst>
                </p14:cNvPr>
                <p14:cNvContentPartPr/>
                <p14:nvPr/>
              </p14:nvContentPartPr>
              <p14:xfrm>
                <a:off x="7047387" y="5352360"/>
                <a:ext cx="129240" cy="117360"/>
              </p14:xfrm>
            </p:contentPart>
          </mc:Choice>
          <mc:Fallback xmlns="">
            <p:pic>
              <p:nvPicPr>
                <p:cNvPr id="37" name="Freihand 36">
                  <a:extLst>
                    <a:ext uri="{FF2B5EF4-FFF2-40B4-BE49-F238E27FC236}">
                      <a16:creationId xmlns:a16="http://schemas.microsoft.com/office/drawing/2014/main" id="{1F932ECA-DAC7-4D76-BCBA-C61A050B4C37}"/>
                    </a:ext>
                  </a:extLst>
                </p:cNvPr>
                <p:cNvPicPr/>
                <p:nvPr/>
              </p:nvPicPr>
              <p:blipFill>
                <a:blip r:embed="rId60"/>
                <a:stretch>
                  <a:fillRect/>
                </a:stretch>
              </p:blipFill>
              <p:spPr>
                <a:xfrm>
                  <a:off x="7043067" y="5348040"/>
                  <a:ext cx="137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F148C1D-2F5D-4EE3-8B48-16A12C2088FF}"/>
                    </a:ext>
                  </a:extLst>
                </p14:cNvPr>
                <p14:cNvContentPartPr/>
                <p14:nvPr/>
              </p14:nvContentPartPr>
              <p14:xfrm>
                <a:off x="7081947" y="5344440"/>
                <a:ext cx="98640" cy="95400"/>
              </p14:xfrm>
            </p:contentPart>
          </mc:Choice>
          <mc:Fallback xmlns="">
            <p:pic>
              <p:nvPicPr>
                <p:cNvPr id="38" name="Freihand 37">
                  <a:extLst>
                    <a:ext uri="{FF2B5EF4-FFF2-40B4-BE49-F238E27FC236}">
                      <a16:creationId xmlns:a16="http://schemas.microsoft.com/office/drawing/2014/main" id="{5F148C1D-2F5D-4EE3-8B48-16A12C2088FF}"/>
                    </a:ext>
                  </a:extLst>
                </p:cNvPr>
                <p:cNvPicPr/>
                <p:nvPr/>
              </p:nvPicPr>
              <p:blipFill>
                <a:blip r:embed="rId62"/>
                <a:stretch>
                  <a:fillRect/>
                </a:stretch>
              </p:blipFill>
              <p:spPr>
                <a:xfrm>
                  <a:off x="7077627" y="5340120"/>
                  <a:ext cx="10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368B718-3709-4564-A478-6A08EBE2FE5C}"/>
                    </a:ext>
                  </a:extLst>
                </p14:cNvPr>
                <p14:cNvContentPartPr/>
                <p14:nvPr/>
              </p14:nvContentPartPr>
              <p14:xfrm>
                <a:off x="7156827" y="5413920"/>
                <a:ext cx="123840" cy="114480"/>
              </p14:xfrm>
            </p:contentPart>
          </mc:Choice>
          <mc:Fallback xmlns="">
            <p:pic>
              <p:nvPicPr>
                <p:cNvPr id="39" name="Freihand 38">
                  <a:extLst>
                    <a:ext uri="{FF2B5EF4-FFF2-40B4-BE49-F238E27FC236}">
                      <a16:creationId xmlns:a16="http://schemas.microsoft.com/office/drawing/2014/main" id="{3368B718-3709-4564-A478-6A08EBE2FE5C}"/>
                    </a:ext>
                  </a:extLst>
                </p:cNvPr>
                <p:cNvPicPr/>
                <p:nvPr/>
              </p:nvPicPr>
              <p:blipFill>
                <a:blip r:embed="rId64"/>
                <a:stretch>
                  <a:fillRect/>
                </a:stretch>
              </p:blipFill>
              <p:spPr>
                <a:xfrm>
                  <a:off x="7152507" y="5409600"/>
                  <a:ext cx="132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80A15F3-35E4-429E-B82C-E3C77F91F4AD}"/>
                    </a:ext>
                  </a:extLst>
                </p14:cNvPr>
                <p14:cNvContentPartPr/>
                <p14:nvPr/>
              </p14:nvContentPartPr>
              <p14:xfrm>
                <a:off x="7373907" y="5361000"/>
                <a:ext cx="15840" cy="106560"/>
              </p14:xfrm>
            </p:contentPart>
          </mc:Choice>
          <mc:Fallback xmlns="">
            <p:pic>
              <p:nvPicPr>
                <p:cNvPr id="40" name="Freihand 39">
                  <a:extLst>
                    <a:ext uri="{FF2B5EF4-FFF2-40B4-BE49-F238E27FC236}">
                      <a16:creationId xmlns:a16="http://schemas.microsoft.com/office/drawing/2014/main" id="{680A15F3-35E4-429E-B82C-E3C77F91F4AD}"/>
                    </a:ext>
                  </a:extLst>
                </p:cNvPr>
                <p:cNvPicPr/>
                <p:nvPr/>
              </p:nvPicPr>
              <p:blipFill>
                <a:blip r:embed="rId66"/>
                <a:stretch>
                  <a:fillRect/>
                </a:stretch>
              </p:blipFill>
              <p:spPr>
                <a:xfrm>
                  <a:off x="7369587" y="5356680"/>
                  <a:ext cx="24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A0B65626-3495-4CBF-87D9-2E55792A2AFF}"/>
                    </a:ext>
                  </a:extLst>
                </p14:cNvPr>
                <p14:cNvContentPartPr/>
                <p14:nvPr/>
              </p14:nvContentPartPr>
              <p14:xfrm>
                <a:off x="7322067" y="5392320"/>
                <a:ext cx="126000" cy="11880"/>
              </p14:xfrm>
            </p:contentPart>
          </mc:Choice>
          <mc:Fallback xmlns="">
            <p:pic>
              <p:nvPicPr>
                <p:cNvPr id="41" name="Freihand 40">
                  <a:extLst>
                    <a:ext uri="{FF2B5EF4-FFF2-40B4-BE49-F238E27FC236}">
                      <a16:creationId xmlns:a16="http://schemas.microsoft.com/office/drawing/2014/main" id="{A0B65626-3495-4CBF-87D9-2E55792A2AFF}"/>
                    </a:ext>
                  </a:extLst>
                </p:cNvPr>
                <p:cNvPicPr/>
                <p:nvPr/>
              </p:nvPicPr>
              <p:blipFill>
                <a:blip r:embed="rId68"/>
                <a:stretch>
                  <a:fillRect/>
                </a:stretch>
              </p:blipFill>
              <p:spPr>
                <a:xfrm>
                  <a:off x="7317747" y="5388000"/>
                  <a:ext cx="134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882B1FB-D27D-4731-A2C6-7F8066EF4965}"/>
                    </a:ext>
                  </a:extLst>
                </p14:cNvPr>
                <p14:cNvContentPartPr/>
                <p14:nvPr/>
              </p14:nvContentPartPr>
              <p14:xfrm>
                <a:off x="7470027" y="5336880"/>
                <a:ext cx="114840" cy="193320"/>
              </p14:xfrm>
            </p:contentPart>
          </mc:Choice>
          <mc:Fallback xmlns="">
            <p:pic>
              <p:nvPicPr>
                <p:cNvPr id="42" name="Freihand 41">
                  <a:extLst>
                    <a:ext uri="{FF2B5EF4-FFF2-40B4-BE49-F238E27FC236}">
                      <a16:creationId xmlns:a16="http://schemas.microsoft.com/office/drawing/2014/main" id="{3882B1FB-D27D-4731-A2C6-7F8066EF4965}"/>
                    </a:ext>
                  </a:extLst>
                </p:cNvPr>
                <p:cNvPicPr/>
                <p:nvPr/>
              </p:nvPicPr>
              <p:blipFill>
                <a:blip r:embed="rId70"/>
                <a:stretch>
                  <a:fillRect/>
                </a:stretch>
              </p:blipFill>
              <p:spPr>
                <a:xfrm>
                  <a:off x="7465707" y="5332560"/>
                  <a:ext cx="123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5C2E158-DB97-4AB2-86F2-EA46016B7457}"/>
                    </a:ext>
                  </a:extLst>
                </p14:cNvPr>
                <p14:cNvContentPartPr/>
                <p14:nvPr/>
              </p14:nvContentPartPr>
              <p14:xfrm>
                <a:off x="7564347" y="5420040"/>
                <a:ext cx="85320" cy="100080"/>
              </p14:xfrm>
            </p:contentPart>
          </mc:Choice>
          <mc:Fallback xmlns="">
            <p:pic>
              <p:nvPicPr>
                <p:cNvPr id="43" name="Freihand 42">
                  <a:extLst>
                    <a:ext uri="{FF2B5EF4-FFF2-40B4-BE49-F238E27FC236}">
                      <a16:creationId xmlns:a16="http://schemas.microsoft.com/office/drawing/2014/main" id="{35C2E158-DB97-4AB2-86F2-EA46016B7457}"/>
                    </a:ext>
                  </a:extLst>
                </p:cNvPr>
                <p:cNvPicPr/>
                <p:nvPr/>
              </p:nvPicPr>
              <p:blipFill>
                <a:blip r:embed="rId72"/>
                <a:stretch>
                  <a:fillRect/>
                </a:stretch>
              </p:blipFill>
              <p:spPr>
                <a:xfrm>
                  <a:off x="7560027" y="5415720"/>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45302476-616B-4F25-B172-F6CFEC702A92}"/>
                    </a:ext>
                  </a:extLst>
                </p14:cNvPr>
                <p14:cNvContentPartPr/>
                <p14:nvPr/>
              </p14:nvContentPartPr>
              <p14:xfrm>
                <a:off x="7670907" y="5316720"/>
                <a:ext cx="91440" cy="109440"/>
              </p14:xfrm>
            </p:contentPart>
          </mc:Choice>
          <mc:Fallback xmlns="">
            <p:pic>
              <p:nvPicPr>
                <p:cNvPr id="44" name="Freihand 43">
                  <a:extLst>
                    <a:ext uri="{FF2B5EF4-FFF2-40B4-BE49-F238E27FC236}">
                      <a16:creationId xmlns:a16="http://schemas.microsoft.com/office/drawing/2014/main" id="{45302476-616B-4F25-B172-F6CFEC702A92}"/>
                    </a:ext>
                  </a:extLst>
                </p:cNvPr>
                <p:cNvPicPr/>
                <p:nvPr/>
              </p:nvPicPr>
              <p:blipFill>
                <a:blip r:embed="rId74"/>
                <a:stretch>
                  <a:fillRect/>
                </a:stretch>
              </p:blipFill>
              <p:spPr>
                <a:xfrm>
                  <a:off x="7666587" y="5312400"/>
                  <a:ext cx="100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108A9733-A85F-48AF-B9A9-4636DA17A008}"/>
                    </a:ext>
                  </a:extLst>
                </p14:cNvPr>
                <p14:cNvContentPartPr/>
                <p14:nvPr/>
              </p14:nvContentPartPr>
              <p14:xfrm>
                <a:off x="7673067" y="5336880"/>
                <a:ext cx="79560" cy="70920"/>
              </p14:xfrm>
            </p:contentPart>
          </mc:Choice>
          <mc:Fallback xmlns="">
            <p:pic>
              <p:nvPicPr>
                <p:cNvPr id="45" name="Freihand 44">
                  <a:extLst>
                    <a:ext uri="{FF2B5EF4-FFF2-40B4-BE49-F238E27FC236}">
                      <a16:creationId xmlns:a16="http://schemas.microsoft.com/office/drawing/2014/main" id="{108A9733-A85F-48AF-B9A9-4636DA17A008}"/>
                    </a:ext>
                  </a:extLst>
                </p:cNvPr>
                <p:cNvPicPr/>
                <p:nvPr/>
              </p:nvPicPr>
              <p:blipFill>
                <a:blip r:embed="rId76"/>
                <a:stretch>
                  <a:fillRect/>
                </a:stretch>
              </p:blipFill>
              <p:spPr>
                <a:xfrm>
                  <a:off x="7668747" y="5332560"/>
                  <a:ext cx="88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42694788-A23C-44F0-A7BB-4EEECA7AFBEF}"/>
                    </a:ext>
                  </a:extLst>
                </p14:cNvPr>
                <p14:cNvContentPartPr/>
                <p14:nvPr/>
              </p14:nvContentPartPr>
              <p14:xfrm>
                <a:off x="7748307" y="5385480"/>
                <a:ext cx="100080" cy="103320"/>
              </p14:xfrm>
            </p:contentPart>
          </mc:Choice>
          <mc:Fallback xmlns="">
            <p:pic>
              <p:nvPicPr>
                <p:cNvPr id="46" name="Freihand 45">
                  <a:extLst>
                    <a:ext uri="{FF2B5EF4-FFF2-40B4-BE49-F238E27FC236}">
                      <a16:creationId xmlns:a16="http://schemas.microsoft.com/office/drawing/2014/main" id="{42694788-A23C-44F0-A7BB-4EEECA7AFBEF}"/>
                    </a:ext>
                  </a:extLst>
                </p:cNvPr>
                <p:cNvPicPr/>
                <p:nvPr/>
              </p:nvPicPr>
              <p:blipFill>
                <a:blip r:embed="rId78"/>
                <a:stretch>
                  <a:fillRect/>
                </a:stretch>
              </p:blipFill>
              <p:spPr>
                <a:xfrm>
                  <a:off x="7743987" y="5381160"/>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D4C21F5-D418-4992-A55C-B1714E2B969B}"/>
                    </a:ext>
                  </a:extLst>
                </p14:cNvPr>
                <p14:cNvContentPartPr/>
                <p14:nvPr/>
              </p14:nvContentPartPr>
              <p14:xfrm>
                <a:off x="7919307" y="5320680"/>
                <a:ext cx="2520" cy="88920"/>
              </p14:xfrm>
            </p:contentPart>
          </mc:Choice>
          <mc:Fallback xmlns="">
            <p:pic>
              <p:nvPicPr>
                <p:cNvPr id="47" name="Freihand 46">
                  <a:extLst>
                    <a:ext uri="{FF2B5EF4-FFF2-40B4-BE49-F238E27FC236}">
                      <a16:creationId xmlns:a16="http://schemas.microsoft.com/office/drawing/2014/main" id="{0D4C21F5-D418-4992-A55C-B1714E2B969B}"/>
                    </a:ext>
                  </a:extLst>
                </p:cNvPr>
                <p:cNvPicPr/>
                <p:nvPr/>
              </p:nvPicPr>
              <p:blipFill>
                <a:blip r:embed="rId80"/>
                <a:stretch>
                  <a:fillRect/>
                </a:stretch>
              </p:blipFill>
              <p:spPr>
                <a:xfrm>
                  <a:off x="7914987" y="5316360"/>
                  <a:ext cx="1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D7F38AEE-4C4F-4D29-833E-71A4A62BCB22}"/>
                    </a:ext>
                  </a:extLst>
                </p14:cNvPr>
                <p14:cNvContentPartPr/>
                <p14:nvPr/>
              </p14:nvContentPartPr>
              <p14:xfrm>
                <a:off x="7870347" y="5359920"/>
                <a:ext cx="264240" cy="37080"/>
              </p14:xfrm>
            </p:contentPart>
          </mc:Choice>
          <mc:Fallback xmlns="">
            <p:pic>
              <p:nvPicPr>
                <p:cNvPr id="48" name="Freihand 47">
                  <a:extLst>
                    <a:ext uri="{FF2B5EF4-FFF2-40B4-BE49-F238E27FC236}">
                      <a16:creationId xmlns:a16="http://schemas.microsoft.com/office/drawing/2014/main" id="{D7F38AEE-4C4F-4D29-833E-71A4A62BCB22}"/>
                    </a:ext>
                  </a:extLst>
                </p:cNvPr>
                <p:cNvPicPr/>
                <p:nvPr/>
              </p:nvPicPr>
              <p:blipFill>
                <a:blip r:embed="rId82"/>
                <a:stretch>
                  <a:fillRect/>
                </a:stretch>
              </p:blipFill>
              <p:spPr>
                <a:xfrm>
                  <a:off x="7866027" y="5355600"/>
                  <a:ext cx="27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232306E0-F225-44F0-9354-25AB1687595C}"/>
                    </a:ext>
                  </a:extLst>
                </p14:cNvPr>
                <p14:cNvContentPartPr/>
                <p14:nvPr/>
              </p14:nvContentPartPr>
              <p14:xfrm>
                <a:off x="8236107" y="5385480"/>
                <a:ext cx="57240" cy="5040"/>
              </p14:xfrm>
            </p:contentPart>
          </mc:Choice>
          <mc:Fallback xmlns="">
            <p:pic>
              <p:nvPicPr>
                <p:cNvPr id="49" name="Freihand 48">
                  <a:extLst>
                    <a:ext uri="{FF2B5EF4-FFF2-40B4-BE49-F238E27FC236}">
                      <a16:creationId xmlns:a16="http://schemas.microsoft.com/office/drawing/2014/main" id="{232306E0-F225-44F0-9354-25AB1687595C}"/>
                    </a:ext>
                  </a:extLst>
                </p:cNvPr>
                <p:cNvPicPr/>
                <p:nvPr/>
              </p:nvPicPr>
              <p:blipFill>
                <a:blip r:embed="rId84"/>
                <a:stretch>
                  <a:fillRect/>
                </a:stretch>
              </p:blipFill>
              <p:spPr>
                <a:xfrm>
                  <a:off x="8231787" y="5381160"/>
                  <a:ext cx="65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7A2177A-E75F-4A5B-BE48-E28BE444927A}"/>
                    </a:ext>
                  </a:extLst>
                </p14:cNvPr>
                <p14:cNvContentPartPr/>
                <p14:nvPr/>
              </p14:nvContentPartPr>
              <p14:xfrm>
                <a:off x="8372547" y="5385840"/>
                <a:ext cx="109080" cy="12960"/>
              </p14:xfrm>
            </p:contentPart>
          </mc:Choice>
          <mc:Fallback xmlns="">
            <p:pic>
              <p:nvPicPr>
                <p:cNvPr id="50" name="Freihand 49">
                  <a:extLst>
                    <a:ext uri="{FF2B5EF4-FFF2-40B4-BE49-F238E27FC236}">
                      <a16:creationId xmlns:a16="http://schemas.microsoft.com/office/drawing/2014/main" id="{27A2177A-E75F-4A5B-BE48-E28BE444927A}"/>
                    </a:ext>
                  </a:extLst>
                </p:cNvPr>
                <p:cNvPicPr/>
                <p:nvPr/>
              </p:nvPicPr>
              <p:blipFill>
                <a:blip r:embed="rId86"/>
                <a:stretch>
                  <a:fillRect/>
                </a:stretch>
              </p:blipFill>
              <p:spPr>
                <a:xfrm>
                  <a:off x="8368227" y="5381520"/>
                  <a:ext cx="117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E20C51C-A662-4864-B1A8-ACB135585859}"/>
                    </a:ext>
                  </a:extLst>
                </p14:cNvPr>
                <p14:cNvContentPartPr/>
                <p14:nvPr/>
              </p14:nvContentPartPr>
              <p14:xfrm>
                <a:off x="6212907" y="5099280"/>
                <a:ext cx="826200" cy="231120"/>
              </p14:xfrm>
            </p:contentPart>
          </mc:Choice>
          <mc:Fallback xmlns="">
            <p:pic>
              <p:nvPicPr>
                <p:cNvPr id="51" name="Freihand 50">
                  <a:extLst>
                    <a:ext uri="{FF2B5EF4-FFF2-40B4-BE49-F238E27FC236}">
                      <a16:creationId xmlns:a16="http://schemas.microsoft.com/office/drawing/2014/main" id="{DE20C51C-A662-4864-B1A8-ACB135585859}"/>
                    </a:ext>
                  </a:extLst>
                </p:cNvPr>
                <p:cNvPicPr/>
                <p:nvPr/>
              </p:nvPicPr>
              <p:blipFill>
                <a:blip r:embed="rId88"/>
                <a:stretch>
                  <a:fillRect/>
                </a:stretch>
              </p:blipFill>
              <p:spPr>
                <a:xfrm>
                  <a:off x="6208587" y="5094960"/>
                  <a:ext cx="834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2DE53C15-A8A1-471D-BB50-EB443A2DD794}"/>
                    </a:ext>
                  </a:extLst>
                </p14:cNvPr>
                <p14:cNvContentPartPr/>
                <p14:nvPr/>
              </p14:nvContentPartPr>
              <p14:xfrm>
                <a:off x="7078707" y="5075160"/>
                <a:ext cx="715320" cy="224280"/>
              </p14:xfrm>
            </p:contentPart>
          </mc:Choice>
          <mc:Fallback xmlns="">
            <p:pic>
              <p:nvPicPr>
                <p:cNvPr id="52" name="Freihand 51">
                  <a:extLst>
                    <a:ext uri="{FF2B5EF4-FFF2-40B4-BE49-F238E27FC236}">
                      <a16:creationId xmlns:a16="http://schemas.microsoft.com/office/drawing/2014/main" id="{2DE53C15-A8A1-471D-BB50-EB443A2DD794}"/>
                    </a:ext>
                  </a:extLst>
                </p:cNvPr>
                <p:cNvPicPr/>
                <p:nvPr/>
              </p:nvPicPr>
              <p:blipFill>
                <a:blip r:embed="rId90"/>
                <a:stretch>
                  <a:fillRect/>
                </a:stretch>
              </p:blipFill>
              <p:spPr>
                <a:xfrm>
                  <a:off x="7074387" y="5070840"/>
                  <a:ext cx="723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C970EE96-82CB-474C-8AF8-02BC1F31CBC4}"/>
                    </a:ext>
                  </a:extLst>
                </p14:cNvPr>
                <p14:cNvContentPartPr/>
                <p14:nvPr/>
              </p14:nvContentPartPr>
              <p14:xfrm>
                <a:off x="6840747" y="4916400"/>
                <a:ext cx="138600" cy="131400"/>
              </p14:xfrm>
            </p:contentPart>
          </mc:Choice>
          <mc:Fallback xmlns="">
            <p:pic>
              <p:nvPicPr>
                <p:cNvPr id="53" name="Freihand 52">
                  <a:extLst>
                    <a:ext uri="{FF2B5EF4-FFF2-40B4-BE49-F238E27FC236}">
                      <a16:creationId xmlns:a16="http://schemas.microsoft.com/office/drawing/2014/main" id="{C970EE96-82CB-474C-8AF8-02BC1F31CBC4}"/>
                    </a:ext>
                  </a:extLst>
                </p:cNvPr>
                <p:cNvPicPr/>
                <p:nvPr/>
              </p:nvPicPr>
              <p:blipFill>
                <a:blip r:embed="rId92"/>
                <a:stretch>
                  <a:fillRect/>
                </a:stretch>
              </p:blipFill>
              <p:spPr>
                <a:xfrm>
                  <a:off x="6836427" y="4912080"/>
                  <a:ext cx="14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AEE307AD-3EA0-4ECE-A42D-F54AF60E5B57}"/>
                    </a:ext>
                  </a:extLst>
                </p14:cNvPr>
                <p14:cNvContentPartPr/>
                <p14:nvPr/>
              </p14:nvContentPartPr>
              <p14:xfrm>
                <a:off x="7000947" y="4958520"/>
                <a:ext cx="113400" cy="60120"/>
              </p14:xfrm>
            </p:contentPart>
          </mc:Choice>
          <mc:Fallback xmlns="">
            <p:pic>
              <p:nvPicPr>
                <p:cNvPr id="54" name="Freihand 53">
                  <a:extLst>
                    <a:ext uri="{FF2B5EF4-FFF2-40B4-BE49-F238E27FC236}">
                      <a16:creationId xmlns:a16="http://schemas.microsoft.com/office/drawing/2014/main" id="{AEE307AD-3EA0-4ECE-A42D-F54AF60E5B57}"/>
                    </a:ext>
                  </a:extLst>
                </p:cNvPr>
                <p:cNvPicPr/>
                <p:nvPr/>
              </p:nvPicPr>
              <p:blipFill>
                <a:blip r:embed="rId94"/>
                <a:stretch>
                  <a:fillRect/>
                </a:stretch>
              </p:blipFill>
              <p:spPr>
                <a:xfrm>
                  <a:off x="6996627" y="4954200"/>
                  <a:ext cx="122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43C11486-35B6-440C-8123-A94D11124311}"/>
                    </a:ext>
                  </a:extLst>
                </p14:cNvPr>
                <p14:cNvContentPartPr/>
                <p14:nvPr/>
              </p14:nvContentPartPr>
              <p14:xfrm>
                <a:off x="7119387" y="4895520"/>
                <a:ext cx="181080" cy="123120"/>
              </p14:xfrm>
            </p:contentPart>
          </mc:Choice>
          <mc:Fallback xmlns="">
            <p:pic>
              <p:nvPicPr>
                <p:cNvPr id="55" name="Freihand 54">
                  <a:extLst>
                    <a:ext uri="{FF2B5EF4-FFF2-40B4-BE49-F238E27FC236}">
                      <a16:creationId xmlns:a16="http://schemas.microsoft.com/office/drawing/2014/main" id="{43C11486-35B6-440C-8123-A94D11124311}"/>
                    </a:ext>
                  </a:extLst>
                </p:cNvPr>
                <p:cNvPicPr/>
                <p:nvPr/>
              </p:nvPicPr>
              <p:blipFill>
                <a:blip r:embed="rId96"/>
                <a:stretch>
                  <a:fillRect/>
                </a:stretch>
              </p:blipFill>
              <p:spPr>
                <a:xfrm>
                  <a:off x="7115067" y="4891200"/>
                  <a:ext cx="18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3E30D63-89D4-44AF-807C-61F5900705C0}"/>
                    </a:ext>
                  </a:extLst>
                </p14:cNvPr>
                <p14:cNvContentPartPr/>
                <p14:nvPr/>
              </p14:nvContentPartPr>
              <p14:xfrm>
                <a:off x="7045587" y="4874280"/>
                <a:ext cx="46440" cy="3600"/>
              </p14:xfrm>
            </p:contentPart>
          </mc:Choice>
          <mc:Fallback xmlns="">
            <p:pic>
              <p:nvPicPr>
                <p:cNvPr id="56" name="Freihand 55">
                  <a:extLst>
                    <a:ext uri="{FF2B5EF4-FFF2-40B4-BE49-F238E27FC236}">
                      <a16:creationId xmlns:a16="http://schemas.microsoft.com/office/drawing/2014/main" id="{D3E30D63-89D4-44AF-807C-61F5900705C0}"/>
                    </a:ext>
                  </a:extLst>
                </p:cNvPr>
                <p:cNvPicPr/>
                <p:nvPr/>
              </p:nvPicPr>
              <p:blipFill>
                <a:blip r:embed="rId98"/>
                <a:stretch>
                  <a:fillRect/>
                </a:stretch>
              </p:blipFill>
              <p:spPr>
                <a:xfrm>
                  <a:off x="7041267" y="4869960"/>
                  <a:ext cx="55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BE38247C-0AF2-4712-B76C-098275874E8F}"/>
                    </a:ext>
                  </a:extLst>
                </p14:cNvPr>
                <p14:cNvContentPartPr/>
                <p14:nvPr/>
              </p14:nvContentPartPr>
              <p14:xfrm>
                <a:off x="7326027" y="4930800"/>
                <a:ext cx="192600" cy="83160"/>
              </p14:xfrm>
            </p:contentPart>
          </mc:Choice>
          <mc:Fallback xmlns="">
            <p:pic>
              <p:nvPicPr>
                <p:cNvPr id="57" name="Freihand 56">
                  <a:extLst>
                    <a:ext uri="{FF2B5EF4-FFF2-40B4-BE49-F238E27FC236}">
                      <a16:creationId xmlns:a16="http://schemas.microsoft.com/office/drawing/2014/main" id="{BE38247C-0AF2-4712-B76C-098275874E8F}"/>
                    </a:ext>
                  </a:extLst>
                </p:cNvPr>
                <p:cNvPicPr/>
                <p:nvPr/>
              </p:nvPicPr>
              <p:blipFill>
                <a:blip r:embed="rId100"/>
                <a:stretch>
                  <a:fillRect/>
                </a:stretch>
              </p:blipFill>
              <p:spPr>
                <a:xfrm>
                  <a:off x="7321707" y="4926480"/>
                  <a:ext cx="20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9CD6F36-D5F6-4169-96A9-51C34256153E}"/>
                    </a:ext>
                  </a:extLst>
                </p14:cNvPr>
                <p14:cNvContentPartPr/>
                <p14:nvPr/>
              </p14:nvContentPartPr>
              <p14:xfrm>
                <a:off x="7559307" y="4936560"/>
                <a:ext cx="447840" cy="108720"/>
              </p14:xfrm>
            </p:contentPart>
          </mc:Choice>
          <mc:Fallback xmlns="">
            <p:pic>
              <p:nvPicPr>
                <p:cNvPr id="58" name="Freihand 57">
                  <a:extLst>
                    <a:ext uri="{FF2B5EF4-FFF2-40B4-BE49-F238E27FC236}">
                      <a16:creationId xmlns:a16="http://schemas.microsoft.com/office/drawing/2014/main" id="{59CD6F36-D5F6-4169-96A9-51C34256153E}"/>
                    </a:ext>
                  </a:extLst>
                </p:cNvPr>
                <p:cNvPicPr/>
                <p:nvPr/>
              </p:nvPicPr>
              <p:blipFill>
                <a:blip r:embed="rId102"/>
                <a:stretch>
                  <a:fillRect/>
                </a:stretch>
              </p:blipFill>
              <p:spPr>
                <a:xfrm>
                  <a:off x="7554987" y="4932240"/>
                  <a:ext cx="45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C246B108-210D-48ED-BAB4-7CCD7A3BE818}"/>
                    </a:ext>
                  </a:extLst>
                </p14:cNvPr>
                <p14:cNvContentPartPr/>
                <p14:nvPr/>
              </p14:nvContentPartPr>
              <p14:xfrm>
                <a:off x="5934627" y="5575200"/>
                <a:ext cx="965520" cy="231840"/>
              </p14:xfrm>
            </p:contentPart>
          </mc:Choice>
          <mc:Fallback xmlns="">
            <p:pic>
              <p:nvPicPr>
                <p:cNvPr id="59" name="Freihand 58">
                  <a:extLst>
                    <a:ext uri="{FF2B5EF4-FFF2-40B4-BE49-F238E27FC236}">
                      <a16:creationId xmlns:a16="http://schemas.microsoft.com/office/drawing/2014/main" id="{C246B108-210D-48ED-BAB4-7CCD7A3BE818}"/>
                    </a:ext>
                  </a:extLst>
                </p:cNvPr>
                <p:cNvPicPr/>
                <p:nvPr/>
              </p:nvPicPr>
              <p:blipFill>
                <a:blip r:embed="rId104"/>
                <a:stretch>
                  <a:fillRect/>
                </a:stretch>
              </p:blipFill>
              <p:spPr>
                <a:xfrm>
                  <a:off x="5930307" y="5570880"/>
                  <a:ext cx="974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42ABF960-49FF-4012-945A-8489D270D5CE}"/>
                    </a:ext>
                  </a:extLst>
                </p14:cNvPr>
                <p14:cNvContentPartPr/>
                <p14:nvPr/>
              </p14:nvContentPartPr>
              <p14:xfrm>
                <a:off x="6822747" y="5532720"/>
                <a:ext cx="764280" cy="172080"/>
              </p14:xfrm>
            </p:contentPart>
          </mc:Choice>
          <mc:Fallback xmlns="">
            <p:pic>
              <p:nvPicPr>
                <p:cNvPr id="60" name="Freihand 59">
                  <a:extLst>
                    <a:ext uri="{FF2B5EF4-FFF2-40B4-BE49-F238E27FC236}">
                      <a16:creationId xmlns:a16="http://schemas.microsoft.com/office/drawing/2014/main" id="{42ABF960-49FF-4012-945A-8489D270D5CE}"/>
                    </a:ext>
                  </a:extLst>
                </p:cNvPr>
                <p:cNvPicPr/>
                <p:nvPr/>
              </p:nvPicPr>
              <p:blipFill>
                <a:blip r:embed="rId106"/>
                <a:stretch>
                  <a:fillRect/>
                </a:stretch>
              </p:blipFill>
              <p:spPr>
                <a:xfrm>
                  <a:off x="6818427" y="5528400"/>
                  <a:ext cx="772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EE12FC67-F532-4F3A-A322-9B5DB913DE8D}"/>
                    </a:ext>
                  </a:extLst>
                </p14:cNvPr>
                <p14:cNvContentPartPr/>
                <p14:nvPr/>
              </p14:nvContentPartPr>
              <p14:xfrm>
                <a:off x="6322347" y="5856000"/>
                <a:ext cx="195480" cy="153000"/>
              </p14:xfrm>
            </p:contentPart>
          </mc:Choice>
          <mc:Fallback xmlns="">
            <p:pic>
              <p:nvPicPr>
                <p:cNvPr id="62" name="Freihand 61">
                  <a:extLst>
                    <a:ext uri="{FF2B5EF4-FFF2-40B4-BE49-F238E27FC236}">
                      <a16:creationId xmlns:a16="http://schemas.microsoft.com/office/drawing/2014/main" id="{EE12FC67-F532-4F3A-A322-9B5DB913DE8D}"/>
                    </a:ext>
                  </a:extLst>
                </p:cNvPr>
                <p:cNvPicPr/>
                <p:nvPr/>
              </p:nvPicPr>
              <p:blipFill>
                <a:blip r:embed="rId108"/>
                <a:stretch>
                  <a:fillRect/>
                </a:stretch>
              </p:blipFill>
              <p:spPr>
                <a:xfrm>
                  <a:off x="6318027" y="5851680"/>
                  <a:ext cx="204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92370498-BDAB-440A-857D-240CFBF111F4}"/>
                    </a:ext>
                  </a:extLst>
                </p14:cNvPr>
                <p14:cNvContentPartPr/>
                <p14:nvPr/>
              </p14:nvContentPartPr>
              <p14:xfrm>
                <a:off x="6539427" y="5857080"/>
                <a:ext cx="254880" cy="127800"/>
              </p14:xfrm>
            </p:contentPart>
          </mc:Choice>
          <mc:Fallback xmlns="">
            <p:pic>
              <p:nvPicPr>
                <p:cNvPr id="63" name="Freihand 62">
                  <a:extLst>
                    <a:ext uri="{FF2B5EF4-FFF2-40B4-BE49-F238E27FC236}">
                      <a16:creationId xmlns:a16="http://schemas.microsoft.com/office/drawing/2014/main" id="{92370498-BDAB-440A-857D-240CFBF111F4}"/>
                    </a:ext>
                  </a:extLst>
                </p:cNvPr>
                <p:cNvPicPr/>
                <p:nvPr/>
              </p:nvPicPr>
              <p:blipFill>
                <a:blip r:embed="rId110"/>
                <a:stretch>
                  <a:fillRect/>
                </a:stretch>
              </p:blipFill>
              <p:spPr>
                <a:xfrm>
                  <a:off x="6535107" y="5852760"/>
                  <a:ext cx="263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1D4FCEEE-D948-4FF6-9AA5-CA48058C3256}"/>
                    </a:ext>
                  </a:extLst>
                </p14:cNvPr>
                <p14:cNvContentPartPr/>
                <p14:nvPr/>
              </p14:nvContentPartPr>
              <p14:xfrm>
                <a:off x="6541227" y="5829000"/>
                <a:ext cx="65520" cy="7200"/>
              </p14:xfrm>
            </p:contentPart>
          </mc:Choice>
          <mc:Fallback xmlns="">
            <p:pic>
              <p:nvPicPr>
                <p:cNvPr id="64" name="Freihand 63">
                  <a:extLst>
                    <a:ext uri="{FF2B5EF4-FFF2-40B4-BE49-F238E27FC236}">
                      <a16:creationId xmlns:a16="http://schemas.microsoft.com/office/drawing/2014/main" id="{1D4FCEEE-D948-4FF6-9AA5-CA48058C3256}"/>
                    </a:ext>
                  </a:extLst>
                </p:cNvPr>
                <p:cNvPicPr/>
                <p:nvPr/>
              </p:nvPicPr>
              <p:blipFill>
                <a:blip r:embed="rId112"/>
                <a:stretch>
                  <a:fillRect/>
                </a:stretch>
              </p:blipFill>
              <p:spPr>
                <a:xfrm>
                  <a:off x="6536907" y="5824680"/>
                  <a:ext cx="74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5A3DF93B-7776-423D-BAFC-28500A0A8D8A}"/>
                    </a:ext>
                  </a:extLst>
                </p14:cNvPr>
                <p14:cNvContentPartPr/>
                <p14:nvPr/>
              </p14:nvContentPartPr>
              <p14:xfrm>
                <a:off x="6791067" y="5873640"/>
                <a:ext cx="120960" cy="197280"/>
              </p14:xfrm>
            </p:contentPart>
          </mc:Choice>
          <mc:Fallback xmlns="">
            <p:pic>
              <p:nvPicPr>
                <p:cNvPr id="65" name="Freihand 64">
                  <a:extLst>
                    <a:ext uri="{FF2B5EF4-FFF2-40B4-BE49-F238E27FC236}">
                      <a16:creationId xmlns:a16="http://schemas.microsoft.com/office/drawing/2014/main" id="{5A3DF93B-7776-423D-BAFC-28500A0A8D8A}"/>
                    </a:ext>
                  </a:extLst>
                </p:cNvPr>
                <p:cNvPicPr/>
                <p:nvPr/>
              </p:nvPicPr>
              <p:blipFill>
                <a:blip r:embed="rId114"/>
                <a:stretch>
                  <a:fillRect/>
                </a:stretch>
              </p:blipFill>
              <p:spPr>
                <a:xfrm>
                  <a:off x="6786747" y="5869320"/>
                  <a:ext cx="12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F6FE1C21-0EAD-4D5A-8626-4FC49BC3AC51}"/>
                    </a:ext>
                  </a:extLst>
                </p14:cNvPr>
                <p14:cNvContentPartPr/>
                <p14:nvPr/>
              </p14:nvContentPartPr>
              <p14:xfrm>
                <a:off x="6939747" y="5873640"/>
                <a:ext cx="216720" cy="88560"/>
              </p14:xfrm>
            </p:contentPart>
          </mc:Choice>
          <mc:Fallback xmlns="">
            <p:pic>
              <p:nvPicPr>
                <p:cNvPr id="66" name="Freihand 65">
                  <a:extLst>
                    <a:ext uri="{FF2B5EF4-FFF2-40B4-BE49-F238E27FC236}">
                      <a16:creationId xmlns:a16="http://schemas.microsoft.com/office/drawing/2014/main" id="{F6FE1C21-0EAD-4D5A-8626-4FC49BC3AC51}"/>
                    </a:ext>
                  </a:extLst>
                </p:cNvPr>
                <p:cNvPicPr/>
                <p:nvPr/>
              </p:nvPicPr>
              <p:blipFill>
                <a:blip r:embed="rId116"/>
                <a:stretch>
                  <a:fillRect/>
                </a:stretch>
              </p:blipFill>
              <p:spPr>
                <a:xfrm>
                  <a:off x="6935427" y="5869320"/>
                  <a:ext cx="225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794CE7C2-6D89-42DD-B00A-38C25CBAFBD8}"/>
                    </a:ext>
                  </a:extLst>
                </p14:cNvPr>
                <p14:cNvContentPartPr/>
                <p14:nvPr/>
              </p14:nvContentPartPr>
              <p14:xfrm>
                <a:off x="7156107" y="5823600"/>
                <a:ext cx="106560" cy="145440"/>
              </p14:xfrm>
            </p:contentPart>
          </mc:Choice>
          <mc:Fallback xmlns="">
            <p:pic>
              <p:nvPicPr>
                <p:cNvPr id="67" name="Freihand 66">
                  <a:extLst>
                    <a:ext uri="{FF2B5EF4-FFF2-40B4-BE49-F238E27FC236}">
                      <a16:creationId xmlns:a16="http://schemas.microsoft.com/office/drawing/2014/main" id="{794CE7C2-6D89-42DD-B00A-38C25CBAFBD8}"/>
                    </a:ext>
                  </a:extLst>
                </p:cNvPr>
                <p:cNvPicPr/>
                <p:nvPr/>
              </p:nvPicPr>
              <p:blipFill>
                <a:blip r:embed="rId118"/>
                <a:stretch>
                  <a:fillRect/>
                </a:stretch>
              </p:blipFill>
              <p:spPr>
                <a:xfrm>
                  <a:off x="7151787" y="5819280"/>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2CFCE269-904C-418D-9540-5F9968DB3300}"/>
                    </a:ext>
                  </a:extLst>
                </p14:cNvPr>
                <p14:cNvContentPartPr/>
                <p14:nvPr/>
              </p14:nvContentPartPr>
              <p14:xfrm>
                <a:off x="7294707" y="5851320"/>
                <a:ext cx="177840" cy="93600"/>
              </p14:xfrm>
            </p:contentPart>
          </mc:Choice>
          <mc:Fallback xmlns="">
            <p:pic>
              <p:nvPicPr>
                <p:cNvPr id="68" name="Freihand 67">
                  <a:extLst>
                    <a:ext uri="{FF2B5EF4-FFF2-40B4-BE49-F238E27FC236}">
                      <a16:creationId xmlns:a16="http://schemas.microsoft.com/office/drawing/2014/main" id="{2CFCE269-904C-418D-9540-5F9968DB3300}"/>
                    </a:ext>
                  </a:extLst>
                </p:cNvPr>
                <p:cNvPicPr/>
                <p:nvPr/>
              </p:nvPicPr>
              <p:blipFill>
                <a:blip r:embed="rId120"/>
                <a:stretch>
                  <a:fillRect/>
                </a:stretch>
              </p:blipFill>
              <p:spPr>
                <a:xfrm>
                  <a:off x="7290387" y="5847000"/>
                  <a:ext cx="186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FD237639-EBB2-4345-B375-AC2685E150E0}"/>
                    </a:ext>
                  </a:extLst>
                </p14:cNvPr>
                <p14:cNvContentPartPr/>
                <p14:nvPr/>
              </p14:nvContentPartPr>
              <p14:xfrm>
                <a:off x="6459507" y="6124200"/>
                <a:ext cx="110880" cy="149760"/>
              </p14:xfrm>
            </p:contentPart>
          </mc:Choice>
          <mc:Fallback xmlns="">
            <p:pic>
              <p:nvPicPr>
                <p:cNvPr id="70" name="Freihand 69">
                  <a:extLst>
                    <a:ext uri="{FF2B5EF4-FFF2-40B4-BE49-F238E27FC236}">
                      <a16:creationId xmlns:a16="http://schemas.microsoft.com/office/drawing/2014/main" id="{FD237639-EBB2-4345-B375-AC2685E150E0}"/>
                    </a:ext>
                  </a:extLst>
                </p:cNvPr>
                <p:cNvPicPr/>
                <p:nvPr/>
              </p:nvPicPr>
              <p:blipFill>
                <a:blip r:embed="rId122"/>
                <a:stretch>
                  <a:fillRect/>
                </a:stretch>
              </p:blipFill>
              <p:spPr>
                <a:xfrm>
                  <a:off x="6455187" y="6119880"/>
                  <a:ext cx="119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A005F319-6A9B-46EF-B454-EEF0999911B0}"/>
                    </a:ext>
                  </a:extLst>
                </p14:cNvPr>
                <p14:cNvContentPartPr/>
                <p14:nvPr/>
              </p14:nvContentPartPr>
              <p14:xfrm>
                <a:off x="6610707" y="6139680"/>
                <a:ext cx="366480" cy="129240"/>
              </p14:xfrm>
            </p:contentPart>
          </mc:Choice>
          <mc:Fallback xmlns="">
            <p:pic>
              <p:nvPicPr>
                <p:cNvPr id="71" name="Freihand 70">
                  <a:extLst>
                    <a:ext uri="{FF2B5EF4-FFF2-40B4-BE49-F238E27FC236}">
                      <a16:creationId xmlns:a16="http://schemas.microsoft.com/office/drawing/2014/main" id="{A005F319-6A9B-46EF-B454-EEF0999911B0}"/>
                    </a:ext>
                  </a:extLst>
                </p:cNvPr>
                <p:cNvPicPr/>
                <p:nvPr/>
              </p:nvPicPr>
              <p:blipFill>
                <a:blip r:embed="rId124"/>
                <a:stretch>
                  <a:fillRect/>
                </a:stretch>
              </p:blipFill>
              <p:spPr>
                <a:xfrm>
                  <a:off x="6606387" y="6135360"/>
                  <a:ext cx="37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29BC8BAC-65FB-4D45-B24E-7EB9D047D187}"/>
                    </a:ext>
                  </a:extLst>
                </p14:cNvPr>
                <p14:cNvContentPartPr/>
                <p14:nvPr/>
              </p14:nvContentPartPr>
              <p14:xfrm>
                <a:off x="6976467" y="6060480"/>
                <a:ext cx="268920" cy="194040"/>
              </p14:xfrm>
            </p:contentPart>
          </mc:Choice>
          <mc:Fallback xmlns="">
            <p:pic>
              <p:nvPicPr>
                <p:cNvPr id="72" name="Freihand 71">
                  <a:extLst>
                    <a:ext uri="{FF2B5EF4-FFF2-40B4-BE49-F238E27FC236}">
                      <a16:creationId xmlns:a16="http://schemas.microsoft.com/office/drawing/2014/main" id="{29BC8BAC-65FB-4D45-B24E-7EB9D047D187}"/>
                    </a:ext>
                  </a:extLst>
                </p:cNvPr>
                <p:cNvPicPr/>
                <p:nvPr/>
              </p:nvPicPr>
              <p:blipFill>
                <a:blip r:embed="rId126"/>
                <a:stretch>
                  <a:fillRect/>
                </a:stretch>
              </p:blipFill>
              <p:spPr>
                <a:xfrm>
                  <a:off x="6972147" y="6056160"/>
                  <a:ext cx="277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3D387D16-811C-4D1E-BC84-30E717F56B55}"/>
                    </a:ext>
                  </a:extLst>
                </p14:cNvPr>
                <p14:cNvContentPartPr/>
                <p14:nvPr/>
              </p14:nvContentPartPr>
              <p14:xfrm>
                <a:off x="7331067" y="6127440"/>
                <a:ext cx="175680" cy="91800"/>
              </p14:xfrm>
            </p:contentPart>
          </mc:Choice>
          <mc:Fallback xmlns="">
            <p:pic>
              <p:nvPicPr>
                <p:cNvPr id="73" name="Freihand 72">
                  <a:extLst>
                    <a:ext uri="{FF2B5EF4-FFF2-40B4-BE49-F238E27FC236}">
                      <a16:creationId xmlns:a16="http://schemas.microsoft.com/office/drawing/2014/main" id="{3D387D16-811C-4D1E-BC84-30E717F56B55}"/>
                    </a:ext>
                  </a:extLst>
                </p:cNvPr>
                <p:cNvPicPr/>
                <p:nvPr/>
              </p:nvPicPr>
              <p:blipFill>
                <a:blip r:embed="rId128"/>
                <a:stretch>
                  <a:fillRect/>
                </a:stretch>
              </p:blipFill>
              <p:spPr>
                <a:xfrm>
                  <a:off x="7326747" y="6123120"/>
                  <a:ext cx="18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319A96A1-6F9A-4192-9BED-BD1DC31C0887}"/>
                    </a:ext>
                  </a:extLst>
                </p14:cNvPr>
                <p14:cNvContentPartPr/>
                <p14:nvPr/>
              </p14:nvContentPartPr>
              <p14:xfrm>
                <a:off x="7514307" y="6041760"/>
                <a:ext cx="360" cy="360"/>
              </p14:xfrm>
            </p:contentPart>
          </mc:Choice>
          <mc:Fallback xmlns="">
            <p:pic>
              <p:nvPicPr>
                <p:cNvPr id="74" name="Freihand 73">
                  <a:extLst>
                    <a:ext uri="{FF2B5EF4-FFF2-40B4-BE49-F238E27FC236}">
                      <a16:creationId xmlns:a16="http://schemas.microsoft.com/office/drawing/2014/main" id="{319A96A1-6F9A-4192-9BED-BD1DC31C0887}"/>
                    </a:ext>
                  </a:extLst>
                </p:cNvPr>
                <p:cNvPicPr/>
                <p:nvPr/>
              </p:nvPicPr>
              <p:blipFill>
                <a:blip r:embed="rId130"/>
                <a:stretch>
                  <a:fillRect/>
                </a:stretch>
              </p:blipFill>
              <p:spPr>
                <a:xfrm>
                  <a:off x="7509987" y="603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6F47B7EE-D067-4A94-9966-FC51765849D9}"/>
                    </a:ext>
                  </a:extLst>
                </p14:cNvPr>
                <p14:cNvContentPartPr/>
                <p14:nvPr/>
              </p14:nvContentPartPr>
              <p14:xfrm>
                <a:off x="7611867" y="6037440"/>
                <a:ext cx="147240" cy="168120"/>
              </p14:xfrm>
            </p:contentPart>
          </mc:Choice>
          <mc:Fallback xmlns="">
            <p:pic>
              <p:nvPicPr>
                <p:cNvPr id="75" name="Freihand 74">
                  <a:extLst>
                    <a:ext uri="{FF2B5EF4-FFF2-40B4-BE49-F238E27FC236}">
                      <a16:creationId xmlns:a16="http://schemas.microsoft.com/office/drawing/2014/main" id="{6F47B7EE-D067-4A94-9966-FC51765849D9}"/>
                    </a:ext>
                  </a:extLst>
                </p:cNvPr>
                <p:cNvPicPr/>
                <p:nvPr/>
              </p:nvPicPr>
              <p:blipFill>
                <a:blip r:embed="rId132"/>
                <a:stretch>
                  <a:fillRect/>
                </a:stretch>
              </p:blipFill>
              <p:spPr>
                <a:xfrm>
                  <a:off x="7607547" y="6033120"/>
                  <a:ext cx="155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70C1A787-317F-46B1-9B5B-49AF8DE1AF26}"/>
                    </a:ext>
                  </a:extLst>
                </p14:cNvPr>
                <p14:cNvContentPartPr/>
                <p14:nvPr/>
              </p14:nvContentPartPr>
              <p14:xfrm>
                <a:off x="7778187" y="5990280"/>
                <a:ext cx="254520" cy="189000"/>
              </p14:xfrm>
            </p:contentPart>
          </mc:Choice>
          <mc:Fallback xmlns="">
            <p:pic>
              <p:nvPicPr>
                <p:cNvPr id="76" name="Freihand 75">
                  <a:extLst>
                    <a:ext uri="{FF2B5EF4-FFF2-40B4-BE49-F238E27FC236}">
                      <a16:creationId xmlns:a16="http://schemas.microsoft.com/office/drawing/2014/main" id="{70C1A787-317F-46B1-9B5B-49AF8DE1AF26}"/>
                    </a:ext>
                  </a:extLst>
                </p:cNvPr>
                <p:cNvPicPr/>
                <p:nvPr/>
              </p:nvPicPr>
              <p:blipFill>
                <a:blip r:embed="rId134"/>
                <a:stretch>
                  <a:fillRect/>
                </a:stretch>
              </p:blipFill>
              <p:spPr>
                <a:xfrm>
                  <a:off x="7773867" y="5985960"/>
                  <a:ext cx="263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B3500A99-1484-4044-BB12-FA7FE22566D1}"/>
                    </a:ext>
                  </a:extLst>
                </p14:cNvPr>
                <p14:cNvContentPartPr/>
                <p14:nvPr/>
              </p14:nvContentPartPr>
              <p14:xfrm>
                <a:off x="7962867" y="5996040"/>
                <a:ext cx="213840" cy="163440"/>
              </p14:xfrm>
            </p:contentPart>
          </mc:Choice>
          <mc:Fallback xmlns="">
            <p:pic>
              <p:nvPicPr>
                <p:cNvPr id="77" name="Freihand 76">
                  <a:extLst>
                    <a:ext uri="{FF2B5EF4-FFF2-40B4-BE49-F238E27FC236}">
                      <a16:creationId xmlns:a16="http://schemas.microsoft.com/office/drawing/2014/main" id="{B3500A99-1484-4044-BB12-FA7FE22566D1}"/>
                    </a:ext>
                  </a:extLst>
                </p:cNvPr>
                <p:cNvPicPr/>
                <p:nvPr/>
              </p:nvPicPr>
              <p:blipFill>
                <a:blip r:embed="rId136"/>
                <a:stretch>
                  <a:fillRect/>
                </a:stretch>
              </p:blipFill>
              <p:spPr>
                <a:xfrm>
                  <a:off x="7958547" y="5991720"/>
                  <a:ext cx="22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3C98B724-2168-4371-B2B1-C516CCEAE494}"/>
                    </a:ext>
                  </a:extLst>
                </p14:cNvPr>
                <p14:cNvContentPartPr/>
                <p14:nvPr/>
              </p14:nvContentPartPr>
              <p14:xfrm>
                <a:off x="7725987" y="6285480"/>
                <a:ext cx="108000" cy="104760"/>
              </p14:xfrm>
            </p:contentPart>
          </mc:Choice>
          <mc:Fallback xmlns="">
            <p:pic>
              <p:nvPicPr>
                <p:cNvPr id="79" name="Freihand 78">
                  <a:extLst>
                    <a:ext uri="{FF2B5EF4-FFF2-40B4-BE49-F238E27FC236}">
                      <a16:creationId xmlns:a16="http://schemas.microsoft.com/office/drawing/2014/main" id="{3C98B724-2168-4371-B2B1-C516CCEAE494}"/>
                    </a:ext>
                  </a:extLst>
                </p:cNvPr>
                <p:cNvPicPr/>
                <p:nvPr/>
              </p:nvPicPr>
              <p:blipFill>
                <a:blip r:embed="rId138"/>
                <a:stretch>
                  <a:fillRect/>
                </a:stretch>
              </p:blipFill>
              <p:spPr>
                <a:xfrm>
                  <a:off x="7721667" y="6281160"/>
                  <a:ext cx="116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F6D5F9D9-C212-4EA5-B210-D777E95C83D0}"/>
                    </a:ext>
                  </a:extLst>
                </p14:cNvPr>
                <p14:cNvContentPartPr/>
                <p14:nvPr/>
              </p14:nvContentPartPr>
              <p14:xfrm>
                <a:off x="7745067" y="6304560"/>
                <a:ext cx="150120" cy="54360"/>
              </p14:xfrm>
            </p:contentPart>
          </mc:Choice>
          <mc:Fallback xmlns="">
            <p:pic>
              <p:nvPicPr>
                <p:cNvPr id="80" name="Freihand 79">
                  <a:extLst>
                    <a:ext uri="{FF2B5EF4-FFF2-40B4-BE49-F238E27FC236}">
                      <a16:creationId xmlns:a16="http://schemas.microsoft.com/office/drawing/2014/main" id="{F6D5F9D9-C212-4EA5-B210-D777E95C83D0}"/>
                    </a:ext>
                  </a:extLst>
                </p:cNvPr>
                <p:cNvPicPr/>
                <p:nvPr/>
              </p:nvPicPr>
              <p:blipFill>
                <a:blip r:embed="rId140"/>
                <a:stretch>
                  <a:fillRect/>
                </a:stretch>
              </p:blipFill>
              <p:spPr>
                <a:xfrm>
                  <a:off x="7740747" y="6300240"/>
                  <a:ext cx="158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21EF53C4-C5CB-4156-8375-445652C48EE4}"/>
                    </a:ext>
                  </a:extLst>
                </p14:cNvPr>
                <p14:cNvContentPartPr/>
                <p14:nvPr/>
              </p14:nvContentPartPr>
              <p14:xfrm>
                <a:off x="7977627" y="6249120"/>
                <a:ext cx="25560" cy="113400"/>
              </p14:xfrm>
            </p:contentPart>
          </mc:Choice>
          <mc:Fallback xmlns="">
            <p:pic>
              <p:nvPicPr>
                <p:cNvPr id="81" name="Freihand 80">
                  <a:extLst>
                    <a:ext uri="{FF2B5EF4-FFF2-40B4-BE49-F238E27FC236}">
                      <a16:creationId xmlns:a16="http://schemas.microsoft.com/office/drawing/2014/main" id="{21EF53C4-C5CB-4156-8375-445652C48EE4}"/>
                    </a:ext>
                  </a:extLst>
                </p:cNvPr>
                <p:cNvPicPr/>
                <p:nvPr/>
              </p:nvPicPr>
              <p:blipFill>
                <a:blip r:embed="rId142"/>
                <a:stretch>
                  <a:fillRect/>
                </a:stretch>
              </p:blipFill>
              <p:spPr>
                <a:xfrm>
                  <a:off x="7973307" y="6244800"/>
                  <a:ext cx="34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E8287E21-B695-4869-AAC6-D48D378A1223}"/>
                    </a:ext>
                  </a:extLst>
                </p14:cNvPr>
                <p14:cNvContentPartPr/>
                <p14:nvPr/>
              </p14:nvContentPartPr>
              <p14:xfrm>
                <a:off x="7912467" y="6240840"/>
                <a:ext cx="132480" cy="141840"/>
              </p14:xfrm>
            </p:contentPart>
          </mc:Choice>
          <mc:Fallback xmlns="">
            <p:pic>
              <p:nvPicPr>
                <p:cNvPr id="82" name="Freihand 81">
                  <a:extLst>
                    <a:ext uri="{FF2B5EF4-FFF2-40B4-BE49-F238E27FC236}">
                      <a16:creationId xmlns:a16="http://schemas.microsoft.com/office/drawing/2014/main" id="{E8287E21-B695-4869-AAC6-D48D378A1223}"/>
                    </a:ext>
                  </a:extLst>
                </p:cNvPr>
                <p:cNvPicPr/>
                <p:nvPr/>
              </p:nvPicPr>
              <p:blipFill>
                <a:blip r:embed="rId144"/>
                <a:stretch>
                  <a:fillRect/>
                </a:stretch>
              </p:blipFill>
              <p:spPr>
                <a:xfrm>
                  <a:off x="7908147" y="6236520"/>
                  <a:ext cx="141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529FA00E-54BA-4D74-A393-92E11B38DF45}"/>
                    </a:ext>
                  </a:extLst>
                </p14:cNvPr>
                <p14:cNvContentPartPr/>
                <p14:nvPr/>
              </p14:nvContentPartPr>
              <p14:xfrm>
                <a:off x="8150787" y="6248040"/>
                <a:ext cx="146880" cy="101520"/>
              </p14:xfrm>
            </p:contentPart>
          </mc:Choice>
          <mc:Fallback xmlns="">
            <p:pic>
              <p:nvPicPr>
                <p:cNvPr id="83" name="Freihand 82">
                  <a:extLst>
                    <a:ext uri="{FF2B5EF4-FFF2-40B4-BE49-F238E27FC236}">
                      <a16:creationId xmlns:a16="http://schemas.microsoft.com/office/drawing/2014/main" id="{529FA00E-54BA-4D74-A393-92E11B38DF45}"/>
                    </a:ext>
                  </a:extLst>
                </p:cNvPr>
                <p:cNvPicPr/>
                <p:nvPr/>
              </p:nvPicPr>
              <p:blipFill>
                <a:blip r:embed="rId146"/>
                <a:stretch>
                  <a:fillRect/>
                </a:stretch>
              </p:blipFill>
              <p:spPr>
                <a:xfrm>
                  <a:off x="8146467" y="6243720"/>
                  <a:ext cx="155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5A95D81D-390B-47E8-8070-9D6B3C57E690}"/>
                    </a:ext>
                  </a:extLst>
                </p14:cNvPr>
                <p14:cNvContentPartPr/>
                <p14:nvPr/>
              </p14:nvContentPartPr>
              <p14:xfrm>
                <a:off x="8217747" y="6162000"/>
                <a:ext cx="27360" cy="75240"/>
              </p14:xfrm>
            </p:contentPart>
          </mc:Choice>
          <mc:Fallback xmlns="">
            <p:pic>
              <p:nvPicPr>
                <p:cNvPr id="84" name="Freihand 83">
                  <a:extLst>
                    <a:ext uri="{FF2B5EF4-FFF2-40B4-BE49-F238E27FC236}">
                      <a16:creationId xmlns:a16="http://schemas.microsoft.com/office/drawing/2014/main" id="{5A95D81D-390B-47E8-8070-9D6B3C57E690}"/>
                    </a:ext>
                  </a:extLst>
                </p:cNvPr>
                <p:cNvPicPr/>
                <p:nvPr/>
              </p:nvPicPr>
              <p:blipFill>
                <a:blip r:embed="rId148"/>
                <a:stretch>
                  <a:fillRect/>
                </a:stretch>
              </p:blipFill>
              <p:spPr>
                <a:xfrm>
                  <a:off x="8213427" y="6157680"/>
                  <a:ext cx="3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07039B59-944E-4C6E-BC65-19C0AD802DE1}"/>
                    </a:ext>
                  </a:extLst>
                </p14:cNvPr>
                <p14:cNvContentPartPr/>
                <p14:nvPr/>
              </p14:nvContentPartPr>
              <p14:xfrm>
                <a:off x="8120907" y="6268920"/>
                <a:ext cx="208800" cy="29160"/>
              </p14:xfrm>
            </p:contentPart>
          </mc:Choice>
          <mc:Fallback xmlns="">
            <p:pic>
              <p:nvPicPr>
                <p:cNvPr id="85" name="Freihand 84">
                  <a:extLst>
                    <a:ext uri="{FF2B5EF4-FFF2-40B4-BE49-F238E27FC236}">
                      <a16:creationId xmlns:a16="http://schemas.microsoft.com/office/drawing/2014/main" id="{07039B59-944E-4C6E-BC65-19C0AD802DE1}"/>
                    </a:ext>
                  </a:extLst>
                </p:cNvPr>
                <p:cNvPicPr/>
                <p:nvPr/>
              </p:nvPicPr>
              <p:blipFill>
                <a:blip r:embed="rId150"/>
                <a:stretch>
                  <a:fillRect/>
                </a:stretch>
              </p:blipFill>
              <p:spPr>
                <a:xfrm>
                  <a:off x="8116587" y="6264600"/>
                  <a:ext cx="21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5A88DCD-0E70-4FA2-82C0-C8059DE9E72C}"/>
                    </a:ext>
                  </a:extLst>
                </p14:cNvPr>
                <p14:cNvContentPartPr/>
                <p14:nvPr/>
              </p14:nvContentPartPr>
              <p14:xfrm>
                <a:off x="8048187" y="6281880"/>
                <a:ext cx="282600" cy="48600"/>
              </p14:xfrm>
            </p:contentPart>
          </mc:Choice>
          <mc:Fallback xmlns="">
            <p:pic>
              <p:nvPicPr>
                <p:cNvPr id="86" name="Freihand 85">
                  <a:extLst>
                    <a:ext uri="{FF2B5EF4-FFF2-40B4-BE49-F238E27FC236}">
                      <a16:creationId xmlns:a16="http://schemas.microsoft.com/office/drawing/2014/main" id="{25A88DCD-0E70-4FA2-82C0-C8059DE9E72C}"/>
                    </a:ext>
                  </a:extLst>
                </p:cNvPr>
                <p:cNvPicPr/>
                <p:nvPr/>
              </p:nvPicPr>
              <p:blipFill>
                <a:blip r:embed="rId152"/>
                <a:stretch>
                  <a:fillRect/>
                </a:stretch>
              </p:blipFill>
              <p:spPr>
                <a:xfrm>
                  <a:off x="8043867" y="6277560"/>
                  <a:ext cx="29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63D0A520-DBA8-42A8-86E1-8BFD78B1A09F}"/>
                    </a:ext>
                  </a:extLst>
                </p14:cNvPr>
                <p14:cNvContentPartPr/>
                <p14:nvPr/>
              </p14:nvContentPartPr>
              <p14:xfrm>
                <a:off x="7613307" y="6392400"/>
                <a:ext cx="903240" cy="110880"/>
              </p14:xfrm>
            </p:contentPart>
          </mc:Choice>
          <mc:Fallback xmlns="">
            <p:pic>
              <p:nvPicPr>
                <p:cNvPr id="87" name="Freihand 86">
                  <a:extLst>
                    <a:ext uri="{FF2B5EF4-FFF2-40B4-BE49-F238E27FC236}">
                      <a16:creationId xmlns:a16="http://schemas.microsoft.com/office/drawing/2014/main" id="{63D0A520-DBA8-42A8-86E1-8BFD78B1A09F}"/>
                    </a:ext>
                  </a:extLst>
                </p:cNvPr>
                <p:cNvPicPr/>
                <p:nvPr/>
              </p:nvPicPr>
              <p:blipFill>
                <a:blip r:embed="rId154"/>
                <a:stretch>
                  <a:fillRect/>
                </a:stretch>
              </p:blipFill>
              <p:spPr>
                <a:xfrm>
                  <a:off x="7608987" y="6388080"/>
                  <a:ext cx="91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7C9FFFB-048B-4C57-A204-71E606C18825}"/>
                    </a:ext>
                  </a:extLst>
                </p14:cNvPr>
                <p14:cNvContentPartPr/>
                <p14:nvPr/>
              </p14:nvContentPartPr>
              <p14:xfrm>
                <a:off x="7975467" y="4515720"/>
                <a:ext cx="7920" cy="77400"/>
              </p14:xfrm>
            </p:contentPart>
          </mc:Choice>
          <mc:Fallback xmlns="">
            <p:pic>
              <p:nvPicPr>
                <p:cNvPr id="89" name="Freihand 88">
                  <a:extLst>
                    <a:ext uri="{FF2B5EF4-FFF2-40B4-BE49-F238E27FC236}">
                      <a16:creationId xmlns:a16="http://schemas.microsoft.com/office/drawing/2014/main" id="{F7C9FFFB-048B-4C57-A204-71E606C18825}"/>
                    </a:ext>
                  </a:extLst>
                </p:cNvPr>
                <p:cNvPicPr/>
                <p:nvPr/>
              </p:nvPicPr>
              <p:blipFill>
                <a:blip r:embed="rId156"/>
                <a:stretch>
                  <a:fillRect/>
                </a:stretch>
              </p:blipFill>
              <p:spPr>
                <a:xfrm>
                  <a:off x="7971147" y="4511400"/>
                  <a:ext cx="16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6E5B334D-3838-49DC-82FB-137AB718D545}"/>
                    </a:ext>
                  </a:extLst>
                </p14:cNvPr>
                <p14:cNvContentPartPr/>
                <p14:nvPr/>
              </p14:nvContentPartPr>
              <p14:xfrm>
                <a:off x="5509827" y="4142400"/>
                <a:ext cx="2953080" cy="740160"/>
              </p14:xfrm>
            </p:contentPart>
          </mc:Choice>
          <mc:Fallback xmlns="">
            <p:pic>
              <p:nvPicPr>
                <p:cNvPr id="90" name="Freihand 89">
                  <a:extLst>
                    <a:ext uri="{FF2B5EF4-FFF2-40B4-BE49-F238E27FC236}">
                      <a16:creationId xmlns:a16="http://schemas.microsoft.com/office/drawing/2014/main" id="{6E5B334D-3838-49DC-82FB-137AB718D545}"/>
                    </a:ext>
                  </a:extLst>
                </p:cNvPr>
                <p:cNvPicPr/>
                <p:nvPr/>
              </p:nvPicPr>
              <p:blipFill>
                <a:blip r:embed="rId158"/>
                <a:stretch>
                  <a:fillRect/>
                </a:stretch>
              </p:blipFill>
              <p:spPr>
                <a:xfrm>
                  <a:off x="5505507" y="4138080"/>
                  <a:ext cx="2961720" cy="74880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1F9372F-8C5F-47E5-BCA0-B60358F656CB}"/>
              </a:ext>
            </a:extLst>
          </p:cNvPr>
          <p:cNvGrpSpPr/>
          <p:nvPr/>
        </p:nvGrpSpPr>
        <p:grpSpPr>
          <a:xfrm>
            <a:off x="673587" y="4052040"/>
            <a:ext cx="5087160" cy="111960"/>
            <a:chOff x="673587" y="4052040"/>
            <a:chExt cx="5087160" cy="11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CD6F5B-9E21-4E11-9222-C4CBEA59BD73}"/>
                    </a:ext>
                  </a:extLst>
                </p14:cNvPr>
                <p14:cNvContentPartPr/>
                <p14:nvPr/>
              </p14:nvContentPartPr>
              <p14:xfrm>
                <a:off x="790227" y="4108560"/>
                <a:ext cx="123840" cy="6840"/>
              </p14:xfrm>
            </p:contentPart>
          </mc:Choice>
          <mc:Fallback xmlns="">
            <p:pic>
              <p:nvPicPr>
                <p:cNvPr id="2" name="Freihand 1">
                  <a:extLst>
                    <a:ext uri="{FF2B5EF4-FFF2-40B4-BE49-F238E27FC236}">
                      <a16:creationId xmlns:a16="http://schemas.microsoft.com/office/drawing/2014/main" id="{13CD6F5B-9E21-4E11-9222-C4CBEA59BD73}"/>
                    </a:ext>
                  </a:extLst>
                </p:cNvPr>
                <p:cNvPicPr/>
                <p:nvPr/>
              </p:nvPicPr>
              <p:blipFill>
                <a:blip r:embed="rId4"/>
                <a:stretch>
                  <a:fillRect/>
                </a:stretch>
              </p:blipFill>
              <p:spPr>
                <a:xfrm>
                  <a:off x="785907" y="4104240"/>
                  <a:ext cx="132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D67BB7E-6EA3-4D9F-B0B7-25C18908DF00}"/>
                    </a:ext>
                  </a:extLst>
                </p14:cNvPr>
                <p14:cNvContentPartPr/>
                <p14:nvPr/>
              </p14:nvContentPartPr>
              <p14:xfrm>
                <a:off x="673587" y="4052040"/>
                <a:ext cx="5087160" cy="111960"/>
              </p14:xfrm>
            </p:contentPart>
          </mc:Choice>
          <mc:Fallback xmlns="">
            <p:pic>
              <p:nvPicPr>
                <p:cNvPr id="5" name="Freihand 4">
                  <a:extLst>
                    <a:ext uri="{FF2B5EF4-FFF2-40B4-BE49-F238E27FC236}">
                      <a16:creationId xmlns:a16="http://schemas.microsoft.com/office/drawing/2014/main" id="{0D67BB7E-6EA3-4D9F-B0B7-25C18908DF00}"/>
                    </a:ext>
                  </a:extLst>
                </p:cNvPr>
                <p:cNvPicPr/>
                <p:nvPr/>
              </p:nvPicPr>
              <p:blipFill>
                <a:blip r:embed="rId6"/>
                <a:stretch>
                  <a:fillRect/>
                </a:stretch>
              </p:blipFill>
              <p:spPr>
                <a:xfrm>
                  <a:off x="669267" y="4047720"/>
                  <a:ext cx="5095800" cy="120600"/>
                </a:xfrm>
                <a:prstGeom prst="rect">
                  <a:avLst/>
                </a:prstGeom>
              </p:spPr>
            </p:pic>
          </mc:Fallback>
        </mc:AlternateContent>
      </p:grpSp>
      <p:grpSp>
        <p:nvGrpSpPr>
          <p:cNvPr id="10" name="Gruppieren 9">
            <a:extLst>
              <a:ext uri="{FF2B5EF4-FFF2-40B4-BE49-F238E27FC236}">
                <a16:creationId xmlns:a16="http://schemas.microsoft.com/office/drawing/2014/main" id="{FC8FE69D-EC6E-4F59-A18D-5E6C12567847}"/>
              </a:ext>
            </a:extLst>
          </p:cNvPr>
          <p:cNvGrpSpPr/>
          <p:nvPr/>
        </p:nvGrpSpPr>
        <p:grpSpPr>
          <a:xfrm>
            <a:off x="8180307" y="1127400"/>
            <a:ext cx="239040" cy="234000"/>
            <a:chOff x="8180307" y="1127400"/>
            <a:chExt cx="239040" cy="2340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04C52DA-0CC0-477C-889C-71032283E6A4}"/>
                    </a:ext>
                  </a:extLst>
                </p14:cNvPr>
                <p14:cNvContentPartPr/>
                <p14:nvPr/>
              </p14:nvContentPartPr>
              <p14:xfrm>
                <a:off x="8180307" y="1127400"/>
                <a:ext cx="183600" cy="212040"/>
              </p14:xfrm>
            </p:contentPart>
          </mc:Choice>
          <mc:Fallback xmlns="">
            <p:pic>
              <p:nvPicPr>
                <p:cNvPr id="7" name="Freihand 6">
                  <a:extLst>
                    <a:ext uri="{FF2B5EF4-FFF2-40B4-BE49-F238E27FC236}">
                      <a16:creationId xmlns:a16="http://schemas.microsoft.com/office/drawing/2014/main" id="{104C52DA-0CC0-477C-889C-71032283E6A4}"/>
                    </a:ext>
                  </a:extLst>
                </p:cNvPr>
                <p:cNvPicPr/>
                <p:nvPr/>
              </p:nvPicPr>
              <p:blipFill>
                <a:blip r:embed="rId8"/>
                <a:stretch>
                  <a:fillRect/>
                </a:stretch>
              </p:blipFill>
              <p:spPr>
                <a:xfrm>
                  <a:off x="8175987" y="1123080"/>
                  <a:ext cx="192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163D025-FB0B-4F76-8A87-934B906FE692}"/>
                    </a:ext>
                  </a:extLst>
                </p14:cNvPr>
                <p14:cNvContentPartPr/>
                <p14:nvPr/>
              </p14:nvContentPartPr>
              <p14:xfrm>
                <a:off x="8354187" y="1131360"/>
                <a:ext cx="65160" cy="230040"/>
              </p14:xfrm>
            </p:contentPart>
          </mc:Choice>
          <mc:Fallback xmlns="">
            <p:pic>
              <p:nvPicPr>
                <p:cNvPr id="8" name="Freihand 7">
                  <a:extLst>
                    <a:ext uri="{FF2B5EF4-FFF2-40B4-BE49-F238E27FC236}">
                      <a16:creationId xmlns:a16="http://schemas.microsoft.com/office/drawing/2014/main" id="{0163D025-FB0B-4F76-8A87-934B906FE692}"/>
                    </a:ext>
                  </a:extLst>
                </p:cNvPr>
                <p:cNvPicPr/>
                <p:nvPr/>
              </p:nvPicPr>
              <p:blipFill>
                <a:blip r:embed="rId10"/>
                <a:stretch>
                  <a:fillRect/>
                </a:stretch>
              </p:blipFill>
              <p:spPr>
                <a:xfrm>
                  <a:off x="8349867" y="1127040"/>
                  <a:ext cx="73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A368B91-ED17-40D9-AEF3-58261FF9542B}"/>
                    </a:ext>
                  </a:extLst>
                </p14:cNvPr>
                <p14:cNvContentPartPr/>
                <p14:nvPr/>
              </p14:nvContentPartPr>
              <p14:xfrm>
                <a:off x="8221347" y="1251960"/>
                <a:ext cx="185400" cy="16560"/>
              </p14:xfrm>
            </p:contentPart>
          </mc:Choice>
          <mc:Fallback xmlns="">
            <p:pic>
              <p:nvPicPr>
                <p:cNvPr id="9" name="Freihand 8">
                  <a:extLst>
                    <a:ext uri="{FF2B5EF4-FFF2-40B4-BE49-F238E27FC236}">
                      <a16:creationId xmlns:a16="http://schemas.microsoft.com/office/drawing/2014/main" id="{2A368B91-ED17-40D9-AEF3-58261FF9542B}"/>
                    </a:ext>
                  </a:extLst>
                </p:cNvPr>
                <p:cNvPicPr/>
                <p:nvPr/>
              </p:nvPicPr>
              <p:blipFill>
                <a:blip r:embed="rId12"/>
                <a:stretch>
                  <a:fillRect/>
                </a:stretch>
              </p:blipFill>
              <p:spPr>
                <a:xfrm>
                  <a:off x="8217027" y="1247640"/>
                  <a:ext cx="194040" cy="25200"/>
                </a:xfrm>
                <a:prstGeom prst="rect">
                  <a:avLst/>
                </a:prstGeom>
              </p:spPr>
            </p:pic>
          </mc:Fallback>
        </mc:AlternateContent>
      </p:grpSp>
      <p:grpSp>
        <p:nvGrpSpPr>
          <p:cNvPr id="14" name="Gruppieren 13">
            <a:extLst>
              <a:ext uri="{FF2B5EF4-FFF2-40B4-BE49-F238E27FC236}">
                <a16:creationId xmlns:a16="http://schemas.microsoft.com/office/drawing/2014/main" id="{C6E1FE1F-A576-4354-B501-598413A4DE85}"/>
              </a:ext>
            </a:extLst>
          </p:cNvPr>
          <p:cNvGrpSpPr/>
          <p:nvPr/>
        </p:nvGrpSpPr>
        <p:grpSpPr>
          <a:xfrm>
            <a:off x="8092827" y="1557960"/>
            <a:ext cx="203040" cy="267120"/>
            <a:chOff x="8092827" y="1557960"/>
            <a:chExt cx="203040" cy="2671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50F3A27-1B68-456E-B830-76E5936083D2}"/>
                    </a:ext>
                  </a:extLst>
                </p14:cNvPr>
                <p14:cNvContentPartPr/>
                <p14:nvPr/>
              </p14:nvContentPartPr>
              <p14:xfrm>
                <a:off x="8186067" y="1559040"/>
                <a:ext cx="29520" cy="220680"/>
              </p14:xfrm>
            </p:contentPart>
          </mc:Choice>
          <mc:Fallback xmlns="">
            <p:pic>
              <p:nvPicPr>
                <p:cNvPr id="11" name="Freihand 10">
                  <a:extLst>
                    <a:ext uri="{FF2B5EF4-FFF2-40B4-BE49-F238E27FC236}">
                      <a16:creationId xmlns:a16="http://schemas.microsoft.com/office/drawing/2014/main" id="{150F3A27-1B68-456E-B830-76E5936083D2}"/>
                    </a:ext>
                  </a:extLst>
                </p:cNvPr>
                <p:cNvPicPr/>
                <p:nvPr/>
              </p:nvPicPr>
              <p:blipFill>
                <a:blip r:embed="rId14"/>
                <a:stretch>
                  <a:fillRect/>
                </a:stretch>
              </p:blipFill>
              <p:spPr>
                <a:xfrm>
                  <a:off x="8181747" y="1554720"/>
                  <a:ext cx="38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D4D1B08-DB8E-445A-BE2C-6CD6A42234D7}"/>
                    </a:ext>
                  </a:extLst>
                </p14:cNvPr>
                <p14:cNvContentPartPr/>
                <p14:nvPr/>
              </p14:nvContentPartPr>
              <p14:xfrm>
                <a:off x="8092827" y="1557960"/>
                <a:ext cx="203040" cy="267120"/>
              </p14:xfrm>
            </p:contentPart>
          </mc:Choice>
          <mc:Fallback xmlns="">
            <p:pic>
              <p:nvPicPr>
                <p:cNvPr id="12" name="Freihand 11">
                  <a:extLst>
                    <a:ext uri="{FF2B5EF4-FFF2-40B4-BE49-F238E27FC236}">
                      <a16:creationId xmlns:a16="http://schemas.microsoft.com/office/drawing/2014/main" id="{BD4D1B08-DB8E-445A-BE2C-6CD6A42234D7}"/>
                    </a:ext>
                  </a:extLst>
                </p:cNvPr>
                <p:cNvPicPr/>
                <p:nvPr/>
              </p:nvPicPr>
              <p:blipFill>
                <a:blip r:embed="rId16"/>
                <a:stretch>
                  <a:fillRect/>
                </a:stretch>
              </p:blipFill>
              <p:spPr>
                <a:xfrm>
                  <a:off x="8088507" y="1553640"/>
                  <a:ext cx="21168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8507F7F-957F-4253-965C-5C97EB7F82C9}"/>
                  </a:ext>
                </a:extLst>
              </p14:cNvPr>
              <p14:cNvContentPartPr/>
              <p14:nvPr/>
            </p14:nvContentPartPr>
            <p14:xfrm>
              <a:off x="8112267" y="2034240"/>
              <a:ext cx="203400" cy="146520"/>
            </p14:xfrm>
          </p:contentPart>
        </mc:Choice>
        <mc:Fallback xmlns="">
          <p:pic>
            <p:nvPicPr>
              <p:cNvPr id="13" name="Freihand 12">
                <a:extLst>
                  <a:ext uri="{FF2B5EF4-FFF2-40B4-BE49-F238E27FC236}">
                    <a16:creationId xmlns:a16="http://schemas.microsoft.com/office/drawing/2014/main" id="{B8507F7F-957F-4253-965C-5C97EB7F82C9}"/>
                  </a:ext>
                </a:extLst>
              </p:cNvPr>
              <p:cNvPicPr/>
              <p:nvPr/>
            </p:nvPicPr>
            <p:blipFill>
              <a:blip r:embed="rId18"/>
              <a:stretch>
                <a:fillRect/>
              </a:stretch>
            </p:blipFill>
            <p:spPr>
              <a:xfrm>
                <a:off x="8107947" y="2029920"/>
                <a:ext cx="212040" cy="155160"/>
              </a:xfrm>
              <a:prstGeom prst="rect">
                <a:avLst/>
              </a:prstGeom>
            </p:spPr>
          </p:pic>
        </mc:Fallback>
      </mc:AlternateContent>
      <p:grpSp>
        <p:nvGrpSpPr>
          <p:cNvPr id="27" name="Gruppieren 26">
            <a:extLst>
              <a:ext uri="{FF2B5EF4-FFF2-40B4-BE49-F238E27FC236}">
                <a16:creationId xmlns:a16="http://schemas.microsoft.com/office/drawing/2014/main" id="{D8B75757-F8E5-49FC-ABE8-F60C7DBB9392}"/>
              </a:ext>
            </a:extLst>
          </p:cNvPr>
          <p:cNvGrpSpPr/>
          <p:nvPr/>
        </p:nvGrpSpPr>
        <p:grpSpPr>
          <a:xfrm>
            <a:off x="8704827" y="1136760"/>
            <a:ext cx="941760" cy="224640"/>
            <a:chOff x="8704827" y="1136760"/>
            <a:chExt cx="941760" cy="2246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5B7F59F-530B-4CC5-BCB6-69F866724686}"/>
                    </a:ext>
                  </a:extLst>
                </p14:cNvPr>
                <p14:cNvContentPartPr/>
                <p14:nvPr/>
              </p14:nvContentPartPr>
              <p14:xfrm>
                <a:off x="8704827" y="1190760"/>
                <a:ext cx="105120" cy="170640"/>
              </p14:xfrm>
            </p:contentPart>
          </mc:Choice>
          <mc:Fallback xmlns="">
            <p:pic>
              <p:nvPicPr>
                <p:cNvPr id="15" name="Freihand 14">
                  <a:extLst>
                    <a:ext uri="{FF2B5EF4-FFF2-40B4-BE49-F238E27FC236}">
                      <a16:creationId xmlns:a16="http://schemas.microsoft.com/office/drawing/2014/main" id="{85B7F59F-530B-4CC5-BCB6-69F866724686}"/>
                    </a:ext>
                  </a:extLst>
                </p:cNvPr>
                <p:cNvPicPr/>
                <p:nvPr/>
              </p:nvPicPr>
              <p:blipFill>
                <a:blip r:embed="rId20"/>
                <a:stretch>
                  <a:fillRect/>
                </a:stretch>
              </p:blipFill>
              <p:spPr>
                <a:xfrm>
                  <a:off x="8700507" y="1186440"/>
                  <a:ext cx="113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8912694-428B-4CF6-A973-54BF2ED42BB4}"/>
                    </a:ext>
                  </a:extLst>
                </p14:cNvPr>
                <p14:cNvContentPartPr/>
                <p14:nvPr/>
              </p14:nvContentPartPr>
              <p14:xfrm>
                <a:off x="8846667" y="1193640"/>
                <a:ext cx="77040" cy="92880"/>
              </p14:xfrm>
            </p:contentPart>
          </mc:Choice>
          <mc:Fallback xmlns="">
            <p:pic>
              <p:nvPicPr>
                <p:cNvPr id="16" name="Freihand 15">
                  <a:extLst>
                    <a:ext uri="{FF2B5EF4-FFF2-40B4-BE49-F238E27FC236}">
                      <a16:creationId xmlns:a16="http://schemas.microsoft.com/office/drawing/2014/main" id="{18912694-428B-4CF6-A973-54BF2ED42BB4}"/>
                    </a:ext>
                  </a:extLst>
                </p:cNvPr>
                <p:cNvPicPr/>
                <p:nvPr/>
              </p:nvPicPr>
              <p:blipFill>
                <a:blip r:embed="rId22"/>
                <a:stretch>
                  <a:fillRect/>
                </a:stretch>
              </p:blipFill>
              <p:spPr>
                <a:xfrm>
                  <a:off x="8842347" y="1189320"/>
                  <a:ext cx="85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DED827-8BEA-4C4A-B53C-267858E34CBE}"/>
                    </a:ext>
                  </a:extLst>
                </p14:cNvPr>
                <p14:cNvContentPartPr/>
                <p14:nvPr/>
              </p14:nvContentPartPr>
              <p14:xfrm>
                <a:off x="8917227" y="1219920"/>
                <a:ext cx="92520" cy="50760"/>
              </p14:xfrm>
            </p:contentPart>
          </mc:Choice>
          <mc:Fallback xmlns="">
            <p:pic>
              <p:nvPicPr>
                <p:cNvPr id="17" name="Freihand 16">
                  <a:extLst>
                    <a:ext uri="{FF2B5EF4-FFF2-40B4-BE49-F238E27FC236}">
                      <a16:creationId xmlns:a16="http://schemas.microsoft.com/office/drawing/2014/main" id="{06DED827-8BEA-4C4A-B53C-267858E34CBE}"/>
                    </a:ext>
                  </a:extLst>
                </p:cNvPr>
                <p:cNvPicPr/>
                <p:nvPr/>
              </p:nvPicPr>
              <p:blipFill>
                <a:blip r:embed="rId24"/>
                <a:stretch>
                  <a:fillRect/>
                </a:stretch>
              </p:blipFill>
              <p:spPr>
                <a:xfrm>
                  <a:off x="8912907" y="1215600"/>
                  <a:ext cx="10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23DB151-F5D6-4D1E-A5C9-7FD13CE7B5AF}"/>
                    </a:ext>
                  </a:extLst>
                </p14:cNvPr>
                <p14:cNvContentPartPr/>
                <p14:nvPr/>
              </p14:nvContentPartPr>
              <p14:xfrm>
                <a:off x="9022707" y="1173120"/>
                <a:ext cx="218160" cy="102960"/>
              </p14:xfrm>
            </p:contentPart>
          </mc:Choice>
          <mc:Fallback xmlns="">
            <p:pic>
              <p:nvPicPr>
                <p:cNvPr id="18" name="Freihand 17">
                  <a:extLst>
                    <a:ext uri="{FF2B5EF4-FFF2-40B4-BE49-F238E27FC236}">
                      <a16:creationId xmlns:a16="http://schemas.microsoft.com/office/drawing/2014/main" id="{723DB151-F5D6-4D1E-A5C9-7FD13CE7B5AF}"/>
                    </a:ext>
                  </a:extLst>
                </p:cNvPr>
                <p:cNvPicPr/>
                <p:nvPr/>
              </p:nvPicPr>
              <p:blipFill>
                <a:blip r:embed="rId26"/>
                <a:stretch>
                  <a:fillRect/>
                </a:stretch>
              </p:blipFill>
              <p:spPr>
                <a:xfrm>
                  <a:off x="9018387" y="1168800"/>
                  <a:ext cx="22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AB928E7-A182-4CDB-8AF2-56DAF7F44F11}"/>
                    </a:ext>
                  </a:extLst>
                </p14:cNvPr>
                <p14:cNvContentPartPr/>
                <p14:nvPr/>
              </p14:nvContentPartPr>
              <p14:xfrm>
                <a:off x="9256347" y="1188960"/>
                <a:ext cx="105120" cy="78120"/>
              </p14:xfrm>
            </p:contentPart>
          </mc:Choice>
          <mc:Fallback xmlns="">
            <p:pic>
              <p:nvPicPr>
                <p:cNvPr id="19" name="Freihand 18">
                  <a:extLst>
                    <a:ext uri="{FF2B5EF4-FFF2-40B4-BE49-F238E27FC236}">
                      <a16:creationId xmlns:a16="http://schemas.microsoft.com/office/drawing/2014/main" id="{8AB928E7-A182-4CDB-8AF2-56DAF7F44F11}"/>
                    </a:ext>
                  </a:extLst>
                </p:cNvPr>
                <p:cNvPicPr/>
                <p:nvPr/>
              </p:nvPicPr>
              <p:blipFill>
                <a:blip r:embed="rId28"/>
                <a:stretch>
                  <a:fillRect/>
                </a:stretch>
              </p:blipFill>
              <p:spPr>
                <a:xfrm>
                  <a:off x="9252027" y="1184640"/>
                  <a:ext cx="113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D1B7D00-AC7D-4D21-B254-67DD3464BE2D}"/>
                    </a:ext>
                  </a:extLst>
                </p14:cNvPr>
                <p14:cNvContentPartPr/>
                <p14:nvPr/>
              </p14:nvContentPartPr>
              <p14:xfrm>
                <a:off x="9273627" y="1182480"/>
                <a:ext cx="160560" cy="91080"/>
              </p14:xfrm>
            </p:contentPart>
          </mc:Choice>
          <mc:Fallback xmlns="">
            <p:pic>
              <p:nvPicPr>
                <p:cNvPr id="20" name="Freihand 19">
                  <a:extLst>
                    <a:ext uri="{FF2B5EF4-FFF2-40B4-BE49-F238E27FC236}">
                      <a16:creationId xmlns:a16="http://schemas.microsoft.com/office/drawing/2014/main" id="{3D1B7D00-AC7D-4D21-B254-67DD3464BE2D}"/>
                    </a:ext>
                  </a:extLst>
                </p:cNvPr>
                <p:cNvPicPr/>
                <p:nvPr/>
              </p:nvPicPr>
              <p:blipFill>
                <a:blip r:embed="rId30"/>
                <a:stretch>
                  <a:fillRect/>
                </a:stretch>
              </p:blipFill>
              <p:spPr>
                <a:xfrm>
                  <a:off x="9269307" y="1178160"/>
                  <a:ext cx="169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8DD34C4-AA93-40BE-B39C-1E14026B49A3}"/>
                    </a:ext>
                  </a:extLst>
                </p14:cNvPr>
                <p14:cNvContentPartPr/>
                <p14:nvPr/>
              </p14:nvContentPartPr>
              <p14:xfrm>
                <a:off x="9437787" y="1136760"/>
                <a:ext cx="208800" cy="133560"/>
              </p14:xfrm>
            </p:contentPart>
          </mc:Choice>
          <mc:Fallback xmlns="">
            <p:pic>
              <p:nvPicPr>
                <p:cNvPr id="21" name="Freihand 20">
                  <a:extLst>
                    <a:ext uri="{FF2B5EF4-FFF2-40B4-BE49-F238E27FC236}">
                      <a16:creationId xmlns:a16="http://schemas.microsoft.com/office/drawing/2014/main" id="{F8DD34C4-AA93-40BE-B39C-1E14026B49A3}"/>
                    </a:ext>
                  </a:extLst>
                </p:cNvPr>
                <p:cNvPicPr/>
                <p:nvPr/>
              </p:nvPicPr>
              <p:blipFill>
                <a:blip r:embed="rId32"/>
                <a:stretch>
                  <a:fillRect/>
                </a:stretch>
              </p:blipFill>
              <p:spPr>
                <a:xfrm>
                  <a:off x="9433467" y="1132440"/>
                  <a:ext cx="21744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D609996-523E-40C4-9664-E2D58D0DECBA}"/>
                  </a:ext>
                </a:extLst>
              </p14:cNvPr>
              <p14:cNvContentPartPr/>
              <p14:nvPr/>
            </p14:nvContentPartPr>
            <p14:xfrm>
              <a:off x="9456147" y="1043160"/>
              <a:ext cx="360" cy="360"/>
            </p14:xfrm>
          </p:contentPart>
        </mc:Choice>
        <mc:Fallback xmlns="">
          <p:pic>
            <p:nvPicPr>
              <p:cNvPr id="22" name="Freihand 21">
                <a:extLst>
                  <a:ext uri="{FF2B5EF4-FFF2-40B4-BE49-F238E27FC236}">
                    <a16:creationId xmlns:a16="http://schemas.microsoft.com/office/drawing/2014/main" id="{1D609996-523E-40C4-9664-E2D58D0DECBA}"/>
                  </a:ext>
                </a:extLst>
              </p:cNvPr>
              <p:cNvPicPr/>
              <p:nvPr/>
            </p:nvPicPr>
            <p:blipFill>
              <a:blip r:embed="rId34"/>
              <a:stretch>
                <a:fillRect/>
              </a:stretch>
            </p:blipFill>
            <p:spPr>
              <a:xfrm>
                <a:off x="9451827" y="103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FBB5698-AF40-4DE1-9E3E-78EB6C2D85B5}"/>
                  </a:ext>
                </a:extLst>
              </p14:cNvPr>
              <p14:cNvContentPartPr/>
              <p14:nvPr/>
            </p14:nvContentPartPr>
            <p14:xfrm>
              <a:off x="9901827" y="1163400"/>
              <a:ext cx="143640" cy="97920"/>
            </p14:xfrm>
          </p:contentPart>
        </mc:Choice>
        <mc:Fallback xmlns="">
          <p:pic>
            <p:nvPicPr>
              <p:cNvPr id="24" name="Freihand 23">
                <a:extLst>
                  <a:ext uri="{FF2B5EF4-FFF2-40B4-BE49-F238E27FC236}">
                    <a16:creationId xmlns:a16="http://schemas.microsoft.com/office/drawing/2014/main" id="{FFBB5698-AF40-4DE1-9E3E-78EB6C2D85B5}"/>
                  </a:ext>
                </a:extLst>
              </p:cNvPr>
              <p:cNvPicPr/>
              <p:nvPr/>
            </p:nvPicPr>
            <p:blipFill>
              <a:blip r:embed="rId36"/>
              <a:stretch>
                <a:fillRect/>
              </a:stretch>
            </p:blipFill>
            <p:spPr>
              <a:xfrm>
                <a:off x="9897507" y="1159080"/>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B196EC8-E912-41C1-AF1F-F40AA0D5E2DD}"/>
                  </a:ext>
                </a:extLst>
              </p14:cNvPr>
              <p14:cNvContentPartPr/>
              <p14:nvPr/>
            </p14:nvContentPartPr>
            <p14:xfrm>
              <a:off x="9019827" y="1572720"/>
              <a:ext cx="85320" cy="77040"/>
            </p14:xfrm>
          </p:contentPart>
        </mc:Choice>
        <mc:Fallback xmlns="">
          <p:pic>
            <p:nvPicPr>
              <p:cNvPr id="25" name="Freihand 24">
                <a:extLst>
                  <a:ext uri="{FF2B5EF4-FFF2-40B4-BE49-F238E27FC236}">
                    <a16:creationId xmlns:a16="http://schemas.microsoft.com/office/drawing/2014/main" id="{7B196EC8-E912-41C1-AF1F-F40AA0D5E2DD}"/>
                  </a:ext>
                </a:extLst>
              </p:cNvPr>
              <p:cNvPicPr/>
              <p:nvPr/>
            </p:nvPicPr>
            <p:blipFill>
              <a:blip r:embed="rId38"/>
              <a:stretch>
                <a:fillRect/>
              </a:stretch>
            </p:blipFill>
            <p:spPr>
              <a:xfrm>
                <a:off x="9015507" y="1568400"/>
                <a:ext cx="93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B5AA051-5302-4B63-98C3-40C013D54A49}"/>
                  </a:ext>
                </a:extLst>
              </p14:cNvPr>
              <p14:cNvContentPartPr/>
              <p14:nvPr/>
            </p14:nvContentPartPr>
            <p14:xfrm>
              <a:off x="9931707" y="1494960"/>
              <a:ext cx="102240" cy="143640"/>
            </p14:xfrm>
          </p:contentPart>
        </mc:Choice>
        <mc:Fallback xmlns="">
          <p:pic>
            <p:nvPicPr>
              <p:cNvPr id="26" name="Freihand 25">
                <a:extLst>
                  <a:ext uri="{FF2B5EF4-FFF2-40B4-BE49-F238E27FC236}">
                    <a16:creationId xmlns:a16="http://schemas.microsoft.com/office/drawing/2014/main" id="{CB5AA051-5302-4B63-98C3-40C013D54A49}"/>
                  </a:ext>
                </a:extLst>
              </p:cNvPr>
              <p:cNvPicPr/>
              <p:nvPr/>
            </p:nvPicPr>
            <p:blipFill>
              <a:blip r:embed="rId40"/>
              <a:stretch>
                <a:fillRect/>
              </a:stretch>
            </p:blipFill>
            <p:spPr>
              <a:xfrm>
                <a:off x="9927387" y="1490640"/>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94FE08E7-8BD2-4CB2-AF99-5ECCF267FF7D}"/>
                  </a:ext>
                </a:extLst>
              </p14:cNvPr>
              <p14:cNvContentPartPr/>
              <p14:nvPr/>
            </p14:nvContentPartPr>
            <p14:xfrm>
              <a:off x="8963307" y="2041440"/>
              <a:ext cx="88560" cy="80640"/>
            </p14:xfrm>
          </p:contentPart>
        </mc:Choice>
        <mc:Fallback xmlns="">
          <p:pic>
            <p:nvPicPr>
              <p:cNvPr id="28" name="Freihand 27">
                <a:extLst>
                  <a:ext uri="{FF2B5EF4-FFF2-40B4-BE49-F238E27FC236}">
                    <a16:creationId xmlns:a16="http://schemas.microsoft.com/office/drawing/2014/main" id="{94FE08E7-8BD2-4CB2-AF99-5ECCF267FF7D}"/>
                  </a:ext>
                </a:extLst>
              </p:cNvPr>
              <p:cNvPicPr/>
              <p:nvPr/>
            </p:nvPicPr>
            <p:blipFill>
              <a:blip r:embed="rId42"/>
              <a:stretch>
                <a:fillRect/>
              </a:stretch>
            </p:blipFill>
            <p:spPr>
              <a:xfrm>
                <a:off x="8958987" y="2037120"/>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F8E42A9-F052-4E43-AC9B-E657A191A279}"/>
                  </a:ext>
                </a:extLst>
              </p14:cNvPr>
              <p14:cNvContentPartPr/>
              <p14:nvPr/>
            </p14:nvContentPartPr>
            <p14:xfrm>
              <a:off x="9912987" y="2036400"/>
              <a:ext cx="142920" cy="109440"/>
            </p14:xfrm>
          </p:contentPart>
        </mc:Choice>
        <mc:Fallback xmlns="">
          <p:pic>
            <p:nvPicPr>
              <p:cNvPr id="29" name="Freihand 28">
                <a:extLst>
                  <a:ext uri="{FF2B5EF4-FFF2-40B4-BE49-F238E27FC236}">
                    <a16:creationId xmlns:a16="http://schemas.microsoft.com/office/drawing/2014/main" id="{9F8E42A9-F052-4E43-AC9B-E657A191A279}"/>
                  </a:ext>
                </a:extLst>
              </p:cNvPr>
              <p:cNvPicPr/>
              <p:nvPr/>
            </p:nvPicPr>
            <p:blipFill>
              <a:blip r:embed="rId44"/>
              <a:stretch>
                <a:fillRect/>
              </a:stretch>
            </p:blipFill>
            <p:spPr>
              <a:xfrm>
                <a:off x="9908667" y="2032080"/>
                <a:ext cx="151560" cy="118080"/>
              </a:xfrm>
              <a:prstGeom prst="rect">
                <a:avLst/>
              </a:prstGeom>
            </p:spPr>
          </p:pic>
        </mc:Fallback>
      </mc:AlternateContent>
      <p:grpSp>
        <p:nvGrpSpPr>
          <p:cNvPr id="45" name="Gruppieren 44">
            <a:extLst>
              <a:ext uri="{FF2B5EF4-FFF2-40B4-BE49-F238E27FC236}">
                <a16:creationId xmlns:a16="http://schemas.microsoft.com/office/drawing/2014/main" id="{ED7168E9-F7C3-44D0-BE4B-C946CB9FA1FF}"/>
              </a:ext>
            </a:extLst>
          </p:cNvPr>
          <p:cNvGrpSpPr/>
          <p:nvPr/>
        </p:nvGrpSpPr>
        <p:grpSpPr>
          <a:xfrm>
            <a:off x="7816707" y="2451840"/>
            <a:ext cx="95760" cy="151920"/>
            <a:chOff x="7816707" y="2451840"/>
            <a:chExt cx="95760" cy="15192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16871BD-A8DF-4651-A155-BD5AFDA0CE0D}"/>
                    </a:ext>
                  </a:extLst>
                </p14:cNvPr>
                <p14:cNvContentPartPr/>
                <p14:nvPr/>
              </p14:nvContentPartPr>
              <p14:xfrm>
                <a:off x="7850907" y="2468760"/>
                <a:ext cx="10440" cy="127800"/>
              </p14:xfrm>
            </p:contentPart>
          </mc:Choice>
          <mc:Fallback xmlns="">
            <p:pic>
              <p:nvPicPr>
                <p:cNvPr id="30" name="Freihand 29">
                  <a:extLst>
                    <a:ext uri="{FF2B5EF4-FFF2-40B4-BE49-F238E27FC236}">
                      <a16:creationId xmlns:a16="http://schemas.microsoft.com/office/drawing/2014/main" id="{016871BD-A8DF-4651-A155-BD5AFDA0CE0D}"/>
                    </a:ext>
                  </a:extLst>
                </p:cNvPr>
                <p:cNvPicPr/>
                <p:nvPr/>
              </p:nvPicPr>
              <p:blipFill>
                <a:blip r:embed="rId46"/>
                <a:stretch>
                  <a:fillRect/>
                </a:stretch>
              </p:blipFill>
              <p:spPr>
                <a:xfrm>
                  <a:off x="7846587" y="2464440"/>
                  <a:ext cx="1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9166343-D341-47E0-A8FE-4F6A55794E90}"/>
                    </a:ext>
                  </a:extLst>
                </p14:cNvPr>
                <p14:cNvContentPartPr/>
                <p14:nvPr/>
              </p14:nvContentPartPr>
              <p14:xfrm>
                <a:off x="7816707" y="2451840"/>
                <a:ext cx="95760" cy="151920"/>
              </p14:xfrm>
            </p:contentPart>
          </mc:Choice>
          <mc:Fallback xmlns="">
            <p:pic>
              <p:nvPicPr>
                <p:cNvPr id="31" name="Freihand 30">
                  <a:extLst>
                    <a:ext uri="{FF2B5EF4-FFF2-40B4-BE49-F238E27FC236}">
                      <a16:creationId xmlns:a16="http://schemas.microsoft.com/office/drawing/2014/main" id="{69166343-D341-47E0-A8FE-4F6A55794E90}"/>
                    </a:ext>
                  </a:extLst>
                </p:cNvPr>
                <p:cNvPicPr/>
                <p:nvPr/>
              </p:nvPicPr>
              <p:blipFill>
                <a:blip r:embed="rId48"/>
                <a:stretch>
                  <a:fillRect/>
                </a:stretch>
              </p:blipFill>
              <p:spPr>
                <a:xfrm>
                  <a:off x="7812387" y="2447520"/>
                  <a:ext cx="104400" cy="160560"/>
                </a:xfrm>
                <a:prstGeom prst="rect">
                  <a:avLst/>
                </a:prstGeom>
              </p:spPr>
            </p:pic>
          </mc:Fallback>
        </mc:AlternateContent>
      </p:grpSp>
      <p:grpSp>
        <p:nvGrpSpPr>
          <p:cNvPr id="44" name="Gruppieren 43">
            <a:extLst>
              <a:ext uri="{FF2B5EF4-FFF2-40B4-BE49-F238E27FC236}">
                <a16:creationId xmlns:a16="http://schemas.microsoft.com/office/drawing/2014/main" id="{005D98F4-DC21-4886-86E7-50EDC521B85A}"/>
              </a:ext>
            </a:extLst>
          </p:cNvPr>
          <p:cNvGrpSpPr/>
          <p:nvPr/>
        </p:nvGrpSpPr>
        <p:grpSpPr>
          <a:xfrm>
            <a:off x="8084187" y="2385960"/>
            <a:ext cx="554400" cy="205200"/>
            <a:chOff x="8084187" y="2385960"/>
            <a:chExt cx="554400" cy="20520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6672EC5F-9542-4C4D-A314-FC9269EC32CF}"/>
                    </a:ext>
                  </a:extLst>
                </p14:cNvPr>
                <p14:cNvContentPartPr/>
                <p14:nvPr/>
              </p14:nvContentPartPr>
              <p14:xfrm>
                <a:off x="8084187" y="2529960"/>
                <a:ext cx="155160" cy="61200"/>
              </p14:xfrm>
            </p:contentPart>
          </mc:Choice>
          <mc:Fallback xmlns="">
            <p:pic>
              <p:nvPicPr>
                <p:cNvPr id="32" name="Freihand 31">
                  <a:extLst>
                    <a:ext uri="{FF2B5EF4-FFF2-40B4-BE49-F238E27FC236}">
                      <a16:creationId xmlns:a16="http://schemas.microsoft.com/office/drawing/2014/main" id="{6672EC5F-9542-4C4D-A314-FC9269EC32CF}"/>
                    </a:ext>
                  </a:extLst>
                </p:cNvPr>
                <p:cNvPicPr/>
                <p:nvPr/>
              </p:nvPicPr>
              <p:blipFill>
                <a:blip r:embed="rId50"/>
                <a:stretch>
                  <a:fillRect/>
                </a:stretch>
              </p:blipFill>
              <p:spPr>
                <a:xfrm>
                  <a:off x="8079867" y="2525640"/>
                  <a:ext cx="163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D03591A-8147-47C7-B65C-6CE358AD0BA4}"/>
                    </a:ext>
                  </a:extLst>
                </p14:cNvPr>
                <p14:cNvContentPartPr/>
                <p14:nvPr/>
              </p14:nvContentPartPr>
              <p14:xfrm>
                <a:off x="8251227" y="2550480"/>
                <a:ext cx="50400" cy="27720"/>
              </p14:xfrm>
            </p:contentPart>
          </mc:Choice>
          <mc:Fallback xmlns="">
            <p:pic>
              <p:nvPicPr>
                <p:cNvPr id="33" name="Freihand 32">
                  <a:extLst>
                    <a:ext uri="{FF2B5EF4-FFF2-40B4-BE49-F238E27FC236}">
                      <a16:creationId xmlns:a16="http://schemas.microsoft.com/office/drawing/2014/main" id="{3D03591A-8147-47C7-B65C-6CE358AD0BA4}"/>
                    </a:ext>
                  </a:extLst>
                </p:cNvPr>
                <p:cNvPicPr/>
                <p:nvPr/>
              </p:nvPicPr>
              <p:blipFill>
                <a:blip r:embed="rId52"/>
                <a:stretch>
                  <a:fillRect/>
                </a:stretch>
              </p:blipFill>
              <p:spPr>
                <a:xfrm>
                  <a:off x="8246907" y="2546160"/>
                  <a:ext cx="59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DBD289B-52FA-49EB-90C2-7AA0C2ABED9D}"/>
                    </a:ext>
                  </a:extLst>
                </p14:cNvPr>
                <p14:cNvContentPartPr/>
                <p14:nvPr/>
              </p14:nvContentPartPr>
              <p14:xfrm>
                <a:off x="8345907" y="2463360"/>
                <a:ext cx="140400" cy="115200"/>
              </p14:xfrm>
            </p:contentPart>
          </mc:Choice>
          <mc:Fallback xmlns="">
            <p:pic>
              <p:nvPicPr>
                <p:cNvPr id="34" name="Freihand 33">
                  <a:extLst>
                    <a:ext uri="{FF2B5EF4-FFF2-40B4-BE49-F238E27FC236}">
                      <a16:creationId xmlns:a16="http://schemas.microsoft.com/office/drawing/2014/main" id="{EDBD289B-52FA-49EB-90C2-7AA0C2ABED9D}"/>
                    </a:ext>
                  </a:extLst>
                </p:cNvPr>
                <p:cNvPicPr/>
                <p:nvPr/>
              </p:nvPicPr>
              <p:blipFill>
                <a:blip r:embed="rId54"/>
                <a:stretch>
                  <a:fillRect/>
                </a:stretch>
              </p:blipFill>
              <p:spPr>
                <a:xfrm>
                  <a:off x="8341587" y="2459040"/>
                  <a:ext cx="149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0508B93-8B13-4507-9037-628843A33BFB}"/>
                    </a:ext>
                  </a:extLst>
                </p14:cNvPr>
                <p14:cNvContentPartPr/>
                <p14:nvPr/>
              </p14:nvContentPartPr>
              <p14:xfrm>
                <a:off x="8495667" y="2448960"/>
                <a:ext cx="142920" cy="111240"/>
              </p14:xfrm>
            </p:contentPart>
          </mc:Choice>
          <mc:Fallback xmlns="">
            <p:pic>
              <p:nvPicPr>
                <p:cNvPr id="35" name="Freihand 34">
                  <a:extLst>
                    <a:ext uri="{FF2B5EF4-FFF2-40B4-BE49-F238E27FC236}">
                      <a16:creationId xmlns:a16="http://schemas.microsoft.com/office/drawing/2014/main" id="{A0508B93-8B13-4507-9037-628843A33BFB}"/>
                    </a:ext>
                  </a:extLst>
                </p:cNvPr>
                <p:cNvPicPr/>
                <p:nvPr/>
              </p:nvPicPr>
              <p:blipFill>
                <a:blip r:embed="rId56"/>
                <a:stretch>
                  <a:fillRect/>
                </a:stretch>
              </p:blipFill>
              <p:spPr>
                <a:xfrm>
                  <a:off x="8491347" y="2444640"/>
                  <a:ext cx="15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94D2B040-D16D-4922-8A73-61E977C372FB}"/>
                    </a:ext>
                  </a:extLst>
                </p14:cNvPr>
                <p14:cNvContentPartPr/>
                <p14:nvPr/>
              </p14:nvContentPartPr>
              <p14:xfrm>
                <a:off x="8305227" y="2385960"/>
                <a:ext cx="32400" cy="4320"/>
              </p14:xfrm>
            </p:contentPart>
          </mc:Choice>
          <mc:Fallback xmlns="">
            <p:pic>
              <p:nvPicPr>
                <p:cNvPr id="36" name="Freihand 35">
                  <a:extLst>
                    <a:ext uri="{FF2B5EF4-FFF2-40B4-BE49-F238E27FC236}">
                      <a16:creationId xmlns:a16="http://schemas.microsoft.com/office/drawing/2014/main" id="{94D2B040-D16D-4922-8A73-61E977C372FB}"/>
                    </a:ext>
                  </a:extLst>
                </p:cNvPr>
                <p:cNvPicPr/>
                <p:nvPr/>
              </p:nvPicPr>
              <p:blipFill>
                <a:blip r:embed="rId58"/>
                <a:stretch>
                  <a:fillRect/>
                </a:stretch>
              </p:blipFill>
              <p:spPr>
                <a:xfrm>
                  <a:off x="8300907" y="2381640"/>
                  <a:ext cx="41040" cy="1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69FF1B7-014F-4BD4-A6C9-0B43F7347197}"/>
                  </a:ext>
                </a:extLst>
              </p14:cNvPr>
              <p14:cNvContentPartPr/>
              <p14:nvPr/>
            </p14:nvContentPartPr>
            <p14:xfrm>
              <a:off x="8874387" y="2486760"/>
              <a:ext cx="138600" cy="70920"/>
            </p14:xfrm>
          </p:contentPart>
        </mc:Choice>
        <mc:Fallback xmlns="">
          <p:pic>
            <p:nvPicPr>
              <p:cNvPr id="37" name="Freihand 36">
                <a:extLst>
                  <a:ext uri="{FF2B5EF4-FFF2-40B4-BE49-F238E27FC236}">
                    <a16:creationId xmlns:a16="http://schemas.microsoft.com/office/drawing/2014/main" id="{569FF1B7-014F-4BD4-A6C9-0B43F7347197}"/>
                  </a:ext>
                </a:extLst>
              </p:cNvPr>
              <p:cNvPicPr/>
              <p:nvPr/>
            </p:nvPicPr>
            <p:blipFill>
              <a:blip r:embed="rId60"/>
              <a:stretch>
                <a:fillRect/>
              </a:stretch>
            </p:blipFill>
            <p:spPr>
              <a:xfrm>
                <a:off x="8870067" y="2482440"/>
                <a:ext cx="147240" cy="79560"/>
              </a:xfrm>
              <a:prstGeom prst="rect">
                <a:avLst/>
              </a:prstGeom>
            </p:spPr>
          </p:pic>
        </mc:Fallback>
      </mc:AlternateContent>
      <p:grpSp>
        <p:nvGrpSpPr>
          <p:cNvPr id="43" name="Gruppieren 42">
            <a:extLst>
              <a:ext uri="{FF2B5EF4-FFF2-40B4-BE49-F238E27FC236}">
                <a16:creationId xmlns:a16="http://schemas.microsoft.com/office/drawing/2014/main" id="{FFFA34CA-C00F-4F00-B3DD-FEA8EA3ECB82}"/>
              </a:ext>
            </a:extLst>
          </p:cNvPr>
          <p:cNvGrpSpPr/>
          <p:nvPr/>
        </p:nvGrpSpPr>
        <p:grpSpPr>
          <a:xfrm>
            <a:off x="9248427" y="2420160"/>
            <a:ext cx="589680" cy="150120"/>
            <a:chOff x="9248427" y="2420160"/>
            <a:chExt cx="589680" cy="15012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733F4D0C-BB95-4C16-8DA5-FB1F8CE0D8CC}"/>
                    </a:ext>
                  </a:extLst>
                </p14:cNvPr>
                <p14:cNvContentPartPr/>
                <p14:nvPr/>
              </p14:nvContentPartPr>
              <p14:xfrm>
                <a:off x="9248427" y="2420160"/>
                <a:ext cx="100800" cy="120240"/>
              </p14:xfrm>
            </p:contentPart>
          </mc:Choice>
          <mc:Fallback xmlns="">
            <p:pic>
              <p:nvPicPr>
                <p:cNvPr id="38" name="Freihand 37">
                  <a:extLst>
                    <a:ext uri="{FF2B5EF4-FFF2-40B4-BE49-F238E27FC236}">
                      <a16:creationId xmlns:a16="http://schemas.microsoft.com/office/drawing/2014/main" id="{733F4D0C-BB95-4C16-8DA5-FB1F8CE0D8CC}"/>
                    </a:ext>
                  </a:extLst>
                </p:cNvPr>
                <p:cNvPicPr/>
                <p:nvPr/>
              </p:nvPicPr>
              <p:blipFill>
                <a:blip r:embed="rId62"/>
                <a:stretch>
                  <a:fillRect/>
                </a:stretch>
              </p:blipFill>
              <p:spPr>
                <a:xfrm>
                  <a:off x="9244107" y="2415840"/>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89BD89E-5A40-4DBC-9FF4-84EF9C6ACC03}"/>
                    </a:ext>
                  </a:extLst>
                </p14:cNvPr>
                <p14:cNvContentPartPr/>
                <p14:nvPr/>
              </p14:nvContentPartPr>
              <p14:xfrm>
                <a:off x="9370827" y="2494320"/>
                <a:ext cx="93600" cy="75960"/>
              </p14:xfrm>
            </p:contentPart>
          </mc:Choice>
          <mc:Fallback xmlns="">
            <p:pic>
              <p:nvPicPr>
                <p:cNvPr id="39" name="Freihand 38">
                  <a:extLst>
                    <a:ext uri="{FF2B5EF4-FFF2-40B4-BE49-F238E27FC236}">
                      <a16:creationId xmlns:a16="http://schemas.microsoft.com/office/drawing/2014/main" id="{589BD89E-5A40-4DBC-9FF4-84EF9C6ACC03}"/>
                    </a:ext>
                  </a:extLst>
                </p:cNvPr>
                <p:cNvPicPr/>
                <p:nvPr/>
              </p:nvPicPr>
              <p:blipFill>
                <a:blip r:embed="rId64"/>
                <a:stretch>
                  <a:fillRect/>
                </a:stretch>
              </p:blipFill>
              <p:spPr>
                <a:xfrm>
                  <a:off x="9366507" y="2490000"/>
                  <a:ext cx="10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75AF0D41-D2BE-45E0-8C54-B015085F2BED}"/>
                    </a:ext>
                  </a:extLst>
                </p14:cNvPr>
                <p14:cNvContentPartPr/>
                <p14:nvPr/>
              </p14:nvContentPartPr>
              <p14:xfrm>
                <a:off x="9489987" y="2427360"/>
                <a:ext cx="78120" cy="109440"/>
              </p14:xfrm>
            </p:contentPart>
          </mc:Choice>
          <mc:Fallback xmlns="">
            <p:pic>
              <p:nvPicPr>
                <p:cNvPr id="40" name="Freihand 39">
                  <a:extLst>
                    <a:ext uri="{FF2B5EF4-FFF2-40B4-BE49-F238E27FC236}">
                      <a16:creationId xmlns:a16="http://schemas.microsoft.com/office/drawing/2014/main" id="{75AF0D41-D2BE-45E0-8C54-B015085F2BED}"/>
                    </a:ext>
                  </a:extLst>
                </p:cNvPr>
                <p:cNvPicPr/>
                <p:nvPr/>
              </p:nvPicPr>
              <p:blipFill>
                <a:blip r:embed="rId66"/>
                <a:stretch>
                  <a:fillRect/>
                </a:stretch>
              </p:blipFill>
              <p:spPr>
                <a:xfrm>
                  <a:off x="9485667" y="2423040"/>
                  <a:ext cx="86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A559DC0-9414-4B7D-85D1-47C1A30D9347}"/>
                    </a:ext>
                  </a:extLst>
                </p14:cNvPr>
                <p14:cNvContentPartPr/>
                <p14:nvPr/>
              </p14:nvContentPartPr>
              <p14:xfrm>
                <a:off x="9605907" y="2455800"/>
                <a:ext cx="232200" cy="89640"/>
              </p14:xfrm>
            </p:contentPart>
          </mc:Choice>
          <mc:Fallback xmlns="">
            <p:pic>
              <p:nvPicPr>
                <p:cNvPr id="41" name="Freihand 40">
                  <a:extLst>
                    <a:ext uri="{FF2B5EF4-FFF2-40B4-BE49-F238E27FC236}">
                      <a16:creationId xmlns:a16="http://schemas.microsoft.com/office/drawing/2014/main" id="{6A559DC0-9414-4B7D-85D1-47C1A30D9347}"/>
                    </a:ext>
                  </a:extLst>
                </p:cNvPr>
                <p:cNvPicPr/>
                <p:nvPr/>
              </p:nvPicPr>
              <p:blipFill>
                <a:blip r:embed="rId68"/>
                <a:stretch>
                  <a:fillRect/>
                </a:stretch>
              </p:blipFill>
              <p:spPr>
                <a:xfrm>
                  <a:off x="9601587" y="2451480"/>
                  <a:ext cx="24084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84EA15-0C17-4031-AF50-FF15F8490F9E}"/>
                  </a:ext>
                </a:extLst>
              </p14:cNvPr>
              <p14:cNvContentPartPr/>
              <p14:nvPr/>
            </p14:nvContentPartPr>
            <p14:xfrm>
              <a:off x="7783947" y="2820120"/>
              <a:ext cx="164160" cy="113040"/>
            </p14:xfrm>
          </p:contentPart>
        </mc:Choice>
        <mc:Fallback xmlns="">
          <p:pic>
            <p:nvPicPr>
              <p:cNvPr id="42" name="Freihand 41">
                <a:extLst>
                  <a:ext uri="{FF2B5EF4-FFF2-40B4-BE49-F238E27FC236}">
                    <a16:creationId xmlns:a16="http://schemas.microsoft.com/office/drawing/2014/main" id="{BC84EA15-0C17-4031-AF50-FF15F8490F9E}"/>
                  </a:ext>
                </a:extLst>
              </p:cNvPr>
              <p:cNvPicPr/>
              <p:nvPr/>
            </p:nvPicPr>
            <p:blipFill>
              <a:blip r:embed="rId70"/>
              <a:stretch>
                <a:fillRect/>
              </a:stretch>
            </p:blipFill>
            <p:spPr>
              <a:xfrm>
                <a:off x="7779627" y="2815800"/>
                <a:ext cx="17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055392-57E6-4128-A31C-22305F6D4834}"/>
                  </a:ext>
                </a:extLst>
              </p14:cNvPr>
              <p14:cNvContentPartPr/>
              <p14:nvPr/>
            </p14:nvContentPartPr>
            <p14:xfrm>
              <a:off x="8305947" y="2826960"/>
              <a:ext cx="87120" cy="54360"/>
            </p14:xfrm>
          </p:contentPart>
        </mc:Choice>
        <mc:Fallback xmlns="">
          <p:pic>
            <p:nvPicPr>
              <p:cNvPr id="46" name="Freihand 45">
                <a:extLst>
                  <a:ext uri="{FF2B5EF4-FFF2-40B4-BE49-F238E27FC236}">
                    <a16:creationId xmlns:a16="http://schemas.microsoft.com/office/drawing/2014/main" id="{75055392-57E6-4128-A31C-22305F6D4834}"/>
                  </a:ext>
                </a:extLst>
              </p:cNvPr>
              <p:cNvPicPr/>
              <p:nvPr/>
            </p:nvPicPr>
            <p:blipFill>
              <a:blip r:embed="rId72"/>
              <a:stretch>
                <a:fillRect/>
              </a:stretch>
            </p:blipFill>
            <p:spPr>
              <a:xfrm>
                <a:off x="8301627" y="2822640"/>
                <a:ext cx="95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E9BEF83-47F2-42D2-B9C8-67E454C505C2}"/>
                  </a:ext>
                </a:extLst>
              </p14:cNvPr>
              <p14:cNvContentPartPr/>
              <p14:nvPr/>
            </p14:nvContentPartPr>
            <p14:xfrm>
              <a:off x="8877987" y="2736240"/>
              <a:ext cx="102240" cy="133560"/>
            </p14:xfrm>
          </p:contentPart>
        </mc:Choice>
        <mc:Fallback xmlns="">
          <p:pic>
            <p:nvPicPr>
              <p:cNvPr id="47" name="Freihand 46">
                <a:extLst>
                  <a:ext uri="{FF2B5EF4-FFF2-40B4-BE49-F238E27FC236}">
                    <a16:creationId xmlns:a16="http://schemas.microsoft.com/office/drawing/2014/main" id="{8E9BEF83-47F2-42D2-B9C8-67E454C505C2}"/>
                  </a:ext>
                </a:extLst>
              </p:cNvPr>
              <p:cNvPicPr/>
              <p:nvPr/>
            </p:nvPicPr>
            <p:blipFill>
              <a:blip r:embed="rId74"/>
              <a:stretch>
                <a:fillRect/>
              </a:stretch>
            </p:blipFill>
            <p:spPr>
              <a:xfrm>
                <a:off x="8873667" y="2731920"/>
                <a:ext cx="110880" cy="142200"/>
              </a:xfrm>
              <a:prstGeom prst="rect">
                <a:avLst/>
              </a:prstGeom>
            </p:spPr>
          </p:pic>
        </mc:Fallback>
      </mc:AlternateContent>
      <p:grpSp>
        <p:nvGrpSpPr>
          <p:cNvPr id="52" name="Gruppieren 51">
            <a:extLst>
              <a:ext uri="{FF2B5EF4-FFF2-40B4-BE49-F238E27FC236}">
                <a16:creationId xmlns:a16="http://schemas.microsoft.com/office/drawing/2014/main" id="{540F5938-A3A1-465E-8D33-3EBB18A388BE}"/>
              </a:ext>
            </a:extLst>
          </p:cNvPr>
          <p:cNvGrpSpPr/>
          <p:nvPr/>
        </p:nvGrpSpPr>
        <p:grpSpPr>
          <a:xfrm>
            <a:off x="9240147" y="2717160"/>
            <a:ext cx="637560" cy="138600"/>
            <a:chOff x="9240147" y="2717160"/>
            <a:chExt cx="637560" cy="1386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6E58BCEC-CA4B-43E5-918A-2C166726D155}"/>
                    </a:ext>
                  </a:extLst>
                </p14:cNvPr>
                <p14:cNvContentPartPr/>
                <p14:nvPr/>
              </p14:nvContentPartPr>
              <p14:xfrm>
                <a:off x="9240147" y="2723280"/>
                <a:ext cx="101880" cy="132480"/>
              </p14:xfrm>
            </p:contentPart>
          </mc:Choice>
          <mc:Fallback xmlns="">
            <p:pic>
              <p:nvPicPr>
                <p:cNvPr id="48" name="Freihand 47">
                  <a:extLst>
                    <a:ext uri="{FF2B5EF4-FFF2-40B4-BE49-F238E27FC236}">
                      <a16:creationId xmlns:a16="http://schemas.microsoft.com/office/drawing/2014/main" id="{6E58BCEC-CA4B-43E5-918A-2C166726D155}"/>
                    </a:ext>
                  </a:extLst>
                </p:cNvPr>
                <p:cNvPicPr/>
                <p:nvPr/>
              </p:nvPicPr>
              <p:blipFill>
                <a:blip r:embed="rId76"/>
                <a:stretch>
                  <a:fillRect/>
                </a:stretch>
              </p:blipFill>
              <p:spPr>
                <a:xfrm>
                  <a:off x="9235827" y="2718960"/>
                  <a:ext cx="11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438808D-CDD9-49FC-9876-BA8EADAFA78B}"/>
                    </a:ext>
                  </a:extLst>
                </p14:cNvPr>
                <p14:cNvContentPartPr/>
                <p14:nvPr/>
              </p14:nvContentPartPr>
              <p14:xfrm>
                <a:off x="9376587" y="2774040"/>
                <a:ext cx="95040" cy="77760"/>
              </p14:xfrm>
            </p:contentPart>
          </mc:Choice>
          <mc:Fallback xmlns="">
            <p:pic>
              <p:nvPicPr>
                <p:cNvPr id="49" name="Freihand 48">
                  <a:extLst>
                    <a:ext uri="{FF2B5EF4-FFF2-40B4-BE49-F238E27FC236}">
                      <a16:creationId xmlns:a16="http://schemas.microsoft.com/office/drawing/2014/main" id="{B438808D-CDD9-49FC-9876-BA8EADAFA78B}"/>
                    </a:ext>
                  </a:extLst>
                </p:cNvPr>
                <p:cNvPicPr/>
                <p:nvPr/>
              </p:nvPicPr>
              <p:blipFill>
                <a:blip r:embed="rId78"/>
                <a:stretch>
                  <a:fillRect/>
                </a:stretch>
              </p:blipFill>
              <p:spPr>
                <a:xfrm>
                  <a:off x="9372267" y="2769720"/>
                  <a:ext cx="103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718F5EB7-BC68-4B42-A8E1-7D48BC46E9D5}"/>
                    </a:ext>
                  </a:extLst>
                </p14:cNvPr>
                <p14:cNvContentPartPr/>
                <p14:nvPr/>
              </p14:nvContentPartPr>
              <p14:xfrm>
                <a:off x="9527427" y="2717160"/>
                <a:ext cx="90720" cy="112320"/>
              </p14:xfrm>
            </p:contentPart>
          </mc:Choice>
          <mc:Fallback xmlns="">
            <p:pic>
              <p:nvPicPr>
                <p:cNvPr id="50" name="Freihand 49">
                  <a:extLst>
                    <a:ext uri="{FF2B5EF4-FFF2-40B4-BE49-F238E27FC236}">
                      <a16:creationId xmlns:a16="http://schemas.microsoft.com/office/drawing/2014/main" id="{718F5EB7-BC68-4B42-A8E1-7D48BC46E9D5}"/>
                    </a:ext>
                  </a:extLst>
                </p:cNvPr>
                <p:cNvPicPr/>
                <p:nvPr/>
              </p:nvPicPr>
              <p:blipFill>
                <a:blip r:embed="rId80"/>
                <a:stretch>
                  <a:fillRect/>
                </a:stretch>
              </p:blipFill>
              <p:spPr>
                <a:xfrm>
                  <a:off x="9523107" y="2712840"/>
                  <a:ext cx="9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BCD919C-670B-43E9-B2CF-65E73E8DD61C}"/>
                    </a:ext>
                  </a:extLst>
                </p14:cNvPr>
                <p14:cNvContentPartPr/>
                <p14:nvPr/>
              </p14:nvContentPartPr>
              <p14:xfrm>
                <a:off x="9663507" y="2738400"/>
                <a:ext cx="214200" cy="88920"/>
              </p14:xfrm>
            </p:contentPart>
          </mc:Choice>
          <mc:Fallback xmlns="">
            <p:pic>
              <p:nvPicPr>
                <p:cNvPr id="51" name="Freihand 50">
                  <a:extLst>
                    <a:ext uri="{FF2B5EF4-FFF2-40B4-BE49-F238E27FC236}">
                      <a16:creationId xmlns:a16="http://schemas.microsoft.com/office/drawing/2014/main" id="{ABCD919C-670B-43E9-B2CF-65E73E8DD61C}"/>
                    </a:ext>
                  </a:extLst>
                </p:cNvPr>
                <p:cNvPicPr/>
                <p:nvPr/>
              </p:nvPicPr>
              <p:blipFill>
                <a:blip r:embed="rId82"/>
                <a:stretch>
                  <a:fillRect/>
                </a:stretch>
              </p:blipFill>
              <p:spPr>
                <a:xfrm>
                  <a:off x="9659187" y="2734080"/>
                  <a:ext cx="222840" cy="97560"/>
                </a:xfrm>
                <a:prstGeom prst="rect">
                  <a:avLst/>
                </a:prstGeom>
              </p:spPr>
            </p:pic>
          </mc:Fallback>
        </mc:AlternateContent>
      </p:grpSp>
      <p:grpSp>
        <p:nvGrpSpPr>
          <p:cNvPr id="66" name="Gruppieren 65">
            <a:extLst>
              <a:ext uri="{FF2B5EF4-FFF2-40B4-BE49-F238E27FC236}">
                <a16:creationId xmlns:a16="http://schemas.microsoft.com/office/drawing/2014/main" id="{EF22EB52-F4AE-4DF9-A27C-460C72D41068}"/>
              </a:ext>
            </a:extLst>
          </p:cNvPr>
          <p:cNvGrpSpPr/>
          <p:nvPr/>
        </p:nvGrpSpPr>
        <p:grpSpPr>
          <a:xfrm>
            <a:off x="8244027" y="668040"/>
            <a:ext cx="121320" cy="268560"/>
            <a:chOff x="8244027" y="668040"/>
            <a:chExt cx="121320" cy="268560"/>
          </a:xfrm>
        </p:grpSpPr>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C3EFA4D0-2302-486C-BDF1-F27C88356CBF}"/>
                    </a:ext>
                  </a:extLst>
                </p14:cNvPr>
                <p14:cNvContentPartPr/>
                <p14:nvPr/>
              </p14:nvContentPartPr>
              <p14:xfrm>
                <a:off x="8286147" y="668040"/>
                <a:ext cx="24120" cy="187920"/>
              </p14:xfrm>
            </p:contentPart>
          </mc:Choice>
          <mc:Fallback xmlns="">
            <p:pic>
              <p:nvPicPr>
                <p:cNvPr id="53" name="Freihand 52">
                  <a:extLst>
                    <a:ext uri="{FF2B5EF4-FFF2-40B4-BE49-F238E27FC236}">
                      <a16:creationId xmlns:a16="http://schemas.microsoft.com/office/drawing/2014/main" id="{C3EFA4D0-2302-486C-BDF1-F27C88356CBF}"/>
                    </a:ext>
                  </a:extLst>
                </p:cNvPr>
                <p:cNvPicPr/>
                <p:nvPr/>
              </p:nvPicPr>
              <p:blipFill>
                <a:blip r:embed="rId84"/>
                <a:stretch>
                  <a:fillRect/>
                </a:stretch>
              </p:blipFill>
              <p:spPr>
                <a:xfrm>
                  <a:off x="8281827" y="663720"/>
                  <a:ext cx="32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86514197-3BD5-4A04-A075-ABE7397134DF}"/>
                    </a:ext>
                  </a:extLst>
                </p14:cNvPr>
                <p14:cNvContentPartPr/>
                <p14:nvPr/>
              </p14:nvContentPartPr>
              <p14:xfrm>
                <a:off x="8244027" y="783240"/>
                <a:ext cx="121320" cy="153360"/>
              </p14:xfrm>
            </p:contentPart>
          </mc:Choice>
          <mc:Fallback xmlns="">
            <p:pic>
              <p:nvPicPr>
                <p:cNvPr id="54" name="Freihand 53">
                  <a:extLst>
                    <a:ext uri="{FF2B5EF4-FFF2-40B4-BE49-F238E27FC236}">
                      <a16:creationId xmlns:a16="http://schemas.microsoft.com/office/drawing/2014/main" id="{86514197-3BD5-4A04-A075-ABE7397134DF}"/>
                    </a:ext>
                  </a:extLst>
                </p:cNvPr>
                <p:cNvPicPr/>
                <p:nvPr/>
              </p:nvPicPr>
              <p:blipFill>
                <a:blip r:embed="rId86"/>
                <a:stretch>
                  <a:fillRect/>
                </a:stretch>
              </p:blipFill>
              <p:spPr>
                <a:xfrm>
                  <a:off x="8239707" y="778920"/>
                  <a:ext cx="129960" cy="162000"/>
                </a:xfrm>
                <a:prstGeom prst="rect">
                  <a:avLst/>
                </a:prstGeom>
              </p:spPr>
            </p:pic>
          </mc:Fallback>
        </mc:AlternateContent>
      </p:grpSp>
      <p:grpSp>
        <p:nvGrpSpPr>
          <p:cNvPr id="65" name="Gruppieren 64">
            <a:extLst>
              <a:ext uri="{FF2B5EF4-FFF2-40B4-BE49-F238E27FC236}">
                <a16:creationId xmlns:a16="http://schemas.microsoft.com/office/drawing/2014/main" id="{5DB83807-F7F0-4D56-89C6-B1CC8A4CEB91}"/>
              </a:ext>
            </a:extLst>
          </p:cNvPr>
          <p:cNvGrpSpPr/>
          <p:nvPr/>
        </p:nvGrpSpPr>
        <p:grpSpPr>
          <a:xfrm>
            <a:off x="7998147" y="264840"/>
            <a:ext cx="965880" cy="214920"/>
            <a:chOff x="7998147" y="264840"/>
            <a:chExt cx="965880" cy="214920"/>
          </a:xfrm>
        </p:grpSpPr>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B4ED343F-0C15-494C-8812-FAF0182F29FE}"/>
                    </a:ext>
                  </a:extLst>
                </p14:cNvPr>
                <p14:cNvContentPartPr/>
                <p14:nvPr/>
              </p14:nvContentPartPr>
              <p14:xfrm>
                <a:off x="7998147" y="330000"/>
                <a:ext cx="208800" cy="149760"/>
              </p14:xfrm>
            </p:contentPart>
          </mc:Choice>
          <mc:Fallback xmlns="">
            <p:pic>
              <p:nvPicPr>
                <p:cNvPr id="55" name="Freihand 54">
                  <a:extLst>
                    <a:ext uri="{FF2B5EF4-FFF2-40B4-BE49-F238E27FC236}">
                      <a16:creationId xmlns:a16="http://schemas.microsoft.com/office/drawing/2014/main" id="{B4ED343F-0C15-494C-8812-FAF0182F29FE}"/>
                    </a:ext>
                  </a:extLst>
                </p:cNvPr>
                <p:cNvPicPr/>
                <p:nvPr/>
              </p:nvPicPr>
              <p:blipFill>
                <a:blip r:embed="rId88"/>
                <a:stretch>
                  <a:fillRect/>
                </a:stretch>
              </p:blipFill>
              <p:spPr>
                <a:xfrm>
                  <a:off x="7993827" y="325680"/>
                  <a:ext cx="21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C4E7711C-8E1A-4ACC-A164-9917E9201044}"/>
                    </a:ext>
                  </a:extLst>
                </p14:cNvPr>
                <p14:cNvContentPartPr/>
                <p14:nvPr/>
              </p14:nvContentPartPr>
              <p14:xfrm>
                <a:off x="8204067" y="333600"/>
                <a:ext cx="172080" cy="128160"/>
              </p14:xfrm>
            </p:contentPart>
          </mc:Choice>
          <mc:Fallback xmlns="">
            <p:pic>
              <p:nvPicPr>
                <p:cNvPr id="56" name="Freihand 55">
                  <a:extLst>
                    <a:ext uri="{FF2B5EF4-FFF2-40B4-BE49-F238E27FC236}">
                      <a16:creationId xmlns:a16="http://schemas.microsoft.com/office/drawing/2014/main" id="{C4E7711C-8E1A-4ACC-A164-9917E9201044}"/>
                    </a:ext>
                  </a:extLst>
                </p:cNvPr>
                <p:cNvPicPr/>
                <p:nvPr/>
              </p:nvPicPr>
              <p:blipFill>
                <a:blip r:embed="rId90"/>
                <a:stretch>
                  <a:fillRect/>
                </a:stretch>
              </p:blipFill>
              <p:spPr>
                <a:xfrm>
                  <a:off x="8199747" y="329280"/>
                  <a:ext cx="180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56CC7CC8-53FE-4D70-AA67-8AA0CC20F8A9}"/>
                    </a:ext>
                  </a:extLst>
                </p14:cNvPr>
                <p14:cNvContentPartPr/>
                <p14:nvPr/>
              </p14:nvContentPartPr>
              <p14:xfrm>
                <a:off x="8411067" y="296520"/>
                <a:ext cx="16560" cy="28080"/>
              </p14:xfrm>
            </p:contentPart>
          </mc:Choice>
          <mc:Fallback xmlns="">
            <p:pic>
              <p:nvPicPr>
                <p:cNvPr id="57" name="Freihand 56">
                  <a:extLst>
                    <a:ext uri="{FF2B5EF4-FFF2-40B4-BE49-F238E27FC236}">
                      <a16:creationId xmlns:a16="http://schemas.microsoft.com/office/drawing/2014/main" id="{56CC7CC8-53FE-4D70-AA67-8AA0CC20F8A9}"/>
                    </a:ext>
                  </a:extLst>
                </p:cNvPr>
                <p:cNvPicPr/>
                <p:nvPr/>
              </p:nvPicPr>
              <p:blipFill>
                <a:blip r:embed="rId92"/>
                <a:stretch>
                  <a:fillRect/>
                </a:stretch>
              </p:blipFill>
              <p:spPr>
                <a:xfrm>
                  <a:off x="8406747" y="292200"/>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E6C13F61-4588-4A6B-812A-49684C0FAC43}"/>
                    </a:ext>
                  </a:extLst>
                </p14:cNvPr>
                <p14:cNvContentPartPr/>
                <p14:nvPr/>
              </p14:nvContentPartPr>
              <p14:xfrm>
                <a:off x="8409627" y="350880"/>
                <a:ext cx="156240" cy="80640"/>
              </p14:xfrm>
            </p:contentPart>
          </mc:Choice>
          <mc:Fallback xmlns="">
            <p:pic>
              <p:nvPicPr>
                <p:cNvPr id="58" name="Freihand 57">
                  <a:extLst>
                    <a:ext uri="{FF2B5EF4-FFF2-40B4-BE49-F238E27FC236}">
                      <a16:creationId xmlns:a16="http://schemas.microsoft.com/office/drawing/2014/main" id="{E6C13F61-4588-4A6B-812A-49684C0FAC43}"/>
                    </a:ext>
                  </a:extLst>
                </p:cNvPr>
                <p:cNvPicPr/>
                <p:nvPr/>
              </p:nvPicPr>
              <p:blipFill>
                <a:blip r:embed="rId94"/>
                <a:stretch>
                  <a:fillRect/>
                </a:stretch>
              </p:blipFill>
              <p:spPr>
                <a:xfrm>
                  <a:off x="8405307" y="346560"/>
                  <a:ext cx="164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33499AF-EB73-4956-A3FA-A9697FA9E218}"/>
                    </a:ext>
                  </a:extLst>
                </p14:cNvPr>
                <p14:cNvContentPartPr/>
                <p14:nvPr/>
              </p14:nvContentPartPr>
              <p14:xfrm>
                <a:off x="8584947" y="288600"/>
                <a:ext cx="11160" cy="37800"/>
              </p14:xfrm>
            </p:contentPart>
          </mc:Choice>
          <mc:Fallback xmlns="">
            <p:pic>
              <p:nvPicPr>
                <p:cNvPr id="59" name="Freihand 58">
                  <a:extLst>
                    <a:ext uri="{FF2B5EF4-FFF2-40B4-BE49-F238E27FC236}">
                      <a16:creationId xmlns:a16="http://schemas.microsoft.com/office/drawing/2014/main" id="{633499AF-EB73-4956-A3FA-A9697FA9E218}"/>
                    </a:ext>
                  </a:extLst>
                </p:cNvPr>
                <p:cNvPicPr/>
                <p:nvPr/>
              </p:nvPicPr>
              <p:blipFill>
                <a:blip r:embed="rId96"/>
                <a:stretch>
                  <a:fillRect/>
                </a:stretch>
              </p:blipFill>
              <p:spPr>
                <a:xfrm>
                  <a:off x="8580627" y="284280"/>
                  <a:ext cx="1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63E9F65-F0CB-4D8E-8D78-86DAC512D1B7}"/>
                    </a:ext>
                  </a:extLst>
                </p14:cNvPr>
                <p14:cNvContentPartPr/>
                <p14:nvPr/>
              </p14:nvContentPartPr>
              <p14:xfrm>
                <a:off x="8581707" y="264840"/>
                <a:ext cx="171720" cy="156240"/>
              </p14:xfrm>
            </p:contentPart>
          </mc:Choice>
          <mc:Fallback xmlns="">
            <p:pic>
              <p:nvPicPr>
                <p:cNvPr id="60" name="Freihand 59">
                  <a:extLst>
                    <a:ext uri="{FF2B5EF4-FFF2-40B4-BE49-F238E27FC236}">
                      <a16:creationId xmlns:a16="http://schemas.microsoft.com/office/drawing/2014/main" id="{263E9F65-F0CB-4D8E-8D78-86DAC512D1B7}"/>
                    </a:ext>
                  </a:extLst>
                </p:cNvPr>
                <p:cNvPicPr/>
                <p:nvPr/>
              </p:nvPicPr>
              <p:blipFill>
                <a:blip r:embed="rId98"/>
                <a:stretch>
                  <a:fillRect/>
                </a:stretch>
              </p:blipFill>
              <p:spPr>
                <a:xfrm>
                  <a:off x="8577387" y="260520"/>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D3A84FF7-7119-40A2-BC61-E1AD273EFBEC}"/>
                    </a:ext>
                  </a:extLst>
                </p14:cNvPr>
                <p14:cNvContentPartPr/>
                <p14:nvPr/>
              </p14:nvContentPartPr>
              <p14:xfrm>
                <a:off x="8779707" y="338640"/>
                <a:ext cx="184320" cy="72360"/>
              </p14:xfrm>
            </p:contentPart>
          </mc:Choice>
          <mc:Fallback xmlns="">
            <p:pic>
              <p:nvPicPr>
                <p:cNvPr id="61" name="Freihand 60">
                  <a:extLst>
                    <a:ext uri="{FF2B5EF4-FFF2-40B4-BE49-F238E27FC236}">
                      <a16:creationId xmlns:a16="http://schemas.microsoft.com/office/drawing/2014/main" id="{D3A84FF7-7119-40A2-BC61-E1AD273EFBEC}"/>
                    </a:ext>
                  </a:extLst>
                </p:cNvPr>
                <p:cNvPicPr/>
                <p:nvPr/>
              </p:nvPicPr>
              <p:blipFill>
                <a:blip r:embed="rId100"/>
                <a:stretch>
                  <a:fillRect/>
                </a:stretch>
              </p:blipFill>
              <p:spPr>
                <a:xfrm>
                  <a:off x="8775387" y="334320"/>
                  <a:ext cx="192960" cy="81000"/>
                </a:xfrm>
                <a:prstGeom prst="rect">
                  <a:avLst/>
                </a:prstGeom>
              </p:spPr>
            </p:pic>
          </mc:Fallback>
        </mc:AlternateContent>
      </p:grpSp>
      <p:grpSp>
        <p:nvGrpSpPr>
          <p:cNvPr id="64" name="Gruppieren 63">
            <a:extLst>
              <a:ext uri="{FF2B5EF4-FFF2-40B4-BE49-F238E27FC236}">
                <a16:creationId xmlns:a16="http://schemas.microsoft.com/office/drawing/2014/main" id="{AD766D49-5BAA-49EA-BCAC-0E3D34FB9EC3}"/>
              </a:ext>
            </a:extLst>
          </p:cNvPr>
          <p:cNvGrpSpPr/>
          <p:nvPr/>
        </p:nvGrpSpPr>
        <p:grpSpPr>
          <a:xfrm>
            <a:off x="9924147" y="700080"/>
            <a:ext cx="152280" cy="253800"/>
            <a:chOff x="9924147" y="700080"/>
            <a:chExt cx="152280" cy="253800"/>
          </a:xfrm>
        </p:grpSpPr>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5CB2761F-C3DF-41DB-B944-F28B544B1112}"/>
                    </a:ext>
                  </a:extLst>
                </p14:cNvPr>
                <p14:cNvContentPartPr/>
                <p14:nvPr/>
              </p14:nvContentPartPr>
              <p14:xfrm>
                <a:off x="9991107" y="700080"/>
                <a:ext cx="14040" cy="205200"/>
              </p14:xfrm>
            </p:contentPart>
          </mc:Choice>
          <mc:Fallback xmlns="">
            <p:pic>
              <p:nvPicPr>
                <p:cNvPr id="62" name="Freihand 61">
                  <a:extLst>
                    <a:ext uri="{FF2B5EF4-FFF2-40B4-BE49-F238E27FC236}">
                      <a16:creationId xmlns:a16="http://schemas.microsoft.com/office/drawing/2014/main" id="{5CB2761F-C3DF-41DB-B944-F28B544B1112}"/>
                    </a:ext>
                  </a:extLst>
                </p:cNvPr>
                <p:cNvPicPr/>
                <p:nvPr/>
              </p:nvPicPr>
              <p:blipFill>
                <a:blip r:embed="rId102"/>
                <a:stretch>
                  <a:fillRect/>
                </a:stretch>
              </p:blipFill>
              <p:spPr>
                <a:xfrm>
                  <a:off x="9986787" y="695760"/>
                  <a:ext cx="22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F8687501-960A-41A8-9BDD-E545609115BA}"/>
                    </a:ext>
                  </a:extLst>
                </p14:cNvPr>
                <p14:cNvContentPartPr/>
                <p14:nvPr/>
              </p14:nvContentPartPr>
              <p14:xfrm>
                <a:off x="9924147" y="812760"/>
                <a:ext cx="152280" cy="141120"/>
              </p14:xfrm>
            </p:contentPart>
          </mc:Choice>
          <mc:Fallback xmlns="">
            <p:pic>
              <p:nvPicPr>
                <p:cNvPr id="63" name="Freihand 62">
                  <a:extLst>
                    <a:ext uri="{FF2B5EF4-FFF2-40B4-BE49-F238E27FC236}">
                      <a16:creationId xmlns:a16="http://schemas.microsoft.com/office/drawing/2014/main" id="{F8687501-960A-41A8-9BDD-E545609115BA}"/>
                    </a:ext>
                  </a:extLst>
                </p:cNvPr>
                <p:cNvPicPr/>
                <p:nvPr/>
              </p:nvPicPr>
              <p:blipFill>
                <a:blip r:embed="rId104"/>
                <a:stretch>
                  <a:fillRect/>
                </a:stretch>
              </p:blipFill>
              <p:spPr>
                <a:xfrm>
                  <a:off x="9919827" y="808440"/>
                  <a:ext cx="160920" cy="149760"/>
                </a:xfrm>
                <a:prstGeom prst="rect">
                  <a:avLst/>
                </a:prstGeom>
              </p:spPr>
            </p:pic>
          </mc:Fallback>
        </mc:AlternateContent>
      </p:grpSp>
      <p:grpSp>
        <p:nvGrpSpPr>
          <p:cNvPr id="71" name="Gruppieren 70">
            <a:extLst>
              <a:ext uri="{FF2B5EF4-FFF2-40B4-BE49-F238E27FC236}">
                <a16:creationId xmlns:a16="http://schemas.microsoft.com/office/drawing/2014/main" id="{D15ADB1F-C61A-47AC-91B8-BD00AA67E32B}"/>
              </a:ext>
            </a:extLst>
          </p:cNvPr>
          <p:cNvGrpSpPr/>
          <p:nvPr/>
        </p:nvGrpSpPr>
        <p:grpSpPr>
          <a:xfrm>
            <a:off x="9793107" y="227040"/>
            <a:ext cx="532440" cy="260640"/>
            <a:chOff x="9793107" y="227040"/>
            <a:chExt cx="532440" cy="260640"/>
          </a:xfrm>
        </p:grpSpPr>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80FA0958-6DEC-49D9-89AA-5B19C1FE3B97}"/>
                    </a:ext>
                  </a:extLst>
                </p14:cNvPr>
                <p14:cNvContentPartPr/>
                <p14:nvPr/>
              </p14:nvContentPartPr>
              <p14:xfrm>
                <a:off x="9793107" y="322800"/>
                <a:ext cx="164880" cy="164880"/>
              </p14:xfrm>
            </p:contentPart>
          </mc:Choice>
          <mc:Fallback xmlns="">
            <p:pic>
              <p:nvPicPr>
                <p:cNvPr id="67" name="Freihand 66">
                  <a:extLst>
                    <a:ext uri="{FF2B5EF4-FFF2-40B4-BE49-F238E27FC236}">
                      <a16:creationId xmlns:a16="http://schemas.microsoft.com/office/drawing/2014/main" id="{80FA0958-6DEC-49D9-89AA-5B19C1FE3B97}"/>
                    </a:ext>
                  </a:extLst>
                </p:cNvPr>
                <p:cNvPicPr/>
                <p:nvPr/>
              </p:nvPicPr>
              <p:blipFill>
                <a:blip r:embed="rId106"/>
                <a:stretch>
                  <a:fillRect/>
                </a:stretch>
              </p:blipFill>
              <p:spPr>
                <a:xfrm>
                  <a:off x="9788787" y="318480"/>
                  <a:ext cx="17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972FF57-1F41-4502-88A6-73661364A5F7}"/>
                    </a:ext>
                  </a:extLst>
                </p14:cNvPr>
                <p14:cNvContentPartPr/>
                <p14:nvPr/>
              </p14:nvContentPartPr>
              <p14:xfrm>
                <a:off x="9991107" y="358080"/>
                <a:ext cx="148320" cy="86760"/>
              </p14:xfrm>
            </p:contentPart>
          </mc:Choice>
          <mc:Fallback xmlns="">
            <p:pic>
              <p:nvPicPr>
                <p:cNvPr id="68" name="Freihand 67">
                  <a:extLst>
                    <a:ext uri="{FF2B5EF4-FFF2-40B4-BE49-F238E27FC236}">
                      <a16:creationId xmlns:a16="http://schemas.microsoft.com/office/drawing/2014/main" id="{8972FF57-1F41-4502-88A6-73661364A5F7}"/>
                    </a:ext>
                  </a:extLst>
                </p:cNvPr>
                <p:cNvPicPr/>
                <p:nvPr/>
              </p:nvPicPr>
              <p:blipFill>
                <a:blip r:embed="rId108"/>
                <a:stretch>
                  <a:fillRect/>
                </a:stretch>
              </p:blipFill>
              <p:spPr>
                <a:xfrm>
                  <a:off x="9986787" y="353760"/>
                  <a:ext cx="156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3A9B19F-76E1-457A-AB41-DBC86F59A64E}"/>
                    </a:ext>
                  </a:extLst>
                </p14:cNvPr>
                <p14:cNvContentPartPr/>
                <p14:nvPr/>
              </p14:nvContentPartPr>
              <p14:xfrm>
                <a:off x="10126107" y="273120"/>
                <a:ext cx="199440" cy="167040"/>
              </p14:xfrm>
            </p:contentPart>
          </mc:Choice>
          <mc:Fallback xmlns="">
            <p:pic>
              <p:nvPicPr>
                <p:cNvPr id="69" name="Freihand 68">
                  <a:extLst>
                    <a:ext uri="{FF2B5EF4-FFF2-40B4-BE49-F238E27FC236}">
                      <a16:creationId xmlns:a16="http://schemas.microsoft.com/office/drawing/2014/main" id="{53A9B19F-76E1-457A-AB41-DBC86F59A64E}"/>
                    </a:ext>
                  </a:extLst>
                </p:cNvPr>
                <p:cNvPicPr/>
                <p:nvPr/>
              </p:nvPicPr>
              <p:blipFill>
                <a:blip r:embed="rId110"/>
                <a:stretch>
                  <a:fillRect/>
                </a:stretch>
              </p:blipFill>
              <p:spPr>
                <a:xfrm>
                  <a:off x="10121787" y="268800"/>
                  <a:ext cx="208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986314F2-8784-47B2-A44B-40A2FDA443FE}"/>
                    </a:ext>
                  </a:extLst>
                </p14:cNvPr>
                <p14:cNvContentPartPr/>
                <p14:nvPr/>
              </p14:nvContentPartPr>
              <p14:xfrm>
                <a:off x="10035387" y="227040"/>
                <a:ext cx="87840" cy="22680"/>
              </p14:xfrm>
            </p:contentPart>
          </mc:Choice>
          <mc:Fallback xmlns="">
            <p:pic>
              <p:nvPicPr>
                <p:cNvPr id="70" name="Freihand 69">
                  <a:extLst>
                    <a:ext uri="{FF2B5EF4-FFF2-40B4-BE49-F238E27FC236}">
                      <a16:creationId xmlns:a16="http://schemas.microsoft.com/office/drawing/2014/main" id="{986314F2-8784-47B2-A44B-40A2FDA443FE}"/>
                    </a:ext>
                  </a:extLst>
                </p:cNvPr>
                <p:cNvPicPr/>
                <p:nvPr/>
              </p:nvPicPr>
              <p:blipFill>
                <a:blip r:embed="rId112"/>
                <a:stretch>
                  <a:fillRect/>
                </a:stretch>
              </p:blipFill>
              <p:spPr>
                <a:xfrm>
                  <a:off x="10031067" y="222720"/>
                  <a:ext cx="96480" cy="31320"/>
                </a:xfrm>
                <a:prstGeom prst="rect">
                  <a:avLst/>
                </a:prstGeom>
              </p:spPr>
            </p:pic>
          </mc:Fallback>
        </mc:AlternateContent>
      </p:grpSp>
      <p:grpSp>
        <p:nvGrpSpPr>
          <p:cNvPr id="212" name="Gruppieren 211">
            <a:extLst>
              <a:ext uri="{FF2B5EF4-FFF2-40B4-BE49-F238E27FC236}">
                <a16:creationId xmlns:a16="http://schemas.microsoft.com/office/drawing/2014/main" id="{F23F0A5D-EE88-4B82-A614-D46EC59C9DA6}"/>
              </a:ext>
            </a:extLst>
          </p:cNvPr>
          <p:cNvGrpSpPr/>
          <p:nvPr/>
        </p:nvGrpSpPr>
        <p:grpSpPr>
          <a:xfrm>
            <a:off x="6249627" y="2978880"/>
            <a:ext cx="5752440" cy="1167840"/>
            <a:chOff x="6249627" y="2978880"/>
            <a:chExt cx="5752440" cy="1167840"/>
          </a:xfrm>
        </p:grpSpPr>
        <mc:AlternateContent xmlns:mc="http://schemas.openxmlformats.org/markup-compatibility/2006" xmlns:p14="http://schemas.microsoft.com/office/powerpoint/2010/main">
          <mc:Choice Requires="p14">
            <p:contentPart p14:bwMode="auto" r:id="rId113">
              <p14:nvContentPartPr>
                <p14:cNvPr id="117" name="Freihand 116">
                  <a:extLst>
                    <a:ext uri="{FF2B5EF4-FFF2-40B4-BE49-F238E27FC236}">
                      <a16:creationId xmlns:a16="http://schemas.microsoft.com/office/drawing/2014/main" id="{E47B4E23-BC57-4A25-9C2D-2FE925E52F55}"/>
                    </a:ext>
                  </a:extLst>
                </p14:cNvPr>
                <p14:cNvContentPartPr/>
                <p14:nvPr/>
              </p14:nvContentPartPr>
              <p14:xfrm>
                <a:off x="10737027" y="3194520"/>
                <a:ext cx="100800" cy="145800"/>
              </p14:xfrm>
            </p:contentPart>
          </mc:Choice>
          <mc:Fallback xmlns="">
            <p:pic>
              <p:nvPicPr>
                <p:cNvPr id="117" name="Freihand 116">
                  <a:extLst>
                    <a:ext uri="{FF2B5EF4-FFF2-40B4-BE49-F238E27FC236}">
                      <a16:creationId xmlns:a16="http://schemas.microsoft.com/office/drawing/2014/main" id="{E47B4E23-BC57-4A25-9C2D-2FE925E52F55}"/>
                    </a:ext>
                  </a:extLst>
                </p:cNvPr>
                <p:cNvPicPr/>
                <p:nvPr/>
              </p:nvPicPr>
              <p:blipFill>
                <a:blip r:embed="rId114"/>
                <a:stretch>
                  <a:fillRect/>
                </a:stretch>
              </p:blipFill>
              <p:spPr>
                <a:xfrm>
                  <a:off x="10732707" y="3190200"/>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8" name="Freihand 117">
                  <a:extLst>
                    <a:ext uri="{FF2B5EF4-FFF2-40B4-BE49-F238E27FC236}">
                      <a16:creationId xmlns:a16="http://schemas.microsoft.com/office/drawing/2014/main" id="{B948F6EB-BC7F-4D87-BC21-0FE2066A16B4}"/>
                    </a:ext>
                  </a:extLst>
                </p14:cNvPr>
                <p14:cNvContentPartPr/>
                <p14:nvPr/>
              </p14:nvContentPartPr>
              <p14:xfrm>
                <a:off x="10780947" y="3295680"/>
                <a:ext cx="37800" cy="55080"/>
              </p14:xfrm>
            </p:contentPart>
          </mc:Choice>
          <mc:Fallback xmlns="">
            <p:pic>
              <p:nvPicPr>
                <p:cNvPr id="118" name="Freihand 117">
                  <a:extLst>
                    <a:ext uri="{FF2B5EF4-FFF2-40B4-BE49-F238E27FC236}">
                      <a16:creationId xmlns:a16="http://schemas.microsoft.com/office/drawing/2014/main" id="{B948F6EB-BC7F-4D87-BC21-0FE2066A16B4}"/>
                    </a:ext>
                  </a:extLst>
                </p:cNvPr>
                <p:cNvPicPr/>
                <p:nvPr/>
              </p:nvPicPr>
              <p:blipFill>
                <a:blip r:embed="rId116"/>
                <a:stretch>
                  <a:fillRect/>
                </a:stretch>
              </p:blipFill>
              <p:spPr>
                <a:xfrm>
                  <a:off x="10776627" y="3291360"/>
                  <a:ext cx="46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Freihand 118">
                  <a:extLst>
                    <a:ext uri="{FF2B5EF4-FFF2-40B4-BE49-F238E27FC236}">
                      <a16:creationId xmlns:a16="http://schemas.microsoft.com/office/drawing/2014/main" id="{3FA7F705-A1D7-4383-A406-C6690D7EC508}"/>
                    </a:ext>
                  </a:extLst>
                </p14:cNvPr>
                <p14:cNvContentPartPr/>
                <p14:nvPr/>
              </p14:nvContentPartPr>
              <p14:xfrm>
                <a:off x="10826667" y="3288840"/>
                <a:ext cx="198000" cy="70560"/>
              </p14:xfrm>
            </p:contentPart>
          </mc:Choice>
          <mc:Fallback xmlns="">
            <p:pic>
              <p:nvPicPr>
                <p:cNvPr id="119" name="Freihand 118">
                  <a:extLst>
                    <a:ext uri="{FF2B5EF4-FFF2-40B4-BE49-F238E27FC236}">
                      <a16:creationId xmlns:a16="http://schemas.microsoft.com/office/drawing/2014/main" id="{3FA7F705-A1D7-4383-A406-C6690D7EC508}"/>
                    </a:ext>
                  </a:extLst>
                </p:cNvPr>
                <p:cNvPicPr/>
                <p:nvPr/>
              </p:nvPicPr>
              <p:blipFill>
                <a:blip r:embed="rId118"/>
                <a:stretch>
                  <a:fillRect/>
                </a:stretch>
              </p:blipFill>
              <p:spPr>
                <a:xfrm>
                  <a:off x="10822347" y="3284520"/>
                  <a:ext cx="20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0" name="Freihand 119">
                  <a:extLst>
                    <a:ext uri="{FF2B5EF4-FFF2-40B4-BE49-F238E27FC236}">
                      <a16:creationId xmlns:a16="http://schemas.microsoft.com/office/drawing/2014/main" id="{058357AD-1551-4D1F-BC2A-99AD28AAEF5B}"/>
                    </a:ext>
                  </a:extLst>
                </p14:cNvPr>
                <p14:cNvContentPartPr/>
                <p14:nvPr/>
              </p14:nvContentPartPr>
              <p14:xfrm>
                <a:off x="11041587" y="3292080"/>
                <a:ext cx="73080" cy="62640"/>
              </p14:xfrm>
            </p:contentPart>
          </mc:Choice>
          <mc:Fallback xmlns="">
            <p:pic>
              <p:nvPicPr>
                <p:cNvPr id="120" name="Freihand 119">
                  <a:extLst>
                    <a:ext uri="{FF2B5EF4-FFF2-40B4-BE49-F238E27FC236}">
                      <a16:creationId xmlns:a16="http://schemas.microsoft.com/office/drawing/2014/main" id="{058357AD-1551-4D1F-BC2A-99AD28AAEF5B}"/>
                    </a:ext>
                  </a:extLst>
                </p:cNvPr>
                <p:cNvPicPr/>
                <p:nvPr/>
              </p:nvPicPr>
              <p:blipFill>
                <a:blip r:embed="rId120"/>
                <a:stretch>
                  <a:fillRect/>
                </a:stretch>
              </p:blipFill>
              <p:spPr>
                <a:xfrm>
                  <a:off x="11037267" y="3287760"/>
                  <a:ext cx="8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1" name="Freihand 120">
                  <a:extLst>
                    <a:ext uri="{FF2B5EF4-FFF2-40B4-BE49-F238E27FC236}">
                      <a16:creationId xmlns:a16="http://schemas.microsoft.com/office/drawing/2014/main" id="{655D89AE-4B73-43D3-8AA5-9BCCD735A7ED}"/>
                    </a:ext>
                  </a:extLst>
                </p14:cNvPr>
                <p14:cNvContentPartPr/>
                <p14:nvPr/>
              </p14:nvContentPartPr>
              <p14:xfrm>
                <a:off x="11287107" y="3251400"/>
                <a:ext cx="84240" cy="111240"/>
              </p14:xfrm>
            </p:contentPart>
          </mc:Choice>
          <mc:Fallback xmlns="">
            <p:pic>
              <p:nvPicPr>
                <p:cNvPr id="121" name="Freihand 120">
                  <a:extLst>
                    <a:ext uri="{FF2B5EF4-FFF2-40B4-BE49-F238E27FC236}">
                      <a16:creationId xmlns:a16="http://schemas.microsoft.com/office/drawing/2014/main" id="{655D89AE-4B73-43D3-8AA5-9BCCD735A7ED}"/>
                    </a:ext>
                  </a:extLst>
                </p:cNvPr>
                <p:cNvPicPr/>
                <p:nvPr/>
              </p:nvPicPr>
              <p:blipFill>
                <a:blip r:embed="rId122"/>
                <a:stretch>
                  <a:fillRect/>
                </a:stretch>
              </p:blipFill>
              <p:spPr>
                <a:xfrm>
                  <a:off x="11282787" y="3247080"/>
                  <a:ext cx="9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2" name="Freihand 121">
                  <a:extLst>
                    <a:ext uri="{FF2B5EF4-FFF2-40B4-BE49-F238E27FC236}">
                      <a16:creationId xmlns:a16="http://schemas.microsoft.com/office/drawing/2014/main" id="{ABCEC5AC-D989-49BA-9B5A-37367880BFF1}"/>
                    </a:ext>
                  </a:extLst>
                </p14:cNvPr>
                <p14:cNvContentPartPr/>
                <p14:nvPr/>
              </p14:nvContentPartPr>
              <p14:xfrm>
                <a:off x="11394027" y="3246000"/>
                <a:ext cx="78480" cy="117000"/>
              </p14:xfrm>
            </p:contentPart>
          </mc:Choice>
          <mc:Fallback xmlns="">
            <p:pic>
              <p:nvPicPr>
                <p:cNvPr id="122" name="Freihand 121">
                  <a:extLst>
                    <a:ext uri="{FF2B5EF4-FFF2-40B4-BE49-F238E27FC236}">
                      <a16:creationId xmlns:a16="http://schemas.microsoft.com/office/drawing/2014/main" id="{ABCEC5AC-D989-49BA-9B5A-37367880BFF1}"/>
                    </a:ext>
                  </a:extLst>
                </p:cNvPr>
                <p:cNvPicPr/>
                <p:nvPr/>
              </p:nvPicPr>
              <p:blipFill>
                <a:blip r:embed="rId124"/>
                <a:stretch>
                  <a:fillRect/>
                </a:stretch>
              </p:blipFill>
              <p:spPr>
                <a:xfrm>
                  <a:off x="11389707" y="3241680"/>
                  <a:ext cx="87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4CA452FC-A7DD-49C1-9F50-6F96699F6954}"/>
                    </a:ext>
                  </a:extLst>
                </p14:cNvPr>
                <p14:cNvContentPartPr/>
                <p14:nvPr/>
              </p14:nvContentPartPr>
              <p14:xfrm>
                <a:off x="6249627" y="3507000"/>
                <a:ext cx="129960" cy="20520"/>
              </p14:xfrm>
            </p:contentPart>
          </mc:Choice>
          <mc:Fallback xmlns="">
            <p:pic>
              <p:nvPicPr>
                <p:cNvPr id="83" name="Freihand 82">
                  <a:extLst>
                    <a:ext uri="{FF2B5EF4-FFF2-40B4-BE49-F238E27FC236}">
                      <a16:creationId xmlns:a16="http://schemas.microsoft.com/office/drawing/2014/main" id="{4CA452FC-A7DD-49C1-9F50-6F96699F6954}"/>
                    </a:ext>
                  </a:extLst>
                </p:cNvPr>
                <p:cNvPicPr/>
                <p:nvPr/>
              </p:nvPicPr>
              <p:blipFill>
                <a:blip r:embed="rId126"/>
                <a:stretch>
                  <a:fillRect/>
                </a:stretch>
              </p:blipFill>
              <p:spPr>
                <a:xfrm>
                  <a:off x="6245307" y="3502680"/>
                  <a:ext cx="13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D99041D-340E-4142-9FE0-C0F0F38FFAFE}"/>
                    </a:ext>
                  </a:extLst>
                </p14:cNvPr>
                <p14:cNvContentPartPr/>
                <p14:nvPr/>
              </p14:nvContentPartPr>
              <p14:xfrm>
                <a:off x="6257187" y="3541920"/>
                <a:ext cx="100800" cy="14400"/>
              </p14:xfrm>
            </p:contentPart>
          </mc:Choice>
          <mc:Fallback xmlns="">
            <p:pic>
              <p:nvPicPr>
                <p:cNvPr id="84" name="Freihand 83">
                  <a:extLst>
                    <a:ext uri="{FF2B5EF4-FFF2-40B4-BE49-F238E27FC236}">
                      <a16:creationId xmlns:a16="http://schemas.microsoft.com/office/drawing/2014/main" id="{ED99041D-340E-4142-9FE0-C0F0F38FFAFE}"/>
                    </a:ext>
                  </a:extLst>
                </p:cNvPr>
                <p:cNvPicPr/>
                <p:nvPr/>
              </p:nvPicPr>
              <p:blipFill>
                <a:blip r:embed="rId128"/>
                <a:stretch>
                  <a:fillRect/>
                </a:stretch>
              </p:blipFill>
              <p:spPr>
                <a:xfrm>
                  <a:off x="6252867" y="3537600"/>
                  <a:ext cx="109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7F3B9770-6430-4033-AA57-A6A1D1ACAF0D}"/>
                    </a:ext>
                  </a:extLst>
                </p14:cNvPr>
                <p14:cNvContentPartPr/>
                <p14:nvPr/>
              </p14:nvContentPartPr>
              <p14:xfrm>
                <a:off x="6382467" y="3448680"/>
                <a:ext cx="62640" cy="129960"/>
              </p14:xfrm>
            </p:contentPart>
          </mc:Choice>
          <mc:Fallback xmlns="">
            <p:pic>
              <p:nvPicPr>
                <p:cNvPr id="85" name="Freihand 84">
                  <a:extLst>
                    <a:ext uri="{FF2B5EF4-FFF2-40B4-BE49-F238E27FC236}">
                      <a16:creationId xmlns:a16="http://schemas.microsoft.com/office/drawing/2014/main" id="{7F3B9770-6430-4033-AA57-A6A1D1ACAF0D}"/>
                    </a:ext>
                  </a:extLst>
                </p:cNvPr>
                <p:cNvPicPr/>
                <p:nvPr/>
              </p:nvPicPr>
              <p:blipFill>
                <a:blip r:embed="rId130"/>
                <a:stretch>
                  <a:fillRect/>
                </a:stretch>
              </p:blipFill>
              <p:spPr>
                <a:xfrm>
                  <a:off x="6378147" y="3444360"/>
                  <a:ext cx="71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513D9291-C7C5-47FC-ACF9-6464188A9DB0}"/>
                    </a:ext>
                  </a:extLst>
                </p14:cNvPr>
                <p14:cNvContentPartPr/>
                <p14:nvPr/>
              </p14:nvContentPartPr>
              <p14:xfrm>
                <a:off x="6595947" y="3441840"/>
                <a:ext cx="366120" cy="91440"/>
              </p14:xfrm>
            </p:contentPart>
          </mc:Choice>
          <mc:Fallback xmlns="">
            <p:pic>
              <p:nvPicPr>
                <p:cNvPr id="86" name="Freihand 85">
                  <a:extLst>
                    <a:ext uri="{FF2B5EF4-FFF2-40B4-BE49-F238E27FC236}">
                      <a16:creationId xmlns:a16="http://schemas.microsoft.com/office/drawing/2014/main" id="{513D9291-C7C5-47FC-ACF9-6464188A9DB0}"/>
                    </a:ext>
                  </a:extLst>
                </p:cNvPr>
                <p:cNvPicPr/>
                <p:nvPr/>
              </p:nvPicPr>
              <p:blipFill>
                <a:blip r:embed="rId132"/>
                <a:stretch>
                  <a:fillRect/>
                </a:stretch>
              </p:blipFill>
              <p:spPr>
                <a:xfrm>
                  <a:off x="6591627" y="3437520"/>
                  <a:ext cx="37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Freihand 86">
                  <a:extLst>
                    <a:ext uri="{FF2B5EF4-FFF2-40B4-BE49-F238E27FC236}">
                      <a16:creationId xmlns:a16="http://schemas.microsoft.com/office/drawing/2014/main" id="{E8E4E7F5-AB20-45E9-B5B5-087CD12A8737}"/>
                    </a:ext>
                  </a:extLst>
                </p14:cNvPr>
                <p14:cNvContentPartPr/>
                <p14:nvPr/>
              </p14:nvContentPartPr>
              <p14:xfrm>
                <a:off x="7017867" y="3467400"/>
                <a:ext cx="69120" cy="51120"/>
              </p14:xfrm>
            </p:contentPart>
          </mc:Choice>
          <mc:Fallback xmlns="">
            <p:pic>
              <p:nvPicPr>
                <p:cNvPr id="87" name="Freihand 86">
                  <a:extLst>
                    <a:ext uri="{FF2B5EF4-FFF2-40B4-BE49-F238E27FC236}">
                      <a16:creationId xmlns:a16="http://schemas.microsoft.com/office/drawing/2014/main" id="{E8E4E7F5-AB20-45E9-B5B5-087CD12A8737}"/>
                    </a:ext>
                  </a:extLst>
                </p:cNvPr>
                <p:cNvPicPr/>
                <p:nvPr/>
              </p:nvPicPr>
              <p:blipFill>
                <a:blip r:embed="rId134"/>
                <a:stretch>
                  <a:fillRect/>
                </a:stretch>
              </p:blipFill>
              <p:spPr>
                <a:xfrm>
                  <a:off x="7013547" y="3463080"/>
                  <a:ext cx="7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6639C0BD-8015-4E15-ADDB-1B30E32185CE}"/>
                    </a:ext>
                  </a:extLst>
                </p14:cNvPr>
                <p14:cNvContentPartPr/>
                <p14:nvPr/>
              </p14:nvContentPartPr>
              <p14:xfrm>
                <a:off x="7727787" y="3119280"/>
                <a:ext cx="114480" cy="140040"/>
              </p14:xfrm>
            </p:contentPart>
          </mc:Choice>
          <mc:Fallback xmlns="">
            <p:pic>
              <p:nvPicPr>
                <p:cNvPr id="72" name="Freihand 71">
                  <a:extLst>
                    <a:ext uri="{FF2B5EF4-FFF2-40B4-BE49-F238E27FC236}">
                      <a16:creationId xmlns:a16="http://schemas.microsoft.com/office/drawing/2014/main" id="{6639C0BD-8015-4E15-ADDB-1B30E32185CE}"/>
                    </a:ext>
                  </a:extLst>
                </p:cNvPr>
                <p:cNvPicPr/>
                <p:nvPr/>
              </p:nvPicPr>
              <p:blipFill>
                <a:blip r:embed="rId136"/>
                <a:stretch>
                  <a:fillRect/>
                </a:stretch>
              </p:blipFill>
              <p:spPr>
                <a:xfrm>
                  <a:off x="7723467" y="3114960"/>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8DD44744-8ED4-43D6-89E4-9A2E35BC028F}"/>
                    </a:ext>
                  </a:extLst>
                </p14:cNvPr>
                <p14:cNvContentPartPr/>
                <p14:nvPr/>
              </p14:nvContentPartPr>
              <p14:xfrm>
                <a:off x="7820307" y="3111000"/>
                <a:ext cx="35640" cy="159840"/>
              </p14:xfrm>
            </p:contentPart>
          </mc:Choice>
          <mc:Fallback xmlns="">
            <p:pic>
              <p:nvPicPr>
                <p:cNvPr id="73" name="Freihand 72">
                  <a:extLst>
                    <a:ext uri="{FF2B5EF4-FFF2-40B4-BE49-F238E27FC236}">
                      <a16:creationId xmlns:a16="http://schemas.microsoft.com/office/drawing/2014/main" id="{8DD44744-8ED4-43D6-89E4-9A2E35BC028F}"/>
                    </a:ext>
                  </a:extLst>
                </p:cNvPr>
                <p:cNvPicPr/>
                <p:nvPr/>
              </p:nvPicPr>
              <p:blipFill>
                <a:blip r:embed="rId138"/>
                <a:stretch>
                  <a:fillRect/>
                </a:stretch>
              </p:blipFill>
              <p:spPr>
                <a:xfrm>
                  <a:off x="7815987" y="3106680"/>
                  <a:ext cx="44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34597E77-7671-4866-AADC-FA3F3A9453E2}"/>
                    </a:ext>
                  </a:extLst>
                </p14:cNvPr>
                <p14:cNvContentPartPr/>
                <p14:nvPr/>
              </p14:nvContentPartPr>
              <p14:xfrm>
                <a:off x="7772787" y="3194520"/>
                <a:ext cx="97200" cy="7920"/>
              </p14:xfrm>
            </p:contentPart>
          </mc:Choice>
          <mc:Fallback xmlns="">
            <p:pic>
              <p:nvPicPr>
                <p:cNvPr id="74" name="Freihand 73">
                  <a:extLst>
                    <a:ext uri="{FF2B5EF4-FFF2-40B4-BE49-F238E27FC236}">
                      <a16:creationId xmlns:a16="http://schemas.microsoft.com/office/drawing/2014/main" id="{34597E77-7671-4866-AADC-FA3F3A9453E2}"/>
                    </a:ext>
                  </a:extLst>
                </p:cNvPr>
                <p:cNvPicPr/>
                <p:nvPr/>
              </p:nvPicPr>
              <p:blipFill>
                <a:blip r:embed="rId140"/>
                <a:stretch>
                  <a:fillRect/>
                </a:stretch>
              </p:blipFill>
              <p:spPr>
                <a:xfrm>
                  <a:off x="7768467" y="3190200"/>
                  <a:ext cx="105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08F01FFE-7B5F-4AEF-83E6-1D70DC692718}"/>
                    </a:ext>
                  </a:extLst>
                </p14:cNvPr>
                <p14:cNvContentPartPr/>
                <p14:nvPr/>
              </p14:nvContentPartPr>
              <p14:xfrm>
                <a:off x="8299107" y="3073920"/>
                <a:ext cx="79560" cy="43920"/>
              </p14:xfrm>
            </p:contentPart>
          </mc:Choice>
          <mc:Fallback xmlns="">
            <p:pic>
              <p:nvPicPr>
                <p:cNvPr id="75" name="Freihand 74">
                  <a:extLst>
                    <a:ext uri="{FF2B5EF4-FFF2-40B4-BE49-F238E27FC236}">
                      <a16:creationId xmlns:a16="http://schemas.microsoft.com/office/drawing/2014/main" id="{08F01FFE-7B5F-4AEF-83E6-1D70DC692718}"/>
                    </a:ext>
                  </a:extLst>
                </p:cNvPr>
                <p:cNvPicPr/>
                <p:nvPr/>
              </p:nvPicPr>
              <p:blipFill>
                <a:blip r:embed="rId142"/>
                <a:stretch>
                  <a:fillRect/>
                </a:stretch>
              </p:blipFill>
              <p:spPr>
                <a:xfrm>
                  <a:off x="8294787" y="3069600"/>
                  <a:ext cx="88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6B1A2348-9C85-48DF-8609-08C1CEAA2B77}"/>
                    </a:ext>
                  </a:extLst>
                </p14:cNvPr>
                <p14:cNvContentPartPr/>
                <p14:nvPr/>
              </p14:nvContentPartPr>
              <p14:xfrm>
                <a:off x="8897067" y="3117120"/>
                <a:ext cx="107280" cy="95400"/>
              </p14:xfrm>
            </p:contentPart>
          </mc:Choice>
          <mc:Fallback xmlns="">
            <p:pic>
              <p:nvPicPr>
                <p:cNvPr id="76" name="Freihand 75">
                  <a:extLst>
                    <a:ext uri="{FF2B5EF4-FFF2-40B4-BE49-F238E27FC236}">
                      <a16:creationId xmlns:a16="http://schemas.microsoft.com/office/drawing/2014/main" id="{6B1A2348-9C85-48DF-8609-08C1CEAA2B77}"/>
                    </a:ext>
                  </a:extLst>
                </p:cNvPr>
                <p:cNvPicPr/>
                <p:nvPr/>
              </p:nvPicPr>
              <p:blipFill>
                <a:blip r:embed="rId144"/>
                <a:stretch>
                  <a:fillRect/>
                </a:stretch>
              </p:blipFill>
              <p:spPr>
                <a:xfrm>
                  <a:off x="8892747" y="3112800"/>
                  <a:ext cx="11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E5387AD6-BDDC-4EF4-9654-5E93DD4AE732}"/>
                    </a:ext>
                  </a:extLst>
                </p14:cNvPr>
                <p14:cNvContentPartPr/>
                <p14:nvPr/>
              </p14:nvContentPartPr>
              <p14:xfrm>
                <a:off x="9259227" y="3023520"/>
                <a:ext cx="97560" cy="131400"/>
              </p14:xfrm>
            </p:contentPart>
          </mc:Choice>
          <mc:Fallback xmlns="">
            <p:pic>
              <p:nvPicPr>
                <p:cNvPr id="77" name="Freihand 76">
                  <a:extLst>
                    <a:ext uri="{FF2B5EF4-FFF2-40B4-BE49-F238E27FC236}">
                      <a16:creationId xmlns:a16="http://schemas.microsoft.com/office/drawing/2014/main" id="{E5387AD6-BDDC-4EF4-9654-5E93DD4AE732}"/>
                    </a:ext>
                  </a:extLst>
                </p:cNvPr>
                <p:cNvPicPr/>
                <p:nvPr/>
              </p:nvPicPr>
              <p:blipFill>
                <a:blip r:embed="rId146"/>
                <a:stretch>
                  <a:fillRect/>
                </a:stretch>
              </p:blipFill>
              <p:spPr>
                <a:xfrm>
                  <a:off x="9254907" y="3019200"/>
                  <a:ext cx="106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8FAEFFD9-584C-4EB8-AAFC-8C04F613BD12}"/>
                    </a:ext>
                  </a:extLst>
                </p14:cNvPr>
                <p14:cNvContentPartPr/>
                <p14:nvPr/>
              </p14:nvContentPartPr>
              <p14:xfrm>
                <a:off x="9369747" y="3097680"/>
                <a:ext cx="93960" cy="75960"/>
              </p14:xfrm>
            </p:contentPart>
          </mc:Choice>
          <mc:Fallback xmlns="">
            <p:pic>
              <p:nvPicPr>
                <p:cNvPr id="78" name="Freihand 77">
                  <a:extLst>
                    <a:ext uri="{FF2B5EF4-FFF2-40B4-BE49-F238E27FC236}">
                      <a16:creationId xmlns:a16="http://schemas.microsoft.com/office/drawing/2014/main" id="{8FAEFFD9-584C-4EB8-AAFC-8C04F613BD12}"/>
                    </a:ext>
                  </a:extLst>
                </p:cNvPr>
                <p:cNvPicPr/>
                <p:nvPr/>
              </p:nvPicPr>
              <p:blipFill>
                <a:blip r:embed="rId148"/>
                <a:stretch>
                  <a:fillRect/>
                </a:stretch>
              </p:blipFill>
              <p:spPr>
                <a:xfrm>
                  <a:off x="9365427" y="3093360"/>
                  <a:ext cx="102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07B2840A-393D-44C6-BB5F-64794C6F5818}"/>
                    </a:ext>
                  </a:extLst>
                </p14:cNvPr>
                <p14:cNvContentPartPr/>
                <p14:nvPr/>
              </p14:nvContentPartPr>
              <p14:xfrm>
                <a:off x="9525627" y="2978880"/>
                <a:ext cx="81000" cy="161280"/>
              </p14:xfrm>
            </p:contentPart>
          </mc:Choice>
          <mc:Fallback xmlns="">
            <p:pic>
              <p:nvPicPr>
                <p:cNvPr id="79" name="Freihand 78">
                  <a:extLst>
                    <a:ext uri="{FF2B5EF4-FFF2-40B4-BE49-F238E27FC236}">
                      <a16:creationId xmlns:a16="http://schemas.microsoft.com/office/drawing/2014/main" id="{07B2840A-393D-44C6-BB5F-64794C6F5818}"/>
                    </a:ext>
                  </a:extLst>
                </p:cNvPr>
                <p:cNvPicPr/>
                <p:nvPr/>
              </p:nvPicPr>
              <p:blipFill>
                <a:blip r:embed="rId150"/>
                <a:stretch>
                  <a:fillRect/>
                </a:stretch>
              </p:blipFill>
              <p:spPr>
                <a:xfrm>
                  <a:off x="9521307" y="2974560"/>
                  <a:ext cx="89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58D9252B-3A58-4425-B8B1-1DD964125B10}"/>
                    </a:ext>
                  </a:extLst>
                </p14:cNvPr>
                <p14:cNvContentPartPr/>
                <p14:nvPr/>
              </p14:nvContentPartPr>
              <p14:xfrm>
                <a:off x="9654867" y="3050880"/>
                <a:ext cx="234360" cy="100800"/>
              </p14:xfrm>
            </p:contentPart>
          </mc:Choice>
          <mc:Fallback xmlns="">
            <p:pic>
              <p:nvPicPr>
                <p:cNvPr id="80" name="Freihand 79">
                  <a:extLst>
                    <a:ext uri="{FF2B5EF4-FFF2-40B4-BE49-F238E27FC236}">
                      <a16:creationId xmlns:a16="http://schemas.microsoft.com/office/drawing/2014/main" id="{58D9252B-3A58-4425-B8B1-1DD964125B10}"/>
                    </a:ext>
                  </a:extLst>
                </p:cNvPr>
                <p:cNvPicPr/>
                <p:nvPr/>
              </p:nvPicPr>
              <p:blipFill>
                <a:blip r:embed="rId152"/>
                <a:stretch>
                  <a:fillRect/>
                </a:stretch>
              </p:blipFill>
              <p:spPr>
                <a:xfrm>
                  <a:off x="9650547" y="3046560"/>
                  <a:ext cx="243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3200FBAC-0873-4E2E-B55E-5507C8D0E470}"/>
                    </a:ext>
                  </a:extLst>
                </p14:cNvPr>
                <p14:cNvContentPartPr/>
                <p14:nvPr/>
              </p14:nvContentPartPr>
              <p14:xfrm>
                <a:off x="7255827" y="3454080"/>
                <a:ext cx="81000" cy="87480"/>
              </p14:xfrm>
            </p:contentPart>
          </mc:Choice>
          <mc:Fallback xmlns="">
            <p:pic>
              <p:nvPicPr>
                <p:cNvPr id="88" name="Freihand 87">
                  <a:extLst>
                    <a:ext uri="{FF2B5EF4-FFF2-40B4-BE49-F238E27FC236}">
                      <a16:creationId xmlns:a16="http://schemas.microsoft.com/office/drawing/2014/main" id="{3200FBAC-0873-4E2E-B55E-5507C8D0E470}"/>
                    </a:ext>
                  </a:extLst>
                </p:cNvPr>
                <p:cNvPicPr/>
                <p:nvPr/>
              </p:nvPicPr>
              <p:blipFill>
                <a:blip r:embed="rId154"/>
                <a:stretch>
                  <a:fillRect/>
                </a:stretch>
              </p:blipFill>
              <p:spPr>
                <a:xfrm>
                  <a:off x="7251507" y="3449760"/>
                  <a:ext cx="8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2F79ED05-0BA2-4A3C-88F3-166F6F6CDDEF}"/>
                    </a:ext>
                  </a:extLst>
                </p14:cNvPr>
                <p14:cNvContentPartPr/>
                <p14:nvPr/>
              </p14:nvContentPartPr>
              <p14:xfrm>
                <a:off x="7384707" y="3415920"/>
                <a:ext cx="30960" cy="108720"/>
              </p14:xfrm>
            </p:contentPart>
          </mc:Choice>
          <mc:Fallback xmlns="">
            <p:pic>
              <p:nvPicPr>
                <p:cNvPr id="89" name="Freihand 88">
                  <a:extLst>
                    <a:ext uri="{FF2B5EF4-FFF2-40B4-BE49-F238E27FC236}">
                      <a16:creationId xmlns:a16="http://schemas.microsoft.com/office/drawing/2014/main" id="{2F79ED05-0BA2-4A3C-88F3-166F6F6CDDEF}"/>
                    </a:ext>
                  </a:extLst>
                </p:cNvPr>
                <p:cNvPicPr/>
                <p:nvPr/>
              </p:nvPicPr>
              <p:blipFill>
                <a:blip r:embed="rId156"/>
                <a:stretch>
                  <a:fillRect/>
                </a:stretch>
              </p:blipFill>
              <p:spPr>
                <a:xfrm>
                  <a:off x="7380387" y="3411600"/>
                  <a:ext cx="39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35C5AF86-EEFD-4636-9C8F-55C43A4F6090}"/>
                    </a:ext>
                  </a:extLst>
                </p14:cNvPr>
                <p14:cNvContentPartPr/>
                <p14:nvPr/>
              </p14:nvContentPartPr>
              <p14:xfrm>
                <a:off x="7474347" y="3397200"/>
                <a:ext cx="82440" cy="114840"/>
              </p14:xfrm>
            </p:contentPart>
          </mc:Choice>
          <mc:Fallback xmlns="">
            <p:pic>
              <p:nvPicPr>
                <p:cNvPr id="90" name="Freihand 89">
                  <a:extLst>
                    <a:ext uri="{FF2B5EF4-FFF2-40B4-BE49-F238E27FC236}">
                      <a16:creationId xmlns:a16="http://schemas.microsoft.com/office/drawing/2014/main" id="{35C5AF86-EEFD-4636-9C8F-55C43A4F6090}"/>
                    </a:ext>
                  </a:extLst>
                </p:cNvPr>
                <p:cNvPicPr/>
                <p:nvPr/>
              </p:nvPicPr>
              <p:blipFill>
                <a:blip r:embed="rId158"/>
                <a:stretch>
                  <a:fillRect/>
                </a:stretch>
              </p:blipFill>
              <p:spPr>
                <a:xfrm>
                  <a:off x="7470027" y="3392880"/>
                  <a:ext cx="91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729F8D02-0BD3-420B-B82F-0882C56F48A2}"/>
                    </a:ext>
                  </a:extLst>
                </p14:cNvPr>
                <p14:cNvContentPartPr/>
                <p14:nvPr/>
              </p14:nvContentPartPr>
              <p14:xfrm>
                <a:off x="7783587" y="3424920"/>
                <a:ext cx="232920" cy="70920"/>
              </p14:xfrm>
            </p:contentPart>
          </mc:Choice>
          <mc:Fallback xmlns="">
            <p:pic>
              <p:nvPicPr>
                <p:cNvPr id="91" name="Freihand 90">
                  <a:extLst>
                    <a:ext uri="{FF2B5EF4-FFF2-40B4-BE49-F238E27FC236}">
                      <a16:creationId xmlns:a16="http://schemas.microsoft.com/office/drawing/2014/main" id="{729F8D02-0BD3-420B-B82F-0882C56F48A2}"/>
                    </a:ext>
                  </a:extLst>
                </p:cNvPr>
                <p:cNvPicPr/>
                <p:nvPr/>
              </p:nvPicPr>
              <p:blipFill>
                <a:blip r:embed="rId160"/>
                <a:stretch>
                  <a:fillRect/>
                </a:stretch>
              </p:blipFill>
              <p:spPr>
                <a:xfrm>
                  <a:off x="7779267" y="3420600"/>
                  <a:ext cx="24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3CE2C5C7-CBE5-4DE8-9EF3-1E708AFAD46E}"/>
                    </a:ext>
                  </a:extLst>
                </p14:cNvPr>
                <p14:cNvContentPartPr/>
                <p14:nvPr/>
              </p14:nvContentPartPr>
              <p14:xfrm>
                <a:off x="7679187" y="3407280"/>
                <a:ext cx="64080" cy="85680"/>
              </p14:xfrm>
            </p:contentPart>
          </mc:Choice>
          <mc:Fallback xmlns="">
            <p:pic>
              <p:nvPicPr>
                <p:cNvPr id="94" name="Freihand 93">
                  <a:extLst>
                    <a:ext uri="{FF2B5EF4-FFF2-40B4-BE49-F238E27FC236}">
                      <a16:creationId xmlns:a16="http://schemas.microsoft.com/office/drawing/2014/main" id="{3CE2C5C7-CBE5-4DE8-9EF3-1E708AFAD46E}"/>
                    </a:ext>
                  </a:extLst>
                </p:cNvPr>
                <p:cNvPicPr/>
                <p:nvPr/>
              </p:nvPicPr>
              <p:blipFill>
                <a:blip r:embed="rId162"/>
                <a:stretch>
                  <a:fillRect/>
                </a:stretch>
              </p:blipFill>
              <p:spPr>
                <a:xfrm>
                  <a:off x="7674867" y="3402960"/>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BD623B5C-2688-45A5-A7D7-BDE070F168C5}"/>
                    </a:ext>
                  </a:extLst>
                </p14:cNvPr>
                <p14:cNvContentPartPr/>
                <p14:nvPr/>
              </p14:nvContentPartPr>
              <p14:xfrm>
                <a:off x="8153307" y="3405480"/>
                <a:ext cx="375480" cy="86040"/>
              </p14:xfrm>
            </p:contentPart>
          </mc:Choice>
          <mc:Fallback xmlns="">
            <p:pic>
              <p:nvPicPr>
                <p:cNvPr id="95" name="Freihand 94">
                  <a:extLst>
                    <a:ext uri="{FF2B5EF4-FFF2-40B4-BE49-F238E27FC236}">
                      <a16:creationId xmlns:a16="http://schemas.microsoft.com/office/drawing/2014/main" id="{BD623B5C-2688-45A5-A7D7-BDE070F168C5}"/>
                    </a:ext>
                  </a:extLst>
                </p:cNvPr>
                <p:cNvPicPr/>
                <p:nvPr/>
              </p:nvPicPr>
              <p:blipFill>
                <a:blip r:embed="rId164"/>
                <a:stretch>
                  <a:fillRect/>
                </a:stretch>
              </p:blipFill>
              <p:spPr>
                <a:xfrm>
                  <a:off x="8148987" y="3401160"/>
                  <a:ext cx="384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E0FA2D9F-2157-41DE-B34D-EAF8E9D8B9E6}"/>
                    </a:ext>
                  </a:extLst>
                </p14:cNvPr>
                <p14:cNvContentPartPr/>
                <p14:nvPr/>
              </p14:nvContentPartPr>
              <p14:xfrm>
                <a:off x="8641467" y="3305760"/>
                <a:ext cx="52200" cy="148680"/>
              </p14:xfrm>
            </p:contentPart>
          </mc:Choice>
          <mc:Fallback xmlns="">
            <p:pic>
              <p:nvPicPr>
                <p:cNvPr id="97" name="Freihand 96">
                  <a:extLst>
                    <a:ext uri="{FF2B5EF4-FFF2-40B4-BE49-F238E27FC236}">
                      <a16:creationId xmlns:a16="http://schemas.microsoft.com/office/drawing/2014/main" id="{E0FA2D9F-2157-41DE-B34D-EAF8E9D8B9E6}"/>
                    </a:ext>
                  </a:extLst>
                </p:cNvPr>
                <p:cNvPicPr/>
                <p:nvPr/>
              </p:nvPicPr>
              <p:blipFill>
                <a:blip r:embed="rId166"/>
                <a:stretch>
                  <a:fillRect/>
                </a:stretch>
              </p:blipFill>
              <p:spPr>
                <a:xfrm>
                  <a:off x="8637147" y="3301440"/>
                  <a:ext cx="60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0B3A5769-5E2D-4B31-A8D2-83B01A53D93F}"/>
                    </a:ext>
                  </a:extLst>
                </p14:cNvPr>
                <p14:cNvContentPartPr/>
                <p14:nvPr/>
              </p14:nvContentPartPr>
              <p14:xfrm>
                <a:off x="8534547" y="3467760"/>
                <a:ext cx="163800" cy="25200"/>
              </p14:xfrm>
            </p:contentPart>
          </mc:Choice>
          <mc:Fallback xmlns="">
            <p:pic>
              <p:nvPicPr>
                <p:cNvPr id="98" name="Freihand 97">
                  <a:extLst>
                    <a:ext uri="{FF2B5EF4-FFF2-40B4-BE49-F238E27FC236}">
                      <a16:creationId xmlns:a16="http://schemas.microsoft.com/office/drawing/2014/main" id="{0B3A5769-5E2D-4B31-A8D2-83B01A53D93F}"/>
                    </a:ext>
                  </a:extLst>
                </p:cNvPr>
                <p:cNvPicPr/>
                <p:nvPr/>
              </p:nvPicPr>
              <p:blipFill>
                <a:blip r:embed="rId168"/>
                <a:stretch>
                  <a:fillRect/>
                </a:stretch>
              </p:blipFill>
              <p:spPr>
                <a:xfrm>
                  <a:off x="8530227" y="3463440"/>
                  <a:ext cx="172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32F489D3-2A5C-459C-9805-D513D06AD2AA}"/>
                    </a:ext>
                  </a:extLst>
                </p14:cNvPr>
                <p14:cNvContentPartPr/>
                <p14:nvPr/>
              </p14:nvContentPartPr>
              <p14:xfrm>
                <a:off x="8595027" y="3282360"/>
                <a:ext cx="140040" cy="39960"/>
              </p14:xfrm>
            </p:contentPart>
          </mc:Choice>
          <mc:Fallback xmlns="">
            <p:pic>
              <p:nvPicPr>
                <p:cNvPr id="99" name="Freihand 98">
                  <a:extLst>
                    <a:ext uri="{FF2B5EF4-FFF2-40B4-BE49-F238E27FC236}">
                      <a16:creationId xmlns:a16="http://schemas.microsoft.com/office/drawing/2014/main" id="{32F489D3-2A5C-459C-9805-D513D06AD2AA}"/>
                    </a:ext>
                  </a:extLst>
                </p:cNvPr>
                <p:cNvPicPr/>
                <p:nvPr/>
              </p:nvPicPr>
              <p:blipFill>
                <a:blip r:embed="rId170"/>
                <a:stretch>
                  <a:fillRect/>
                </a:stretch>
              </p:blipFill>
              <p:spPr>
                <a:xfrm>
                  <a:off x="8590707" y="3278040"/>
                  <a:ext cx="148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8BE8656A-9177-471E-B229-5F7E7ABCB623}"/>
                    </a:ext>
                  </a:extLst>
                </p14:cNvPr>
                <p14:cNvContentPartPr/>
                <p14:nvPr/>
              </p14:nvContentPartPr>
              <p14:xfrm>
                <a:off x="8715627" y="3405480"/>
                <a:ext cx="105840" cy="65520"/>
              </p14:xfrm>
            </p:contentPart>
          </mc:Choice>
          <mc:Fallback xmlns="">
            <p:pic>
              <p:nvPicPr>
                <p:cNvPr id="100" name="Freihand 99">
                  <a:extLst>
                    <a:ext uri="{FF2B5EF4-FFF2-40B4-BE49-F238E27FC236}">
                      <a16:creationId xmlns:a16="http://schemas.microsoft.com/office/drawing/2014/main" id="{8BE8656A-9177-471E-B229-5F7E7ABCB623}"/>
                    </a:ext>
                  </a:extLst>
                </p:cNvPr>
                <p:cNvPicPr/>
                <p:nvPr/>
              </p:nvPicPr>
              <p:blipFill>
                <a:blip r:embed="rId172"/>
                <a:stretch>
                  <a:fillRect/>
                </a:stretch>
              </p:blipFill>
              <p:spPr>
                <a:xfrm>
                  <a:off x="8711307" y="3401160"/>
                  <a:ext cx="11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73F2FEFD-B554-480D-8EAD-7175C12ACE84}"/>
                    </a:ext>
                  </a:extLst>
                </p14:cNvPr>
                <p14:cNvContentPartPr/>
                <p14:nvPr/>
              </p14:nvContentPartPr>
              <p14:xfrm>
                <a:off x="8865747" y="3361920"/>
                <a:ext cx="171720" cy="111960"/>
              </p14:xfrm>
            </p:contentPart>
          </mc:Choice>
          <mc:Fallback xmlns="">
            <p:pic>
              <p:nvPicPr>
                <p:cNvPr id="101" name="Freihand 100">
                  <a:extLst>
                    <a:ext uri="{FF2B5EF4-FFF2-40B4-BE49-F238E27FC236}">
                      <a16:creationId xmlns:a16="http://schemas.microsoft.com/office/drawing/2014/main" id="{73F2FEFD-B554-480D-8EAD-7175C12ACE84}"/>
                    </a:ext>
                  </a:extLst>
                </p:cNvPr>
                <p:cNvPicPr/>
                <p:nvPr/>
              </p:nvPicPr>
              <p:blipFill>
                <a:blip r:embed="rId174"/>
                <a:stretch>
                  <a:fillRect/>
                </a:stretch>
              </p:blipFill>
              <p:spPr>
                <a:xfrm>
                  <a:off x="8861427" y="3357600"/>
                  <a:ext cx="180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E9A6B16E-BE28-4079-B450-2D8977A2D394}"/>
                    </a:ext>
                  </a:extLst>
                </p14:cNvPr>
                <p14:cNvContentPartPr/>
                <p14:nvPr/>
              </p14:nvContentPartPr>
              <p14:xfrm>
                <a:off x="9034587" y="3382080"/>
                <a:ext cx="360" cy="360"/>
              </p14:xfrm>
            </p:contentPart>
          </mc:Choice>
          <mc:Fallback xmlns="">
            <p:pic>
              <p:nvPicPr>
                <p:cNvPr id="102" name="Freihand 101">
                  <a:extLst>
                    <a:ext uri="{FF2B5EF4-FFF2-40B4-BE49-F238E27FC236}">
                      <a16:creationId xmlns:a16="http://schemas.microsoft.com/office/drawing/2014/main" id="{E9A6B16E-BE28-4079-B450-2D8977A2D394}"/>
                    </a:ext>
                  </a:extLst>
                </p:cNvPr>
                <p:cNvPicPr/>
                <p:nvPr/>
              </p:nvPicPr>
              <p:blipFill>
                <a:blip r:embed="rId34"/>
                <a:stretch>
                  <a:fillRect/>
                </a:stretch>
              </p:blipFill>
              <p:spPr>
                <a:xfrm>
                  <a:off x="9030267" y="3377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D872A29C-6F23-48D0-AF7C-F6967A53B0D2}"/>
                    </a:ext>
                  </a:extLst>
                </p14:cNvPr>
                <p14:cNvContentPartPr/>
                <p14:nvPr/>
              </p14:nvContentPartPr>
              <p14:xfrm>
                <a:off x="9092187" y="3394680"/>
                <a:ext cx="187200" cy="70560"/>
              </p14:xfrm>
            </p:contentPart>
          </mc:Choice>
          <mc:Fallback xmlns="">
            <p:pic>
              <p:nvPicPr>
                <p:cNvPr id="103" name="Freihand 102">
                  <a:extLst>
                    <a:ext uri="{FF2B5EF4-FFF2-40B4-BE49-F238E27FC236}">
                      <a16:creationId xmlns:a16="http://schemas.microsoft.com/office/drawing/2014/main" id="{D872A29C-6F23-48D0-AF7C-F6967A53B0D2}"/>
                    </a:ext>
                  </a:extLst>
                </p:cNvPr>
                <p:cNvPicPr/>
                <p:nvPr/>
              </p:nvPicPr>
              <p:blipFill>
                <a:blip r:embed="rId177"/>
                <a:stretch>
                  <a:fillRect/>
                </a:stretch>
              </p:blipFill>
              <p:spPr>
                <a:xfrm>
                  <a:off x="9087867" y="3390360"/>
                  <a:ext cx="195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48D8D653-1884-4ED0-A961-F6546C310285}"/>
                    </a:ext>
                  </a:extLst>
                </p14:cNvPr>
                <p14:cNvContentPartPr/>
                <p14:nvPr/>
              </p14:nvContentPartPr>
              <p14:xfrm>
                <a:off x="9284427" y="3339600"/>
                <a:ext cx="7920" cy="29880"/>
              </p14:xfrm>
            </p:contentPart>
          </mc:Choice>
          <mc:Fallback xmlns="">
            <p:pic>
              <p:nvPicPr>
                <p:cNvPr id="104" name="Freihand 103">
                  <a:extLst>
                    <a:ext uri="{FF2B5EF4-FFF2-40B4-BE49-F238E27FC236}">
                      <a16:creationId xmlns:a16="http://schemas.microsoft.com/office/drawing/2014/main" id="{48D8D653-1884-4ED0-A961-F6546C310285}"/>
                    </a:ext>
                  </a:extLst>
                </p:cNvPr>
                <p:cNvPicPr/>
                <p:nvPr/>
              </p:nvPicPr>
              <p:blipFill>
                <a:blip r:embed="rId179"/>
                <a:stretch>
                  <a:fillRect/>
                </a:stretch>
              </p:blipFill>
              <p:spPr>
                <a:xfrm>
                  <a:off x="9280107" y="3335280"/>
                  <a:ext cx="16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E2F839EC-4CC8-4002-A760-295D5F19E207}"/>
                    </a:ext>
                  </a:extLst>
                </p14:cNvPr>
                <p14:cNvContentPartPr/>
                <p14:nvPr/>
              </p14:nvContentPartPr>
              <p14:xfrm>
                <a:off x="9353907" y="3343560"/>
                <a:ext cx="191520" cy="113040"/>
              </p14:xfrm>
            </p:contentPart>
          </mc:Choice>
          <mc:Fallback xmlns="">
            <p:pic>
              <p:nvPicPr>
                <p:cNvPr id="105" name="Freihand 104">
                  <a:extLst>
                    <a:ext uri="{FF2B5EF4-FFF2-40B4-BE49-F238E27FC236}">
                      <a16:creationId xmlns:a16="http://schemas.microsoft.com/office/drawing/2014/main" id="{E2F839EC-4CC8-4002-A760-295D5F19E207}"/>
                    </a:ext>
                  </a:extLst>
                </p:cNvPr>
                <p:cNvPicPr/>
                <p:nvPr/>
              </p:nvPicPr>
              <p:blipFill>
                <a:blip r:embed="rId181"/>
                <a:stretch>
                  <a:fillRect/>
                </a:stretch>
              </p:blipFill>
              <p:spPr>
                <a:xfrm>
                  <a:off x="9349587" y="3339240"/>
                  <a:ext cx="20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02F9382B-4C0A-484F-ADD0-F139680A384C}"/>
                    </a:ext>
                  </a:extLst>
                </p14:cNvPr>
                <p14:cNvContentPartPr/>
                <p14:nvPr/>
              </p14:nvContentPartPr>
              <p14:xfrm>
                <a:off x="9553707" y="3404400"/>
                <a:ext cx="360" cy="360"/>
              </p14:xfrm>
            </p:contentPart>
          </mc:Choice>
          <mc:Fallback xmlns="">
            <p:pic>
              <p:nvPicPr>
                <p:cNvPr id="106" name="Freihand 105">
                  <a:extLst>
                    <a:ext uri="{FF2B5EF4-FFF2-40B4-BE49-F238E27FC236}">
                      <a16:creationId xmlns:a16="http://schemas.microsoft.com/office/drawing/2014/main" id="{02F9382B-4C0A-484F-ADD0-F139680A384C}"/>
                    </a:ext>
                  </a:extLst>
                </p:cNvPr>
                <p:cNvPicPr/>
                <p:nvPr/>
              </p:nvPicPr>
              <p:blipFill>
                <a:blip r:embed="rId34"/>
                <a:stretch>
                  <a:fillRect/>
                </a:stretch>
              </p:blipFill>
              <p:spPr>
                <a:xfrm>
                  <a:off x="9549387" y="34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DDCC3C9B-9316-4F1A-A88E-0B8E565D5C3E}"/>
                    </a:ext>
                  </a:extLst>
                </p14:cNvPr>
                <p14:cNvContentPartPr/>
                <p14:nvPr/>
              </p14:nvContentPartPr>
              <p14:xfrm>
                <a:off x="9485307" y="3367680"/>
                <a:ext cx="126360" cy="92160"/>
              </p14:xfrm>
            </p:contentPart>
          </mc:Choice>
          <mc:Fallback xmlns="">
            <p:pic>
              <p:nvPicPr>
                <p:cNvPr id="107" name="Freihand 106">
                  <a:extLst>
                    <a:ext uri="{FF2B5EF4-FFF2-40B4-BE49-F238E27FC236}">
                      <a16:creationId xmlns:a16="http://schemas.microsoft.com/office/drawing/2014/main" id="{DDCC3C9B-9316-4F1A-A88E-0B8E565D5C3E}"/>
                    </a:ext>
                  </a:extLst>
                </p:cNvPr>
                <p:cNvPicPr/>
                <p:nvPr/>
              </p:nvPicPr>
              <p:blipFill>
                <a:blip r:embed="rId184"/>
                <a:stretch>
                  <a:fillRect/>
                </a:stretch>
              </p:blipFill>
              <p:spPr>
                <a:xfrm>
                  <a:off x="9480987" y="3363360"/>
                  <a:ext cx="135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D1AFB2AF-A785-4A7F-AB5F-D767FB796EA5}"/>
                    </a:ext>
                  </a:extLst>
                </p14:cNvPr>
                <p14:cNvContentPartPr/>
                <p14:nvPr/>
              </p14:nvContentPartPr>
              <p14:xfrm>
                <a:off x="9663507" y="3370560"/>
                <a:ext cx="132480" cy="73080"/>
              </p14:xfrm>
            </p:contentPart>
          </mc:Choice>
          <mc:Fallback xmlns="">
            <p:pic>
              <p:nvPicPr>
                <p:cNvPr id="108" name="Freihand 107">
                  <a:extLst>
                    <a:ext uri="{FF2B5EF4-FFF2-40B4-BE49-F238E27FC236}">
                      <a16:creationId xmlns:a16="http://schemas.microsoft.com/office/drawing/2014/main" id="{D1AFB2AF-A785-4A7F-AB5F-D767FB796EA5}"/>
                    </a:ext>
                  </a:extLst>
                </p:cNvPr>
                <p:cNvPicPr/>
                <p:nvPr/>
              </p:nvPicPr>
              <p:blipFill>
                <a:blip r:embed="rId186"/>
                <a:stretch>
                  <a:fillRect/>
                </a:stretch>
              </p:blipFill>
              <p:spPr>
                <a:xfrm>
                  <a:off x="9659187" y="3366240"/>
                  <a:ext cx="141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919F718C-B0E4-4E58-B70F-AE915D790EDC}"/>
                    </a:ext>
                  </a:extLst>
                </p14:cNvPr>
                <p14:cNvContentPartPr/>
                <p14:nvPr/>
              </p14:nvContentPartPr>
              <p14:xfrm>
                <a:off x="9974187" y="3240960"/>
                <a:ext cx="425160" cy="224280"/>
              </p14:xfrm>
            </p:contentPart>
          </mc:Choice>
          <mc:Fallback xmlns="">
            <p:pic>
              <p:nvPicPr>
                <p:cNvPr id="109" name="Freihand 108">
                  <a:extLst>
                    <a:ext uri="{FF2B5EF4-FFF2-40B4-BE49-F238E27FC236}">
                      <a16:creationId xmlns:a16="http://schemas.microsoft.com/office/drawing/2014/main" id="{919F718C-B0E4-4E58-B70F-AE915D790EDC}"/>
                    </a:ext>
                  </a:extLst>
                </p:cNvPr>
                <p:cNvPicPr/>
                <p:nvPr/>
              </p:nvPicPr>
              <p:blipFill>
                <a:blip r:embed="rId188"/>
                <a:stretch>
                  <a:fillRect/>
                </a:stretch>
              </p:blipFill>
              <p:spPr>
                <a:xfrm>
                  <a:off x="9969867" y="3236640"/>
                  <a:ext cx="433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F614BDC5-38F0-48DE-963F-DA0647FED8F0}"/>
                    </a:ext>
                  </a:extLst>
                </p14:cNvPr>
                <p14:cNvContentPartPr/>
                <p14:nvPr/>
              </p14:nvContentPartPr>
              <p14:xfrm>
                <a:off x="10334547" y="3312600"/>
                <a:ext cx="210600" cy="63720"/>
              </p14:xfrm>
            </p:contentPart>
          </mc:Choice>
          <mc:Fallback xmlns="">
            <p:pic>
              <p:nvPicPr>
                <p:cNvPr id="110" name="Freihand 109">
                  <a:extLst>
                    <a:ext uri="{FF2B5EF4-FFF2-40B4-BE49-F238E27FC236}">
                      <a16:creationId xmlns:a16="http://schemas.microsoft.com/office/drawing/2014/main" id="{F614BDC5-38F0-48DE-963F-DA0647FED8F0}"/>
                    </a:ext>
                  </a:extLst>
                </p:cNvPr>
                <p:cNvPicPr/>
                <p:nvPr/>
              </p:nvPicPr>
              <p:blipFill>
                <a:blip r:embed="rId190"/>
                <a:stretch>
                  <a:fillRect/>
                </a:stretch>
              </p:blipFill>
              <p:spPr>
                <a:xfrm>
                  <a:off x="10330227" y="3308280"/>
                  <a:ext cx="219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0BEF9985-4D2B-4AE9-BB01-1DBF065A1BCD}"/>
                    </a:ext>
                  </a:extLst>
                </p14:cNvPr>
                <p14:cNvContentPartPr/>
                <p14:nvPr/>
              </p14:nvContentPartPr>
              <p14:xfrm>
                <a:off x="9888147" y="3267960"/>
                <a:ext cx="210600" cy="19440"/>
              </p14:xfrm>
            </p:contentPart>
          </mc:Choice>
          <mc:Fallback xmlns="">
            <p:pic>
              <p:nvPicPr>
                <p:cNvPr id="111" name="Freihand 110">
                  <a:extLst>
                    <a:ext uri="{FF2B5EF4-FFF2-40B4-BE49-F238E27FC236}">
                      <a16:creationId xmlns:a16="http://schemas.microsoft.com/office/drawing/2014/main" id="{0BEF9985-4D2B-4AE9-BB01-1DBF065A1BCD}"/>
                    </a:ext>
                  </a:extLst>
                </p:cNvPr>
                <p:cNvPicPr/>
                <p:nvPr/>
              </p:nvPicPr>
              <p:blipFill>
                <a:blip r:embed="rId192"/>
                <a:stretch>
                  <a:fillRect/>
                </a:stretch>
              </p:blipFill>
              <p:spPr>
                <a:xfrm>
                  <a:off x="9883827" y="3263640"/>
                  <a:ext cx="219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0C63E816-B76C-4D8E-863C-E059F29852AB}"/>
                    </a:ext>
                  </a:extLst>
                </p14:cNvPr>
                <p14:cNvContentPartPr/>
                <p14:nvPr/>
              </p14:nvContentPartPr>
              <p14:xfrm>
                <a:off x="7806987" y="3650280"/>
                <a:ext cx="359280" cy="125280"/>
              </p14:xfrm>
            </p:contentPart>
          </mc:Choice>
          <mc:Fallback xmlns="">
            <p:pic>
              <p:nvPicPr>
                <p:cNvPr id="132" name="Freihand 131">
                  <a:extLst>
                    <a:ext uri="{FF2B5EF4-FFF2-40B4-BE49-F238E27FC236}">
                      <a16:creationId xmlns:a16="http://schemas.microsoft.com/office/drawing/2014/main" id="{0C63E816-B76C-4D8E-863C-E059F29852AB}"/>
                    </a:ext>
                  </a:extLst>
                </p:cNvPr>
                <p:cNvPicPr/>
                <p:nvPr/>
              </p:nvPicPr>
              <p:blipFill>
                <a:blip r:embed="rId194"/>
                <a:stretch>
                  <a:fillRect/>
                </a:stretch>
              </p:blipFill>
              <p:spPr>
                <a:xfrm>
                  <a:off x="7802667" y="3645960"/>
                  <a:ext cx="36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276F29E6-7687-4176-8DB8-1ADA9B3FEF6D}"/>
                    </a:ext>
                  </a:extLst>
                </p14:cNvPr>
                <p14:cNvContentPartPr/>
                <p14:nvPr/>
              </p14:nvContentPartPr>
              <p14:xfrm>
                <a:off x="8029107" y="3571800"/>
                <a:ext cx="8640" cy="6480"/>
              </p14:xfrm>
            </p:contentPart>
          </mc:Choice>
          <mc:Fallback xmlns="">
            <p:pic>
              <p:nvPicPr>
                <p:cNvPr id="133" name="Freihand 132">
                  <a:extLst>
                    <a:ext uri="{FF2B5EF4-FFF2-40B4-BE49-F238E27FC236}">
                      <a16:creationId xmlns:a16="http://schemas.microsoft.com/office/drawing/2014/main" id="{276F29E6-7687-4176-8DB8-1ADA9B3FEF6D}"/>
                    </a:ext>
                  </a:extLst>
                </p:cNvPr>
                <p:cNvPicPr/>
                <p:nvPr/>
              </p:nvPicPr>
              <p:blipFill>
                <a:blip r:embed="rId196"/>
                <a:stretch>
                  <a:fillRect/>
                </a:stretch>
              </p:blipFill>
              <p:spPr>
                <a:xfrm>
                  <a:off x="8024787" y="3567480"/>
                  <a:ext cx="17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F8245121-FB4C-48DA-8BF9-8052A94AC909}"/>
                    </a:ext>
                  </a:extLst>
                </p14:cNvPr>
                <p14:cNvContentPartPr/>
                <p14:nvPr/>
              </p14:nvContentPartPr>
              <p14:xfrm>
                <a:off x="8173107" y="3570000"/>
                <a:ext cx="111600" cy="150480"/>
              </p14:xfrm>
            </p:contentPart>
          </mc:Choice>
          <mc:Fallback xmlns="">
            <p:pic>
              <p:nvPicPr>
                <p:cNvPr id="134" name="Freihand 133">
                  <a:extLst>
                    <a:ext uri="{FF2B5EF4-FFF2-40B4-BE49-F238E27FC236}">
                      <a16:creationId xmlns:a16="http://schemas.microsoft.com/office/drawing/2014/main" id="{F8245121-FB4C-48DA-8BF9-8052A94AC909}"/>
                    </a:ext>
                  </a:extLst>
                </p:cNvPr>
                <p:cNvPicPr/>
                <p:nvPr/>
              </p:nvPicPr>
              <p:blipFill>
                <a:blip r:embed="rId198"/>
                <a:stretch>
                  <a:fillRect/>
                </a:stretch>
              </p:blipFill>
              <p:spPr>
                <a:xfrm>
                  <a:off x="8168787" y="3565680"/>
                  <a:ext cx="120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3BF4CD98-8432-4F8B-B845-CB67352CAD80}"/>
                    </a:ext>
                  </a:extLst>
                </p14:cNvPr>
                <p14:cNvContentPartPr/>
                <p14:nvPr/>
              </p14:nvContentPartPr>
              <p14:xfrm>
                <a:off x="8245467" y="3689520"/>
                <a:ext cx="30240" cy="55800"/>
              </p14:xfrm>
            </p:contentPart>
          </mc:Choice>
          <mc:Fallback xmlns="">
            <p:pic>
              <p:nvPicPr>
                <p:cNvPr id="135" name="Freihand 134">
                  <a:extLst>
                    <a:ext uri="{FF2B5EF4-FFF2-40B4-BE49-F238E27FC236}">
                      <a16:creationId xmlns:a16="http://schemas.microsoft.com/office/drawing/2014/main" id="{3BF4CD98-8432-4F8B-B845-CB67352CAD80}"/>
                    </a:ext>
                  </a:extLst>
                </p:cNvPr>
                <p:cNvPicPr/>
                <p:nvPr/>
              </p:nvPicPr>
              <p:blipFill>
                <a:blip r:embed="rId200"/>
                <a:stretch>
                  <a:fillRect/>
                </a:stretch>
              </p:blipFill>
              <p:spPr>
                <a:xfrm>
                  <a:off x="8241147" y="3685200"/>
                  <a:ext cx="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C2343ABF-6A6A-4FA9-91E5-DF1A5A985964}"/>
                    </a:ext>
                  </a:extLst>
                </p14:cNvPr>
                <p14:cNvContentPartPr/>
                <p14:nvPr/>
              </p14:nvContentPartPr>
              <p14:xfrm>
                <a:off x="8326467" y="3593040"/>
                <a:ext cx="237240" cy="154440"/>
              </p14:xfrm>
            </p:contentPart>
          </mc:Choice>
          <mc:Fallback xmlns="">
            <p:pic>
              <p:nvPicPr>
                <p:cNvPr id="136" name="Freihand 135">
                  <a:extLst>
                    <a:ext uri="{FF2B5EF4-FFF2-40B4-BE49-F238E27FC236}">
                      <a16:creationId xmlns:a16="http://schemas.microsoft.com/office/drawing/2014/main" id="{C2343ABF-6A6A-4FA9-91E5-DF1A5A985964}"/>
                    </a:ext>
                  </a:extLst>
                </p:cNvPr>
                <p:cNvPicPr/>
                <p:nvPr/>
              </p:nvPicPr>
              <p:blipFill>
                <a:blip r:embed="rId202"/>
                <a:stretch>
                  <a:fillRect/>
                </a:stretch>
              </p:blipFill>
              <p:spPr>
                <a:xfrm>
                  <a:off x="8322147" y="3588720"/>
                  <a:ext cx="24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4960DC7E-0C4F-4DEF-B9B9-DC77DEECB081}"/>
                    </a:ext>
                  </a:extLst>
                </p14:cNvPr>
                <p14:cNvContentPartPr/>
                <p14:nvPr/>
              </p14:nvContentPartPr>
              <p14:xfrm>
                <a:off x="8754507" y="3587280"/>
                <a:ext cx="3600" cy="142920"/>
              </p14:xfrm>
            </p:contentPart>
          </mc:Choice>
          <mc:Fallback xmlns="">
            <p:pic>
              <p:nvPicPr>
                <p:cNvPr id="137" name="Freihand 136">
                  <a:extLst>
                    <a:ext uri="{FF2B5EF4-FFF2-40B4-BE49-F238E27FC236}">
                      <a16:creationId xmlns:a16="http://schemas.microsoft.com/office/drawing/2014/main" id="{4960DC7E-0C4F-4DEF-B9B9-DC77DEECB081}"/>
                    </a:ext>
                  </a:extLst>
                </p:cNvPr>
                <p:cNvPicPr/>
                <p:nvPr/>
              </p:nvPicPr>
              <p:blipFill>
                <a:blip r:embed="rId204"/>
                <a:stretch>
                  <a:fillRect/>
                </a:stretch>
              </p:blipFill>
              <p:spPr>
                <a:xfrm>
                  <a:off x="8750187" y="3582960"/>
                  <a:ext cx="1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CD65AD7F-51AB-41BA-B0A2-415436F4E858}"/>
                    </a:ext>
                  </a:extLst>
                </p14:cNvPr>
                <p14:cNvContentPartPr/>
                <p14:nvPr/>
              </p14:nvContentPartPr>
              <p14:xfrm>
                <a:off x="8641827" y="3580080"/>
                <a:ext cx="186840" cy="31680"/>
              </p14:xfrm>
            </p:contentPart>
          </mc:Choice>
          <mc:Fallback xmlns="">
            <p:pic>
              <p:nvPicPr>
                <p:cNvPr id="138" name="Freihand 137">
                  <a:extLst>
                    <a:ext uri="{FF2B5EF4-FFF2-40B4-BE49-F238E27FC236}">
                      <a16:creationId xmlns:a16="http://schemas.microsoft.com/office/drawing/2014/main" id="{CD65AD7F-51AB-41BA-B0A2-415436F4E858}"/>
                    </a:ext>
                  </a:extLst>
                </p:cNvPr>
                <p:cNvPicPr/>
                <p:nvPr/>
              </p:nvPicPr>
              <p:blipFill>
                <a:blip r:embed="rId206"/>
                <a:stretch>
                  <a:fillRect/>
                </a:stretch>
              </p:blipFill>
              <p:spPr>
                <a:xfrm>
                  <a:off x="8637507" y="3575760"/>
                  <a:ext cx="195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0C119B87-8956-4DDC-83C6-2E99B71D3393}"/>
                    </a:ext>
                  </a:extLst>
                </p14:cNvPr>
                <p14:cNvContentPartPr/>
                <p14:nvPr/>
              </p14:nvContentPartPr>
              <p14:xfrm>
                <a:off x="8808147" y="3663960"/>
                <a:ext cx="200880" cy="70560"/>
              </p14:xfrm>
            </p:contentPart>
          </mc:Choice>
          <mc:Fallback xmlns="">
            <p:pic>
              <p:nvPicPr>
                <p:cNvPr id="139" name="Freihand 138">
                  <a:extLst>
                    <a:ext uri="{FF2B5EF4-FFF2-40B4-BE49-F238E27FC236}">
                      <a16:creationId xmlns:a16="http://schemas.microsoft.com/office/drawing/2014/main" id="{0C119B87-8956-4DDC-83C6-2E99B71D3393}"/>
                    </a:ext>
                  </a:extLst>
                </p:cNvPr>
                <p:cNvPicPr/>
                <p:nvPr/>
              </p:nvPicPr>
              <p:blipFill>
                <a:blip r:embed="rId208"/>
                <a:stretch>
                  <a:fillRect/>
                </a:stretch>
              </p:blipFill>
              <p:spPr>
                <a:xfrm>
                  <a:off x="8803827" y="3659640"/>
                  <a:ext cx="209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2B0AE911-9FC1-4AF4-871B-C968DC6768B6}"/>
                    </a:ext>
                  </a:extLst>
                </p14:cNvPr>
                <p14:cNvContentPartPr/>
                <p14:nvPr/>
              </p14:nvContentPartPr>
              <p14:xfrm>
                <a:off x="9064107" y="3661080"/>
                <a:ext cx="68400" cy="63360"/>
              </p14:xfrm>
            </p:contentPart>
          </mc:Choice>
          <mc:Fallback xmlns="">
            <p:pic>
              <p:nvPicPr>
                <p:cNvPr id="140" name="Freihand 139">
                  <a:extLst>
                    <a:ext uri="{FF2B5EF4-FFF2-40B4-BE49-F238E27FC236}">
                      <a16:creationId xmlns:a16="http://schemas.microsoft.com/office/drawing/2014/main" id="{2B0AE911-9FC1-4AF4-871B-C968DC6768B6}"/>
                    </a:ext>
                  </a:extLst>
                </p:cNvPr>
                <p:cNvPicPr/>
                <p:nvPr/>
              </p:nvPicPr>
              <p:blipFill>
                <a:blip r:embed="rId210"/>
                <a:stretch>
                  <a:fillRect/>
                </a:stretch>
              </p:blipFill>
              <p:spPr>
                <a:xfrm>
                  <a:off x="9059787" y="3656760"/>
                  <a:ext cx="7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37224A2C-5801-4D4C-ACB5-A24084804EC5}"/>
                    </a:ext>
                  </a:extLst>
                </p14:cNvPr>
                <p14:cNvContentPartPr/>
                <p14:nvPr/>
              </p14:nvContentPartPr>
              <p14:xfrm>
                <a:off x="9150147" y="3576120"/>
                <a:ext cx="171000" cy="145800"/>
              </p14:xfrm>
            </p:contentPart>
          </mc:Choice>
          <mc:Fallback xmlns="">
            <p:pic>
              <p:nvPicPr>
                <p:cNvPr id="141" name="Freihand 140">
                  <a:extLst>
                    <a:ext uri="{FF2B5EF4-FFF2-40B4-BE49-F238E27FC236}">
                      <a16:creationId xmlns:a16="http://schemas.microsoft.com/office/drawing/2014/main" id="{37224A2C-5801-4D4C-ACB5-A24084804EC5}"/>
                    </a:ext>
                  </a:extLst>
                </p:cNvPr>
                <p:cNvPicPr/>
                <p:nvPr/>
              </p:nvPicPr>
              <p:blipFill>
                <a:blip r:embed="rId212"/>
                <a:stretch>
                  <a:fillRect/>
                </a:stretch>
              </p:blipFill>
              <p:spPr>
                <a:xfrm>
                  <a:off x="9145827" y="3571800"/>
                  <a:ext cx="179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6AF44B93-F27C-4254-ABC5-7063424B7C26}"/>
                    </a:ext>
                  </a:extLst>
                </p14:cNvPr>
                <p14:cNvContentPartPr/>
                <p14:nvPr/>
              </p14:nvContentPartPr>
              <p14:xfrm>
                <a:off x="9499707" y="3570720"/>
                <a:ext cx="156600" cy="113760"/>
              </p14:xfrm>
            </p:contentPart>
          </mc:Choice>
          <mc:Fallback xmlns="">
            <p:pic>
              <p:nvPicPr>
                <p:cNvPr id="142" name="Freihand 141">
                  <a:extLst>
                    <a:ext uri="{FF2B5EF4-FFF2-40B4-BE49-F238E27FC236}">
                      <a16:creationId xmlns:a16="http://schemas.microsoft.com/office/drawing/2014/main" id="{6AF44B93-F27C-4254-ABC5-7063424B7C26}"/>
                    </a:ext>
                  </a:extLst>
                </p:cNvPr>
                <p:cNvPicPr/>
                <p:nvPr/>
              </p:nvPicPr>
              <p:blipFill>
                <a:blip r:embed="rId214"/>
                <a:stretch>
                  <a:fillRect/>
                </a:stretch>
              </p:blipFill>
              <p:spPr>
                <a:xfrm>
                  <a:off x="9495387" y="3566400"/>
                  <a:ext cx="16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40EFFCD4-FC52-4B40-AD40-0130D0BBE962}"/>
                    </a:ext>
                  </a:extLst>
                </p14:cNvPr>
                <p14:cNvContentPartPr/>
                <p14:nvPr/>
              </p14:nvContentPartPr>
              <p14:xfrm>
                <a:off x="9611307" y="3627960"/>
                <a:ext cx="50040" cy="41040"/>
              </p14:xfrm>
            </p:contentPart>
          </mc:Choice>
          <mc:Fallback xmlns="">
            <p:pic>
              <p:nvPicPr>
                <p:cNvPr id="143" name="Freihand 142">
                  <a:extLst>
                    <a:ext uri="{FF2B5EF4-FFF2-40B4-BE49-F238E27FC236}">
                      <a16:creationId xmlns:a16="http://schemas.microsoft.com/office/drawing/2014/main" id="{40EFFCD4-FC52-4B40-AD40-0130D0BBE962}"/>
                    </a:ext>
                  </a:extLst>
                </p:cNvPr>
                <p:cNvPicPr/>
                <p:nvPr/>
              </p:nvPicPr>
              <p:blipFill>
                <a:blip r:embed="rId216"/>
                <a:stretch>
                  <a:fillRect/>
                </a:stretch>
              </p:blipFill>
              <p:spPr>
                <a:xfrm>
                  <a:off x="9606987" y="3623640"/>
                  <a:ext cx="58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E88D07E1-CF1B-43BB-AD06-5D6DE2A76716}"/>
                    </a:ext>
                  </a:extLst>
                </p14:cNvPr>
                <p14:cNvContentPartPr/>
                <p14:nvPr/>
              </p14:nvContentPartPr>
              <p14:xfrm>
                <a:off x="9675747" y="3629760"/>
                <a:ext cx="252720" cy="57960"/>
              </p14:xfrm>
            </p:contentPart>
          </mc:Choice>
          <mc:Fallback xmlns="">
            <p:pic>
              <p:nvPicPr>
                <p:cNvPr id="144" name="Freihand 143">
                  <a:extLst>
                    <a:ext uri="{FF2B5EF4-FFF2-40B4-BE49-F238E27FC236}">
                      <a16:creationId xmlns:a16="http://schemas.microsoft.com/office/drawing/2014/main" id="{E88D07E1-CF1B-43BB-AD06-5D6DE2A76716}"/>
                    </a:ext>
                  </a:extLst>
                </p:cNvPr>
                <p:cNvPicPr/>
                <p:nvPr/>
              </p:nvPicPr>
              <p:blipFill>
                <a:blip r:embed="rId218"/>
                <a:stretch>
                  <a:fillRect/>
                </a:stretch>
              </p:blipFill>
              <p:spPr>
                <a:xfrm>
                  <a:off x="9671427" y="3625440"/>
                  <a:ext cx="26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14CF7FB5-7542-49B5-8C66-565EDF83BEB3}"/>
                    </a:ext>
                  </a:extLst>
                </p14:cNvPr>
                <p14:cNvContentPartPr/>
                <p14:nvPr/>
              </p14:nvContentPartPr>
              <p14:xfrm>
                <a:off x="9983907" y="3625440"/>
                <a:ext cx="152280" cy="45720"/>
              </p14:xfrm>
            </p:contentPart>
          </mc:Choice>
          <mc:Fallback xmlns="">
            <p:pic>
              <p:nvPicPr>
                <p:cNvPr id="145" name="Freihand 144">
                  <a:extLst>
                    <a:ext uri="{FF2B5EF4-FFF2-40B4-BE49-F238E27FC236}">
                      <a16:creationId xmlns:a16="http://schemas.microsoft.com/office/drawing/2014/main" id="{14CF7FB5-7542-49B5-8C66-565EDF83BEB3}"/>
                    </a:ext>
                  </a:extLst>
                </p:cNvPr>
                <p:cNvPicPr/>
                <p:nvPr/>
              </p:nvPicPr>
              <p:blipFill>
                <a:blip r:embed="rId220"/>
                <a:stretch>
                  <a:fillRect/>
                </a:stretch>
              </p:blipFill>
              <p:spPr>
                <a:xfrm>
                  <a:off x="9979587" y="3621120"/>
                  <a:ext cx="160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B9DE6069-7ED3-4919-89CE-F660F6E8C861}"/>
                    </a:ext>
                  </a:extLst>
                </p14:cNvPr>
                <p14:cNvContentPartPr/>
                <p14:nvPr/>
              </p14:nvContentPartPr>
              <p14:xfrm>
                <a:off x="10168587" y="3592680"/>
                <a:ext cx="201960" cy="59040"/>
              </p14:xfrm>
            </p:contentPart>
          </mc:Choice>
          <mc:Fallback xmlns="">
            <p:pic>
              <p:nvPicPr>
                <p:cNvPr id="146" name="Freihand 145">
                  <a:extLst>
                    <a:ext uri="{FF2B5EF4-FFF2-40B4-BE49-F238E27FC236}">
                      <a16:creationId xmlns:a16="http://schemas.microsoft.com/office/drawing/2014/main" id="{B9DE6069-7ED3-4919-89CE-F660F6E8C861}"/>
                    </a:ext>
                  </a:extLst>
                </p:cNvPr>
                <p:cNvPicPr/>
                <p:nvPr/>
              </p:nvPicPr>
              <p:blipFill>
                <a:blip r:embed="rId222"/>
                <a:stretch>
                  <a:fillRect/>
                </a:stretch>
              </p:blipFill>
              <p:spPr>
                <a:xfrm>
                  <a:off x="10164267" y="3588360"/>
                  <a:ext cx="21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65B61DA5-F4EF-481D-BF98-CC0697B37879}"/>
                    </a:ext>
                  </a:extLst>
                </p14:cNvPr>
                <p14:cNvContentPartPr/>
                <p14:nvPr/>
              </p14:nvContentPartPr>
              <p14:xfrm>
                <a:off x="6614667" y="3666480"/>
                <a:ext cx="186840" cy="137520"/>
              </p14:xfrm>
            </p:contentPart>
          </mc:Choice>
          <mc:Fallback xmlns="">
            <p:pic>
              <p:nvPicPr>
                <p:cNvPr id="123" name="Freihand 122">
                  <a:extLst>
                    <a:ext uri="{FF2B5EF4-FFF2-40B4-BE49-F238E27FC236}">
                      <a16:creationId xmlns:a16="http://schemas.microsoft.com/office/drawing/2014/main" id="{65B61DA5-F4EF-481D-BF98-CC0697B37879}"/>
                    </a:ext>
                  </a:extLst>
                </p:cNvPr>
                <p:cNvPicPr/>
                <p:nvPr/>
              </p:nvPicPr>
              <p:blipFill>
                <a:blip r:embed="rId224"/>
                <a:stretch>
                  <a:fillRect/>
                </a:stretch>
              </p:blipFill>
              <p:spPr>
                <a:xfrm>
                  <a:off x="6610347" y="3662160"/>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C8170ECC-EA0F-4367-8071-0188B70824E4}"/>
                    </a:ext>
                  </a:extLst>
                </p14:cNvPr>
                <p14:cNvContentPartPr/>
                <p14:nvPr/>
              </p14:nvContentPartPr>
              <p14:xfrm>
                <a:off x="6874587" y="3635880"/>
                <a:ext cx="135000" cy="127800"/>
              </p14:xfrm>
            </p:contentPart>
          </mc:Choice>
          <mc:Fallback xmlns="">
            <p:pic>
              <p:nvPicPr>
                <p:cNvPr id="124" name="Freihand 123">
                  <a:extLst>
                    <a:ext uri="{FF2B5EF4-FFF2-40B4-BE49-F238E27FC236}">
                      <a16:creationId xmlns:a16="http://schemas.microsoft.com/office/drawing/2014/main" id="{C8170ECC-EA0F-4367-8071-0188B70824E4}"/>
                    </a:ext>
                  </a:extLst>
                </p:cNvPr>
                <p:cNvPicPr/>
                <p:nvPr/>
              </p:nvPicPr>
              <p:blipFill>
                <a:blip r:embed="rId226"/>
                <a:stretch>
                  <a:fillRect/>
                </a:stretch>
              </p:blipFill>
              <p:spPr>
                <a:xfrm>
                  <a:off x="6870267" y="3631560"/>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1F467F95-8878-4CE8-A3C9-237D4B7E79F4}"/>
                    </a:ext>
                  </a:extLst>
                </p14:cNvPr>
                <p14:cNvContentPartPr/>
                <p14:nvPr/>
              </p14:nvContentPartPr>
              <p14:xfrm>
                <a:off x="6963867" y="3706440"/>
                <a:ext cx="45000" cy="59760"/>
              </p14:xfrm>
            </p:contentPart>
          </mc:Choice>
          <mc:Fallback xmlns="">
            <p:pic>
              <p:nvPicPr>
                <p:cNvPr id="125" name="Freihand 124">
                  <a:extLst>
                    <a:ext uri="{FF2B5EF4-FFF2-40B4-BE49-F238E27FC236}">
                      <a16:creationId xmlns:a16="http://schemas.microsoft.com/office/drawing/2014/main" id="{1F467F95-8878-4CE8-A3C9-237D4B7E79F4}"/>
                    </a:ext>
                  </a:extLst>
                </p:cNvPr>
                <p:cNvPicPr/>
                <p:nvPr/>
              </p:nvPicPr>
              <p:blipFill>
                <a:blip r:embed="rId228"/>
                <a:stretch>
                  <a:fillRect/>
                </a:stretch>
              </p:blipFill>
              <p:spPr>
                <a:xfrm>
                  <a:off x="6959547" y="3702120"/>
                  <a:ext cx="53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1DEF1B47-2C0D-4231-B43E-D4B80D455493}"/>
                    </a:ext>
                  </a:extLst>
                </p14:cNvPr>
                <p14:cNvContentPartPr/>
                <p14:nvPr/>
              </p14:nvContentPartPr>
              <p14:xfrm>
                <a:off x="7037307" y="3701400"/>
                <a:ext cx="262440" cy="93600"/>
              </p14:xfrm>
            </p:contentPart>
          </mc:Choice>
          <mc:Fallback xmlns="">
            <p:pic>
              <p:nvPicPr>
                <p:cNvPr id="126" name="Freihand 125">
                  <a:extLst>
                    <a:ext uri="{FF2B5EF4-FFF2-40B4-BE49-F238E27FC236}">
                      <a16:creationId xmlns:a16="http://schemas.microsoft.com/office/drawing/2014/main" id="{1DEF1B47-2C0D-4231-B43E-D4B80D455493}"/>
                    </a:ext>
                  </a:extLst>
                </p:cNvPr>
                <p:cNvPicPr/>
                <p:nvPr/>
              </p:nvPicPr>
              <p:blipFill>
                <a:blip r:embed="rId230"/>
                <a:stretch>
                  <a:fillRect/>
                </a:stretch>
              </p:blipFill>
              <p:spPr>
                <a:xfrm>
                  <a:off x="7032987" y="3697080"/>
                  <a:ext cx="27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06EA47DF-7541-4927-A393-77612DAA616E}"/>
                    </a:ext>
                  </a:extLst>
                </p14:cNvPr>
                <p14:cNvContentPartPr/>
                <p14:nvPr/>
              </p14:nvContentPartPr>
              <p14:xfrm>
                <a:off x="7288227" y="3666120"/>
                <a:ext cx="8640" cy="24120"/>
              </p14:xfrm>
            </p:contentPart>
          </mc:Choice>
          <mc:Fallback xmlns="">
            <p:pic>
              <p:nvPicPr>
                <p:cNvPr id="127" name="Freihand 126">
                  <a:extLst>
                    <a:ext uri="{FF2B5EF4-FFF2-40B4-BE49-F238E27FC236}">
                      <a16:creationId xmlns:a16="http://schemas.microsoft.com/office/drawing/2014/main" id="{06EA47DF-7541-4927-A393-77612DAA616E}"/>
                    </a:ext>
                  </a:extLst>
                </p:cNvPr>
                <p:cNvPicPr/>
                <p:nvPr/>
              </p:nvPicPr>
              <p:blipFill>
                <a:blip r:embed="rId232"/>
                <a:stretch>
                  <a:fillRect/>
                </a:stretch>
              </p:blipFill>
              <p:spPr>
                <a:xfrm>
                  <a:off x="7283907" y="3661800"/>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1EE98E96-E644-4B0D-A158-7B9C1FEABA31}"/>
                    </a:ext>
                  </a:extLst>
                </p14:cNvPr>
                <p14:cNvContentPartPr/>
                <p14:nvPr/>
              </p14:nvContentPartPr>
              <p14:xfrm>
                <a:off x="7355547" y="3702480"/>
                <a:ext cx="281880" cy="74880"/>
              </p14:xfrm>
            </p:contentPart>
          </mc:Choice>
          <mc:Fallback xmlns="">
            <p:pic>
              <p:nvPicPr>
                <p:cNvPr id="128" name="Freihand 127">
                  <a:extLst>
                    <a:ext uri="{FF2B5EF4-FFF2-40B4-BE49-F238E27FC236}">
                      <a16:creationId xmlns:a16="http://schemas.microsoft.com/office/drawing/2014/main" id="{1EE98E96-E644-4B0D-A158-7B9C1FEABA31}"/>
                    </a:ext>
                  </a:extLst>
                </p:cNvPr>
                <p:cNvPicPr/>
                <p:nvPr/>
              </p:nvPicPr>
              <p:blipFill>
                <a:blip r:embed="rId234"/>
                <a:stretch>
                  <a:fillRect/>
                </a:stretch>
              </p:blipFill>
              <p:spPr>
                <a:xfrm>
                  <a:off x="7351227" y="3698160"/>
                  <a:ext cx="29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Freihand 148">
                  <a:extLst>
                    <a:ext uri="{FF2B5EF4-FFF2-40B4-BE49-F238E27FC236}">
                      <a16:creationId xmlns:a16="http://schemas.microsoft.com/office/drawing/2014/main" id="{ED6FDEFC-BD75-40FE-949E-2F33061C4D7C}"/>
                    </a:ext>
                  </a:extLst>
                </p14:cNvPr>
                <p14:cNvContentPartPr/>
                <p14:nvPr/>
              </p14:nvContentPartPr>
              <p14:xfrm>
                <a:off x="6613947" y="3956280"/>
                <a:ext cx="103320" cy="1800"/>
              </p14:xfrm>
            </p:contentPart>
          </mc:Choice>
          <mc:Fallback xmlns="">
            <p:pic>
              <p:nvPicPr>
                <p:cNvPr id="149" name="Freihand 148">
                  <a:extLst>
                    <a:ext uri="{FF2B5EF4-FFF2-40B4-BE49-F238E27FC236}">
                      <a16:creationId xmlns:a16="http://schemas.microsoft.com/office/drawing/2014/main" id="{ED6FDEFC-BD75-40FE-949E-2F33061C4D7C}"/>
                    </a:ext>
                  </a:extLst>
                </p:cNvPr>
                <p:cNvPicPr/>
                <p:nvPr/>
              </p:nvPicPr>
              <p:blipFill>
                <a:blip r:embed="rId236"/>
                <a:stretch>
                  <a:fillRect/>
                </a:stretch>
              </p:blipFill>
              <p:spPr>
                <a:xfrm>
                  <a:off x="6609627" y="3951960"/>
                  <a:ext cx="111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Freihand 149">
                  <a:extLst>
                    <a:ext uri="{FF2B5EF4-FFF2-40B4-BE49-F238E27FC236}">
                      <a16:creationId xmlns:a16="http://schemas.microsoft.com/office/drawing/2014/main" id="{031B8FBA-92C2-484C-98D3-4356CEDB3049}"/>
                    </a:ext>
                  </a:extLst>
                </p14:cNvPr>
                <p14:cNvContentPartPr/>
                <p14:nvPr/>
              </p14:nvContentPartPr>
              <p14:xfrm>
                <a:off x="6593067" y="3996600"/>
                <a:ext cx="81720" cy="6840"/>
              </p14:xfrm>
            </p:contentPart>
          </mc:Choice>
          <mc:Fallback xmlns="">
            <p:pic>
              <p:nvPicPr>
                <p:cNvPr id="150" name="Freihand 149">
                  <a:extLst>
                    <a:ext uri="{FF2B5EF4-FFF2-40B4-BE49-F238E27FC236}">
                      <a16:creationId xmlns:a16="http://schemas.microsoft.com/office/drawing/2014/main" id="{031B8FBA-92C2-484C-98D3-4356CEDB3049}"/>
                    </a:ext>
                  </a:extLst>
                </p:cNvPr>
                <p:cNvPicPr/>
                <p:nvPr/>
              </p:nvPicPr>
              <p:blipFill>
                <a:blip r:embed="rId238"/>
                <a:stretch>
                  <a:fillRect/>
                </a:stretch>
              </p:blipFill>
              <p:spPr>
                <a:xfrm>
                  <a:off x="6588747" y="3992280"/>
                  <a:ext cx="90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Freihand 150">
                  <a:extLst>
                    <a:ext uri="{FF2B5EF4-FFF2-40B4-BE49-F238E27FC236}">
                      <a16:creationId xmlns:a16="http://schemas.microsoft.com/office/drawing/2014/main" id="{2FDFB1A1-A714-4E61-B905-816834C1E102}"/>
                    </a:ext>
                  </a:extLst>
                </p14:cNvPr>
                <p14:cNvContentPartPr/>
                <p14:nvPr/>
              </p14:nvContentPartPr>
              <p14:xfrm>
                <a:off x="6732027" y="3914160"/>
                <a:ext cx="69480" cy="101520"/>
              </p14:xfrm>
            </p:contentPart>
          </mc:Choice>
          <mc:Fallback xmlns="">
            <p:pic>
              <p:nvPicPr>
                <p:cNvPr id="151" name="Freihand 150">
                  <a:extLst>
                    <a:ext uri="{FF2B5EF4-FFF2-40B4-BE49-F238E27FC236}">
                      <a16:creationId xmlns:a16="http://schemas.microsoft.com/office/drawing/2014/main" id="{2FDFB1A1-A714-4E61-B905-816834C1E102}"/>
                    </a:ext>
                  </a:extLst>
                </p:cNvPr>
                <p:cNvPicPr/>
                <p:nvPr/>
              </p:nvPicPr>
              <p:blipFill>
                <a:blip r:embed="rId240"/>
                <a:stretch>
                  <a:fillRect/>
                </a:stretch>
              </p:blipFill>
              <p:spPr>
                <a:xfrm>
                  <a:off x="6727707" y="3909840"/>
                  <a:ext cx="7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F5B6FFC0-1118-4EDC-8454-42008BE006CE}"/>
                    </a:ext>
                  </a:extLst>
                </p14:cNvPr>
                <p14:cNvContentPartPr/>
                <p14:nvPr/>
              </p14:nvContentPartPr>
              <p14:xfrm>
                <a:off x="6872067" y="3879240"/>
                <a:ext cx="111240" cy="131040"/>
              </p14:xfrm>
            </p:contentPart>
          </mc:Choice>
          <mc:Fallback xmlns="">
            <p:pic>
              <p:nvPicPr>
                <p:cNvPr id="153" name="Freihand 152">
                  <a:extLst>
                    <a:ext uri="{FF2B5EF4-FFF2-40B4-BE49-F238E27FC236}">
                      <a16:creationId xmlns:a16="http://schemas.microsoft.com/office/drawing/2014/main" id="{F5B6FFC0-1118-4EDC-8454-42008BE006CE}"/>
                    </a:ext>
                  </a:extLst>
                </p:cNvPr>
                <p:cNvPicPr/>
                <p:nvPr/>
              </p:nvPicPr>
              <p:blipFill>
                <a:blip r:embed="rId242"/>
                <a:stretch>
                  <a:fillRect/>
                </a:stretch>
              </p:blipFill>
              <p:spPr>
                <a:xfrm>
                  <a:off x="6867747" y="3874920"/>
                  <a:ext cx="11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01CF2274-E7F5-4242-ACCE-760D8AB6E5D4}"/>
                    </a:ext>
                  </a:extLst>
                </p14:cNvPr>
                <p14:cNvContentPartPr/>
                <p14:nvPr/>
              </p14:nvContentPartPr>
              <p14:xfrm>
                <a:off x="6877827" y="3937920"/>
                <a:ext cx="176760" cy="57960"/>
              </p14:xfrm>
            </p:contentPart>
          </mc:Choice>
          <mc:Fallback xmlns="">
            <p:pic>
              <p:nvPicPr>
                <p:cNvPr id="154" name="Freihand 153">
                  <a:extLst>
                    <a:ext uri="{FF2B5EF4-FFF2-40B4-BE49-F238E27FC236}">
                      <a16:creationId xmlns:a16="http://schemas.microsoft.com/office/drawing/2014/main" id="{01CF2274-E7F5-4242-ACCE-760D8AB6E5D4}"/>
                    </a:ext>
                  </a:extLst>
                </p:cNvPr>
                <p:cNvPicPr/>
                <p:nvPr/>
              </p:nvPicPr>
              <p:blipFill>
                <a:blip r:embed="rId244"/>
                <a:stretch>
                  <a:fillRect/>
                </a:stretch>
              </p:blipFill>
              <p:spPr>
                <a:xfrm>
                  <a:off x="6873507" y="3933600"/>
                  <a:ext cx="18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F250BFB1-9BF7-4C0C-836F-3252BF99E4FE}"/>
                    </a:ext>
                  </a:extLst>
                </p14:cNvPr>
                <p14:cNvContentPartPr/>
                <p14:nvPr/>
              </p14:nvContentPartPr>
              <p14:xfrm>
                <a:off x="7130187" y="3887880"/>
                <a:ext cx="11880" cy="95760"/>
              </p14:xfrm>
            </p:contentPart>
          </mc:Choice>
          <mc:Fallback xmlns="">
            <p:pic>
              <p:nvPicPr>
                <p:cNvPr id="155" name="Freihand 154">
                  <a:extLst>
                    <a:ext uri="{FF2B5EF4-FFF2-40B4-BE49-F238E27FC236}">
                      <a16:creationId xmlns:a16="http://schemas.microsoft.com/office/drawing/2014/main" id="{F250BFB1-9BF7-4C0C-836F-3252BF99E4FE}"/>
                    </a:ext>
                  </a:extLst>
                </p:cNvPr>
                <p:cNvPicPr/>
                <p:nvPr/>
              </p:nvPicPr>
              <p:blipFill>
                <a:blip r:embed="rId246"/>
                <a:stretch>
                  <a:fillRect/>
                </a:stretch>
              </p:blipFill>
              <p:spPr>
                <a:xfrm>
                  <a:off x="7125867" y="3883560"/>
                  <a:ext cx="20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E24F984B-B38D-44CA-A209-E02E3C7EFF1A}"/>
                    </a:ext>
                  </a:extLst>
                </p14:cNvPr>
                <p14:cNvContentPartPr/>
                <p14:nvPr/>
              </p14:nvContentPartPr>
              <p14:xfrm>
                <a:off x="7071147" y="3858720"/>
                <a:ext cx="95400" cy="134640"/>
              </p14:xfrm>
            </p:contentPart>
          </mc:Choice>
          <mc:Fallback xmlns="">
            <p:pic>
              <p:nvPicPr>
                <p:cNvPr id="156" name="Freihand 155">
                  <a:extLst>
                    <a:ext uri="{FF2B5EF4-FFF2-40B4-BE49-F238E27FC236}">
                      <a16:creationId xmlns:a16="http://schemas.microsoft.com/office/drawing/2014/main" id="{E24F984B-B38D-44CA-A209-E02E3C7EFF1A}"/>
                    </a:ext>
                  </a:extLst>
                </p:cNvPr>
                <p:cNvPicPr/>
                <p:nvPr/>
              </p:nvPicPr>
              <p:blipFill>
                <a:blip r:embed="rId248"/>
                <a:stretch>
                  <a:fillRect/>
                </a:stretch>
              </p:blipFill>
              <p:spPr>
                <a:xfrm>
                  <a:off x="7066827" y="3854400"/>
                  <a:ext cx="104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A1BD1C6A-E119-423C-8BF0-2E7AC2969299}"/>
                    </a:ext>
                  </a:extLst>
                </p14:cNvPr>
                <p14:cNvContentPartPr/>
                <p14:nvPr/>
              </p14:nvContentPartPr>
              <p14:xfrm>
                <a:off x="7228107" y="3962400"/>
                <a:ext cx="7920" cy="9720"/>
              </p14:xfrm>
            </p:contentPart>
          </mc:Choice>
          <mc:Fallback xmlns="">
            <p:pic>
              <p:nvPicPr>
                <p:cNvPr id="158" name="Freihand 157">
                  <a:extLst>
                    <a:ext uri="{FF2B5EF4-FFF2-40B4-BE49-F238E27FC236}">
                      <a16:creationId xmlns:a16="http://schemas.microsoft.com/office/drawing/2014/main" id="{A1BD1C6A-E119-423C-8BF0-2E7AC2969299}"/>
                    </a:ext>
                  </a:extLst>
                </p:cNvPr>
                <p:cNvPicPr/>
                <p:nvPr/>
              </p:nvPicPr>
              <p:blipFill>
                <a:blip r:embed="rId250"/>
                <a:stretch>
                  <a:fillRect/>
                </a:stretch>
              </p:blipFill>
              <p:spPr>
                <a:xfrm>
                  <a:off x="7223787" y="3958080"/>
                  <a:ext cx="16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7C6935F1-A2AB-4B3C-A964-BA0859444A56}"/>
                    </a:ext>
                  </a:extLst>
                </p14:cNvPr>
                <p14:cNvContentPartPr/>
                <p14:nvPr/>
              </p14:nvContentPartPr>
              <p14:xfrm>
                <a:off x="7473987" y="3863400"/>
                <a:ext cx="85680" cy="115920"/>
              </p14:xfrm>
            </p:contentPart>
          </mc:Choice>
          <mc:Fallback xmlns="">
            <p:pic>
              <p:nvPicPr>
                <p:cNvPr id="159" name="Freihand 158">
                  <a:extLst>
                    <a:ext uri="{FF2B5EF4-FFF2-40B4-BE49-F238E27FC236}">
                      <a16:creationId xmlns:a16="http://schemas.microsoft.com/office/drawing/2014/main" id="{7C6935F1-A2AB-4B3C-A964-BA0859444A56}"/>
                    </a:ext>
                  </a:extLst>
                </p:cNvPr>
                <p:cNvPicPr/>
                <p:nvPr/>
              </p:nvPicPr>
              <p:blipFill>
                <a:blip r:embed="rId252"/>
                <a:stretch>
                  <a:fillRect/>
                </a:stretch>
              </p:blipFill>
              <p:spPr>
                <a:xfrm>
                  <a:off x="7469667" y="3859080"/>
                  <a:ext cx="94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8A9658CA-DB06-49E3-8665-6E2E3AF4BE2B}"/>
                    </a:ext>
                  </a:extLst>
                </p14:cNvPr>
                <p14:cNvContentPartPr/>
                <p14:nvPr/>
              </p14:nvContentPartPr>
              <p14:xfrm>
                <a:off x="7519707" y="3878160"/>
                <a:ext cx="15120" cy="102960"/>
              </p14:xfrm>
            </p:contentPart>
          </mc:Choice>
          <mc:Fallback xmlns="">
            <p:pic>
              <p:nvPicPr>
                <p:cNvPr id="160" name="Freihand 159">
                  <a:extLst>
                    <a:ext uri="{FF2B5EF4-FFF2-40B4-BE49-F238E27FC236}">
                      <a16:creationId xmlns:a16="http://schemas.microsoft.com/office/drawing/2014/main" id="{8A9658CA-DB06-49E3-8665-6E2E3AF4BE2B}"/>
                    </a:ext>
                  </a:extLst>
                </p:cNvPr>
                <p:cNvPicPr/>
                <p:nvPr/>
              </p:nvPicPr>
              <p:blipFill>
                <a:blip r:embed="rId254"/>
                <a:stretch>
                  <a:fillRect/>
                </a:stretch>
              </p:blipFill>
              <p:spPr>
                <a:xfrm>
                  <a:off x="7515387" y="3873840"/>
                  <a:ext cx="23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3158B51B-06C2-4819-AFD5-ECBE154C1287}"/>
                    </a:ext>
                  </a:extLst>
                </p14:cNvPr>
                <p14:cNvContentPartPr/>
                <p14:nvPr/>
              </p14:nvContentPartPr>
              <p14:xfrm>
                <a:off x="7488387" y="3925320"/>
                <a:ext cx="66240" cy="20880"/>
              </p14:xfrm>
            </p:contentPart>
          </mc:Choice>
          <mc:Fallback xmlns="">
            <p:pic>
              <p:nvPicPr>
                <p:cNvPr id="161" name="Freihand 160">
                  <a:extLst>
                    <a:ext uri="{FF2B5EF4-FFF2-40B4-BE49-F238E27FC236}">
                      <a16:creationId xmlns:a16="http://schemas.microsoft.com/office/drawing/2014/main" id="{3158B51B-06C2-4819-AFD5-ECBE154C1287}"/>
                    </a:ext>
                  </a:extLst>
                </p:cNvPr>
                <p:cNvPicPr/>
                <p:nvPr/>
              </p:nvPicPr>
              <p:blipFill>
                <a:blip r:embed="rId256"/>
                <a:stretch>
                  <a:fillRect/>
                </a:stretch>
              </p:blipFill>
              <p:spPr>
                <a:xfrm>
                  <a:off x="7484067" y="3921000"/>
                  <a:ext cx="74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FC51BCB9-AAEC-4019-B976-7347E7EE2515}"/>
                    </a:ext>
                  </a:extLst>
                </p14:cNvPr>
                <p14:cNvContentPartPr/>
                <p14:nvPr/>
              </p14:nvContentPartPr>
              <p14:xfrm>
                <a:off x="7637067" y="3914160"/>
                <a:ext cx="124920" cy="47520"/>
              </p14:xfrm>
            </p:contentPart>
          </mc:Choice>
          <mc:Fallback xmlns="">
            <p:pic>
              <p:nvPicPr>
                <p:cNvPr id="162" name="Freihand 161">
                  <a:extLst>
                    <a:ext uri="{FF2B5EF4-FFF2-40B4-BE49-F238E27FC236}">
                      <a16:creationId xmlns:a16="http://schemas.microsoft.com/office/drawing/2014/main" id="{FC51BCB9-AAEC-4019-B976-7347E7EE2515}"/>
                    </a:ext>
                  </a:extLst>
                </p:cNvPr>
                <p:cNvPicPr/>
                <p:nvPr/>
              </p:nvPicPr>
              <p:blipFill>
                <a:blip r:embed="rId258"/>
                <a:stretch>
                  <a:fillRect/>
                </a:stretch>
              </p:blipFill>
              <p:spPr>
                <a:xfrm>
                  <a:off x="7632747" y="3909840"/>
                  <a:ext cx="133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30537FE1-DED1-4600-BA00-6822C93DB135}"/>
                    </a:ext>
                  </a:extLst>
                </p14:cNvPr>
                <p14:cNvContentPartPr/>
                <p14:nvPr/>
              </p14:nvContentPartPr>
              <p14:xfrm>
                <a:off x="7784307" y="3890040"/>
                <a:ext cx="116280" cy="81000"/>
              </p14:xfrm>
            </p:contentPart>
          </mc:Choice>
          <mc:Fallback xmlns="">
            <p:pic>
              <p:nvPicPr>
                <p:cNvPr id="163" name="Freihand 162">
                  <a:extLst>
                    <a:ext uri="{FF2B5EF4-FFF2-40B4-BE49-F238E27FC236}">
                      <a16:creationId xmlns:a16="http://schemas.microsoft.com/office/drawing/2014/main" id="{30537FE1-DED1-4600-BA00-6822C93DB135}"/>
                    </a:ext>
                  </a:extLst>
                </p:cNvPr>
                <p:cNvPicPr/>
                <p:nvPr/>
              </p:nvPicPr>
              <p:blipFill>
                <a:blip r:embed="rId260"/>
                <a:stretch>
                  <a:fillRect/>
                </a:stretch>
              </p:blipFill>
              <p:spPr>
                <a:xfrm>
                  <a:off x="7779987" y="3885720"/>
                  <a:ext cx="12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87704F1B-34CF-44C4-901B-92AAEBAF0636}"/>
                    </a:ext>
                  </a:extLst>
                </p14:cNvPr>
                <p14:cNvContentPartPr/>
                <p14:nvPr/>
              </p14:nvContentPartPr>
              <p14:xfrm>
                <a:off x="8084907" y="3892200"/>
                <a:ext cx="17280" cy="90360"/>
              </p14:xfrm>
            </p:contentPart>
          </mc:Choice>
          <mc:Fallback xmlns="">
            <p:pic>
              <p:nvPicPr>
                <p:cNvPr id="164" name="Freihand 163">
                  <a:extLst>
                    <a:ext uri="{FF2B5EF4-FFF2-40B4-BE49-F238E27FC236}">
                      <a16:creationId xmlns:a16="http://schemas.microsoft.com/office/drawing/2014/main" id="{87704F1B-34CF-44C4-901B-92AAEBAF0636}"/>
                    </a:ext>
                  </a:extLst>
                </p:cNvPr>
                <p:cNvPicPr/>
                <p:nvPr/>
              </p:nvPicPr>
              <p:blipFill>
                <a:blip r:embed="rId262"/>
                <a:stretch>
                  <a:fillRect/>
                </a:stretch>
              </p:blipFill>
              <p:spPr>
                <a:xfrm>
                  <a:off x="8080587" y="3887880"/>
                  <a:ext cx="2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D1FA76B2-8054-4162-A2EE-3DDDAE9D92E4}"/>
                    </a:ext>
                  </a:extLst>
                </p14:cNvPr>
                <p14:cNvContentPartPr/>
                <p14:nvPr/>
              </p14:nvContentPartPr>
              <p14:xfrm>
                <a:off x="8028387" y="3872400"/>
                <a:ext cx="119160" cy="120960"/>
              </p14:xfrm>
            </p:contentPart>
          </mc:Choice>
          <mc:Fallback xmlns="">
            <p:pic>
              <p:nvPicPr>
                <p:cNvPr id="165" name="Freihand 164">
                  <a:extLst>
                    <a:ext uri="{FF2B5EF4-FFF2-40B4-BE49-F238E27FC236}">
                      <a16:creationId xmlns:a16="http://schemas.microsoft.com/office/drawing/2014/main" id="{D1FA76B2-8054-4162-A2EE-3DDDAE9D92E4}"/>
                    </a:ext>
                  </a:extLst>
                </p:cNvPr>
                <p:cNvPicPr/>
                <p:nvPr/>
              </p:nvPicPr>
              <p:blipFill>
                <a:blip r:embed="rId264"/>
                <a:stretch>
                  <a:fillRect/>
                </a:stretch>
              </p:blipFill>
              <p:spPr>
                <a:xfrm>
                  <a:off x="8024067" y="3868080"/>
                  <a:ext cx="127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4B404C1A-E3F7-4384-B4BC-973485D5C7CA}"/>
                    </a:ext>
                  </a:extLst>
                </p14:cNvPr>
                <p14:cNvContentPartPr/>
                <p14:nvPr/>
              </p14:nvContentPartPr>
              <p14:xfrm>
                <a:off x="8213067" y="3895440"/>
                <a:ext cx="15480" cy="86760"/>
              </p14:xfrm>
            </p:contentPart>
          </mc:Choice>
          <mc:Fallback xmlns="">
            <p:pic>
              <p:nvPicPr>
                <p:cNvPr id="166" name="Freihand 165">
                  <a:extLst>
                    <a:ext uri="{FF2B5EF4-FFF2-40B4-BE49-F238E27FC236}">
                      <a16:creationId xmlns:a16="http://schemas.microsoft.com/office/drawing/2014/main" id="{4B404C1A-E3F7-4384-B4BC-973485D5C7CA}"/>
                    </a:ext>
                  </a:extLst>
                </p:cNvPr>
                <p:cNvPicPr/>
                <p:nvPr/>
              </p:nvPicPr>
              <p:blipFill>
                <a:blip r:embed="rId266"/>
                <a:stretch>
                  <a:fillRect/>
                </a:stretch>
              </p:blipFill>
              <p:spPr>
                <a:xfrm>
                  <a:off x="8208747" y="3891120"/>
                  <a:ext cx="24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6E936F92-356E-4AE0-B700-09699B26DC85}"/>
                    </a:ext>
                  </a:extLst>
                </p14:cNvPr>
                <p14:cNvContentPartPr/>
                <p14:nvPr/>
              </p14:nvContentPartPr>
              <p14:xfrm>
                <a:off x="8166267" y="3933240"/>
                <a:ext cx="114480" cy="5400"/>
              </p14:xfrm>
            </p:contentPart>
          </mc:Choice>
          <mc:Fallback xmlns="">
            <p:pic>
              <p:nvPicPr>
                <p:cNvPr id="167" name="Freihand 166">
                  <a:extLst>
                    <a:ext uri="{FF2B5EF4-FFF2-40B4-BE49-F238E27FC236}">
                      <a16:creationId xmlns:a16="http://schemas.microsoft.com/office/drawing/2014/main" id="{6E936F92-356E-4AE0-B700-09699B26DC85}"/>
                    </a:ext>
                  </a:extLst>
                </p:cNvPr>
                <p:cNvPicPr/>
                <p:nvPr/>
              </p:nvPicPr>
              <p:blipFill>
                <a:blip r:embed="rId268"/>
                <a:stretch>
                  <a:fillRect/>
                </a:stretch>
              </p:blipFill>
              <p:spPr>
                <a:xfrm>
                  <a:off x="8161947" y="3928920"/>
                  <a:ext cx="123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F72979F9-C94A-4653-BBC9-D4AF5E6EFF47}"/>
                    </a:ext>
                  </a:extLst>
                </p14:cNvPr>
                <p14:cNvContentPartPr/>
                <p14:nvPr/>
              </p14:nvContentPartPr>
              <p14:xfrm>
                <a:off x="8296587" y="3887520"/>
                <a:ext cx="118440" cy="92880"/>
              </p14:xfrm>
            </p:contentPart>
          </mc:Choice>
          <mc:Fallback xmlns="">
            <p:pic>
              <p:nvPicPr>
                <p:cNvPr id="168" name="Freihand 167">
                  <a:extLst>
                    <a:ext uri="{FF2B5EF4-FFF2-40B4-BE49-F238E27FC236}">
                      <a16:creationId xmlns:a16="http://schemas.microsoft.com/office/drawing/2014/main" id="{F72979F9-C94A-4653-BBC9-D4AF5E6EFF47}"/>
                    </a:ext>
                  </a:extLst>
                </p:cNvPr>
                <p:cNvPicPr/>
                <p:nvPr/>
              </p:nvPicPr>
              <p:blipFill>
                <a:blip r:embed="rId270"/>
                <a:stretch>
                  <a:fillRect/>
                </a:stretch>
              </p:blipFill>
              <p:spPr>
                <a:xfrm>
                  <a:off x="8292267" y="3883200"/>
                  <a:ext cx="127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CA76B9FA-5A9A-4117-B9F9-FFD1839DA33D}"/>
                    </a:ext>
                  </a:extLst>
                </p14:cNvPr>
                <p14:cNvContentPartPr/>
                <p14:nvPr/>
              </p14:nvContentPartPr>
              <p14:xfrm>
                <a:off x="8455347" y="3835320"/>
                <a:ext cx="28080" cy="213120"/>
              </p14:xfrm>
            </p:contentPart>
          </mc:Choice>
          <mc:Fallback xmlns="">
            <p:pic>
              <p:nvPicPr>
                <p:cNvPr id="169" name="Freihand 168">
                  <a:extLst>
                    <a:ext uri="{FF2B5EF4-FFF2-40B4-BE49-F238E27FC236}">
                      <a16:creationId xmlns:a16="http://schemas.microsoft.com/office/drawing/2014/main" id="{CA76B9FA-5A9A-4117-B9F9-FFD1839DA33D}"/>
                    </a:ext>
                  </a:extLst>
                </p:cNvPr>
                <p:cNvPicPr/>
                <p:nvPr/>
              </p:nvPicPr>
              <p:blipFill>
                <a:blip r:embed="rId272"/>
                <a:stretch>
                  <a:fillRect/>
                </a:stretch>
              </p:blipFill>
              <p:spPr>
                <a:xfrm>
                  <a:off x="8451027" y="3831000"/>
                  <a:ext cx="3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2B37F9F0-0B75-4652-9117-9A8EACEB3AC8}"/>
                    </a:ext>
                  </a:extLst>
                </p14:cNvPr>
                <p14:cNvContentPartPr/>
                <p14:nvPr/>
              </p14:nvContentPartPr>
              <p14:xfrm>
                <a:off x="8449227" y="3832440"/>
                <a:ext cx="304920" cy="191880"/>
              </p14:xfrm>
            </p:contentPart>
          </mc:Choice>
          <mc:Fallback xmlns="">
            <p:pic>
              <p:nvPicPr>
                <p:cNvPr id="170" name="Freihand 169">
                  <a:extLst>
                    <a:ext uri="{FF2B5EF4-FFF2-40B4-BE49-F238E27FC236}">
                      <a16:creationId xmlns:a16="http://schemas.microsoft.com/office/drawing/2014/main" id="{2B37F9F0-0B75-4652-9117-9A8EACEB3AC8}"/>
                    </a:ext>
                  </a:extLst>
                </p:cNvPr>
                <p:cNvPicPr/>
                <p:nvPr/>
              </p:nvPicPr>
              <p:blipFill>
                <a:blip r:embed="rId274"/>
                <a:stretch>
                  <a:fillRect/>
                </a:stretch>
              </p:blipFill>
              <p:spPr>
                <a:xfrm>
                  <a:off x="8444907" y="3828120"/>
                  <a:ext cx="313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1E85029B-1E26-4878-8520-236FBE093A79}"/>
                    </a:ext>
                  </a:extLst>
                </p14:cNvPr>
                <p14:cNvContentPartPr/>
                <p14:nvPr/>
              </p14:nvContentPartPr>
              <p14:xfrm>
                <a:off x="8847387" y="3898680"/>
                <a:ext cx="69120" cy="72360"/>
              </p14:xfrm>
            </p:contentPart>
          </mc:Choice>
          <mc:Fallback xmlns="">
            <p:pic>
              <p:nvPicPr>
                <p:cNvPr id="171" name="Freihand 170">
                  <a:extLst>
                    <a:ext uri="{FF2B5EF4-FFF2-40B4-BE49-F238E27FC236}">
                      <a16:creationId xmlns:a16="http://schemas.microsoft.com/office/drawing/2014/main" id="{1E85029B-1E26-4878-8520-236FBE093A79}"/>
                    </a:ext>
                  </a:extLst>
                </p:cNvPr>
                <p:cNvPicPr/>
                <p:nvPr/>
              </p:nvPicPr>
              <p:blipFill>
                <a:blip r:embed="rId276"/>
                <a:stretch>
                  <a:fillRect/>
                </a:stretch>
              </p:blipFill>
              <p:spPr>
                <a:xfrm>
                  <a:off x="8843067" y="3894360"/>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2" name="Freihand 171">
                  <a:extLst>
                    <a:ext uri="{FF2B5EF4-FFF2-40B4-BE49-F238E27FC236}">
                      <a16:creationId xmlns:a16="http://schemas.microsoft.com/office/drawing/2014/main" id="{9BE56063-EBFB-44D1-9CF8-003F1AD6A0A2}"/>
                    </a:ext>
                  </a:extLst>
                </p14:cNvPr>
                <p14:cNvContentPartPr/>
                <p14:nvPr/>
              </p14:nvContentPartPr>
              <p14:xfrm>
                <a:off x="8968707" y="3849000"/>
                <a:ext cx="38880" cy="89640"/>
              </p14:xfrm>
            </p:contentPart>
          </mc:Choice>
          <mc:Fallback xmlns="">
            <p:pic>
              <p:nvPicPr>
                <p:cNvPr id="172" name="Freihand 171">
                  <a:extLst>
                    <a:ext uri="{FF2B5EF4-FFF2-40B4-BE49-F238E27FC236}">
                      <a16:creationId xmlns:a16="http://schemas.microsoft.com/office/drawing/2014/main" id="{9BE56063-EBFB-44D1-9CF8-003F1AD6A0A2}"/>
                    </a:ext>
                  </a:extLst>
                </p:cNvPr>
                <p:cNvPicPr/>
                <p:nvPr/>
              </p:nvPicPr>
              <p:blipFill>
                <a:blip r:embed="rId278"/>
                <a:stretch>
                  <a:fillRect/>
                </a:stretch>
              </p:blipFill>
              <p:spPr>
                <a:xfrm>
                  <a:off x="8964387" y="3844680"/>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47964F7E-8BA0-4205-BB6B-4BAC56372DB0}"/>
                    </a:ext>
                  </a:extLst>
                </p14:cNvPr>
                <p14:cNvContentPartPr/>
                <p14:nvPr/>
              </p14:nvContentPartPr>
              <p14:xfrm>
                <a:off x="9033147" y="3822360"/>
                <a:ext cx="173520" cy="132840"/>
              </p14:xfrm>
            </p:contentPart>
          </mc:Choice>
          <mc:Fallback xmlns="">
            <p:pic>
              <p:nvPicPr>
                <p:cNvPr id="173" name="Freihand 172">
                  <a:extLst>
                    <a:ext uri="{FF2B5EF4-FFF2-40B4-BE49-F238E27FC236}">
                      <a16:creationId xmlns:a16="http://schemas.microsoft.com/office/drawing/2014/main" id="{47964F7E-8BA0-4205-BB6B-4BAC56372DB0}"/>
                    </a:ext>
                  </a:extLst>
                </p:cNvPr>
                <p:cNvPicPr/>
                <p:nvPr/>
              </p:nvPicPr>
              <p:blipFill>
                <a:blip r:embed="rId280"/>
                <a:stretch>
                  <a:fillRect/>
                </a:stretch>
              </p:blipFill>
              <p:spPr>
                <a:xfrm>
                  <a:off x="9028827" y="3818040"/>
                  <a:ext cx="18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76163D60-C2FD-4AEC-A5FF-2BB4ABB146DD}"/>
                    </a:ext>
                  </a:extLst>
                </p14:cNvPr>
                <p14:cNvContentPartPr/>
                <p14:nvPr/>
              </p14:nvContentPartPr>
              <p14:xfrm>
                <a:off x="9546147" y="3815160"/>
                <a:ext cx="9720" cy="96120"/>
              </p14:xfrm>
            </p:contentPart>
          </mc:Choice>
          <mc:Fallback xmlns="">
            <p:pic>
              <p:nvPicPr>
                <p:cNvPr id="175" name="Freihand 174">
                  <a:extLst>
                    <a:ext uri="{FF2B5EF4-FFF2-40B4-BE49-F238E27FC236}">
                      <a16:creationId xmlns:a16="http://schemas.microsoft.com/office/drawing/2014/main" id="{76163D60-C2FD-4AEC-A5FF-2BB4ABB146DD}"/>
                    </a:ext>
                  </a:extLst>
                </p:cNvPr>
                <p:cNvPicPr/>
                <p:nvPr/>
              </p:nvPicPr>
              <p:blipFill>
                <a:blip r:embed="rId282"/>
                <a:stretch>
                  <a:fillRect/>
                </a:stretch>
              </p:blipFill>
              <p:spPr>
                <a:xfrm>
                  <a:off x="9541827" y="3810840"/>
                  <a:ext cx="1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4A7FEBFF-34E3-4033-A341-B7712A9C02ED}"/>
                    </a:ext>
                  </a:extLst>
                </p14:cNvPr>
                <p14:cNvContentPartPr/>
                <p14:nvPr/>
              </p14:nvContentPartPr>
              <p14:xfrm>
                <a:off x="9493947" y="3797160"/>
                <a:ext cx="90720" cy="128160"/>
              </p14:xfrm>
            </p:contentPart>
          </mc:Choice>
          <mc:Fallback xmlns="">
            <p:pic>
              <p:nvPicPr>
                <p:cNvPr id="176" name="Freihand 175">
                  <a:extLst>
                    <a:ext uri="{FF2B5EF4-FFF2-40B4-BE49-F238E27FC236}">
                      <a16:creationId xmlns:a16="http://schemas.microsoft.com/office/drawing/2014/main" id="{4A7FEBFF-34E3-4033-A341-B7712A9C02ED}"/>
                    </a:ext>
                  </a:extLst>
                </p:cNvPr>
                <p:cNvPicPr/>
                <p:nvPr/>
              </p:nvPicPr>
              <p:blipFill>
                <a:blip r:embed="rId284"/>
                <a:stretch>
                  <a:fillRect/>
                </a:stretch>
              </p:blipFill>
              <p:spPr>
                <a:xfrm>
                  <a:off x="9489627" y="3792840"/>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FFB05A71-4D5F-4D57-9E50-B05B86AE2088}"/>
                    </a:ext>
                  </a:extLst>
                </p14:cNvPr>
                <p14:cNvContentPartPr/>
                <p14:nvPr/>
              </p14:nvContentPartPr>
              <p14:xfrm>
                <a:off x="9717147" y="3816960"/>
                <a:ext cx="165600" cy="74880"/>
              </p14:xfrm>
            </p:contentPart>
          </mc:Choice>
          <mc:Fallback xmlns="">
            <p:pic>
              <p:nvPicPr>
                <p:cNvPr id="177" name="Freihand 176">
                  <a:extLst>
                    <a:ext uri="{FF2B5EF4-FFF2-40B4-BE49-F238E27FC236}">
                      <a16:creationId xmlns:a16="http://schemas.microsoft.com/office/drawing/2014/main" id="{FFB05A71-4D5F-4D57-9E50-B05B86AE2088}"/>
                    </a:ext>
                  </a:extLst>
                </p:cNvPr>
                <p:cNvPicPr/>
                <p:nvPr/>
              </p:nvPicPr>
              <p:blipFill>
                <a:blip r:embed="rId286"/>
                <a:stretch>
                  <a:fillRect/>
                </a:stretch>
              </p:blipFill>
              <p:spPr>
                <a:xfrm>
                  <a:off x="9712827" y="3812640"/>
                  <a:ext cx="17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9640DA0B-5179-416F-9B6E-A57B664BB550}"/>
                    </a:ext>
                  </a:extLst>
                </p14:cNvPr>
                <p14:cNvContentPartPr/>
                <p14:nvPr/>
              </p14:nvContentPartPr>
              <p14:xfrm>
                <a:off x="9911547" y="3757560"/>
                <a:ext cx="96120" cy="121680"/>
              </p14:xfrm>
            </p:contentPart>
          </mc:Choice>
          <mc:Fallback xmlns="">
            <p:pic>
              <p:nvPicPr>
                <p:cNvPr id="178" name="Freihand 177">
                  <a:extLst>
                    <a:ext uri="{FF2B5EF4-FFF2-40B4-BE49-F238E27FC236}">
                      <a16:creationId xmlns:a16="http://schemas.microsoft.com/office/drawing/2014/main" id="{9640DA0B-5179-416F-9B6E-A57B664BB550}"/>
                    </a:ext>
                  </a:extLst>
                </p:cNvPr>
                <p:cNvPicPr/>
                <p:nvPr/>
              </p:nvPicPr>
              <p:blipFill>
                <a:blip r:embed="rId288"/>
                <a:stretch>
                  <a:fillRect/>
                </a:stretch>
              </p:blipFill>
              <p:spPr>
                <a:xfrm>
                  <a:off x="9907227" y="3753240"/>
                  <a:ext cx="104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B4B9470-AB88-41AA-A85C-63AD9539F14C}"/>
                    </a:ext>
                  </a:extLst>
                </p14:cNvPr>
                <p14:cNvContentPartPr/>
                <p14:nvPr/>
              </p14:nvContentPartPr>
              <p14:xfrm>
                <a:off x="9910467" y="3697800"/>
                <a:ext cx="360" cy="360"/>
              </p14:xfrm>
            </p:contentPart>
          </mc:Choice>
          <mc:Fallback xmlns="">
            <p:pic>
              <p:nvPicPr>
                <p:cNvPr id="179" name="Freihand 178">
                  <a:extLst>
                    <a:ext uri="{FF2B5EF4-FFF2-40B4-BE49-F238E27FC236}">
                      <a16:creationId xmlns:a16="http://schemas.microsoft.com/office/drawing/2014/main" id="{2B4B9470-AB88-41AA-A85C-63AD9539F14C}"/>
                    </a:ext>
                  </a:extLst>
                </p:cNvPr>
                <p:cNvPicPr/>
                <p:nvPr/>
              </p:nvPicPr>
              <p:blipFill>
                <a:blip r:embed="rId34"/>
                <a:stretch>
                  <a:fillRect/>
                </a:stretch>
              </p:blipFill>
              <p:spPr>
                <a:xfrm>
                  <a:off x="9906147" y="3693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14996E0B-3E80-41EE-AEB5-9FBD8F2B740D}"/>
                    </a:ext>
                  </a:extLst>
                </p14:cNvPr>
                <p14:cNvContentPartPr/>
                <p14:nvPr/>
              </p14:nvContentPartPr>
              <p14:xfrm>
                <a:off x="9253107" y="3854760"/>
                <a:ext cx="72360" cy="9000"/>
              </p14:xfrm>
            </p:contentPart>
          </mc:Choice>
          <mc:Fallback xmlns="">
            <p:pic>
              <p:nvPicPr>
                <p:cNvPr id="180" name="Freihand 179">
                  <a:extLst>
                    <a:ext uri="{FF2B5EF4-FFF2-40B4-BE49-F238E27FC236}">
                      <a16:creationId xmlns:a16="http://schemas.microsoft.com/office/drawing/2014/main" id="{14996E0B-3E80-41EE-AEB5-9FBD8F2B740D}"/>
                    </a:ext>
                  </a:extLst>
                </p:cNvPr>
                <p:cNvPicPr/>
                <p:nvPr/>
              </p:nvPicPr>
              <p:blipFill>
                <a:blip r:embed="rId291"/>
                <a:stretch>
                  <a:fillRect/>
                </a:stretch>
              </p:blipFill>
              <p:spPr>
                <a:xfrm>
                  <a:off x="9248787" y="3850440"/>
                  <a:ext cx="81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F4A88BB3-3B25-4D61-80D4-C0F1724753C9}"/>
                    </a:ext>
                  </a:extLst>
                </p14:cNvPr>
                <p14:cNvContentPartPr/>
                <p14:nvPr/>
              </p14:nvContentPartPr>
              <p14:xfrm>
                <a:off x="9255267" y="3879960"/>
                <a:ext cx="70200" cy="12600"/>
              </p14:xfrm>
            </p:contentPart>
          </mc:Choice>
          <mc:Fallback xmlns="">
            <p:pic>
              <p:nvPicPr>
                <p:cNvPr id="181" name="Freihand 180">
                  <a:extLst>
                    <a:ext uri="{FF2B5EF4-FFF2-40B4-BE49-F238E27FC236}">
                      <a16:creationId xmlns:a16="http://schemas.microsoft.com/office/drawing/2014/main" id="{F4A88BB3-3B25-4D61-80D4-C0F1724753C9}"/>
                    </a:ext>
                  </a:extLst>
                </p:cNvPr>
                <p:cNvPicPr/>
                <p:nvPr/>
              </p:nvPicPr>
              <p:blipFill>
                <a:blip r:embed="rId293"/>
                <a:stretch>
                  <a:fillRect/>
                </a:stretch>
              </p:blipFill>
              <p:spPr>
                <a:xfrm>
                  <a:off x="9250947" y="3875640"/>
                  <a:ext cx="78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EC4EE7B2-DF11-47DC-B002-8708F5BF1232}"/>
                    </a:ext>
                  </a:extLst>
                </p14:cNvPr>
                <p14:cNvContentPartPr/>
                <p14:nvPr/>
              </p14:nvContentPartPr>
              <p14:xfrm>
                <a:off x="9291627" y="3811920"/>
                <a:ext cx="55800" cy="110160"/>
              </p14:xfrm>
            </p:contentPart>
          </mc:Choice>
          <mc:Fallback xmlns="">
            <p:pic>
              <p:nvPicPr>
                <p:cNvPr id="182" name="Freihand 181">
                  <a:extLst>
                    <a:ext uri="{FF2B5EF4-FFF2-40B4-BE49-F238E27FC236}">
                      <a16:creationId xmlns:a16="http://schemas.microsoft.com/office/drawing/2014/main" id="{EC4EE7B2-DF11-47DC-B002-8708F5BF1232}"/>
                    </a:ext>
                  </a:extLst>
                </p:cNvPr>
                <p:cNvPicPr/>
                <p:nvPr/>
              </p:nvPicPr>
              <p:blipFill>
                <a:blip r:embed="rId295"/>
                <a:stretch>
                  <a:fillRect/>
                </a:stretch>
              </p:blipFill>
              <p:spPr>
                <a:xfrm>
                  <a:off x="9287307" y="3807600"/>
                  <a:ext cx="6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B40ED74F-A441-46F0-A951-775B78244082}"/>
                    </a:ext>
                  </a:extLst>
                </p14:cNvPr>
                <p14:cNvContentPartPr/>
                <p14:nvPr/>
              </p14:nvContentPartPr>
              <p14:xfrm>
                <a:off x="10180467" y="3774120"/>
                <a:ext cx="250200" cy="82440"/>
              </p14:xfrm>
            </p:contentPart>
          </mc:Choice>
          <mc:Fallback xmlns="">
            <p:pic>
              <p:nvPicPr>
                <p:cNvPr id="183" name="Freihand 182">
                  <a:extLst>
                    <a:ext uri="{FF2B5EF4-FFF2-40B4-BE49-F238E27FC236}">
                      <a16:creationId xmlns:a16="http://schemas.microsoft.com/office/drawing/2014/main" id="{B40ED74F-A441-46F0-A951-775B78244082}"/>
                    </a:ext>
                  </a:extLst>
                </p:cNvPr>
                <p:cNvPicPr/>
                <p:nvPr/>
              </p:nvPicPr>
              <p:blipFill>
                <a:blip r:embed="rId297"/>
                <a:stretch>
                  <a:fillRect/>
                </a:stretch>
              </p:blipFill>
              <p:spPr>
                <a:xfrm>
                  <a:off x="10176147" y="3769800"/>
                  <a:ext cx="25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14550C8A-8A57-4B89-A211-334062775549}"/>
                    </a:ext>
                  </a:extLst>
                </p14:cNvPr>
                <p14:cNvContentPartPr/>
                <p14:nvPr/>
              </p14:nvContentPartPr>
              <p14:xfrm>
                <a:off x="10468107" y="3784200"/>
                <a:ext cx="182160" cy="49320"/>
              </p14:xfrm>
            </p:contentPart>
          </mc:Choice>
          <mc:Fallback xmlns="">
            <p:pic>
              <p:nvPicPr>
                <p:cNvPr id="184" name="Freihand 183">
                  <a:extLst>
                    <a:ext uri="{FF2B5EF4-FFF2-40B4-BE49-F238E27FC236}">
                      <a16:creationId xmlns:a16="http://schemas.microsoft.com/office/drawing/2014/main" id="{14550C8A-8A57-4B89-A211-334062775549}"/>
                    </a:ext>
                  </a:extLst>
                </p:cNvPr>
                <p:cNvPicPr/>
                <p:nvPr/>
              </p:nvPicPr>
              <p:blipFill>
                <a:blip r:embed="rId299"/>
                <a:stretch>
                  <a:fillRect/>
                </a:stretch>
              </p:blipFill>
              <p:spPr>
                <a:xfrm>
                  <a:off x="10463787" y="3779880"/>
                  <a:ext cx="190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6CB79767-9530-4E76-ABFC-1CDFF0BFA9DD}"/>
                    </a:ext>
                  </a:extLst>
                </p14:cNvPr>
                <p14:cNvContentPartPr/>
                <p14:nvPr/>
              </p14:nvContentPartPr>
              <p14:xfrm>
                <a:off x="10850427" y="3770520"/>
                <a:ext cx="110160" cy="62640"/>
              </p14:xfrm>
            </p:contentPart>
          </mc:Choice>
          <mc:Fallback xmlns="">
            <p:pic>
              <p:nvPicPr>
                <p:cNvPr id="185" name="Freihand 184">
                  <a:extLst>
                    <a:ext uri="{FF2B5EF4-FFF2-40B4-BE49-F238E27FC236}">
                      <a16:creationId xmlns:a16="http://schemas.microsoft.com/office/drawing/2014/main" id="{6CB79767-9530-4E76-ABFC-1CDFF0BFA9DD}"/>
                    </a:ext>
                  </a:extLst>
                </p:cNvPr>
                <p:cNvPicPr/>
                <p:nvPr/>
              </p:nvPicPr>
              <p:blipFill>
                <a:blip r:embed="rId301"/>
                <a:stretch>
                  <a:fillRect/>
                </a:stretch>
              </p:blipFill>
              <p:spPr>
                <a:xfrm>
                  <a:off x="10846107" y="3766200"/>
                  <a:ext cx="118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32FF5CEE-296B-4AB8-B3CE-3CC312A8E58F}"/>
                    </a:ext>
                  </a:extLst>
                </p14:cNvPr>
                <p14:cNvContentPartPr/>
                <p14:nvPr/>
              </p14:nvContentPartPr>
              <p14:xfrm>
                <a:off x="11130507" y="3676560"/>
                <a:ext cx="99360" cy="136800"/>
              </p14:xfrm>
            </p:contentPart>
          </mc:Choice>
          <mc:Fallback xmlns="">
            <p:pic>
              <p:nvPicPr>
                <p:cNvPr id="186" name="Freihand 185">
                  <a:extLst>
                    <a:ext uri="{FF2B5EF4-FFF2-40B4-BE49-F238E27FC236}">
                      <a16:creationId xmlns:a16="http://schemas.microsoft.com/office/drawing/2014/main" id="{32FF5CEE-296B-4AB8-B3CE-3CC312A8E58F}"/>
                    </a:ext>
                  </a:extLst>
                </p:cNvPr>
                <p:cNvPicPr/>
                <p:nvPr/>
              </p:nvPicPr>
              <p:blipFill>
                <a:blip r:embed="rId303"/>
                <a:stretch>
                  <a:fillRect/>
                </a:stretch>
              </p:blipFill>
              <p:spPr>
                <a:xfrm>
                  <a:off x="11126187" y="3672240"/>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95F2EB92-E95E-490C-BBC4-36297E33A749}"/>
                    </a:ext>
                  </a:extLst>
                </p14:cNvPr>
                <p14:cNvContentPartPr/>
                <p14:nvPr/>
              </p14:nvContentPartPr>
              <p14:xfrm>
                <a:off x="11244987" y="3747840"/>
                <a:ext cx="97200" cy="82080"/>
              </p14:xfrm>
            </p:contentPart>
          </mc:Choice>
          <mc:Fallback xmlns="">
            <p:pic>
              <p:nvPicPr>
                <p:cNvPr id="187" name="Freihand 186">
                  <a:extLst>
                    <a:ext uri="{FF2B5EF4-FFF2-40B4-BE49-F238E27FC236}">
                      <a16:creationId xmlns:a16="http://schemas.microsoft.com/office/drawing/2014/main" id="{95F2EB92-E95E-490C-BBC4-36297E33A749}"/>
                    </a:ext>
                  </a:extLst>
                </p:cNvPr>
                <p:cNvPicPr/>
                <p:nvPr/>
              </p:nvPicPr>
              <p:blipFill>
                <a:blip r:embed="rId305"/>
                <a:stretch>
                  <a:fillRect/>
                </a:stretch>
              </p:blipFill>
              <p:spPr>
                <a:xfrm>
                  <a:off x="11240667" y="3743520"/>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Freihand 187">
                  <a:extLst>
                    <a:ext uri="{FF2B5EF4-FFF2-40B4-BE49-F238E27FC236}">
                      <a16:creationId xmlns:a16="http://schemas.microsoft.com/office/drawing/2014/main" id="{0D7F37EF-DF2F-48C8-ADD4-9EF73E3DC86A}"/>
                    </a:ext>
                  </a:extLst>
                </p14:cNvPr>
                <p14:cNvContentPartPr/>
                <p14:nvPr/>
              </p14:nvContentPartPr>
              <p14:xfrm>
                <a:off x="11381427" y="3677280"/>
                <a:ext cx="76320" cy="128160"/>
              </p14:xfrm>
            </p:contentPart>
          </mc:Choice>
          <mc:Fallback xmlns="">
            <p:pic>
              <p:nvPicPr>
                <p:cNvPr id="188" name="Freihand 187">
                  <a:extLst>
                    <a:ext uri="{FF2B5EF4-FFF2-40B4-BE49-F238E27FC236}">
                      <a16:creationId xmlns:a16="http://schemas.microsoft.com/office/drawing/2014/main" id="{0D7F37EF-DF2F-48C8-ADD4-9EF73E3DC86A}"/>
                    </a:ext>
                  </a:extLst>
                </p:cNvPr>
                <p:cNvPicPr/>
                <p:nvPr/>
              </p:nvPicPr>
              <p:blipFill>
                <a:blip r:embed="rId307"/>
                <a:stretch>
                  <a:fillRect/>
                </a:stretch>
              </p:blipFill>
              <p:spPr>
                <a:xfrm>
                  <a:off x="11377107" y="3672960"/>
                  <a:ext cx="84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Freihand 188">
                  <a:extLst>
                    <a:ext uri="{FF2B5EF4-FFF2-40B4-BE49-F238E27FC236}">
                      <a16:creationId xmlns:a16="http://schemas.microsoft.com/office/drawing/2014/main" id="{A11D57A8-8D42-4331-8FA4-7FBB1138A648}"/>
                    </a:ext>
                  </a:extLst>
                </p14:cNvPr>
                <p14:cNvContentPartPr/>
                <p14:nvPr/>
              </p14:nvContentPartPr>
              <p14:xfrm>
                <a:off x="11468547" y="3702120"/>
                <a:ext cx="182160" cy="90720"/>
              </p14:xfrm>
            </p:contentPart>
          </mc:Choice>
          <mc:Fallback xmlns="">
            <p:pic>
              <p:nvPicPr>
                <p:cNvPr id="189" name="Freihand 188">
                  <a:extLst>
                    <a:ext uri="{FF2B5EF4-FFF2-40B4-BE49-F238E27FC236}">
                      <a16:creationId xmlns:a16="http://schemas.microsoft.com/office/drawing/2014/main" id="{A11D57A8-8D42-4331-8FA4-7FBB1138A648}"/>
                    </a:ext>
                  </a:extLst>
                </p:cNvPr>
                <p:cNvPicPr/>
                <p:nvPr/>
              </p:nvPicPr>
              <p:blipFill>
                <a:blip r:embed="rId309"/>
                <a:stretch>
                  <a:fillRect/>
                </a:stretch>
              </p:blipFill>
              <p:spPr>
                <a:xfrm>
                  <a:off x="11464227" y="3697800"/>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958F1F5B-0721-4800-80D9-74EBC1F7CEF7}"/>
                    </a:ext>
                  </a:extLst>
                </p14:cNvPr>
                <p14:cNvContentPartPr/>
                <p14:nvPr/>
              </p14:nvContentPartPr>
              <p14:xfrm>
                <a:off x="9533547" y="4038360"/>
                <a:ext cx="86760" cy="68760"/>
              </p14:xfrm>
            </p:contentPart>
          </mc:Choice>
          <mc:Fallback xmlns="">
            <p:pic>
              <p:nvPicPr>
                <p:cNvPr id="193" name="Freihand 192">
                  <a:extLst>
                    <a:ext uri="{FF2B5EF4-FFF2-40B4-BE49-F238E27FC236}">
                      <a16:creationId xmlns:a16="http://schemas.microsoft.com/office/drawing/2014/main" id="{958F1F5B-0721-4800-80D9-74EBC1F7CEF7}"/>
                    </a:ext>
                  </a:extLst>
                </p:cNvPr>
                <p:cNvPicPr/>
                <p:nvPr/>
              </p:nvPicPr>
              <p:blipFill>
                <a:blip r:embed="rId311"/>
                <a:stretch>
                  <a:fillRect/>
                </a:stretch>
              </p:blipFill>
              <p:spPr>
                <a:xfrm>
                  <a:off x="9529227" y="4034040"/>
                  <a:ext cx="95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991A4E2A-9A40-4B7E-9858-883894E5768F}"/>
                    </a:ext>
                  </a:extLst>
                </p14:cNvPr>
                <p14:cNvContentPartPr/>
                <p14:nvPr/>
              </p14:nvContentPartPr>
              <p14:xfrm>
                <a:off x="9622827" y="3999480"/>
                <a:ext cx="77400" cy="109800"/>
              </p14:xfrm>
            </p:contentPart>
          </mc:Choice>
          <mc:Fallback xmlns="">
            <p:pic>
              <p:nvPicPr>
                <p:cNvPr id="194" name="Freihand 193">
                  <a:extLst>
                    <a:ext uri="{FF2B5EF4-FFF2-40B4-BE49-F238E27FC236}">
                      <a16:creationId xmlns:a16="http://schemas.microsoft.com/office/drawing/2014/main" id="{991A4E2A-9A40-4B7E-9858-883894E5768F}"/>
                    </a:ext>
                  </a:extLst>
                </p:cNvPr>
                <p:cNvPicPr/>
                <p:nvPr/>
              </p:nvPicPr>
              <p:blipFill>
                <a:blip r:embed="rId313"/>
                <a:stretch>
                  <a:fillRect/>
                </a:stretch>
              </p:blipFill>
              <p:spPr>
                <a:xfrm>
                  <a:off x="9618507" y="3995160"/>
                  <a:ext cx="86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EBC8975-2704-48F7-AB43-3639202E6430}"/>
                    </a:ext>
                  </a:extLst>
                </p14:cNvPr>
                <p14:cNvContentPartPr/>
                <p14:nvPr/>
              </p14:nvContentPartPr>
              <p14:xfrm>
                <a:off x="9714627" y="4031520"/>
                <a:ext cx="177480" cy="57240"/>
              </p14:xfrm>
            </p:contentPart>
          </mc:Choice>
          <mc:Fallback xmlns="">
            <p:pic>
              <p:nvPicPr>
                <p:cNvPr id="195" name="Freihand 194">
                  <a:extLst>
                    <a:ext uri="{FF2B5EF4-FFF2-40B4-BE49-F238E27FC236}">
                      <a16:creationId xmlns:a16="http://schemas.microsoft.com/office/drawing/2014/main" id="{9EBC8975-2704-48F7-AB43-3639202E6430}"/>
                    </a:ext>
                  </a:extLst>
                </p:cNvPr>
                <p:cNvPicPr/>
                <p:nvPr/>
              </p:nvPicPr>
              <p:blipFill>
                <a:blip r:embed="rId315"/>
                <a:stretch>
                  <a:fillRect/>
                </a:stretch>
              </p:blipFill>
              <p:spPr>
                <a:xfrm>
                  <a:off x="9710307" y="4027200"/>
                  <a:ext cx="186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C647723A-6F67-4188-B383-29DECDA97B66}"/>
                    </a:ext>
                  </a:extLst>
                </p14:cNvPr>
                <p14:cNvContentPartPr/>
                <p14:nvPr/>
              </p14:nvContentPartPr>
              <p14:xfrm>
                <a:off x="9993267" y="3990480"/>
                <a:ext cx="73800" cy="103320"/>
              </p14:xfrm>
            </p:contentPart>
          </mc:Choice>
          <mc:Fallback xmlns="">
            <p:pic>
              <p:nvPicPr>
                <p:cNvPr id="197" name="Freihand 196">
                  <a:extLst>
                    <a:ext uri="{FF2B5EF4-FFF2-40B4-BE49-F238E27FC236}">
                      <a16:creationId xmlns:a16="http://schemas.microsoft.com/office/drawing/2014/main" id="{C647723A-6F67-4188-B383-29DECDA97B66}"/>
                    </a:ext>
                  </a:extLst>
                </p:cNvPr>
                <p:cNvPicPr/>
                <p:nvPr/>
              </p:nvPicPr>
              <p:blipFill>
                <a:blip r:embed="rId317"/>
                <a:stretch>
                  <a:fillRect/>
                </a:stretch>
              </p:blipFill>
              <p:spPr>
                <a:xfrm>
                  <a:off x="9988947" y="3986160"/>
                  <a:ext cx="8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27DFF3C6-1435-405D-B22A-D0D8B61BF264}"/>
                    </a:ext>
                  </a:extLst>
                </p14:cNvPr>
                <p14:cNvContentPartPr/>
                <p14:nvPr/>
              </p14:nvContentPartPr>
              <p14:xfrm>
                <a:off x="10049787" y="3990480"/>
                <a:ext cx="11160" cy="111960"/>
              </p14:xfrm>
            </p:contentPart>
          </mc:Choice>
          <mc:Fallback xmlns="">
            <p:pic>
              <p:nvPicPr>
                <p:cNvPr id="198" name="Freihand 197">
                  <a:extLst>
                    <a:ext uri="{FF2B5EF4-FFF2-40B4-BE49-F238E27FC236}">
                      <a16:creationId xmlns:a16="http://schemas.microsoft.com/office/drawing/2014/main" id="{27DFF3C6-1435-405D-B22A-D0D8B61BF264}"/>
                    </a:ext>
                  </a:extLst>
                </p:cNvPr>
                <p:cNvPicPr/>
                <p:nvPr/>
              </p:nvPicPr>
              <p:blipFill>
                <a:blip r:embed="rId319"/>
                <a:stretch>
                  <a:fillRect/>
                </a:stretch>
              </p:blipFill>
              <p:spPr>
                <a:xfrm>
                  <a:off x="10045467" y="3986160"/>
                  <a:ext cx="1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87B32154-B3C0-4CF0-9C35-F371A73DE923}"/>
                    </a:ext>
                  </a:extLst>
                </p14:cNvPr>
                <p14:cNvContentPartPr/>
                <p14:nvPr/>
              </p14:nvContentPartPr>
              <p14:xfrm>
                <a:off x="10000107" y="4051320"/>
                <a:ext cx="83880" cy="5760"/>
              </p14:xfrm>
            </p:contentPart>
          </mc:Choice>
          <mc:Fallback xmlns="">
            <p:pic>
              <p:nvPicPr>
                <p:cNvPr id="199" name="Freihand 198">
                  <a:extLst>
                    <a:ext uri="{FF2B5EF4-FFF2-40B4-BE49-F238E27FC236}">
                      <a16:creationId xmlns:a16="http://schemas.microsoft.com/office/drawing/2014/main" id="{87B32154-B3C0-4CF0-9C35-F371A73DE923}"/>
                    </a:ext>
                  </a:extLst>
                </p:cNvPr>
                <p:cNvPicPr/>
                <p:nvPr/>
              </p:nvPicPr>
              <p:blipFill>
                <a:blip r:embed="rId321"/>
                <a:stretch>
                  <a:fillRect/>
                </a:stretch>
              </p:blipFill>
              <p:spPr>
                <a:xfrm>
                  <a:off x="9995787" y="4047000"/>
                  <a:ext cx="92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4D777786-5CB6-4CDE-8AC3-2747691C5EFA}"/>
                    </a:ext>
                  </a:extLst>
                </p14:cNvPr>
                <p14:cNvContentPartPr/>
                <p14:nvPr/>
              </p14:nvContentPartPr>
              <p14:xfrm>
                <a:off x="10198107" y="4009920"/>
                <a:ext cx="113760" cy="65160"/>
              </p14:xfrm>
            </p:contentPart>
          </mc:Choice>
          <mc:Fallback xmlns="">
            <p:pic>
              <p:nvPicPr>
                <p:cNvPr id="200" name="Freihand 199">
                  <a:extLst>
                    <a:ext uri="{FF2B5EF4-FFF2-40B4-BE49-F238E27FC236}">
                      <a16:creationId xmlns:a16="http://schemas.microsoft.com/office/drawing/2014/main" id="{4D777786-5CB6-4CDE-8AC3-2747691C5EFA}"/>
                    </a:ext>
                  </a:extLst>
                </p:cNvPr>
                <p:cNvPicPr/>
                <p:nvPr/>
              </p:nvPicPr>
              <p:blipFill>
                <a:blip r:embed="rId323"/>
                <a:stretch>
                  <a:fillRect/>
                </a:stretch>
              </p:blipFill>
              <p:spPr>
                <a:xfrm>
                  <a:off x="10193787" y="4005600"/>
                  <a:ext cx="12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4038C7C2-AFAC-4FFC-B8F5-F889A685FD46}"/>
                    </a:ext>
                  </a:extLst>
                </p14:cNvPr>
                <p14:cNvContentPartPr/>
                <p14:nvPr/>
              </p14:nvContentPartPr>
              <p14:xfrm>
                <a:off x="10330587" y="4001640"/>
                <a:ext cx="13320" cy="97200"/>
              </p14:xfrm>
            </p:contentPart>
          </mc:Choice>
          <mc:Fallback xmlns="">
            <p:pic>
              <p:nvPicPr>
                <p:cNvPr id="201" name="Freihand 200">
                  <a:extLst>
                    <a:ext uri="{FF2B5EF4-FFF2-40B4-BE49-F238E27FC236}">
                      <a16:creationId xmlns:a16="http://schemas.microsoft.com/office/drawing/2014/main" id="{4038C7C2-AFAC-4FFC-B8F5-F889A685FD46}"/>
                    </a:ext>
                  </a:extLst>
                </p:cNvPr>
                <p:cNvPicPr/>
                <p:nvPr/>
              </p:nvPicPr>
              <p:blipFill>
                <a:blip r:embed="rId325"/>
                <a:stretch>
                  <a:fillRect/>
                </a:stretch>
              </p:blipFill>
              <p:spPr>
                <a:xfrm>
                  <a:off x="10326267" y="3997320"/>
                  <a:ext cx="2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0F17FFA4-7A53-46A9-8631-F286A4A3D4D6}"/>
                    </a:ext>
                  </a:extLst>
                </p14:cNvPr>
                <p14:cNvContentPartPr/>
                <p14:nvPr/>
              </p14:nvContentPartPr>
              <p14:xfrm>
                <a:off x="10396827" y="3936840"/>
                <a:ext cx="88920" cy="135720"/>
              </p14:xfrm>
            </p:contentPart>
          </mc:Choice>
          <mc:Fallback xmlns="">
            <p:pic>
              <p:nvPicPr>
                <p:cNvPr id="202" name="Freihand 201">
                  <a:extLst>
                    <a:ext uri="{FF2B5EF4-FFF2-40B4-BE49-F238E27FC236}">
                      <a16:creationId xmlns:a16="http://schemas.microsoft.com/office/drawing/2014/main" id="{0F17FFA4-7A53-46A9-8631-F286A4A3D4D6}"/>
                    </a:ext>
                  </a:extLst>
                </p:cNvPr>
                <p:cNvPicPr/>
                <p:nvPr/>
              </p:nvPicPr>
              <p:blipFill>
                <a:blip r:embed="rId327"/>
                <a:stretch>
                  <a:fillRect/>
                </a:stretch>
              </p:blipFill>
              <p:spPr>
                <a:xfrm>
                  <a:off x="10392507" y="3932520"/>
                  <a:ext cx="9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2EA9810C-0BC3-404B-ABB9-D0B19B9BF07D}"/>
                    </a:ext>
                  </a:extLst>
                </p14:cNvPr>
                <p14:cNvContentPartPr/>
                <p14:nvPr/>
              </p14:nvContentPartPr>
              <p14:xfrm>
                <a:off x="10333107" y="3900480"/>
                <a:ext cx="360" cy="360"/>
              </p14:xfrm>
            </p:contentPart>
          </mc:Choice>
          <mc:Fallback xmlns="">
            <p:pic>
              <p:nvPicPr>
                <p:cNvPr id="203" name="Freihand 202">
                  <a:extLst>
                    <a:ext uri="{FF2B5EF4-FFF2-40B4-BE49-F238E27FC236}">
                      <a16:creationId xmlns:a16="http://schemas.microsoft.com/office/drawing/2014/main" id="{2EA9810C-0BC3-404B-ABB9-D0B19B9BF07D}"/>
                    </a:ext>
                  </a:extLst>
                </p:cNvPr>
                <p:cNvPicPr/>
                <p:nvPr/>
              </p:nvPicPr>
              <p:blipFill>
                <a:blip r:embed="rId34"/>
                <a:stretch>
                  <a:fillRect/>
                </a:stretch>
              </p:blipFill>
              <p:spPr>
                <a:xfrm>
                  <a:off x="10328787" y="389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D9E5283F-0FEF-46BC-B2E0-38ECB235C179}"/>
                    </a:ext>
                  </a:extLst>
                </p14:cNvPr>
                <p14:cNvContentPartPr/>
                <p14:nvPr/>
              </p14:nvContentPartPr>
              <p14:xfrm>
                <a:off x="10615707" y="4017840"/>
                <a:ext cx="119520" cy="68400"/>
              </p14:xfrm>
            </p:contentPart>
          </mc:Choice>
          <mc:Fallback xmlns="">
            <p:pic>
              <p:nvPicPr>
                <p:cNvPr id="204" name="Freihand 203">
                  <a:extLst>
                    <a:ext uri="{FF2B5EF4-FFF2-40B4-BE49-F238E27FC236}">
                      <a16:creationId xmlns:a16="http://schemas.microsoft.com/office/drawing/2014/main" id="{D9E5283F-0FEF-46BC-B2E0-38ECB235C179}"/>
                    </a:ext>
                  </a:extLst>
                </p:cNvPr>
                <p:cNvPicPr/>
                <p:nvPr/>
              </p:nvPicPr>
              <p:blipFill>
                <a:blip r:embed="rId330"/>
                <a:stretch>
                  <a:fillRect/>
                </a:stretch>
              </p:blipFill>
              <p:spPr>
                <a:xfrm>
                  <a:off x="10611387" y="4013520"/>
                  <a:ext cx="128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FBFBD307-F3C9-4141-947B-AE25A079EE09}"/>
                    </a:ext>
                  </a:extLst>
                </p14:cNvPr>
                <p14:cNvContentPartPr/>
                <p14:nvPr/>
              </p14:nvContentPartPr>
              <p14:xfrm>
                <a:off x="10827027" y="3936840"/>
                <a:ext cx="89280" cy="126360"/>
              </p14:xfrm>
            </p:contentPart>
          </mc:Choice>
          <mc:Fallback xmlns="">
            <p:pic>
              <p:nvPicPr>
                <p:cNvPr id="205" name="Freihand 204">
                  <a:extLst>
                    <a:ext uri="{FF2B5EF4-FFF2-40B4-BE49-F238E27FC236}">
                      <a16:creationId xmlns:a16="http://schemas.microsoft.com/office/drawing/2014/main" id="{FBFBD307-F3C9-4141-947B-AE25A079EE09}"/>
                    </a:ext>
                  </a:extLst>
                </p:cNvPr>
                <p:cNvPicPr/>
                <p:nvPr/>
              </p:nvPicPr>
              <p:blipFill>
                <a:blip r:embed="rId332"/>
                <a:stretch>
                  <a:fillRect/>
                </a:stretch>
              </p:blipFill>
              <p:spPr>
                <a:xfrm>
                  <a:off x="10822707" y="3932520"/>
                  <a:ext cx="97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906646A8-CDE4-4E01-BFF6-01971A9176DA}"/>
                    </a:ext>
                  </a:extLst>
                </p14:cNvPr>
                <p14:cNvContentPartPr/>
                <p14:nvPr/>
              </p14:nvContentPartPr>
              <p14:xfrm>
                <a:off x="10924587" y="4004520"/>
                <a:ext cx="68760" cy="73080"/>
              </p14:xfrm>
            </p:contentPart>
          </mc:Choice>
          <mc:Fallback xmlns="">
            <p:pic>
              <p:nvPicPr>
                <p:cNvPr id="206" name="Freihand 205">
                  <a:extLst>
                    <a:ext uri="{FF2B5EF4-FFF2-40B4-BE49-F238E27FC236}">
                      <a16:creationId xmlns:a16="http://schemas.microsoft.com/office/drawing/2014/main" id="{906646A8-CDE4-4E01-BFF6-01971A9176DA}"/>
                    </a:ext>
                  </a:extLst>
                </p:cNvPr>
                <p:cNvPicPr/>
                <p:nvPr/>
              </p:nvPicPr>
              <p:blipFill>
                <a:blip r:embed="rId334"/>
                <a:stretch>
                  <a:fillRect/>
                </a:stretch>
              </p:blipFill>
              <p:spPr>
                <a:xfrm>
                  <a:off x="10920267" y="4000200"/>
                  <a:ext cx="7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FE37196B-C7AF-460B-B1AC-3DE68CCA6AF5}"/>
                    </a:ext>
                  </a:extLst>
                </p14:cNvPr>
                <p14:cNvContentPartPr/>
                <p14:nvPr/>
              </p14:nvContentPartPr>
              <p14:xfrm>
                <a:off x="11036187" y="3947280"/>
                <a:ext cx="76680" cy="101880"/>
              </p14:xfrm>
            </p:contentPart>
          </mc:Choice>
          <mc:Fallback xmlns="">
            <p:pic>
              <p:nvPicPr>
                <p:cNvPr id="207" name="Freihand 206">
                  <a:extLst>
                    <a:ext uri="{FF2B5EF4-FFF2-40B4-BE49-F238E27FC236}">
                      <a16:creationId xmlns:a16="http://schemas.microsoft.com/office/drawing/2014/main" id="{FE37196B-C7AF-460B-B1AC-3DE68CCA6AF5}"/>
                    </a:ext>
                  </a:extLst>
                </p:cNvPr>
                <p:cNvPicPr/>
                <p:nvPr/>
              </p:nvPicPr>
              <p:blipFill>
                <a:blip r:embed="rId336"/>
                <a:stretch>
                  <a:fillRect/>
                </a:stretch>
              </p:blipFill>
              <p:spPr>
                <a:xfrm>
                  <a:off x="11031867" y="3942960"/>
                  <a:ext cx="85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503BB0C8-0F30-4CC2-8A75-D10D69C2ECFC}"/>
                    </a:ext>
                  </a:extLst>
                </p14:cNvPr>
                <p14:cNvContentPartPr/>
                <p14:nvPr/>
              </p14:nvContentPartPr>
              <p14:xfrm>
                <a:off x="11154267" y="3975000"/>
                <a:ext cx="180360" cy="75600"/>
              </p14:xfrm>
            </p:contentPart>
          </mc:Choice>
          <mc:Fallback xmlns="">
            <p:pic>
              <p:nvPicPr>
                <p:cNvPr id="208" name="Freihand 207">
                  <a:extLst>
                    <a:ext uri="{FF2B5EF4-FFF2-40B4-BE49-F238E27FC236}">
                      <a16:creationId xmlns:a16="http://schemas.microsoft.com/office/drawing/2014/main" id="{503BB0C8-0F30-4CC2-8A75-D10D69C2ECFC}"/>
                    </a:ext>
                  </a:extLst>
                </p:cNvPr>
                <p:cNvPicPr/>
                <p:nvPr/>
              </p:nvPicPr>
              <p:blipFill>
                <a:blip r:embed="rId338"/>
                <a:stretch>
                  <a:fillRect/>
                </a:stretch>
              </p:blipFill>
              <p:spPr>
                <a:xfrm>
                  <a:off x="11149947" y="3970680"/>
                  <a:ext cx="18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213773AE-5F4A-4223-9DB3-E00FE6E5FB95}"/>
                    </a:ext>
                  </a:extLst>
                </p14:cNvPr>
                <p14:cNvContentPartPr/>
                <p14:nvPr/>
              </p14:nvContentPartPr>
              <p14:xfrm>
                <a:off x="11700027" y="3742080"/>
                <a:ext cx="190800" cy="313560"/>
              </p14:xfrm>
            </p:contentPart>
          </mc:Choice>
          <mc:Fallback xmlns="">
            <p:pic>
              <p:nvPicPr>
                <p:cNvPr id="209" name="Freihand 208">
                  <a:extLst>
                    <a:ext uri="{FF2B5EF4-FFF2-40B4-BE49-F238E27FC236}">
                      <a16:creationId xmlns:a16="http://schemas.microsoft.com/office/drawing/2014/main" id="{213773AE-5F4A-4223-9DB3-E00FE6E5FB95}"/>
                    </a:ext>
                  </a:extLst>
                </p:cNvPr>
                <p:cNvPicPr/>
                <p:nvPr/>
              </p:nvPicPr>
              <p:blipFill>
                <a:blip r:embed="rId340"/>
                <a:stretch>
                  <a:fillRect/>
                </a:stretch>
              </p:blipFill>
              <p:spPr>
                <a:xfrm>
                  <a:off x="11695707" y="3737760"/>
                  <a:ext cx="199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6CD222A9-8766-4D6D-823F-C7F30B0CCB81}"/>
                    </a:ext>
                  </a:extLst>
                </p14:cNvPr>
                <p14:cNvContentPartPr/>
                <p14:nvPr/>
              </p14:nvContentPartPr>
              <p14:xfrm>
                <a:off x="11646747" y="3965280"/>
                <a:ext cx="355320" cy="181440"/>
              </p14:xfrm>
            </p:contentPart>
          </mc:Choice>
          <mc:Fallback xmlns="">
            <p:pic>
              <p:nvPicPr>
                <p:cNvPr id="210" name="Freihand 209">
                  <a:extLst>
                    <a:ext uri="{FF2B5EF4-FFF2-40B4-BE49-F238E27FC236}">
                      <a16:creationId xmlns:a16="http://schemas.microsoft.com/office/drawing/2014/main" id="{6CD222A9-8766-4D6D-823F-C7F30B0CCB81}"/>
                    </a:ext>
                  </a:extLst>
                </p:cNvPr>
                <p:cNvPicPr/>
                <p:nvPr/>
              </p:nvPicPr>
              <p:blipFill>
                <a:blip r:embed="rId342"/>
                <a:stretch>
                  <a:fillRect/>
                </a:stretch>
              </p:blipFill>
              <p:spPr>
                <a:xfrm>
                  <a:off x="11642427" y="3960960"/>
                  <a:ext cx="363960" cy="190080"/>
                </a:xfrm>
                <a:prstGeom prst="rect">
                  <a:avLst/>
                </a:prstGeom>
              </p:spPr>
            </p:pic>
          </mc:Fallback>
        </mc:AlternateContent>
      </p:grpSp>
      <p:grpSp>
        <p:nvGrpSpPr>
          <p:cNvPr id="502" name="Gruppieren 501">
            <a:extLst>
              <a:ext uri="{FF2B5EF4-FFF2-40B4-BE49-F238E27FC236}">
                <a16:creationId xmlns:a16="http://schemas.microsoft.com/office/drawing/2014/main" id="{4B702079-BE38-4194-BDCC-0605AED0D2EA}"/>
              </a:ext>
            </a:extLst>
          </p:cNvPr>
          <p:cNvGrpSpPr/>
          <p:nvPr/>
        </p:nvGrpSpPr>
        <p:grpSpPr>
          <a:xfrm>
            <a:off x="170307" y="3468480"/>
            <a:ext cx="8334000" cy="3153240"/>
            <a:chOff x="170307" y="3468480"/>
            <a:chExt cx="8334000" cy="3153240"/>
          </a:xfrm>
        </p:grpSpPr>
        <mc:AlternateContent xmlns:mc="http://schemas.openxmlformats.org/markup-compatibility/2006">
          <mc:Choice xmlns:p14="http://schemas.microsoft.com/office/powerpoint/2010/main" Requires="p14">
            <p:contentPart p14:bwMode="auto" r:id="rId343">
              <p14:nvContentPartPr>
                <p14:cNvPr id="192" name="Freihand 191">
                  <a:extLst>
                    <a:ext uri="{FF2B5EF4-FFF2-40B4-BE49-F238E27FC236}">
                      <a16:creationId xmlns:a16="http://schemas.microsoft.com/office/drawing/2014/main" id="{6C350C66-027A-4141-AE82-58045E25F6DE}"/>
                    </a:ext>
                  </a:extLst>
                </p14:cNvPr>
                <p14:cNvContentPartPr/>
                <p14:nvPr/>
              </p14:nvContentPartPr>
              <p14:xfrm>
                <a:off x="3607227" y="4059240"/>
                <a:ext cx="360" cy="360"/>
              </p14:xfrm>
            </p:contentPart>
          </mc:Choice>
          <mc:Fallback>
            <p:pic>
              <p:nvPicPr>
                <p:cNvPr id="192" name="Freihand 191">
                  <a:extLst>
                    <a:ext uri="{FF2B5EF4-FFF2-40B4-BE49-F238E27FC236}">
                      <a16:creationId xmlns:a16="http://schemas.microsoft.com/office/drawing/2014/main" id="{6C350C66-027A-4141-AE82-58045E25F6DE}"/>
                    </a:ext>
                  </a:extLst>
                </p:cNvPr>
                <p:cNvPicPr/>
                <p:nvPr/>
              </p:nvPicPr>
              <p:blipFill>
                <a:blip r:embed="rId344"/>
                <a:stretch>
                  <a:fillRect/>
                </a:stretch>
              </p:blipFill>
              <p:spPr>
                <a:xfrm>
                  <a:off x="3602907" y="4054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 name="Freihand 210">
                  <a:extLst>
                    <a:ext uri="{FF2B5EF4-FFF2-40B4-BE49-F238E27FC236}">
                      <a16:creationId xmlns:a16="http://schemas.microsoft.com/office/drawing/2014/main" id="{D31BA459-F27D-4DE4-9E6D-38EF4936B9C9}"/>
                    </a:ext>
                  </a:extLst>
                </p14:cNvPr>
                <p14:cNvContentPartPr/>
                <p14:nvPr/>
              </p14:nvContentPartPr>
              <p14:xfrm>
                <a:off x="4096107" y="4228800"/>
                <a:ext cx="374040" cy="79200"/>
              </p14:xfrm>
            </p:contentPart>
          </mc:Choice>
          <mc:Fallback>
            <p:pic>
              <p:nvPicPr>
                <p:cNvPr id="211" name="Freihand 210">
                  <a:extLst>
                    <a:ext uri="{FF2B5EF4-FFF2-40B4-BE49-F238E27FC236}">
                      <a16:creationId xmlns:a16="http://schemas.microsoft.com/office/drawing/2014/main" id="{D31BA459-F27D-4DE4-9E6D-38EF4936B9C9}"/>
                    </a:ext>
                  </a:extLst>
                </p:cNvPr>
                <p:cNvPicPr/>
                <p:nvPr/>
              </p:nvPicPr>
              <p:blipFill>
                <a:blip r:embed="rId346"/>
                <a:stretch>
                  <a:fillRect/>
                </a:stretch>
              </p:blipFill>
              <p:spPr>
                <a:xfrm>
                  <a:off x="4091787" y="4224480"/>
                  <a:ext cx="382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0B4B04A8-DD17-4195-AFCD-1F26BE613A73}"/>
                    </a:ext>
                  </a:extLst>
                </p14:cNvPr>
                <p14:cNvContentPartPr/>
                <p14:nvPr/>
              </p14:nvContentPartPr>
              <p14:xfrm>
                <a:off x="4513707" y="4232760"/>
                <a:ext cx="84960" cy="65880"/>
              </p14:xfrm>
            </p:contentPart>
          </mc:Choice>
          <mc:Fallback>
            <p:pic>
              <p:nvPicPr>
                <p:cNvPr id="213" name="Freihand 212">
                  <a:extLst>
                    <a:ext uri="{FF2B5EF4-FFF2-40B4-BE49-F238E27FC236}">
                      <a16:creationId xmlns:a16="http://schemas.microsoft.com/office/drawing/2014/main" id="{0B4B04A8-DD17-4195-AFCD-1F26BE613A73}"/>
                    </a:ext>
                  </a:extLst>
                </p:cNvPr>
                <p:cNvPicPr/>
                <p:nvPr/>
              </p:nvPicPr>
              <p:blipFill>
                <a:blip r:embed="rId348"/>
                <a:stretch>
                  <a:fillRect/>
                </a:stretch>
              </p:blipFill>
              <p:spPr>
                <a:xfrm>
                  <a:off x="4509387" y="4228440"/>
                  <a:ext cx="93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4" name="Freihand 213">
                  <a:extLst>
                    <a:ext uri="{FF2B5EF4-FFF2-40B4-BE49-F238E27FC236}">
                      <a16:creationId xmlns:a16="http://schemas.microsoft.com/office/drawing/2014/main" id="{46811046-F895-42BF-9470-83423BAF2161}"/>
                    </a:ext>
                  </a:extLst>
                </p14:cNvPr>
                <p14:cNvContentPartPr/>
                <p14:nvPr/>
              </p14:nvContentPartPr>
              <p14:xfrm>
                <a:off x="4602267" y="4206480"/>
                <a:ext cx="205920" cy="235080"/>
              </p14:xfrm>
            </p:contentPart>
          </mc:Choice>
          <mc:Fallback>
            <p:pic>
              <p:nvPicPr>
                <p:cNvPr id="214" name="Freihand 213">
                  <a:extLst>
                    <a:ext uri="{FF2B5EF4-FFF2-40B4-BE49-F238E27FC236}">
                      <a16:creationId xmlns:a16="http://schemas.microsoft.com/office/drawing/2014/main" id="{46811046-F895-42BF-9470-83423BAF2161}"/>
                    </a:ext>
                  </a:extLst>
                </p:cNvPr>
                <p:cNvPicPr/>
                <p:nvPr/>
              </p:nvPicPr>
              <p:blipFill>
                <a:blip r:embed="rId350"/>
                <a:stretch>
                  <a:fillRect/>
                </a:stretch>
              </p:blipFill>
              <p:spPr>
                <a:xfrm>
                  <a:off x="4597947" y="4202160"/>
                  <a:ext cx="214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0576A4B9-7EDC-4055-AF96-8D1C8E6CDBB7}"/>
                    </a:ext>
                  </a:extLst>
                </p14:cNvPr>
                <p14:cNvContentPartPr/>
                <p14:nvPr/>
              </p14:nvContentPartPr>
              <p14:xfrm>
                <a:off x="4819347" y="4168320"/>
                <a:ext cx="11880" cy="31680"/>
              </p14:xfrm>
            </p:contentPart>
          </mc:Choice>
          <mc:Fallback>
            <p:pic>
              <p:nvPicPr>
                <p:cNvPr id="215" name="Freihand 214">
                  <a:extLst>
                    <a:ext uri="{FF2B5EF4-FFF2-40B4-BE49-F238E27FC236}">
                      <a16:creationId xmlns:a16="http://schemas.microsoft.com/office/drawing/2014/main" id="{0576A4B9-7EDC-4055-AF96-8D1C8E6CDBB7}"/>
                    </a:ext>
                  </a:extLst>
                </p:cNvPr>
                <p:cNvPicPr/>
                <p:nvPr/>
              </p:nvPicPr>
              <p:blipFill>
                <a:blip r:embed="rId352"/>
                <a:stretch>
                  <a:fillRect/>
                </a:stretch>
              </p:blipFill>
              <p:spPr>
                <a:xfrm>
                  <a:off x="4815027" y="4164000"/>
                  <a:ext cx="20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7A628158-C876-4896-95CF-766B9E1643CB}"/>
                    </a:ext>
                  </a:extLst>
                </p14:cNvPr>
                <p14:cNvContentPartPr/>
                <p14:nvPr/>
              </p14:nvContentPartPr>
              <p14:xfrm>
                <a:off x="4876227" y="4136640"/>
                <a:ext cx="162000" cy="149040"/>
              </p14:xfrm>
            </p:contentPart>
          </mc:Choice>
          <mc:Fallback>
            <p:pic>
              <p:nvPicPr>
                <p:cNvPr id="216" name="Freihand 215">
                  <a:extLst>
                    <a:ext uri="{FF2B5EF4-FFF2-40B4-BE49-F238E27FC236}">
                      <a16:creationId xmlns:a16="http://schemas.microsoft.com/office/drawing/2014/main" id="{7A628158-C876-4896-95CF-766B9E1643CB}"/>
                    </a:ext>
                  </a:extLst>
                </p:cNvPr>
                <p:cNvPicPr/>
                <p:nvPr/>
              </p:nvPicPr>
              <p:blipFill>
                <a:blip r:embed="rId354"/>
                <a:stretch>
                  <a:fillRect/>
                </a:stretch>
              </p:blipFill>
              <p:spPr>
                <a:xfrm>
                  <a:off x="4871907" y="4132320"/>
                  <a:ext cx="170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7" name="Freihand 216">
                  <a:extLst>
                    <a:ext uri="{FF2B5EF4-FFF2-40B4-BE49-F238E27FC236}">
                      <a16:creationId xmlns:a16="http://schemas.microsoft.com/office/drawing/2014/main" id="{A65605A4-06AA-44E1-9054-09F448144C34}"/>
                    </a:ext>
                  </a:extLst>
                </p14:cNvPr>
                <p14:cNvContentPartPr/>
                <p14:nvPr/>
              </p14:nvContentPartPr>
              <p14:xfrm>
                <a:off x="5050107" y="4128000"/>
                <a:ext cx="90360" cy="113040"/>
              </p14:xfrm>
            </p:contentPart>
          </mc:Choice>
          <mc:Fallback>
            <p:pic>
              <p:nvPicPr>
                <p:cNvPr id="217" name="Freihand 216">
                  <a:extLst>
                    <a:ext uri="{FF2B5EF4-FFF2-40B4-BE49-F238E27FC236}">
                      <a16:creationId xmlns:a16="http://schemas.microsoft.com/office/drawing/2014/main" id="{A65605A4-06AA-44E1-9054-09F448144C34}"/>
                    </a:ext>
                  </a:extLst>
                </p:cNvPr>
                <p:cNvPicPr/>
                <p:nvPr/>
              </p:nvPicPr>
              <p:blipFill>
                <a:blip r:embed="rId356"/>
                <a:stretch>
                  <a:fillRect/>
                </a:stretch>
              </p:blipFill>
              <p:spPr>
                <a:xfrm>
                  <a:off x="5045787" y="4123680"/>
                  <a:ext cx="99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8" name="Freihand 217">
                  <a:extLst>
                    <a:ext uri="{FF2B5EF4-FFF2-40B4-BE49-F238E27FC236}">
                      <a16:creationId xmlns:a16="http://schemas.microsoft.com/office/drawing/2014/main" id="{CAD01D1B-412D-4C57-BB85-DC26AA67D4F4}"/>
                    </a:ext>
                  </a:extLst>
                </p14:cNvPr>
                <p14:cNvContentPartPr/>
                <p14:nvPr/>
              </p14:nvContentPartPr>
              <p14:xfrm>
                <a:off x="4526307" y="4100280"/>
                <a:ext cx="75600" cy="36360"/>
              </p14:xfrm>
            </p:contentPart>
          </mc:Choice>
          <mc:Fallback>
            <p:pic>
              <p:nvPicPr>
                <p:cNvPr id="218" name="Freihand 217">
                  <a:extLst>
                    <a:ext uri="{FF2B5EF4-FFF2-40B4-BE49-F238E27FC236}">
                      <a16:creationId xmlns:a16="http://schemas.microsoft.com/office/drawing/2014/main" id="{CAD01D1B-412D-4C57-BB85-DC26AA67D4F4}"/>
                    </a:ext>
                  </a:extLst>
                </p:cNvPr>
                <p:cNvPicPr/>
                <p:nvPr/>
              </p:nvPicPr>
              <p:blipFill>
                <a:blip r:embed="rId358"/>
                <a:stretch>
                  <a:fillRect/>
                </a:stretch>
              </p:blipFill>
              <p:spPr>
                <a:xfrm>
                  <a:off x="4521987" y="4095960"/>
                  <a:ext cx="84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9" name="Freihand 218">
                  <a:extLst>
                    <a:ext uri="{FF2B5EF4-FFF2-40B4-BE49-F238E27FC236}">
                      <a16:creationId xmlns:a16="http://schemas.microsoft.com/office/drawing/2014/main" id="{72E8F0AE-5ED4-49F8-BDB0-F7D36B911DFA}"/>
                    </a:ext>
                  </a:extLst>
                </p14:cNvPr>
                <p14:cNvContentPartPr/>
                <p14:nvPr/>
              </p14:nvContentPartPr>
              <p14:xfrm>
                <a:off x="5307867" y="4124760"/>
                <a:ext cx="109800" cy="110880"/>
              </p14:xfrm>
            </p:contentPart>
          </mc:Choice>
          <mc:Fallback>
            <p:pic>
              <p:nvPicPr>
                <p:cNvPr id="219" name="Freihand 218">
                  <a:extLst>
                    <a:ext uri="{FF2B5EF4-FFF2-40B4-BE49-F238E27FC236}">
                      <a16:creationId xmlns:a16="http://schemas.microsoft.com/office/drawing/2014/main" id="{72E8F0AE-5ED4-49F8-BDB0-F7D36B911DFA}"/>
                    </a:ext>
                  </a:extLst>
                </p:cNvPr>
                <p:cNvPicPr/>
                <p:nvPr/>
              </p:nvPicPr>
              <p:blipFill>
                <a:blip r:embed="rId360"/>
                <a:stretch>
                  <a:fillRect/>
                </a:stretch>
              </p:blipFill>
              <p:spPr>
                <a:xfrm>
                  <a:off x="5303547" y="4120440"/>
                  <a:ext cx="118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0" name="Freihand 219">
                  <a:extLst>
                    <a:ext uri="{FF2B5EF4-FFF2-40B4-BE49-F238E27FC236}">
                      <a16:creationId xmlns:a16="http://schemas.microsoft.com/office/drawing/2014/main" id="{E8A82C28-B200-4D99-8ED2-C9503E7B7D1F}"/>
                    </a:ext>
                  </a:extLst>
                </p14:cNvPr>
                <p14:cNvContentPartPr/>
                <p14:nvPr/>
              </p14:nvContentPartPr>
              <p14:xfrm>
                <a:off x="5449707" y="4165080"/>
                <a:ext cx="197640" cy="70200"/>
              </p14:xfrm>
            </p:contentPart>
          </mc:Choice>
          <mc:Fallback>
            <p:pic>
              <p:nvPicPr>
                <p:cNvPr id="220" name="Freihand 219">
                  <a:extLst>
                    <a:ext uri="{FF2B5EF4-FFF2-40B4-BE49-F238E27FC236}">
                      <a16:creationId xmlns:a16="http://schemas.microsoft.com/office/drawing/2014/main" id="{E8A82C28-B200-4D99-8ED2-C9503E7B7D1F}"/>
                    </a:ext>
                  </a:extLst>
                </p:cNvPr>
                <p:cNvPicPr/>
                <p:nvPr/>
              </p:nvPicPr>
              <p:blipFill>
                <a:blip r:embed="rId362"/>
                <a:stretch>
                  <a:fillRect/>
                </a:stretch>
              </p:blipFill>
              <p:spPr>
                <a:xfrm>
                  <a:off x="5445387" y="4160760"/>
                  <a:ext cx="206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1" name="Freihand 220">
                  <a:extLst>
                    <a:ext uri="{FF2B5EF4-FFF2-40B4-BE49-F238E27FC236}">
                      <a16:creationId xmlns:a16="http://schemas.microsoft.com/office/drawing/2014/main" id="{CF9E9F45-A333-4FE8-BBB8-C78FAEE81BA7}"/>
                    </a:ext>
                  </a:extLst>
                </p14:cNvPr>
                <p14:cNvContentPartPr/>
                <p14:nvPr/>
              </p14:nvContentPartPr>
              <p14:xfrm>
                <a:off x="5875227" y="4143120"/>
                <a:ext cx="16560" cy="119880"/>
              </p14:xfrm>
            </p:contentPart>
          </mc:Choice>
          <mc:Fallback>
            <p:pic>
              <p:nvPicPr>
                <p:cNvPr id="221" name="Freihand 220">
                  <a:extLst>
                    <a:ext uri="{FF2B5EF4-FFF2-40B4-BE49-F238E27FC236}">
                      <a16:creationId xmlns:a16="http://schemas.microsoft.com/office/drawing/2014/main" id="{CF9E9F45-A333-4FE8-BBB8-C78FAEE81BA7}"/>
                    </a:ext>
                  </a:extLst>
                </p:cNvPr>
                <p:cNvPicPr/>
                <p:nvPr/>
              </p:nvPicPr>
              <p:blipFill>
                <a:blip r:embed="rId364"/>
                <a:stretch>
                  <a:fillRect/>
                </a:stretch>
              </p:blipFill>
              <p:spPr>
                <a:xfrm>
                  <a:off x="5870907" y="4138800"/>
                  <a:ext cx="25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2" name="Freihand 221">
                  <a:extLst>
                    <a:ext uri="{FF2B5EF4-FFF2-40B4-BE49-F238E27FC236}">
                      <a16:creationId xmlns:a16="http://schemas.microsoft.com/office/drawing/2014/main" id="{0708136B-BBE3-475E-A85B-12CF7D7FD82B}"/>
                    </a:ext>
                  </a:extLst>
                </p14:cNvPr>
                <p14:cNvContentPartPr/>
                <p14:nvPr/>
              </p14:nvContentPartPr>
              <p14:xfrm>
                <a:off x="5793147" y="4105320"/>
                <a:ext cx="174600" cy="16920"/>
              </p14:xfrm>
            </p:contentPart>
          </mc:Choice>
          <mc:Fallback>
            <p:pic>
              <p:nvPicPr>
                <p:cNvPr id="222" name="Freihand 221">
                  <a:extLst>
                    <a:ext uri="{FF2B5EF4-FFF2-40B4-BE49-F238E27FC236}">
                      <a16:creationId xmlns:a16="http://schemas.microsoft.com/office/drawing/2014/main" id="{0708136B-BBE3-475E-A85B-12CF7D7FD82B}"/>
                    </a:ext>
                  </a:extLst>
                </p:cNvPr>
                <p:cNvPicPr/>
                <p:nvPr/>
              </p:nvPicPr>
              <p:blipFill>
                <a:blip r:embed="rId366"/>
                <a:stretch>
                  <a:fillRect/>
                </a:stretch>
              </p:blipFill>
              <p:spPr>
                <a:xfrm>
                  <a:off x="5788827" y="4101000"/>
                  <a:ext cx="183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3" name="Freihand 222">
                  <a:extLst>
                    <a:ext uri="{FF2B5EF4-FFF2-40B4-BE49-F238E27FC236}">
                      <a16:creationId xmlns:a16="http://schemas.microsoft.com/office/drawing/2014/main" id="{77FF4AC9-3AD1-4894-801F-DAAC1BA9273C}"/>
                    </a:ext>
                  </a:extLst>
                </p14:cNvPr>
                <p14:cNvContentPartPr/>
                <p14:nvPr/>
              </p14:nvContentPartPr>
              <p14:xfrm>
                <a:off x="5952987" y="4187040"/>
                <a:ext cx="247320" cy="66600"/>
              </p14:xfrm>
            </p:contentPart>
          </mc:Choice>
          <mc:Fallback>
            <p:pic>
              <p:nvPicPr>
                <p:cNvPr id="223" name="Freihand 222">
                  <a:extLst>
                    <a:ext uri="{FF2B5EF4-FFF2-40B4-BE49-F238E27FC236}">
                      <a16:creationId xmlns:a16="http://schemas.microsoft.com/office/drawing/2014/main" id="{77FF4AC9-3AD1-4894-801F-DAAC1BA9273C}"/>
                    </a:ext>
                  </a:extLst>
                </p:cNvPr>
                <p:cNvPicPr/>
                <p:nvPr/>
              </p:nvPicPr>
              <p:blipFill>
                <a:blip r:embed="rId368"/>
                <a:stretch>
                  <a:fillRect/>
                </a:stretch>
              </p:blipFill>
              <p:spPr>
                <a:xfrm>
                  <a:off x="5948667" y="4182720"/>
                  <a:ext cx="255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4" name="Freihand 223">
                  <a:extLst>
                    <a:ext uri="{FF2B5EF4-FFF2-40B4-BE49-F238E27FC236}">
                      <a16:creationId xmlns:a16="http://schemas.microsoft.com/office/drawing/2014/main" id="{3F6F8401-9027-4675-8A6F-6299F992ACCA}"/>
                    </a:ext>
                  </a:extLst>
                </p14:cNvPr>
                <p14:cNvContentPartPr/>
                <p14:nvPr/>
              </p14:nvContentPartPr>
              <p14:xfrm>
                <a:off x="6187707" y="4176960"/>
                <a:ext cx="111960" cy="89280"/>
              </p14:xfrm>
            </p:contentPart>
          </mc:Choice>
          <mc:Fallback>
            <p:pic>
              <p:nvPicPr>
                <p:cNvPr id="224" name="Freihand 223">
                  <a:extLst>
                    <a:ext uri="{FF2B5EF4-FFF2-40B4-BE49-F238E27FC236}">
                      <a16:creationId xmlns:a16="http://schemas.microsoft.com/office/drawing/2014/main" id="{3F6F8401-9027-4675-8A6F-6299F992ACCA}"/>
                    </a:ext>
                  </a:extLst>
                </p:cNvPr>
                <p:cNvPicPr/>
                <p:nvPr/>
              </p:nvPicPr>
              <p:blipFill>
                <a:blip r:embed="rId370"/>
                <a:stretch>
                  <a:fillRect/>
                </a:stretch>
              </p:blipFill>
              <p:spPr>
                <a:xfrm>
                  <a:off x="6183387" y="4172640"/>
                  <a:ext cx="12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5" name="Freihand 224">
                  <a:extLst>
                    <a:ext uri="{FF2B5EF4-FFF2-40B4-BE49-F238E27FC236}">
                      <a16:creationId xmlns:a16="http://schemas.microsoft.com/office/drawing/2014/main" id="{13CDA91D-2AC0-4AD6-87B4-F65D0ACEB1B2}"/>
                    </a:ext>
                  </a:extLst>
                </p14:cNvPr>
                <p14:cNvContentPartPr/>
                <p14:nvPr/>
              </p14:nvContentPartPr>
              <p14:xfrm>
                <a:off x="6323787" y="4137360"/>
                <a:ext cx="154080" cy="124200"/>
              </p14:xfrm>
            </p:contentPart>
          </mc:Choice>
          <mc:Fallback>
            <p:pic>
              <p:nvPicPr>
                <p:cNvPr id="225" name="Freihand 224">
                  <a:extLst>
                    <a:ext uri="{FF2B5EF4-FFF2-40B4-BE49-F238E27FC236}">
                      <a16:creationId xmlns:a16="http://schemas.microsoft.com/office/drawing/2014/main" id="{13CDA91D-2AC0-4AD6-87B4-F65D0ACEB1B2}"/>
                    </a:ext>
                  </a:extLst>
                </p:cNvPr>
                <p:cNvPicPr/>
                <p:nvPr/>
              </p:nvPicPr>
              <p:blipFill>
                <a:blip r:embed="rId372"/>
                <a:stretch>
                  <a:fillRect/>
                </a:stretch>
              </p:blipFill>
              <p:spPr>
                <a:xfrm>
                  <a:off x="6319467" y="4133040"/>
                  <a:ext cx="162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7" name="Freihand 226">
                  <a:extLst>
                    <a:ext uri="{FF2B5EF4-FFF2-40B4-BE49-F238E27FC236}">
                      <a16:creationId xmlns:a16="http://schemas.microsoft.com/office/drawing/2014/main" id="{23329362-C9FA-4593-B3C3-A288BEC3E65D}"/>
                    </a:ext>
                  </a:extLst>
                </p14:cNvPr>
                <p14:cNvContentPartPr/>
                <p14:nvPr/>
              </p14:nvContentPartPr>
              <p14:xfrm>
                <a:off x="6624747" y="4178400"/>
                <a:ext cx="410040" cy="92880"/>
              </p14:xfrm>
            </p:contentPart>
          </mc:Choice>
          <mc:Fallback>
            <p:pic>
              <p:nvPicPr>
                <p:cNvPr id="227" name="Freihand 226">
                  <a:extLst>
                    <a:ext uri="{FF2B5EF4-FFF2-40B4-BE49-F238E27FC236}">
                      <a16:creationId xmlns:a16="http://schemas.microsoft.com/office/drawing/2014/main" id="{23329362-C9FA-4593-B3C3-A288BEC3E65D}"/>
                    </a:ext>
                  </a:extLst>
                </p:cNvPr>
                <p:cNvPicPr/>
                <p:nvPr/>
              </p:nvPicPr>
              <p:blipFill>
                <a:blip r:embed="rId374"/>
                <a:stretch>
                  <a:fillRect/>
                </a:stretch>
              </p:blipFill>
              <p:spPr>
                <a:xfrm>
                  <a:off x="6620427" y="4174080"/>
                  <a:ext cx="418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8" name="Freihand 227">
                  <a:extLst>
                    <a:ext uri="{FF2B5EF4-FFF2-40B4-BE49-F238E27FC236}">
                      <a16:creationId xmlns:a16="http://schemas.microsoft.com/office/drawing/2014/main" id="{6EBA860F-2211-4635-ABA5-A4B907309D4C}"/>
                    </a:ext>
                  </a:extLst>
                </p14:cNvPr>
                <p14:cNvContentPartPr/>
                <p14:nvPr/>
              </p14:nvContentPartPr>
              <p14:xfrm>
                <a:off x="7045947" y="4134480"/>
                <a:ext cx="38520" cy="30240"/>
              </p14:xfrm>
            </p:contentPart>
          </mc:Choice>
          <mc:Fallback>
            <p:pic>
              <p:nvPicPr>
                <p:cNvPr id="228" name="Freihand 227">
                  <a:extLst>
                    <a:ext uri="{FF2B5EF4-FFF2-40B4-BE49-F238E27FC236}">
                      <a16:creationId xmlns:a16="http://schemas.microsoft.com/office/drawing/2014/main" id="{6EBA860F-2211-4635-ABA5-A4B907309D4C}"/>
                    </a:ext>
                  </a:extLst>
                </p:cNvPr>
                <p:cNvPicPr/>
                <p:nvPr/>
              </p:nvPicPr>
              <p:blipFill>
                <a:blip r:embed="rId376"/>
                <a:stretch>
                  <a:fillRect/>
                </a:stretch>
              </p:blipFill>
              <p:spPr>
                <a:xfrm>
                  <a:off x="7041627" y="4130160"/>
                  <a:ext cx="47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9" name="Freihand 228">
                  <a:extLst>
                    <a:ext uri="{FF2B5EF4-FFF2-40B4-BE49-F238E27FC236}">
                      <a16:creationId xmlns:a16="http://schemas.microsoft.com/office/drawing/2014/main" id="{A697A356-7131-424B-A03B-42B542282A1F}"/>
                    </a:ext>
                  </a:extLst>
                </p14:cNvPr>
                <p14:cNvContentPartPr/>
                <p14:nvPr/>
              </p14:nvContentPartPr>
              <p14:xfrm>
                <a:off x="7053507" y="4171560"/>
                <a:ext cx="132480" cy="93600"/>
              </p14:xfrm>
            </p:contentPart>
          </mc:Choice>
          <mc:Fallback>
            <p:pic>
              <p:nvPicPr>
                <p:cNvPr id="229" name="Freihand 228">
                  <a:extLst>
                    <a:ext uri="{FF2B5EF4-FFF2-40B4-BE49-F238E27FC236}">
                      <a16:creationId xmlns:a16="http://schemas.microsoft.com/office/drawing/2014/main" id="{A697A356-7131-424B-A03B-42B542282A1F}"/>
                    </a:ext>
                  </a:extLst>
                </p:cNvPr>
                <p:cNvPicPr/>
                <p:nvPr/>
              </p:nvPicPr>
              <p:blipFill>
                <a:blip r:embed="rId378"/>
                <a:stretch>
                  <a:fillRect/>
                </a:stretch>
              </p:blipFill>
              <p:spPr>
                <a:xfrm>
                  <a:off x="7049187" y="4167240"/>
                  <a:ext cx="141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0" name="Freihand 229">
                  <a:extLst>
                    <a:ext uri="{FF2B5EF4-FFF2-40B4-BE49-F238E27FC236}">
                      <a16:creationId xmlns:a16="http://schemas.microsoft.com/office/drawing/2014/main" id="{3CEB02C3-431A-4229-867A-FFE05117D4C3}"/>
                    </a:ext>
                  </a:extLst>
                </p14:cNvPr>
                <p14:cNvContentPartPr/>
                <p14:nvPr/>
              </p14:nvContentPartPr>
              <p14:xfrm>
                <a:off x="7185267" y="4121160"/>
                <a:ext cx="243720" cy="157320"/>
              </p14:xfrm>
            </p:contentPart>
          </mc:Choice>
          <mc:Fallback>
            <p:pic>
              <p:nvPicPr>
                <p:cNvPr id="230" name="Freihand 229">
                  <a:extLst>
                    <a:ext uri="{FF2B5EF4-FFF2-40B4-BE49-F238E27FC236}">
                      <a16:creationId xmlns:a16="http://schemas.microsoft.com/office/drawing/2014/main" id="{3CEB02C3-431A-4229-867A-FFE05117D4C3}"/>
                    </a:ext>
                  </a:extLst>
                </p:cNvPr>
                <p:cNvPicPr/>
                <p:nvPr/>
              </p:nvPicPr>
              <p:blipFill>
                <a:blip r:embed="rId380"/>
                <a:stretch>
                  <a:fillRect/>
                </a:stretch>
              </p:blipFill>
              <p:spPr>
                <a:xfrm>
                  <a:off x="7180947" y="4116840"/>
                  <a:ext cx="252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81" name="Freihand 80">
                  <a:extLst>
                    <a:ext uri="{FF2B5EF4-FFF2-40B4-BE49-F238E27FC236}">
                      <a16:creationId xmlns:a16="http://schemas.microsoft.com/office/drawing/2014/main" id="{AF10587E-19D8-4340-BDFA-40A78D42B50B}"/>
                    </a:ext>
                  </a:extLst>
                </p14:cNvPr>
                <p14:cNvContentPartPr/>
                <p14:nvPr/>
              </p14:nvContentPartPr>
              <p14:xfrm>
                <a:off x="644787" y="4364160"/>
                <a:ext cx="15840" cy="23400"/>
              </p14:xfrm>
            </p:contentPart>
          </mc:Choice>
          <mc:Fallback>
            <p:pic>
              <p:nvPicPr>
                <p:cNvPr id="81" name="Freihand 80">
                  <a:extLst>
                    <a:ext uri="{FF2B5EF4-FFF2-40B4-BE49-F238E27FC236}">
                      <a16:creationId xmlns:a16="http://schemas.microsoft.com/office/drawing/2014/main" id="{AF10587E-19D8-4340-BDFA-40A78D42B50B}"/>
                    </a:ext>
                  </a:extLst>
                </p:cNvPr>
                <p:cNvPicPr/>
                <p:nvPr/>
              </p:nvPicPr>
              <p:blipFill>
                <a:blip r:embed="rId382"/>
                <a:stretch>
                  <a:fillRect/>
                </a:stretch>
              </p:blipFill>
              <p:spPr>
                <a:xfrm>
                  <a:off x="640467" y="4359840"/>
                  <a:ext cx="24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82" name="Freihand 81">
                  <a:extLst>
                    <a:ext uri="{FF2B5EF4-FFF2-40B4-BE49-F238E27FC236}">
                      <a16:creationId xmlns:a16="http://schemas.microsoft.com/office/drawing/2014/main" id="{8C43D850-EF62-4CC6-9134-39AED743E21F}"/>
                    </a:ext>
                  </a:extLst>
                </p14:cNvPr>
                <p14:cNvContentPartPr/>
                <p14:nvPr/>
              </p14:nvContentPartPr>
              <p14:xfrm>
                <a:off x="622827" y="4293600"/>
                <a:ext cx="141840" cy="156960"/>
              </p14:xfrm>
            </p:contentPart>
          </mc:Choice>
          <mc:Fallback>
            <p:pic>
              <p:nvPicPr>
                <p:cNvPr id="82" name="Freihand 81">
                  <a:extLst>
                    <a:ext uri="{FF2B5EF4-FFF2-40B4-BE49-F238E27FC236}">
                      <a16:creationId xmlns:a16="http://schemas.microsoft.com/office/drawing/2014/main" id="{8C43D850-EF62-4CC6-9134-39AED743E21F}"/>
                    </a:ext>
                  </a:extLst>
                </p:cNvPr>
                <p:cNvPicPr/>
                <p:nvPr/>
              </p:nvPicPr>
              <p:blipFill>
                <a:blip r:embed="rId384"/>
                <a:stretch>
                  <a:fillRect/>
                </a:stretch>
              </p:blipFill>
              <p:spPr>
                <a:xfrm>
                  <a:off x="618507" y="4289280"/>
                  <a:ext cx="150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92" name="Freihand 91">
                  <a:extLst>
                    <a:ext uri="{FF2B5EF4-FFF2-40B4-BE49-F238E27FC236}">
                      <a16:creationId xmlns:a16="http://schemas.microsoft.com/office/drawing/2014/main" id="{F259BA25-EB25-4B20-8C7F-975AD7087284}"/>
                    </a:ext>
                  </a:extLst>
                </p14:cNvPr>
                <p14:cNvContentPartPr/>
                <p14:nvPr/>
              </p14:nvContentPartPr>
              <p14:xfrm>
                <a:off x="806427" y="4250400"/>
                <a:ext cx="216360" cy="173520"/>
              </p14:xfrm>
            </p:contentPart>
          </mc:Choice>
          <mc:Fallback>
            <p:pic>
              <p:nvPicPr>
                <p:cNvPr id="92" name="Freihand 91">
                  <a:extLst>
                    <a:ext uri="{FF2B5EF4-FFF2-40B4-BE49-F238E27FC236}">
                      <a16:creationId xmlns:a16="http://schemas.microsoft.com/office/drawing/2014/main" id="{F259BA25-EB25-4B20-8C7F-975AD7087284}"/>
                    </a:ext>
                  </a:extLst>
                </p:cNvPr>
                <p:cNvPicPr/>
                <p:nvPr/>
              </p:nvPicPr>
              <p:blipFill>
                <a:blip r:embed="rId386"/>
                <a:stretch>
                  <a:fillRect/>
                </a:stretch>
              </p:blipFill>
              <p:spPr>
                <a:xfrm>
                  <a:off x="802107" y="4246080"/>
                  <a:ext cx="225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93" name="Freihand 92">
                  <a:extLst>
                    <a:ext uri="{FF2B5EF4-FFF2-40B4-BE49-F238E27FC236}">
                      <a16:creationId xmlns:a16="http://schemas.microsoft.com/office/drawing/2014/main" id="{05350E8E-C49A-4EC8-9DFB-CD5ED4EC057D}"/>
                    </a:ext>
                  </a:extLst>
                </p14:cNvPr>
                <p14:cNvContentPartPr/>
                <p14:nvPr/>
              </p14:nvContentPartPr>
              <p14:xfrm>
                <a:off x="1018827" y="4273440"/>
                <a:ext cx="131040" cy="141840"/>
              </p14:xfrm>
            </p:contentPart>
          </mc:Choice>
          <mc:Fallback>
            <p:pic>
              <p:nvPicPr>
                <p:cNvPr id="93" name="Freihand 92">
                  <a:extLst>
                    <a:ext uri="{FF2B5EF4-FFF2-40B4-BE49-F238E27FC236}">
                      <a16:creationId xmlns:a16="http://schemas.microsoft.com/office/drawing/2014/main" id="{05350E8E-C49A-4EC8-9DFB-CD5ED4EC057D}"/>
                    </a:ext>
                  </a:extLst>
                </p:cNvPr>
                <p:cNvPicPr/>
                <p:nvPr/>
              </p:nvPicPr>
              <p:blipFill>
                <a:blip r:embed="rId388"/>
                <a:stretch>
                  <a:fillRect/>
                </a:stretch>
              </p:blipFill>
              <p:spPr>
                <a:xfrm>
                  <a:off x="1014507" y="4269120"/>
                  <a:ext cx="139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2" name="Freihand 111">
                  <a:extLst>
                    <a:ext uri="{FF2B5EF4-FFF2-40B4-BE49-F238E27FC236}">
                      <a16:creationId xmlns:a16="http://schemas.microsoft.com/office/drawing/2014/main" id="{0E645559-BD5A-441E-AE7D-A3D62D5D1DCF}"/>
                    </a:ext>
                  </a:extLst>
                </p14:cNvPr>
                <p14:cNvContentPartPr/>
                <p14:nvPr/>
              </p14:nvContentPartPr>
              <p14:xfrm>
                <a:off x="1245987" y="4311240"/>
                <a:ext cx="114120" cy="98640"/>
              </p14:xfrm>
            </p:contentPart>
          </mc:Choice>
          <mc:Fallback>
            <p:pic>
              <p:nvPicPr>
                <p:cNvPr id="112" name="Freihand 111">
                  <a:extLst>
                    <a:ext uri="{FF2B5EF4-FFF2-40B4-BE49-F238E27FC236}">
                      <a16:creationId xmlns:a16="http://schemas.microsoft.com/office/drawing/2014/main" id="{0E645559-BD5A-441E-AE7D-A3D62D5D1DCF}"/>
                    </a:ext>
                  </a:extLst>
                </p:cNvPr>
                <p:cNvPicPr/>
                <p:nvPr/>
              </p:nvPicPr>
              <p:blipFill>
                <a:blip r:embed="rId390"/>
                <a:stretch>
                  <a:fillRect/>
                </a:stretch>
              </p:blipFill>
              <p:spPr>
                <a:xfrm>
                  <a:off x="1241667" y="4306920"/>
                  <a:ext cx="122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3" name="Freihand 112">
                  <a:extLst>
                    <a:ext uri="{FF2B5EF4-FFF2-40B4-BE49-F238E27FC236}">
                      <a16:creationId xmlns:a16="http://schemas.microsoft.com/office/drawing/2014/main" id="{5D8FF15C-ABDE-4DA7-9D93-0B438B6F95D6}"/>
                    </a:ext>
                  </a:extLst>
                </p14:cNvPr>
                <p14:cNvContentPartPr/>
                <p14:nvPr/>
              </p14:nvContentPartPr>
              <p14:xfrm>
                <a:off x="1401507" y="4228080"/>
                <a:ext cx="26280" cy="151920"/>
              </p14:xfrm>
            </p:contentPart>
          </mc:Choice>
          <mc:Fallback>
            <p:pic>
              <p:nvPicPr>
                <p:cNvPr id="113" name="Freihand 112">
                  <a:extLst>
                    <a:ext uri="{FF2B5EF4-FFF2-40B4-BE49-F238E27FC236}">
                      <a16:creationId xmlns:a16="http://schemas.microsoft.com/office/drawing/2014/main" id="{5D8FF15C-ABDE-4DA7-9D93-0B438B6F95D6}"/>
                    </a:ext>
                  </a:extLst>
                </p:cNvPr>
                <p:cNvPicPr/>
                <p:nvPr/>
              </p:nvPicPr>
              <p:blipFill>
                <a:blip r:embed="rId392"/>
                <a:stretch>
                  <a:fillRect/>
                </a:stretch>
              </p:blipFill>
              <p:spPr>
                <a:xfrm>
                  <a:off x="1397187" y="4223760"/>
                  <a:ext cx="34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4" name="Freihand 113">
                  <a:extLst>
                    <a:ext uri="{FF2B5EF4-FFF2-40B4-BE49-F238E27FC236}">
                      <a16:creationId xmlns:a16="http://schemas.microsoft.com/office/drawing/2014/main" id="{437C3E9E-B373-42B3-9679-5322F7F30F8C}"/>
                    </a:ext>
                  </a:extLst>
                </p14:cNvPr>
                <p14:cNvContentPartPr/>
                <p14:nvPr/>
              </p14:nvContentPartPr>
              <p14:xfrm>
                <a:off x="1460547" y="4295040"/>
                <a:ext cx="101520" cy="84960"/>
              </p14:xfrm>
            </p:contentPart>
          </mc:Choice>
          <mc:Fallback>
            <p:pic>
              <p:nvPicPr>
                <p:cNvPr id="114" name="Freihand 113">
                  <a:extLst>
                    <a:ext uri="{FF2B5EF4-FFF2-40B4-BE49-F238E27FC236}">
                      <a16:creationId xmlns:a16="http://schemas.microsoft.com/office/drawing/2014/main" id="{437C3E9E-B373-42B3-9679-5322F7F30F8C}"/>
                    </a:ext>
                  </a:extLst>
                </p:cNvPr>
                <p:cNvPicPr/>
                <p:nvPr/>
              </p:nvPicPr>
              <p:blipFill>
                <a:blip r:embed="rId394"/>
                <a:stretch>
                  <a:fillRect/>
                </a:stretch>
              </p:blipFill>
              <p:spPr>
                <a:xfrm>
                  <a:off x="1456227" y="4290720"/>
                  <a:ext cx="110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5" name="Freihand 114">
                  <a:extLst>
                    <a:ext uri="{FF2B5EF4-FFF2-40B4-BE49-F238E27FC236}">
                      <a16:creationId xmlns:a16="http://schemas.microsoft.com/office/drawing/2014/main" id="{E57A06D4-A26B-4928-9D47-A90E44EECE1B}"/>
                    </a:ext>
                  </a:extLst>
                </p14:cNvPr>
                <p14:cNvContentPartPr/>
                <p14:nvPr/>
              </p14:nvContentPartPr>
              <p14:xfrm>
                <a:off x="1706067" y="4192080"/>
                <a:ext cx="343440" cy="151200"/>
              </p14:xfrm>
            </p:contentPart>
          </mc:Choice>
          <mc:Fallback>
            <p:pic>
              <p:nvPicPr>
                <p:cNvPr id="115" name="Freihand 114">
                  <a:extLst>
                    <a:ext uri="{FF2B5EF4-FFF2-40B4-BE49-F238E27FC236}">
                      <a16:creationId xmlns:a16="http://schemas.microsoft.com/office/drawing/2014/main" id="{E57A06D4-A26B-4928-9D47-A90E44EECE1B}"/>
                    </a:ext>
                  </a:extLst>
                </p:cNvPr>
                <p:cNvPicPr/>
                <p:nvPr/>
              </p:nvPicPr>
              <p:blipFill>
                <a:blip r:embed="rId396"/>
                <a:stretch>
                  <a:fillRect/>
                </a:stretch>
              </p:blipFill>
              <p:spPr>
                <a:xfrm>
                  <a:off x="1701747" y="4187760"/>
                  <a:ext cx="352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6" name="Freihand 115">
                  <a:extLst>
                    <a:ext uri="{FF2B5EF4-FFF2-40B4-BE49-F238E27FC236}">
                      <a16:creationId xmlns:a16="http://schemas.microsoft.com/office/drawing/2014/main" id="{C84045FE-36E4-43AF-9054-D71E1F03A3F7}"/>
                    </a:ext>
                  </a:extLst>
                </p14:cNvPr>
                <p14:cNvContentPartPr/>
                <p14:nvPr/>
              </p14:nvContentPartPr>
              <p14:xfrm>
                <a:off x="2041947" y="4197480"/>
                <a:ext cx="360" cy="360"/>
              </p14:xfrm>
            </p:contentPart>
          </mc:Choice>
          <mc:Fallback>
            <p:pic>
              <p:nvPicPr>
                <p:cNvPr id="116" name="Freihand 115">
                  <a:extLst>
                    <a:ext uri="{FF2B5EF4-FFF2-40B4-BE49-F238E27FC236}">
                      <a16:creationId xmlns:a16="http://schemas.microsoft.com/office/drawing/2014/main" id="{C84045FE-36E4-43AF-9054-D71E1F03A3F7}"/>
                    </a:ext>
                  </a:extLst>
                </p:cNvPr>
                <p:cNvPicPr/>
                <p:nvPr/>
              </p:nvPicPr>
              <p:blipFill>
                <a:blip r:embed="rId344"/>
                <a:stretch>
                  <a:fillRect/>
                </a:stretch>
              </p:blipFill>
              <p:spPr>
                <a:xfrm>
                  <a:off x="2037627" y="4193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29" name="Freihand 128">
                  <a:extLst>
                    <a:ext uri="{FF2B5EF4-FFF2-40B4-BE49-F238E27FC236}">
                      <a16:creationId xmlns:a16="http://schemas.microsoft.com/office/drawing/2014/main" id="{E8CF2640-83AE-45B9-B3EB-F4986C1C89DB}"/>
                    </a:ext>
                  </a:extLst>
                </p14:cNvPr>
                <p14:cNvContentPartPr/>
                <p14:nvPr/>
              </p14:nvContentPartPr>
              <p14:xfrm>
                <a:off x="2098107" y="4244640"/>
                <a:ext cx="82440" cy="77400"/>
              </p14:xfrm>
            </p:contentPart>
          </mc:Choice>
          <mc:Fallback>
            <p:pic>
              <p:nvPicPr>
                <p:cNvPr id="129" name="Freihand 128">
                  <a:extLst>
                    <a:ext uri="{FF2B5EF4-FFF2-40B4-BE49-F238E27FC236}">
                      <a16:creationId xmlns:a16="http://schemas.microsoft.com/office/drawing/2014/main" id="{E8CF2640-83AE-45B9-B3EB-F4986C1C89DB}"/>
                    </a:ext>
                  </a:extLst>
                </p:cNvPr>
                <p:cNvPicPr/>
                <p:nvPr/>
              </p:nvPicPr>
              <p:blipFill>
                <a:blip r:embed="rId399"/>
                <a:stretch>
                  <a:fillRect/>
                </a:stretch>
              </p:blipFill>
              <p:spPr>
                <a:xfrm>
                  <a:off x="2093787" y="4240320"/>
                  <a:ext cx="91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0" name="Freihand 129">
                  <a:extLst>
                    <a:ext uri="{FF2B5EF4-FFF2-40B4-BE49-F238E27FC236}">
                      <a16:creationId xmlns:a16="http://schemas.microsoft.com/office/drawing/2014/main" id="{00F1736C-5B49-4114-BEB4-45EC9E1909D0}"/>
                    </a:ext>
                  </a:extLst>
                </p14:cNvPr>
                <p14:cNvContentPartPr/>
                <p14:nvPr/>
              </p14:nvContentPartPr>
              <p14:xfrm>
                <a:off x="2205387" y="4162920"/>
                <a:ext cx="133560" cy="148680"/>
              </p14:xfrm>
            </p:contentPart>
          </mc:Choice>
          <mc:Fallback>
            <p:pic>
              <p:nvPicPr>
                <p:cNvPr id="130" name="Freihand 129">
                  <a:extLst>
                    <a:ext uri="{FF2B5EF4-FFF2-40B4-BE49-F238E27FC236}">
                      <a16:creationId xmlns:a16="http://schemas.microsoft.com/office/drawing/2014/main" id="{00F1736C-5B49-4114-BEB4-45EC9E1909D0}"/>
                    </a:ext>
                  </a:extLst>
                </p:cNvPr>
                <p:cNvPicPr/>
                <p:nvPr/>
              </p:nvPicPr>
              <p:blipFill>
                <a:blip r:embed="rId401"/>
                <a:stretch>
                  <a:fillRect/>
                </a:stretch>
              </p:blipFill>
              <p:spPr>
                <a:xfrm>
                  <a:off x="2201067" y="4158600"/>
                  <a:ext cx="142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1" name="Freihand 130">
                  <a:extLst>
                    <a:ext uri="{FF2B5EF4-FFF2-40B4-BE49-F238E27FC236}">
                      <a16:creationId xmlns:a16="http://schemas.microsoft.com/office/drawing/2014/main" id="{4FE03C15-07BA-48AB-A471-5232E9608649}"/>
                    </a:ext>
                  </a:extLst>
                </p14:cNvPr>
                <p14:cNvContentPartPr/>
                <p14:nvPr/>
              </p14:nvContentPartPr>
              <p14:xfrm>
                <a:off x="2388627" y="4220160"/>
                <a:ext cx="162720" cy="81000"/>
              </p14:xfrm>
            </p:contentPart>
          </mc:Choice>
          <mc:Fallback>
            <p:pic>
              <p:nvPicPr>
                <p:cNvPr id="131" name="Freihand 130">
                  <a:extLst>
                    <a:ext uri="{FF2B5EF4-FFF2-40B4-BE49-F238E27FC236}">
                      <a16:creationId xmlns:a16="http://schemas.microsoft.com/office/drawing/2014/main" id="{4FE03C15-07BA-48AB-A471-5232E9608649}"/>
                    </a:ext>
                  </a:extLst>
                </p:cNvPr>
                <p:cNvPicPr/>
                <p:nvPr/>
              </p:nvPicPr>
              <p:blipFill>
                <a:blip r:embed="rId403"/>
                <a:stretch>
                  <a:fillRect/>
                </a:stretch>
              </p:blipFill>
              <p:spPr>
                <a:xfrm>
                  <a:off x="2384307" y="4215840"/>
                  <a:ext cx="171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7" name="Freihand 146">
                  <a:extLst>
                    <a:ext uri="{FF2B5EF4-FFF2-40B4-BE49-F238E27FC236}">
                      <a16:creationId xmlns:a16="http://schemas.microsoft.com/office/drawing/2014/main" id="{F35B3090-3C8A-4946-B80C-F31357A67316}"/>
                    </a:ext>
                  </a:extLst>
                </p14:cNvPr>
                <p14:cNvContentPartPr/>
                <p14:nvPr/>
              </p14:nvContentPartPr>
              <p14:xfrm>
                <a:off x="2617587" y="4160760"/>
                <a:ext cx="73080" cy="147960"/>
              </p14:xfrm>
            </p:contentPart>
          </mc:Choice>
          <mc:Fallback>
            <p:pic>
              <p:nvPicPr>
                <p:cNvPr id="147" name="Freihand 146">
                  <a:extLst>
                    <a:ext uri="{FF2B5EF4-FFF2-40B4-BE49-F238E27FC236}">
                      <a16:creationId xmlns:a16="http://schemas.microsoft.com/office/drawing/2014/main" id="{F35B3090-3C8A-4946-B80C-F31357A67316}"/>
                    </a:ext>
                  </a:extLst>
                </p:cNvPr>
                <p:cNvPicPr/>
                <p:nvPr/>
              </p:nvPicPr>
              <p:blipFill>
                <a:blip r:embed="rId405"/>
                <a:stretch>
                  <a:fillRect/>
                </a:stretch>
              </p:blipFill>
              <p:spPr>
                <a:xfrm>
                  <a:off x="2613267" y="4156440"/>
                  <a:ext cx="81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8" name="Freihand 147">
                  <a:extLst>
                    <a:ext uri="{FF2B5EF4-FFF2-40B4-BE49-F238E27FC236}">
                      <a16:creationId xmlns:a16="http://schemas.microsoft.com/office/drawing/2014/main" id="{E3687E07-F3A4-472F-9AE7-A92E122A9603}"/>
                    </a:ext>
                  </a:extLst>
                </p14:cNvPr>
                <p14:cNvContentPartPr/>
                <p14:nvPr/>
              </p14:nvContentPartPr>
              <p14:xfrm>
                <a:off x="2712987" y="4228800"/>
                <a:ext cx="241200" cy="70200"/>
              </p14:xfrm>
            </p:contentPart>
          </mc:Choice>
          <mc:Fallback>
            <p:pic>
              <p:nvPicPr>
                <p:cNvPr id="148" name="Freihand 147">
                  <a:extLst>
                    <a:ext uri="{FF2B5EF4-FFF2-40B4-BE49-F238E27FC236}">
                      <a16:creationId xmlns:a16="http://schemas.microsoft.com/office/drawing/2014/main" id="{E3687E07-F3A4-472F-9AE7-A92E122A9603}"/>
                    </a:ext>
                  </a:extLst>
                </p:cNvPr>
                <p:cNvPicPr/>
                <p:nvPr/>
              </p:nvPicPr>
              <p:blipFill>
                <a:blip r:embed="rId407"/>
                <a:stretch>
                  <a:fillRect/>
                </a:stretch>
              </p:blipFill>
              <p:spPr>
                <a:xfrm>
                  <a:off x="2708667" y="4224480"/>
                  <a:ext cx="249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2" name="Freihand 151">
                  <a:extLst>
                    <a:ext uri="{FF2B5EF4-FFF2-40B4-BE49-F238E27FC236}">
                      <a16:creationId xmlns:a16="http://schemas.microsoft.com/office/drawing/2014/main" id="{450C350A-5853-497E-A75A-7C0EFEE54B31}"/>
                    </a:ext>
                  </a:extLst>
                </p14:cNvPr>
                <p14:cNvContentPartPr/>
                <p14:nvPr/>
              </p14:nvContentPartPr>
              <p14:xfrm>
                <a:off x="3007467" y="4239960"/>
                <a:ext cx="90000" cy="82440"/>
              </p14:xfrm>
            </p:contentPart>
          </mc:Choice>
          <mc:Fallback>
            <p:pic>
              <p:nvPicPr>
                <p:cNvPr id="152" name="Freihand 151">
                  <a:extLst>
                    <a:ext uri="{FF2B5EF4-FFF2-40B4-BE49-F238E27FC236}">
                      <a16:creationId xmlns:a16="http://schemas.microsoft.com/office/drawing/2014/main" id="{450C350A-5853-497E-A75A-7C0EFEE54B31}"/>
                    </a:ext>
                  </a:extLst>
                </p:cNvPr>
                <p:cNvPicPr/>
                <p:nvPr/>
              </p:nvPicPr>
              <p:blipFill>
                <a:blip r:embed="rId409"/>
                <a:stretch>
                  <a:fillRect/>
                </a:stretch>
              </p:blipFill>
              <p:spPr>
                <a:xfrm>
                  <a:off x="3003147" y="4235640"/>
                  <a:ext cx="98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7" name="Freihand 156">
                  <a:extLst>
                    <a:ext uri="{FF2B5EF4-FFF2-40B4-BE49-F238E27FC236}">
                      <a16:creationId xmlns:a16="http://schemas.microsoft.com/office/drawing/2014/main" id="{C7429070-8664-4B5C-8BD4-701F0B1BB8FD}"/>
                    </a:ext>
                  </a:extLst>
                </p14:cNvPr>
                <p14:cNvContentPartPr/>
                <p14:nvPr/>
              </p14:nvContentPartPr>
              <p14:xfrm>
                <a:off x="3127347" y="4186680"/>
                <a:ext cx="155160" cy="112680"/>
              </p14:xfrm>
            </p:contentPart>
          </mc:Choice>
          <mc:Fallback>
            <p:pic>
              <p:nvPicPr>
                <p:cNvPr id="157" name="Freihand 156">
                  <a:extLst>
                    <a:ext uri="{FF2B5EF4-FFF2-40B4-BE49-F238E27FC236}">
                      <a16:creationId xmlns:a16="http://schemas.microsoft.com/office/drawing/2014/main" id="{C7429070-8664-4B5C-8BD4-701F0B1BB8FD}"/>
                    </a:ext>
                  </a:extLst>
                </p:cNvPr>
                <p:cNvPicPr/>
                <p:nvPr/>
              </p:nvPicPr>
              <p:blipFill>
                <a:blip r:embed="rId411"/>
                <a:stretch>
                  <a:fillRect/>
                </a:stretch>
              </p:blipFill>
              <p:spPr>
                <a:xfrm>
                  <a:off x="3123027" y="4182360"/>
                  <a:ext cx="163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74" name="Freihand 173">
                  <a:extLst>
                    <a:ext uri="{FF2B5EF4-FFF2-40B4-BE49-F238E27FC236}">
                      <a16:creationId xmlns:a16="http://schemas.microsoft.com/office/drawing/2014/main" id="{1FEF5E3D-20F1-4A72-99D1-063D2BC9017E}"/>
                    </a:ext>
                  </a:extLst>
                </p14:cNvPr>
                <p14:cNvContentPartPr/>
                <p14:nvPr/>
              </p14:nvContentPartPr>
              <p14:xfrm>
                <a:off x="3322827" y="4211880"/>
                <a:ext cx="207360" cy="79200"/>
              </p14:xfrm>
            </p:contentPart>
          </mc:Choice>
          <mc:Fallback>
            <p:pic>
              <p:nvPicPr>
                <p:cNvPr id="174" name="Freihand 173">
                  <a:extLst>
                    <a:ext uri="{FF2B5EF4-FFF2-40B4-BE49-F238E27FC236}">
                      <a16:creationId xmlns:a16="http://schemas.microsoft.com/office/drawing/2014/main" id="{1FEF5E3D-20F1-4A72-99D1-063D2BC9017E}"/>
                    </a:ext>
                  </a:extLst>
                </p:cNvPr>
                <p:cNvPicPr/>
                <p:nvPr/>
              </p:nvPicPr>
              <p:blipFill>
                <a:blip r:embed="rId413"/>
                <a:stretch>
                  <a:fillRect/>
                </a:stretch>
              </p:blipFill>
              <p:spPr>
                <a:xfrm>
                  <a:off x="3318507" y="4207560"/>
                  <a:ext cx="216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0" name="Freihand 189">
                  <a:extLst>
                    <a:ext uri="{FF2B5EF4-FFF2-40B4-BE49-F238E27FC236}">
                      <a16:creationId xmlns:a16="http://schemas.microsoft.com/office/drawing/2014/main" id="{BAED132E-A0C2-4B21-9958-B00762588C98}"/>
                    </a:ext>
                  </a:extLst>
                </p14:cNvPr>
                <p14:cNvContentPartPr/>
                <p14:nvPr/>
              </p14:nvContentPartPr>
              <p14:xfrm>
                <a:off x="3581307" y="4154280"/>
                <a:ext cx="152280" cy="142920"/>
              </p14:xfrm>
            </p:contentPart>
          </mc:Choice>
          <mc:Fallback>
            <p:pic>
              <p:nvPicPr>
                <p:cNvPr id="190" name="Freihand 189">
                  <a:extLst>
                    <a:ext uri="{FF2B5EF4-FFF2-40B4-BE49-F238E27FC236}">
                      <a16:creationId xmlns:a16="http://schemas.microsoft.com/office/drawing/2014/main" id="{BAED132E-A0C2-4B21-9958-B00762588C98}"/>
                    </a:ext>
                  </a:extLst>
                </p:cNvPr>
                <p:cNvPicPr/>
                <p:nvPr/>
              </p:nvPicPr>
              <p:blipFill>
                <a:blip r:embed="rId415"/>
                <a:stretch>
                  <a:fillRect/>
                </a:stretch>
              </p:blipFill>
              <p:spPr>
                <a:xfrm>
                  <a:off x="3576987" y="4149960"/>
                  <a:ext cx="160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91" name="Freihand 190">
                  <a:extLst>
                    <a:ext uri="{FF2B5EF4-FFF2-40B4-BE49-F238E27FC236}">
                      <a16:creationId xmlns:a16="http://schemas.microsoft.com/office/drawing/2014/main" id="{1B8FEC9B-EF23-4FEE-AFB6-75C91035382A}"/>
                    </a:ext>
                  </a:extLst>
                </p14:cNvPr>
                <p14:cNvContentPartPr/>
                <p14:nvPr/>
              </p14:nvContentPartPr>
              <p14:xfrm>
                <a:off x="3715587" y="4162920"/>
                <a:ext cx="236520" cy="116280"/>
              </p14:xfrm>
            </p:contentPart>
          </mc:Choice>
          <mc:Fallback>
            <p:pic>
              <p:nvPicPr>
                <p:cNvPr id="191" name="Freihand 190">
                  <a:extLst>
                    <a:ext uri="{FF2B5EF4-FFF2-40B4-BE49-F238E27FC236}">
                      <a16:creationId xmlns:a16="http://schemas.microsoft.com/office/drawing/2014/main" id="{1B8FEC9B-EF23-4FEE-AFB6-75C91035382A}"/>
                    </a:ext>
                  </a:extLst>
                </p:cNvPr>
                <p:cNvPicPr/>
                <p:nvPr/>
              </p:nvPicPr>
              <p:blipFill>
                <a:blip r:embed="rId417"/>
                <a:stretch>
                  <a:fillRect/>
                </a:stretch>
              </p:blipFill>
              <p:spPr>
                <a:xfrm>
                  <a:off x="3711267" y="4158600"/>
                  <a:ext cx="245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31" name="Freihand 230">
                  <a:extLst>
                    <a:ext uri="{FF2B5EF4-FFF2-40B4-BE49-F238E27FC236}">
                      <a16:creationId xmlns:a16="http://schemas.microsoft.com/office/drawing/2014/main" id="{31FC4ABA-AE89-4ED2-9941-80B8A3F6DB5B}"/>
                    </a:ext>
                  </a:extLst>
                </p14:cNvPr>
                <p14:cNvContentPartPr/>
                <p14:nvPr/>
              </p14:nvContentPartPr>
              <p14:xfrm>
                <a:off x="832347" y="4536960"/>
                <a:ext cx="92520" cy="140760"/>
              </p14:xfrm>
            </p:contentPart>
          </mc:Choice>
          <mc:Fallback>
            <p:pic>
              <p:nvPicPr>
                <p:cNvPr id="231" name="Freihand 230">
                  <a:extLst>
                    <a:ext uri="{FF2B5EF4-FFF2-40B4-BE49-F238E27FC236}">
                      <a16:creationId xmlns:a16="http://schemas.microsoft.com/office/drawing/2014/main" id="{31FC4ABA-AE89-4ED2-9941-80B8A3F6DB5B}"/>
                    </a:ext>
                  </a:extLst>
                </p:cNvPr>
                <p:cNvPicPr/>
                <p:nvPr/>
              </p:nvPicPr>
              <p:blipFill>
                <a:blip r:embed="rId419"/>
                <a:stretch>
                  <a:fillRect/>
                </a:stretch>
              </p:blipFill>
              <p:spPr>
                <a:xfrm>
                  <a:off x="828027" y="4532640"/>
                  <a:ext cx="101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32" name="Freihand 231">
                  <a:extLst>
                    <a:ext uri="{FF2B5EF4-FFF2-40B4-BE49-F238E27FC236}">
                      <a16:creationId xmlns:a16="http://schemas.microsoft.com/office/drawing/2014/main" id="{9A4CCBE3-94ED-4121-A73D-7B2726830360}"/>
                    </a:ext>
                  </a:extLst>
                </p14:cNvPr>
                <p14:cNvContentPartPr/>
                <p14:nvPr/>
              </p14:nvContentPartPr>
              <p14:xfrm>
                <a:off x="911547" y="4530120"/>
                <a:ext cx="28080" cy="149400"/>
              </p14:xfrm>
            </p:contentPart>
          </mc:Choice>
          <mc:Fallback>
            <p:pic>
              <p:nvPicPr>
                <p:cNvPr id="232" name="Freihand 231">
                  <a:extLst>
                    <a:ext uri="{FF2B5EF4-FFF2-40B4-BE49-F238E27FC236}">
                      <a16:creationId xmlns:a16="http://schemas.microsoft.com/office/drawing/2014/main" id="{9A4CCBE3-94ED-4121-A73D-7B2726830360}"/>
                    </a:ext>
                  </a:extLst>
                </p:cNvPr>
                <p:cNvPicPr/>
                <p:nvPr/>
              </p:nvPicPr>
              <p:blipFill>
                <a:blip r:embed="rId421"/>
                <a:stretch>
                  <a:fillRect/>
                </a:stretch>
              </p:blipFill>
              <p:spPr>
                <a:xfrm>
                  <a:off x="907227" y="4525800"/>
                  <a:ext cx="36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3" name="Freihand 232">
                  <a:extLst>
                    <a:ext uri="{FF2B5EF4-FFF2-40B4-BE49-F238E27FC236}">
                      <a16:creationId xmlns:a16="http://schemas.microsoft.com/office/drawing/2014/main" id="{48E4C52F-E83C-4A4A-BB83-3E06236523C4}"/>
                    </a:ext>
                  </a:extLst>
                </p14:cNvPr>
                <p14:cNvContentPartPr/>
                <p14:nvPr/>
              </p14:nvContentPartPr>
              <p14:xfrm>
                <a:off x="869427" y="4606080"/>
                <a:ext cx="76320" cy="10800"/>
              </p14:xfrm>
            </p:contentPart>
          </mc:Choice>
          <mc:Fallback>
            <p:pic>
              <p:nvPicPr>
                <p:cNvPr id="233" name="Freihand 232">
                  <a:extLst>
                    <a:ext uri="{FF2B5EF4-FFF2-40B4-BE49-F238E27FC236}">
                      <a16:creationId xmlns:a16="http://schemas.microsoft.com/office/drawing/2014/main" id="{48E4C52F-E83C-4A4A-BB83-3E06236523C4}"/>
                    </a:ext>
                  </a:extLst>
                </p:cNvPr>
                <p:cNvPicPr/>
                <p:nvPr/>
              </p:nvPicPr>
              <p:blipFill>
                <a:blip r:embed="rId423"/>
                <a:stretch>
                  <a:fillRect/>
                </a:stretch>
              </p:blipFill>
              <p:spPr>
                <a:xfrm>
                  <a:off x="865107" y="4601760"/>
                  <a:ext cx="84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4" name="Freihand 233">
                  <a:extLst>
                    <a:ext uri="{FF2B5EF4-FFF2-40B4-BE49-F238E27FC236}">
                      <a16:creationId xmlns:a16="http://schemas.microsoft.com/office/drawing/2014/main" id="{EAADEDEF-E07C-45D9-812B-655263220627}"/>
                    </a:ext>
                  </a:extLst>
                </p14:cNvPr>
                <p14:cNvContentPartPr/>
                <p14:nvPr/>
              </p14:nvContentPartPr>
              <p14:xfrm>
                <a:off x="1143027" y="4540920"/>
                <a:ext cx="17280" cy="109800"/>
              </p14:xfrm>
            </p:contentPart>
          </mc:Choice>
          <mc:Fallback>
            <p:pic>
              <p:nvPicPr>
                <p:cNvPr id="234" name="Freihand 233">
                  <a:extLst>
                    <a:ext uri="{FF2B5EF4-FFF2-40B4-BE49-F238E27FC236}">
                      <a16:creationId xmlns:a16="http://schemas.microsoft.com/office/drawing/2014/main" id="{EAADEDEF-E07C-45D9-812B-655263220627}"/>
                    </a:ext>
                  </a:extLst>
                </p:cNvPr>
                <p:cNvPicPr/>
                <p:nvPr/>
              </p:nvPicPr>
              <p:blipFill>
                <a:blip r:embed="rId425"/>
                <a:stretch>
                  <a:fillRect/>
                </a:stretch>
              </p:blipFill>
              <p:spPr>
                <a:xfrm>
                  <a:off x="1138707" y="4536600"/>
                  <a:ext cx="25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5" name="Freihand 234">
                  <a:extLst>
                    <a:ext uri="{FF2B5EF4-FFF2-40B4-BE49-F238E27FC236}">
                      <a16:creationId xmlns:a16="http://schemas.microsoft.com/office/drawing/2014/main" id="{88C9E992-C7B2-48D7-BB0E-E8621A327E25}"/>
                    </a:ext>
                  </a:extLst>
                </p14:cNvPr>
                <p14:cNvContentPartPr/>
                <p14:nvPr/>
              </p14:nvContentPartPr>
              <p14:xfrm>
                <a:off x="1094787" y="4531200"/>
                <a:ext cx="132120" cy="168120"/>
              </p14:xfrm>
            </p:contentPart>
          </mc:Choice>
          <mc:Fallback>
            <p:pic>
              <p:nvPicPr>
                <p:cNvPr id="235" name="Freihand 234">
                  <a:extLst>
                    <a:ext uri="{FF2B5EF4-FFF2-40B4-BE49-F238E27FC236}">
                      <a16:creationId xmlns:a16="http://schemas.microsoft.com/office/drawing/2014/main" id="{88C9E992-C7B2-48D7-BB0E-E8621A327E25}"/>
                    </a:ext>
                  </a:extLst>
                </p:cNvPr>
                <p:cNvPicPr/>
                <p:nvPr/>
              </p:nvPicPr>
              <p:blipFill>
                <a:blip r:embed="rId427"/>
                <a:stretch>
                  <a:fillRect/>
                </a:stretch>
              </p:blipFill>
              <p:spPr>
                <a:xfrm>
                  <a:off x="1090467" y="4526880"/>
                  <a:ext cx="140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6" name="Freihand 235">
                  <a:extLst>
                    <a:ext uri="{FF2B5EF4-FFF2-40B4-BE49-F238E27FC236}">
                      <a16:creationId xmlns:a16="http://schemas.microsoft.com/office/drawing/2014/main" id="{2DEDD568-553E-4D5B-875E-ADAA86CA7A98}"/>
                    </a:ext>
                  </a:extLst>
                </p14:cNvPr>
                <p14:cNvContentPartPr/>
                <p14:nvPr/>
              </p14:nvContentPartPr>
              <p14:xfrm>
                <a:off x="1434987" y="4526880"/>
                <a:ext cx="133200" cy="116640"/>
              </p14:xfrm>
            </p:contentPart>
          </mc:Choice>
          <mc:Fallback>
            <p:pic>
              <p:nvPicPr>
                <p:cNvPr id="236" name="Freihand 235">
                  <a:extLst>
                    <a:ext uri="{FF2B5EF4-FFF2-40B4-BE49-F238E27FC236}">
                      <a16:creationId xmlns:a16="http://schemas.microsoft.com/office/drawing/2014/main" id="{2DEDD568-553E-4D5B-875E-ADAA86CA7A98}"/>
                    </a:ext>
                  </a:extLst>
                </p:cNvPr>
                <p:cNvPicPr/>
                <p:nvPr/>
              </p:nvPicPr>
              <p:blipFill>
                <a:blip r:embed="rId429"/>
                <a:stretch>
                  <a:fillRect/>
                </a:stretch>
              </p:blipFill>
              <p:spPr>
                <a:xfrm>
                  <a:off x="1430667" y="4522560"/>
                  <a:ext cx="141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7" name="Freihand 236">
                  <a:extLst>
                    <a:ext uri="{FF2B5EF4-FFF2-40B4-BE49-F238E27FC236}">
                      <a16:creationId xmlns:a16="http://schemas.microsoft.com/office/drawing/2014/main" id="{CA77BC64-25EB-4B88-9E12-8FC3A663B351}"/>
                    </a:ext>
                  </a:extLst>
                </p14:cNvPr>
                <p14:cNvContentPartPr/>
                <p14:nvPr/>
              </p14:nvContentPartPr>
              <p14:xfrm>
                <a:off x="1793547" y="4529760"/>
                <a:ext cx="120240" cy="70200"/>
              </p14:xfrm>
            </p:contentPart>
          </mc:Choice>
          <mc:Fallback>
            <p:pic>
              <p:nvPicPr>
                <p:cNvPr id="237" name="Freihand 236">
                  <a:extLst>
                    <a:ext uri="{FF2B5EF4-FFF2-40B4-BE49-F238E27FC236}">
                      <a16:creationId xmlns:a16="http://schemas.microsoft.com/office/drawing/2014/main" id="{CA77BC64-25EB-4B88-9E12-8FC3A663B351}"/>
                    </a:ext>
                  </a:extLst>
                </p:cNvPr>
                <p:cNvPicPr/>
                <p:nvPr/>
              </p:nvPicPr>
              <p:blipFill>
                <a:blip r:embed="rId431"/>
                <a:stretch>
                  <a:fillRect/>
                </a:stretch>
              </p:blipFill>
              <p:spPr>
                <a:xfrm>
                  <a:off x="1789227" y="4525440"/>
                  <a:ext cx="128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8" name="Freihand 237">
                  <a:extLst>
                    <a:ext uri="{FF2B5EF4-FFF2-40B4-BE49-F238E27FC236}">
                      <a16:creationId xmlns:a16="http://schemas.microsoft.com/office/drawing/2014/main" id="{4BD44FA4-45C3-4355-A456-B29C89A18EB3}"/>
                    </a:ext>
                  </a:extLst>
                </p14:cNvPr>
                <p14:cNvContentPartPr/>
                <p14:nvPr/>
              </p14:nvContentPartPr>
              <p14:xfrm>
                <a:off x="1960587" y="4443000"/>
                <a:ext cx="184320" cy="138240"/>
              </p14:xfrm>
            </p:contentPart>
          </mc:Choice>
          <mc:Fallback>
            <p:pic>
              <p:nvPicPr>
                <p:cNvPr id="238" name="Freihand 237">
                  <a:extLst>
                    <a:ext uri="{FF2B5EF4-FFF2-40B4-BE49-F238E27FC236}">
                      <a16:creationId xmlns:a16="http://schemas.microsoft.com/office/drawing/2014/main" id="{4BD44FA4-45C3-4355-A456-B29C89A18EB3}"/>
                    </a:ext>
                  </a:extLst>
                </p:cNvPr>
                <p:cNvPicPr/>
                <p:nvPr/>
              </p:nvPicPr>
              <p:blipFill>
                <a:blip r:embed="rId433"/>
                <a:stretch>
                  <a:fillRect/>
                </a:stretch>
              </p:blipFill>
              <p:spPr>
                <a:xfrm>
                  <a:off x="1956267" y="4438680"/>
                  <a:ext cx="192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9" name="Freihand 238">
                  <a:extLst>
                    <a:ext uri="{FF2B5EF4-FFF2-40B4-BE49-F238E27FC236}">
                      <a16:creationId xmlns:a16="http://schemas.microsoft.com/office/drawing/2014/main" id="{B504F4A8-87AD-4AA0-AE79-82710F495DED}"/>
                    </a:ext>
                  </a:extLst>
                </p14:cNvPr>
                <p14:cNvContentPartPr/>
                <p14:nvPr/>
              </p14:nvContentPartPr>
              <p14:xfrm>
                <a:off x="2203227" y="4500600"/>
                <a:ext cx="132480" cy="64800"/>
              </p14:xfrm>
            </p:contentPart>
          </mc:Choice>
          <mc:Fallback>
            <p:pic>
              <p:nvPicPr>
                <p:cNvPr id="239" name="Freihand 238">
                  <a:extLst>
                    <a:ext uri="{FF2B5EF4-FFF2-40B4-BE49-F238E27FC236}">
                      <a16:creationId xmlns:a16="http://schemas.microsoft.com/office/drawing/2014/main" id="{B504F4A8-87AD-4AA0-AE79-82710F495DED}"/>
                    </a:ext>
                  </a:extLst>
                </p:cNvPr>
                <p:cNvPicPr/>
                <p:nvPr/>
              </p:nvPicPr>
              <p:blipFill>
                <a:blip r:embed="rId435"/>
                <a:stretch>
                  <a:fillRect/>
                </a:stretch>
              </p:blipFill>
              <p:spPr>
                <a:xfrm>
                  <a:off x="2198907" y="4496280"/>
                  <a:ext cx="141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0" name="Freihand 239">
                  <a:extLst>
                    <a:ext uri="{FF2B5EF4-FFF2-40B4-BE49-F238E27FC236}">
                      <a16:creationId xmlns:a16="http://schemas.microsoft.com/office/drawing/2014/main" id="{3340B102-F30F-40FE-A655-A305F49E05D7}"/>
                    </a:ext>
                  </a:extLst>
                </p14:cNvPr>
                <p14:cNvContentPartPr/>
                <p14:nvPr/>
              </p14:nvContentPartPr>
              <p14:xfrm>
                <a:off x="1733787" y="4630560"/>
                <a:ext cx="522720" cy="25920"/>
              </p14:xfrm>
            </p:contentPart>
          </mc:Choice>
          <mc:Fallback>
            <p:pic>
              <p:nvPicPr>
                <p:cNvPr id="240" name="Freihand 239">
                  <a:extLst>
                    <a:ext uri="{FF2B5EF4-FFF2-40B4-BE49-F238E27FC236}">
                      <a16:creationId xmlns:a16="http://schemas.microsoft.com/office/drawing/2014/main" id="{3340B102-F30F-40FE-A655-A305F49E05D7}"/>
                    </a:ext>
                  </a:extLst>
                </p:cNvPr>
                <p:cNvPicPr/>
                <p:nvPr/>
              </p:nvPicPr>
              <p:blipFill>
                <a:blip r:embed="rId437"/>
                <a:stretch>
                  <a:fillRect/>
                </a:stretch>
              </p:blipFill>
              <p:spPr>
                <a:xfrm>
                  <a:off x="1729467" y="4626240"/>
                  <a:ext cx="531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1" name="Freihand 240">
                  <a:extLst>
                    <a:ext uri="{FF2B5EF4-FFF2-40B4-BE49-F238E27FC236}">
                      <a16:creationId xmlns:a16="http://schemas.microsoft.com/office/drawing/2014/main" id="{BCE7C168-D782-4D0E-A1B0-0056BE1F2713}"/>
                    </a:ext>
                  </a:extLst>
                </p14:cNvPr>
                <p14:cNvContentPartPr/>
                <p14:nvPr/>
              </p14:nvContentPartPr>
              <p14:xfrm>
                <a:off x="2645307" y="4436880"/>
                <a:ext cx="129600" cy="110160"/>
              </p14:xfrm>
            </p:contentPart>
          </mc:Choice>
          <mc:Fallback>
            <p:pic>
              <p:nvPicPr>
                <p:cNvPr id="241" name="Freihand 240">
                  <a:extLst>
                    <a:ext uri="{FF2B5EF4-FFF2-40B4-BE49-F238E27FC236}">
                      <a16:creationId xmlns:a16="http://schemas.microsoft.com/office/drawing/2014/main" id="{BCE7C168-D782-4D0E-A1B0-0056BE1F2713}"/>
                    </a:ext>
                  </a:extLst>
                </p:cNvPr>
                <p:cNvPicPr/>
                <p:nvPr/>
              </p:nvPicPr>
              <p:blipFill>
                <a:blip r:embed="rId439"/>
                <a:stretch>
                  <a:fillRect/>
                </a:stretch>
              </p:blipFill>
              <p:spPr>
                <a:xfrm>
                  <a:off x="2640987" y="4432560"/>
                  <a:ext cx="138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2" name="Freihand 241">
                  <a:extLst>
                    <a:ext uri="{FF2B5EF4-FFF2-40B4-BE49-F238E27FC236}">
                      <a16:creationId xmlns:a16="http://schemas.microsoft.com/office/drawing/2014/main" id="{21CE6884-FC49-4011-8A5D-689474C29E98}"/>
                    </a:ext>
                  </a:extLst>
                </p14:cNvPr>
                <p14:cNvContentPartPr/>
                <p14:nvPr/>
              </p14:nvContentPartPr>
              <p14:xfrm>
                <a:off x="2804067" y="4441200"/>
                <a:ext cx="272520" cy="235800"/>
              </p14:xfrm>
            </p:contentPart>
          </mc:Choice>
          <mc:Fallback>
            <p:pic>
              <p:nvPicPr>
                <p:cNvPr id="242" name="Freihand 241">
                  <a:extLst>
                    <a:ext uri="{FF2B5EF4-FFF2-40B4-BE49-F238E27FC236}">
                      <a16:creationId xmlns:a16="http://schemas.microsoft.com/office/drawing/2014/main" id="{21CE6884-FC49-4011-8A5D-689474C29E98}"/>
                    </a:ext>
                  </a:extLst>
                </p:cNvPr>
                <p:cNvPicPr/>
                <p:nvPr/>
              </p:nvPicPr>
              <p:blipFill>
                <a:blip r:embed="rId441"/>
                <a:stretch>
                  <a:fillRect/>
                </a:stretch>
              </p:blipFill>
              <p:spPr>
                <a:xfrm>
                  <a:off x="2799747" y="4436880"/>
                  <a:ext cx="281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6" name="Freihand 245">
                  <a:extLst>
                    <a:ext uri="{FF2B5EF4-FFF2-40B4-BE49-F238E27FC236}">
                      <a16:creationId xmlns:a16="http://schemas.microsoft.com/office/drawing/2014/main" id="{B0D43030-4436-42D5-A371-D357F1B332A5}"/>
                    </a:ext>
                  </a:extLst>
                </p14:cNvPr>
                <p14:cNvContentPartPr/>
                <p14:nvPr/>
              </p14:nvContentPartPr>
              <p14:xfrm>
                <a:off x="3196467" y="4467120"/>
                <a:ext cx="96120" cy="76680"/>
              </p14:xfrm>
            </p:contentPart>
          </mc:Choice>
          <mc:Fallback>
            <p:pic>
              <p:nvPicPr>
                <p:cNvPr id="246" name="Freihand 245">
                  <a:extLst>
                    <a:ext uri="{FF2B5EF4-FFF2-40B4-BE49-F238E27FC236}">
                      <a16:creationId xmlns:a16="http://schemas.microsoft.com/office/drawing/2014/main" id="{B0D43030-4436-42D5-A371-D357F1B332A5}"/>
                    </a:ext>
                  </a:extLst>
                </p:cNvPr>
                <p:cNvPicPr/>
                <p:nvPr/>
              </p:nvPicPr>
              <p:blipFill>
                <a:blip r:embed="rId443"/>
                <a:stretch>
                  <a:fillRect/>
                </a:stretch>
              </p:blipFill>
              <p:spPr>
                <a:xfrm>
                  <a:off x="3192147" y="4462800"/>
                  <a:ext cx="104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7" name="Freihand 246">
                  <a:extLst>
                    <a:ext uri="{FF2B5EF4-FFF2-40B4-BE49-F238E27FC236}">
                      <a16:creationId xmlns:a16="http://schemas.microsoft.com/office/drawing/2014/main" id="{16FBA91E-2119-4096-B86E-61ECA9580047}"/>
                    </a:ext>
                  </a:extLst>
                </p14:cNvPr>
                <p14:cNvContentPartPr/>
                <p14:nvPr/>
              </p14:nvContentPartPr>
              <p14:xfrm>
                <a:off x="3342627" y="4391160"/>
                <a:ext cx="36360" cy="152640"/>
              </p14:xfrm>
            </p:contentPart>
          </mc:Choice>
          <mc:Fallback>
            <p:pic>
              <p:nvPicPr>
                <p:cNvPr id="247" name="Freihand 246">
                  <a:extLst>
                    <a:ext uri="{FF2B5EF4-FFF2-40B4-BE49-F238E27FC236}">
                      <a16:creationId xmlns:a16="http://schemas.microsoft.com/office/drawing/2014/main" id="{16FBA91E-2119-4096-B86E-61ECA9580047}"/>
                    </a:ext>
                  </a:extLst>
                </p:cNvPr>
                <p:cNvPicPr/>
                <p:nvPr/>
              </p:nvPicPr>
              <p:blipFill>
                <a:blip r:embed="rId445"/>
                <a:stretch>
                  <a:fillRect/>
                </a:stretch>
              </p:blipFill>
              <p:spPr>
                <a:xfrm>
                  <a:off x="3338307" y="4386840"/>
                  <a:ext cx="45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8" name="Freihand 247">
                  <a:extLst>
                    <a:ext uri="{FF2B5EF4-FFF2-40B4-BE49-F238E27FC236}">
                      <a16:creationId xmlns:a16="http://schemas.microsoft.com/office/drawing/2014/main" id="{3F8DE8E8-53FC-40A5-A617-30AF13923FDA}"/>
                    </a:ext>
                  </a:extLst>
                </p14:cNvPr>
                <p14:cNvContentPartPr/>
                <p14:nvPr/>
              </p14:nvContentPartPr>
              <p14:xfrm>
                <a:off x="3423267" y="4392240"/>
                <a:ext cx="176760" cy="147600"/>
              </p14:xfrm>
            </p:contentPart>
          </mc:Choice>
          <mc:Fallback>
            <p:pic>
              <p:nvPicPr>
                <p:cNvPr id="248" name="Freihand 247">
                  <a:extLst>
                    <a:ext uri="{FF2B5EF4-FFF2-40B4-BE49-F238E27FC236}">
                      <a16:creationId xmlns:a16="http://schemas.microsoft.com/office/drawing/2014/main" id="{3F8DE8E8-53FC-40A5-A617-30AF13923FDA}"/>
                    </a:ext>
                  </a:extLst>
                </p:cNvPr>
                <p:cNvPicPr/>
                <p:nvPr/>
              </p:nvPicPr>
              <p:blipFill>
                <a:blip r:embed="rId447"/>
                <a:stretch>
                  <a:fillRect/>
                </a:stretch>
              </p:blipFill>
              <p:spPr>
                <a:xfrm>
                  <a:off x="3418947" y="4387920"/>
                  <a:ext cx="185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0" name="Freihand 249">
                  <a:extLst>
                    <a:ext uri="{FF2B5EF4-FFF2-40B4-BE49-F238E27FC236}">
                      <a16:creationId xmlns:a16="http://schemas.microsoft.com/office/drawing/2014/main" id="{D7757543-4D74-4C88-AF1D-93FBF056B699}"/>
                    </a:ext>
                  </a:extLst>
                </p14:cNvPr>
                <p14:cNvContentPartPr/>
                <p14:nvPr/>
              </p14:nvContentPartPr>
              <p14:xfrm>
                <a:off x="2503107" y="4546680"/>
                <a:ext cx="20160" cy="109440"/>
              </p14:xfrm>
            </p:contentPart>
          </mc:Choice>
          <mc:Fallback>
            <p:pic>
              <p:nvPicPr>
                <p:cNvPr id="250" name="Freihand 249">
                  <a:extLst>
                    <a:ext uri="{FF2B5EF4-FFF2-40B4-BE49-F238E27FC236}">
                      <a16:creationId xmlns:a16="http://schemas.microsoft.com/office/drawing/2014/main" id="{D7757543-4D74-4C88-AF1D-93FBF056B699}"/>
                    </a:ext>
                  </a:extLst>
                </p:cNvPr>
                <p:cNvPicPr/>
                <p:nvPr/>
              </p:nvPicPr>
              <p:blipFill>
                <a:blip r:embed="rId449"/>
                <a:stretch>
                  <a:fillRect/>
                </a:stretch>
              </p:blipFill>
              <p:spPr>
                <a:xfrm>
                  <a:off x="2498787" y="4542360"/>
                  <a:ext cx="28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2" name="Freihand 251">
                  <a:extLst>
                    <a:ext uri="{FF2B5EF4-FFF2-40B4-BE49-F238E27FC236}">
                      <a16:creationId xmlns:a16="http://schemas.microsoft.com/office/drawing/2014/main" id="{19DFC296-2A17-43B6-B1BA-FDAC726822B8}"/>
                    </a:ext>
                  </a:extLst>
                </p14:cNvPr>
                <p14:cNvContentPartPr/>
                <p14:nvPr/>
              </p14:nvContentPartPr>
              <p14:xfrm>
                <a:off x="3814227" y="4461360"/>
                <a:ext cx="127080" cy="64440"/>
              </p14:xfrm>
            </p:contentPart>
          </mc:Choice>
          <mc:Fallback>
            <p:pic>
              <p:nvPicPr>
                <p:cNvPr id="252" name="Freihand 251">
                  <a:extLst>
                    <a:ext uri="{FF2B5EF4-FFF2-40B4-BE49-F238E27FC236}">
                      <a16:creationId xmlns:a16="http://schemas.microsoft.com/office/drawing/2014/main" id="{19DFC296-2A17-43B6-B1BA-FDAC726822B8}"/>
                    </a:ext>
                  </a:extLst>
                </p:cNvPr>
                <p:cNvPicPr/>
                <p:nvPr/>
              </p:nvPicPr>
              <p:blipFill>
                <a:blip r:embed="rId451"/>
                <a:stretch>
                  <a:fillRect/>
                </a:stretch>
              </p:blipFill>
              <p:spPr>
                <a:xfrm>
                  <a:off x="3809907" y="4457040"/>
                  <a:ext cx="135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3" name="Freihand 252">
                  <a:extLst>
                    <a:ext uri="{FF2B5EF4-FFF2-40B4-BE49-F238E27FC236}">
                      <a16:creationId xmlns:a16="http://schemas.microsoft.com/office/drawing/2014/main" id="{86DE6666-8BA4-4498-8FDA-D36823BA95B8}"/>
                    </a:ext>
                  </a:extLst>
                </p14:cNvPr>
                <p14:cNvContentPartPr/>
                <p14:nvPr/>
              </p14:nvContentPartPr>
              <p14:xfrm>
                <a:off x="3984507" y="4401600"/>
                <a:ext cx="87480" cy="110160"/>
              </p14:xfrm>
            </p:contentPart>
          </mc:Choice>
          <mc:Fallback>
            <p:pic>
              <p:nvPicPr>
                <p:cNvPr id="253" name="Freihand 252">
                  <a:extLst>
                    <a:ext uri="{FF2B5EF4-FFF2-40B4-BE49-F238E27FC236}">
                      <a16:creationId xmlns:a16="http://schemas.microsoft.com/office/drawing/2014/main" id="{86DE6666-8BA4-4498-8FDA-D36823BA95B8}"/>
                    </a:ext>
                  </a:extLst>
                </p:cNvPr>
                <p:cNvPicPr/>
                <p:nvPr/>
              </p:nvPicPr>
              <p:blipFill>
                <a:blip r:embed="rId453"/>
                <a:stretch>
                  <a:fillRect/>
                </a:stretch>
              </p:blipFill>
              <p:spPr>
                <a:xfrm>
                  <a:off x="3980187" y="4397280"/>
                  <a:ext cx="96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4" name="Freihand 253">
                  <a:extLst>
                    <a:ext uri="{FF2B5EF4-FFF2-40B4-BE49-F238E27FC236}">
                      <a16:creationId xmlns:a16="http://schemas.microsoft.com/office/drawing/2014/main" id="{A8E4D533-83B1-48C7-A5C1-AFE3BBCA4CB4}"/>
                    </a:ext>
                  </a:extLst>
                </p14:cNvPr>
                <p14:cNvContentPartPr/>
                <p14:nvPr/>
              </p14:nvContentPartPr>
              <p14:xfrm>
                <a:off x="4112307" y="4432920"/>
                <a:ext cx="79920" cy="79920"/>
              </p14:xfrm>
            </p:contentPart>
          </mc:Choice>
          <mc:Fallback>
            <p:pic>
              <p:nvPicPr>
                <p:cNvPr id="254" name="Freihand 253">
                  <a:extLst>
                    <a:ext uri="{FF2B5EF4-FFF2-40B4-BE49-F238E27FC236}">
                      <a16:creationId xmlns:a16="http://schemas.microsoft.com/office/drawing/2014/main" id="{A8E4D533-83B1-48C7-A5C1-AFE3BBCA4CB4}"/>
                    </a:ext>
                  </a:extLst>
                </p:cNvPr>
                <p:cNvPicPr/>
                <p:nvPr/>
              </p:nvPicPr>
              <p:blipFill>
                <a:blip r:embed="rId455"/>
                <a:stretch>
                  <a:fillRect/>
                </a:stretch>
              </p:blipFill>
              <p:spPr>
                <a:xfrm>
                  <a:off x="4107987" y="4428600"/>
                  <a:ext cx="8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5" name="Freihand 254">
                  <a:extLst>
                    <a:ext uri="{FF2B5EF4-FFF2-40B4-BE49-F238E27FC236}">
                      <a16:creationId xmlns:a16="http://schemas.microsoft.com/office/drawing/2014/main" id="{1B47B8AE-5B69-40D8-B6D1-E2FB61C6E1B9}"/>
                    </a:ext>
                  </a:extLst>
                </p14:cNvPr>
                <p14:cNvContentPartPr/>
                <p14:nvPr/>
              </p14:nvContentPartPr>
              <p14:xfrm>
                <a:off x="4359627" y="4410600"/>
                <a:ext cx="424800" cy="105840"/>
              </p14:xfrm>
            </p:contentPart>
          </mc:Choice>
          <mc:Fallback>
            <p:pic>
              <p:nvPicPr>
                <p:cNvPr id="255" name="Freihand 254">
                  <a:extLst>
                    <a:ext uri="{FF2B5EF4-FFF2-40B4-BE49-F238E27FC236}">
                      <a16:creationId xmlns:a16="http://schemas.microsoft.com/office/drawing/2014/main" id="{1B47B8AE-5B69-40D8-B6D1-E2FB61C6E1B9}"/>
                    </a:ext>
                  </a:extLst>
                </p:cNvPr>
                <p:cNvPicPr/>
                <p:nvPr/>
              </p:nvPicPr>
              <p:blipFill>
                <a:blip r:embed="rId457"/>
                <a:stretch>
                  <a:fillRect/>
                </a:stretch>
              </p:blipFill>
              <p:spPr>
                <a:xfrm>
                  <a:off x="4355307" y="4406280"/>
                  <a:ext cx="433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6" name="Freihand 255">
                  <a:extLst>
                    <a:ext uri="{FF2B5EF4-FFF2-40B4-BE49-F238E27FC236}">
                      <a16:creationId xmlns:a16="http://schemas.microsoft.com/office/drawing/2014/main" id="{B58444C0-B8F7-4CC3-9B0F-ABE969E5B54C}"/>
                    </a:ext>
                  </a:extLst>
                </p14:cNvPr>
                <p14:cNvContentPartPr/>
                <p14:nvPr/>
              </p14:nvContentPartPr>
              <p14:xfrm>
                <a:off x="4730427" y="4356600"/>
                <a:ext cx="360" cy="360"/>
              </p14:xfrm>
            </p:contentPart>
          </mc:Choice>
          <mc:Fallback>
            <p:pic>
              <p:nvPicPr>
                <p:cNvPr id="256" name="Freihand 255">
                  <a:extLst>
                    <a:ext uri="{FF2B5EF4-FFF2-40B4-BE49-F238E27FC236}">
                      <a16:creationId xmlns:a16="http://schemas.microsoft.com/office/drawing/2014/main" id="{B58444C0-B8F7-4CC3-9B0F-ABE969E5B54C}"/>
                    </a:ext>
                  </a:extLst>
                </p:cNvPr>
                <p:cNvPicPr/>
                <p:nvPr/>
              </p:nvPicPr>
              <p:blipFill>
                <a:blip r:embed="rId344"/>
                <a:stretch>
                  <a:fillRect/>
                </a:stretch>
              </p:blipFill>
              <p:spPr>
                <a:xfrm>
                  <a:off x="4726107" y="4352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7" name="Freihand 256">
                  <a:extLst>
                    <a:ext uri="{FF2B5EF4-FFF2-40B4-BE49-F238E27FC236}">
                      <a16:creationId xmlns:a16="http://schemas.microsoft.com/office/drawing/2014/main" id="{9614C57B-710E-424D-9569-A05872491759}"/>
                    </a:ext>
                  </a:extLst>
                </p14:cNvPr>
                <p14:cNvContentPartPr/>
                <p14:nvPr/>
              </p14:nvContentPartPr>
              <p14:xfrm>
                <a:off x="4961907" y="4386840"/>
                <a:ext cx="18000" cy="119160"/>
              </p14:xfrm>
            </p:contentPart>
          </mc:Choice>
          <mc:Fallback>
            <p:pic>
              <p:nvPicPr>
                <p:cNvPr id="257" name="Freihand 256">
                  <a:extLst>
                    <a:ext uri="{FF2B5EF4-FFF2-40B4-BE49-F238E27FC236}">
                      <a16:creationId xmlns:a16="http://schemas.microsoft.com/office/drawing/2014/main" id="{9614C57B-710E-424D-9569-A05872491759}"/>
                    </a:ext>
                  </a:extLst>
                </p:cNvPr>
                <p:cNvPicPr/>
                <p:nvPr/>
              </p:nvPicPr>
              <p:blipFill>
                <a:blip r:embed="rId460"/>
                <a:stretch>
                  <a:fillRect/>
                </a:stretch>
              </p:blipFill>
              <p:spPr>
                <a:xfrm>
                  <a:off x="4957587" y="4382520"/>
                  <a:ext cx="26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8" name="Freihand 257">
                  <a:extLst>
                    <a:ext uri="{FF2B5EF4-FFF2-40B4-BE49-F238E27FC236}">
                      <a16:creationId xmlns:a16="http://schemas.microsoft.com/office/drawing/2014/main" id="{FA73A258-29AC-4FE0-98A0-7E781EFE7648}"/>
                    </a:ext>
                  </a:extLst>
                </p14:cNvPr>
                <p14:cNvContentPartPr/>
                <p14:nvPr/>
              </p14:nvContentPartPr>
              <p14:xfrm>
                <a:off x="4887387" y="4371360"/>
                <a:ext cx="174600" cy="128520"/>
              </p14:xfrm>
            </p:contentPart>
          </mc:Choice>
          <mc:Fallback>
            <p:pic>
              <p:nvPicPr>
                <p:cNvPr id="258" name="Freihand 257">
                  <a:extLst>
                    <a:ext uri="{FF2B5EF4-FFF2-40B4-BE49-F238E27FC236}">
                      <a16:creationId xmlns:a16="http://schemas.microsoft.com/office/drawing/2014/main" id="{FA73A258-29AC-4FE0-98A0-7E781EFE7648}"/>
                    </a:ext>
                  </a:extLst>
                </p:cNvPr>
                <p:cNvPicPr/>
                <p:nvPr/>
              </p:nvPicPr>
              <p:blipFill>
                <a:blip r:embed="rId462"/>
                <a:stretch>
                  <a:fillRect/>
                </a:stretch>
              </p:blipFill>
              <p:spPr>
                <a:xfrm>
                  <a:off x="4883067" y="4367040"/>
                  <a:ext cx="183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9" name="Freihand 258">
                  <a:extLst>
                    <a:ext uri="{FF2B5EF4-FFF2-40B4-BE49-F238E27FC236}">
                      <a16:creationId xmlns:a16="http://schemas.microsoft.com/office/drawing/2014/main" id="{E5A15A05-1F0F-4E17-9FC8-1B7AF4B5006B}"/>
                    </a:ext>
                  </a:extLst>
                </p14:cNvPr>
                <p14:cNvContentPartPr/>
                <p14:nvPr/>
              </p14:nvContentPartPr>
              <p14:xfrm>
                <a:off x="5070627" y="4433280"/>
                <a:ext cx="93600" cy="64800"/>
              </p14:xfrm>
            </p:contentPart>
          </mc:Choice>
          <mc:Fallback>
            <p:pic>
              <p:nvPicPr>
                <p:cNvPr id="259" name="Freihand 258">
                  <a:extLst>
                    <a:ext uri="{FF2B5EF4-FFF2-40B4-BE49-F238E27FC236}">
                      <a16:creationId xmlns:a16="http://schemas.microsoft.com/office/drawing/2014/main" id="{E5A15A05-1F0F-4E17-9FC8-1B7AF4B5006B}"/>
                    </a:ext>
                  </a:extLst>
                </p:cNvPr>
                <p:cNvPicPr/>
                <p:nvPr/>
              </p:nvPicPr>
              <p:blipFill>
                <a:blip r:embed="rId464"/>
                <a:stretch>
                  <a:fillRect/>
                </a:stretch>
              </p:blipFill>
              <p:spPr>
                <a:xfrm>
                  <a:off x="5066307" y="4428960"/>
                  <a:ext cx="102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0" name="Freihand 259">
                  <a:extLst>
                    <a:ext uri="{FF2B5EF4-FFF2-40B4-BE49-F238E27FC236}">
                      <a16:creationId xmlns:a16="http://schemas.microsoft.com/office/drawing/2014/main" id="{CDD1BF3F-4C80-4A9C-A6E2-85E3DCEEAA80}"/>
                    </a:ext>
                  </a:extLst>
                </p14:cNvPr>
                <p14:cNvContentPartPr/>
                <p14:nvPr/>
              </p14:nvContentPartPr>
              <p14:xfrm>
                <a:off x="5201307" y="4382160"/>
                <a:ext cx="171720" cy="103320"/>
              </p14:xfrm>
            </p:contentPart>
          </mc:Choice>
          <mc:Fallback>
            <p:pic>
              <p:nvPicPr>
                <p:cNvPr id="260" name="Freihand 259">
                  <a:extLst>
                    <a:ext uri="{FF2B5EF4-FFF2-40B4-BE49-F238E27FC236}">
                      <a16:creationId xmlns:a16="http://schemas.microsoft.com/office/drawing/2014/main" id="{CDD1BF3F-4C80-4A9C-A6E2-85E3DCEEAA80}"/>
                    </a:ext>
                  </a:extLst>
                </p:cNvPr>
                <p:cNvPicPr/>
                <p:nvPr/>
              </p:nvPicPr>
              <p:blipFill>
                <a:blip r:embed="rId466"/>
                <a:stretch>
                  <a:fillRect/>
                </a:stretch>
              </p:blipFill>
              <p:spPr>
                <a:xfrm>
                  <a:off x="5196987" y="4377840"/>
                  <a:ext cx="180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1" name="Freihand 260">
                  <a:extLst>
                    <a:ext uri="{FF2B5EF4-FFF2-40B4-BE49-F238E27FC236}">
                      <a16:creationId xmlns:a16="http://schemas.microsoft.com/office/drawing/2014/main" id="{C96D37B5-C1C2-4EEB-A303-A467CACBFC1B}"/>
                    </a:ext>
                  </a:extLst>
                </p14:cNvPr>
                <p14:cNvContentPartPr/>
                <p14:nvPr/>
              </p14:nvContentPartPr>
              <p14:xfrm>
                <a:off x="5381307" y="4363440"/>
                <a:ext cx="7200" cy="27000"/>
              </p14:xfrm>
            </p:contentPart>
          </mc:Choice>
          <mc:Fallback>
            <p:pic>
              <p:nvPicPr>
                <p:cNvPr id="261" name="Freihand 260">
                  <a:extLst>
                    <a:ext uri="{FF2B5EF4-FFF2-40B4-BE49-F238E27FC236}">
                      <a16:creationId xmlns:a16="http://schemas.microsoft.com/office/drawing/2014/main" id="{C96D37B5-C1C2-4EEB-A303-A467CACBFC1B}"/>
                    </a:ext>
                  </a:extLst>
                </p:cNvPr>
                <p:cNvPicPr/>
                <p:nvPr/>
              </p:nvPicPr>
              <p:blipFill>
                <a:blip r:embed="rId468"/>
                <a:stretch>
                  <a:fillRect/>
                </a:stretch>
              </p:blipFill>
              <p:spPr>
                <a:xfrm>
                  <a:off x="5376987" y="4359120"/>
                  <a:ext cx="15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2" name="Freihand 261">
                  <a:extLst>
                    <a:ext uri="{FF2B5EF4-FFF2-40B4-BE49-F238E27FC236}">
                      <a16:creationId xmlns:a16="http://schemas.microsoft.com/office/drawing/2014/main" id="{EB215911-98FB-4A79-B535-2A6D00E40C1C}"/>
                    </a:ext>
                  </a:extLst>
                </p14:cNvPr>
                <p14:cNvContentPartPr/>
                <p14:nvPr/>
              </p14:nvContentPartPr>
              <p14:xfrm>
                <a:off x="5419107" y="4407000"/>
                <a:ext cx="203400" cy="74880"/>
              </p14:xfrm>
            </p:contentPart>
          </mc:Choice>
          <mc:Fallback>
            <p:pic>
              <p:nvPicPr>
                <p:cNvPr id="262" name="Freihand 261">
                  <a:extLst>
                    <a:ext uri="{FF2B5EF4-FFF2-40B4-BE49-F238E27FC236}">
                      <a16:creationId xmlns:a16="http://schemas.microsoft.com/office/drawing/2014/main" id="{EB215911-98FB-4A79-B535-2A6D00E40C1C}"/>
                    </a:ext>
                  </a:extLst>
                </p:cNvPr>
                <p:cNvPicPr/>
                <p:nvPr/>
              </p:nvPicPr>
              <p:blipFill>
                <a:blip r:embed="rId470"/>
                <a:stretch>
                  <a:fillRect/>
                </a:stretch>
              </p:blipFill>
              <p:spPr>
                <a:xfrm>
                  <a:off x="5414787" y="4402680"/>
                  <a:ext cx="212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3" name="Freihand 262">
                  <a:extLst>
                    <a:ext uri="{FF2B5EF4-FFF2-40B4-BE49-F238E27FC236}">
                      <a16:creationId xmlns:a16="http://schemas.microsoft.com/office/drawing/2014/main" id="{818C81A2-F2B3-4C40-B627-0997EB30C9DA}"/>
                    </a:ext>
                  </a:extLst>
                </p14:cNvPr>
                <p14:cNvContentPartPr/>
                <p14:nvPr/>
              </p14:nvContentPartPr>
              <p14:xfrm>
                <a:off x="5636907" y="4334640"/>
                <a:ext cx="360" cy="360"/>
              </p14:xfrm>
            </p:contentPart>
          </mc:Choice>
          <mc:Fallback>
            <p:pic>
              <p:nvPicPr>
                <p:cNvPr id="263" name="Freihand 262">
                  <a:extLst>
                    <a:ext uri="{FF2B5EF4-FFF2-40B4-BE49-F238E27FC236}">
                      <a16:creationId xmlns:a16="http://schemas.microsoft.com/office/drawing/2014/main" id="{818C81A2-F2B3-4C40-B627-0997EB30C9DA}"/>
                    </a:ext>
                  </a:extLst>
                </p:cNvPr>
                <p:cNvPicPr/>
                <p:nvPr/>
              </p:nvPicPr>
              <p:blipFill>
                <a:blip r:embed="rId344"/>
                <a:stretch>
                  <a:fillRect/>
                </a:stretch>
              </p:blipFill>
              <p:spPr>
                <a:xfrm>
                  <a:off x="5632587" y="4330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4" name="Freihand 263">
                  <a:extLst>
                    <a:ext uri="{FF2B5EF4-FFF2-40B4-BE49-F238E27FC236}">
                      <a16:creationId xmlns:a16="http://schemas.microsoft.com/office/drawing/2014/main" id="{2B52CF42-CCBB-4102-9174-6E37812D5ADD}"/>
                    </a:ext>
                  </a:extLst>
                </p14:cNvPr>
                <p14:cNvContentPartPr/>
                <p14:nvPr/>
              </p14:nvContentPartPr>
              <p14:xfrm>
                <a:off x="5674347" y="4360920"/>
                <a:ext cx="191520" cy="112320"/>
              </p14:xfrm>
            </p:contentPart>
          </mc:Choice>
          <mc:Fallback>
            <p:pic>
              <p:nvPicPr>
                <p:cNvPr id="264" name="Freihand 263">
                  <a:extLst>
                    <a:ext uri="{FF2B5EF4-FFF2-40B4-BE49-F238E27FC236}">
                      <a16:creationId xmlns:a16="http://schemas.microsoft.com/office/drawing/2014/main" id="{2B52CF42-CCBB-4102-9174-6E37812D5ADD}"/>
                    </a:ext>
                  </a:extLst>
                </p:cNvPr>
                <p:cNvPicPr/>
                <p:nvPr/>
              </p:nvPicPr>
              <p:blipFill>
                <a:blip r:embed="rId473"/>
                <a:stretch>
                  <a:fillRect/>
                </a:stretch>
              </p:blipFill>
              <p:spPr>
                <a:xfrm>
                  <a:off x="5670027" y="4356600"/>
                  <a:ext cx="20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5" name="Freihand 264">
                  <a:extLst>
                    <a:ext uri="{FF2B5EF4-FFF2-40B4-BE49-F238E27FC236}">
                      <a16:creationId xmlns:a16="http://schemas.microsoft.com/office/drawing/2014/main" id="{EE522740-2A1C-40FB-A393-1FCDE65B8C34}"/>
                    </a:ext>
                  </a:extLst>
                </p14:cNvPr>
                <p14:cNvContentPartPr/>
                <p14:nvPr/>
              </p14:nvContentPartPr>
              <p14:xfrm>
                <a:off x="5799627" y="4396920"/>
                <a:ext cx="100800" cy="98640"/>
              </p14:xfrm>
            </p:contentPart>
          </mc:Choice>
          <mc:Fallback>
            <p:pic>
              <p:nvPicPr>
                <p:cNvPr id="265" name="Freihand 264">
                  <a:extLst>
                    <a:ext uri="{FF2B5EF4-FFF2-40B4-BE49-F238E27FC236}">
                      <a16:creationId xmlns:a16="http://schemas.microsoft.com/office/drawing/2014/main" id="{EE522740-2A1C-40FB-A393-1FCDE65B8C34}"/>
                    </a:ext>
                  </a:extLst>
                </p:cNvPr>
                <p:cNvPicPr/>
                <p:nvPr/>
              </p:nvPicPr>
              <p:blipFill>
                <a:blip r:embed="rId475"/>
                <a:stretch>
                  <a:fillRect/>
                </a:stretch>
              </p:blipFill>
              <p:spPr>
                <a:xfrm>
                  <a:off x="5795307" y="4392600"/>
                  <a:ext cx="109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7" name="Freihand 266">
                  <a:extLst>
                    <a:ext uri="{FF2B5EF4-FFF2-40B4-BE49-F238E27FC236}">
                      <a16:creationId xmlns:a16="http://schemas.microsoft.com/office/drawing/2014/main" id="{96986940-C4F9-4BEC-8B77-C2113C82829B}"/>
                    </a:ext>
                  </a:extLst>
                </p14:cNvPr>
                <p14:cNvContentPartPr/>
                <p14:nvPr/>
              </p14:nvContentPartPr>
              <p14:xfrm>
                <a:off x="5953347" y="4396200"/>
                <a:ext cx="186480" cy="100800"/>
              </p14:xfrm>
            </p:contentPart>
          </mc:Choice>
          <mc:Fallback>
            <p:pic>
              <p:nvPicPr>
                <p:cNvPr id="267" name="Freihand 266">
                  <a:extLst>
                    <a:ext uri="{FF2B5EF4-FFF2-40B4-BE49-F238E27FC236}">
                      <a16:creationId xmlns:a16="http://schemas.microsoft.com/office/drawing/2014/main" id="{96986940-C4F9-4BEC-8B77-C2113C82829B}"/>
                    </a:ext>
                  </a:extLst>
                </p:cNvPr>
                <p:cNvPicPr/>
                <p:nvPr/>
              </p:nvPicPr>
              <p:blipFill>
                <a:blip r:embed="rId477"/>
                <a:stretch>
                  <a:fillRect/>
                </a:stretch>
              </p:blipFill>
              <p:spPr>
                <a:xfrm>
                  <a:off x="5949027" y="4391880"/>
                  <a:ext cx="195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9" name="Freihand 268">
                  <a:extLst>
                    <a:ext uri="{FF2B5EF4-FFF2-40B4-BE49-F238E27FC236}">
                      <a16:creationId xmlns:a16="http://schemas.microsoft.com/office/drawing/2014/main" id="{0CA73CC8-4E26-4F0D-85BA-6F448D2296E4}"/>
                    </a:ext>
                  </a:extLst>
                </p14:cNvPr>
                <p14:cNvContentPartPr/>
                <p14:nvPr/>
              </p14:nvContentPartPr>
              <p14:xfrm>
                <a:off x="6302547" y="4418520"/>
                <a:ext cx="76320" cy="73080"/>
              </p14:xfrm>
            </p:contentPart>
          </mc:Choice>
          <mc:Fallback>
            <p:pic>
              <p:nvPicPr>
                <p:cNvPr id="269" name="Freihand 268">
                  <a:extLst>
                    <a:ext uri="{FF2B5EF4-FFF2-40B4-BE49-F238E27FC236}">
                      <a16:creationId xmlns:a16="http://schemas.microsoft.com/office/drawing/2014/main" id="{0CA73CC8-4E26-4F0D-85BA-6F448D2296E4}"/>
                    </a:ext>
                  </a:extLst>
                </p:cNvPr>
                <p:cNvPicPr/>
                <p:nvPr/>
              </p:nvPicPr>
              <p:blipFill>
                <a:blip r:embed="rId479"/>
                <a:stretch>
                  <a:fillRect/>
                </a:stretch>
              </p:blipFill>
              <p:spPr>
                <a:xfrm>
                  <a:off x="6298227" y="4414200"/>
                  <a:ext cx="84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0" name="Freihand 269">
                  <a:extLst>
                    <a:ext uri="{FF2B5EF4-FFF2-40B4-BE49-F238E27FC236}">
                      <a16:creationId xmlns:a16="http://schemas.microsoft.com/office/drawing/2014/main" id="{1B80FD05-C83F-4A8A-90AF-B43B782CEA8F}"/>
                    </a:ext>
                  </a:extLst>
                </p14:cNvPr>
                <p14:cNvContentPartPr/>
                <p14:nvPr/>
              </p14:nvContentPartPr>
              <p14:xfrm>
                <a:off x="6386787" y="4382880"/>
                <a:ext cx="146160" cy="82800"/>
              </p14:xfrm>
            </p:contentPart>
          </mc:Choice>
          <mc:Fallback>
            <p:pic>
              <p:nvPicPr>
                <p:cNvPr id="270" name="Freihand 269">
                  <a:extLst>
                    <a:ext uri="{FF2B5EF4-FFF2-40B4-BE49-F238E27FC236}">
                      <a16:creationId xmlns:a16="http://schemas.microsoft.com/office/drawing/2014/main" id="{1B80FD05-C83F-4A8A-90AF-B43B782CEA8F}"/>
                    </a:ext>
                  </a:extLst>
                </p:cNvPr>
                <p:cNvPicPr/>
                <p:nvPr/>
              </p:nvPicPr>
              <p:blipFill>
                <a:blip r:embed="rId481"/>
                <a:stretch>
                  <a:fillRect/>
                </a:stretch>
              </p:blipFill>
              <p:spPr>
                <a:xfrm>
                  <a:off x="6382467" y="4378560"/>
                  <a:ext cx="154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1" name="Freihand 270">
                  <a:extLst>
                    <a:ext uri="{FF2B5EF4-FFF2-40B4-BE49-F238E27FC236}">
                      <a16:creationId xmlns:a16="http://schemas.microsoft.com/office/drawing/2014/main" id="{3DAC5922-AA1A-4548-BFC9-D3AF7B0A5AA2}"/>
                    </a:ext>
                  </a:extLst>
                </p14:cNvPr>
                <p14:cNvContentPartPr/>
                <p14:nvPr/>
              </p14:nvContentPartPr>
              <p14:xfrm>
                <a:off x="6471027" y="4341480"/>
                <a:ext cx="87480" cy="131040"/>
              </p14:xfrm>
            </p:contentPart>
          </mc:Choice>
          <mc:Fallback>
            <p:pic>
              <p:nvPicPr>
                <p:cNvPr id="271" name="Freihand 270">
                  <a:extLst>
                    <a:ext uri="{FF2B5EF4-FFF2-40B4-BE49-F238E27FC236}">
                      <a16:creationId xmlns:a16="http://schemas.microsoft.com/office/drawing/2014/main" id="{3DAC5922-AA1A-4548-BFC9-D3AF7B0A5AA2}"/>
                    </a:ext>
                  </a:extLst>
                </p:cNvPr>
                <p:cNvPicPr/>
                <p:nvPr/>
              </p:nvPicPr>
              <p:blipFill>
                <a:blip r:embed="rId483"/>
                <a:stretch>
                  <a:fillRect/>
                </a:stretch>
              </p:blipFill>
              <p:spPr>
                <a:xfrm>
                  <a:off x="6466707" y="4337160"/>
                  <a:ext cx="96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3" name="Freihand 272">
                  <a:extLst>
                    <a:ext uri="{FF2B5EF4-FFF2-40B4-BE49-F238E27FC236}">
                      <a16:creationId xmlns:a16="http://schemas.microsoft.com/office/drawing/2014/main" id="{D8992AF8-38E4-4AD9-9F16-7B12199E0998}"/>
                    </a:ext>
                  </a:extLst>
                </p14:cNvPr>
                <p14:cNvContentPartPr/>
                <p14:nvPr/>
              </p14:nvContentPartPr>
              <p14:xfrm>
                <a:off x="6414507" y="4395840"/>
                <a:ext cx="13680" cy="86400"/>
              </p14:xfrm>
            </p:contentPart>
          </mc:Choice>
          <mc:Fallback>
            <p:pic>
              <p:nvPicPr>
                <p:cNvPr id="273" name="Freihand 272">
                  <a:extLst>
                    <a:ext uri="{FF2B5EF4-FFF2-40B4-BE49-F238E27FC236}">
                      <a16:creationId xmlns:a16="http://schemas.microsoft.com/office/drawing/2014/main" id="{D8992AF8-38E4-4AD9-9F16-7B12199E0998}"/>
                    </a:ext>
                  </a:extLst>
                </p:cNvPr>
                <p:cNvPicPr/>
                <p:nvPr/>
              </p:nvPicPr>
              <p:blipFill>
                <a:blip r:embed="rId485"/>
                <a:stretch>
                  <a:fillRect/>
                </a:stretch>
              </p:blipFill>
              <p:spPr>
                <a:xfrm>
                  <a:off x="6410187" y="4391520"/>
                  <a:ext cx="22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4" name="Freihand 273">
                  <a:extLst>
                    <a:ext uri="{FF2B5EF4-FFF2-40B4-BE49-F238E27FC236}">
                      <a16:creationId xmlns:a16="http://schemas.microsoft.com/office/drawing/2014/main" id="{480782E8-8E3B-49DD-8FC0-BC0C94C79CD5}"/>
                    </a:ext>
                  </a:extLst>
                </p14:cNvPr>
                <p14:cNvContentPartPr/>
                <p14:nvPr/>
              </p14:nvContentPartPr>
              <p14:xfrm>
                <a:off x="6594867" y="4338600"/>
                <a:ext cx="111600" cy="130320"/>
              </p14:xfrm>
            </p:contentPart>
          </mc:Choice>
          <mc:Fallback>
            <p:pic>
              <p:nvPicPr>
                <p:cNvPr id="274" name="Freihand 273">
                  <a:extLst>
                    <a:ext uri="{FF2B5EF4-FFF2-40B4-BE49-F238E27FC236}">
                      <a16:creationId xmlns:a16="http://schemas.microsoft.com/office/drawing/2014/main" id="{480782E8-8E3B-49DD-8FC0-BC0C94C79CD5}"/>
                    </a:ext>
                  </a:extLst>
                </p:cNvPr>
                <p:cNvPicPr/>
                <p:nvPr/>
              </p:nvPicPr>
              <p:blipFill>
                <a:blip r:embed="rId487"/>
                <a:stretch>
                  <a:fillRect/>
                </a:stretch>
              </p:blipFill>
              <p:spPr>
                <a:xfrm>
                  <a:off x="6590547" y="4334280"/>
                  <a:ext cx="120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5" name="Freihand 274">
                  <a:extLst>
                    <a:ext uri="{FF2B5EF4-FFF2-40B4-BE49-F238E27FC236}">
                      <a16:creationId xmlns:a16="http://schemas.microsoft.com/office/drawing/2014/main" id="{8AE9DBE1-8C45-4195-BF58-20B725CE3C38}"/>
                    </a:ext>
                  </a:extLst>
                </p14:cNvPr>
                <p14:cNvContentPartPr/>
                <p14:nvPr/>
              </p14:nvContentPartPr>
              <p14:xfrm>
                <a:off x="6670827" y="4328880"/>
                <a:ext cx="360" cy="360"/>
              </p14:xfrm>
            </p:contentPart>
          </mc:Choice>
          <mc:Fallback>
            <p:pic>
              <p:nvPicPr>
                <p:cNvPr id="275" name="Freihand 274">
                  <a:extLst>
                    <a:ext uri="{FF2B5EF4-FFF2-40B4-BE49-F238E27FC236}">
                      <a16:creationId xmlns:a16="http://schemas.microsoft.com/office/drawing/2014/main" id="{8AE9DBE1-8C45-4195-BF58-20B725CE3C38}"/>
                    </a:ext>
                  </a:extLst>
                </p:cNvPr>
                <p:cNvPicPr/>
                <p:nvPr/>
              </p:nvPicPr>
              <p:blipFill>
                <a:blip r:embed="rId344"/>
                <a:stretch>
                  <a:fillRect/>
                </a:stretch>
              </p:blipFill>
              <p:spPr>
                <a:xfrm>
                  <a:off x="6666507" y="4324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6" name="Freihand 275">
                  <a:extLst>
                    <a:ext uri="{FF2B5EF4-FFF2-40B4-BE49-F238E27FC236}">
                      <a16:creationId xmlns:a16="http://schemas.microsoft.com/office/drawing/2014/main" id="{5E041AF7-BF78-472B-866F-58097ADE4680}"/>
                    </a:ext>
                  </a:extLst>
                </p14:cNvPr>
                <p14:cNvContentPartPr/>
                <p14:nvPr/>
              </p14:nvContentPartPr>
              <p14:xfrm>
                <a:off x="6729507" y="4330680"/>
                <a:ext cx="115200" cy="118800"/>
              </p14:xfrm>
            </p:contentPart>
          </mc:Choice>
          <mc:Fallback>
            <p:pic>
              <p:nvPicPr>
                <p:cNvPr id="276" name="Freihand 275">
                  <a:extLst>
                    <a:ext uri="{FF2B5EF4-FFF2-40B4-BE49-F238E27FC236}">
                      <a16:creationId xmlns:a16="http://schemas.microsoft.com/office/drawing/2014/main" id="{5E041AF7-BF78-472B-866F-58097ADE4680}"/>
                    </a:ext>
                  </a:extLst>
                </p:cNvPr>
                <p:cNvPicPr/>
                <p:nvPr/>
              </p:nvPicPr>
              <p:blipFill>
                <a:blip r:embed="rId490"/>
                <a:stretch>
                  <a:fillRect/>
                </a:stretch>
              </p:blipFill>
              <p:spPr>
                <a:xfrm>
                  <a:off x="6725187" y="4326360"/>
                  <a:ext cx="123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7" name="Freihand 276">
                  <a:extLst>
                    <a:ext uri="{FF2B5EF4-FFF2-40B4-BE49-F238E27FC236}">
                      <a16:creationId xmlns:a16="http://schemas.microsoft.com/office/drawing/2014/main" id="{DBA3EBC8-C946-42EF-A375-E06669F1D8A0}"/>
                    </a:ext>
                  </a:extLst>
                </p14:cNvPr>
                <p14:cNvContentPartPr/>
                <p14:nvPr/>
              </p14:nvContentPartPr>
              <p14:xfrm>
                <a:off x="6978987" y="4395840"/>
                <a:ext cx="116280" cy="43200"/>
              </p14:xfrm>
            </p:contentPart>
          </mc:Choice>
          <mc:Fallback>
            <p:pic>
              <p:nvPicPr>
                <p:cNvPr id="277" name="Freihand 276">
                  <a:extLst>
                    <a:ext uri="{FF2B5EF4-FFF2-40B4-BE49-F238E27FC236}">
                      <a16:creationId xmlns:a16="http://schemas.microsoft.com/office/drawing/2014/main" id="{DBA3EBC8-C946-42EF-A375-E06669F1D8A0}"/>
                    </a:ext>
                  </a:extLst>
                </p:cNvPr>
                <p:cNvPicPr/>
                <p:nvPr/>
              </p:nvPicPr>
              <p:blipFill>
                <a:blip r:embed="rId492"/>
                <a:stretch>
                  <a:fillRect/>
                </a:stretch>
              </p:blipFill>
              <p:spPr>
                <a:xfrm>
                  <a:off x="6974667" y="4391520"/>
                  <a:ext cx="124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8" name="Freihand 277">
                  <a:extLst>
                    <a:ext uri="{FF2B5EF4-FFF2-40B4-BE49-F238E27FC236}">
                      <a16:creationId xmlns:a16="http://schemas.microsoft.com/office/drawing/2014/main" id="{5335CEF6-51E7-4A0A-91E6-77D877571305}"/>
                    </a:ext>
                  </a:extLst>
                </p14:cNvPr>
                <p14:cNvContentPartPr/>
                <p14:nvPr/>
              </p14:nvContentPartPr>
              <p14:xfrm>
                <a:off x="7142787" y="4331760"/>
                <a:ext cx="114480" cy="86760"/>
              </p14:xfrm>
            </p:contentPart>
          </mc:Choice>
          <mc:Fallback>
            <p:pic>
              <p:nvPicPr>
                <p:cNvPr id="278" name="Freihand 277">
                  <a:extLst>
                    <a:ext uri="{FF2B5EF4-FFF2-40B4-BE49-F238E27FC236}">
                      <a16:creationId xmlns:a16="http://schemas.microsoft.com/office/drawing/2014/main" id="{5335CEF6-51E7-4A0A-91E6-77D877571305}"/>
                    </a:ext>
                  </a:extLst>
                </p:cNvPr>
                <p:cNvPicPr/>
                <p:nvPr/>
              </p:nvPicPr>
              <p:blipFill>
                <a:blip r:embed="rId494"/>
                <a:stretch>
                  <a:fillRect/>
                </a:stretch>
              </p:blipFill>
              <p:spPr>
                <a:xfrm>
                  <a:off x="7138467" y="4327440"/>
                  <a:ext cx="123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9" name="Freihand 278">
                  <a:extLst>
                    <a:ext uri="{FF2B5EF4-FFF2-40B4-BE49-F238E27FC236}">
                      <a16:creationId xmlns:a16="http://schemas.microsoft.com/office/drawing/2014/main" id="{B5E57B72-B03B-433D-84E4-C40CD8CFBC69}"/>
                    </a:ext>
                  </a:extLst>
                </p14:cNvPr>
                <p14:cNvContentPartPr/>
                <p14:nvPr/>
              </p14:nvContentPartPr>
              <p14:xfrm>
                <a:off x="7354827" y="4335720"/>
                <a:ext cx="154440" cy="105480"/>
              </p14:xfrm>
            </p:contentPart>
          </mc:Choice>
          <mc:Fallback>
            <p:pic>
              <p:nvPicPr>
                <p:cNvPr id="279" name="Freihand 278">
                  <a:extLst>
                    <a:ext uri="{FF2B5EF4-FFF2-40B4-BE49-F238E27FC236}">
                      <a16:creationId xmlns:a16="http://schemas.microsoft.com/office/drawing/2014/main" id="{B5E57B72-B03B-433D-84E4-C40CD8CFBC69}"/>
                    </a:ext>
                  </a:extLst>
                </p:cNvPr>
                <p:cNvPicPr/>
                <p:nvPr/>
              </p:nvPicPr>
              <p:blipFill>
                <a:blip r:embed="rId496"/>
                <a:stretch>
                  <a:fillRect/>
                </a:stretch>
              </p:blipFill>
              <p:spPr>
                <a:xfrm>
                  <a:off x="7350507" y="4331400"/>
                  <a:ext cx="163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0" name="Freihand 279">
                  <a:extLst>
                    <a:ext uri="{FF2B5EF4-FFF2-40B4-BE49-F238E27FC236}">
                      <a16:creationId xmlns:a16="http://schemas.microsoft.com/office/drawing/2014/main" id="{B1394194-0C29-4A1C-B73A-3C72D2F468EF}"/>
                    </a:ext>
                  </a:extLst>
                </p14:cNvPr>
                <p14:cNvContentPartPr/>
                <p14:nvPr/>
              </p14:nvContentPartPr>
              <p14:xfrm>
                <a:off x="7495947" y="4345080"/>
                <a:ext cx="136800" cy="77040"/>
              </p14:xfrm>
            </p:contentPart>
          </mc:Choice>
          <mc:Fallback>
            <p:pic>
              <p:nvPicPr>
                <p:cNvPr id="280" name="Freihand 279">
                  <a:extLst>
                    <a:ext uri="{FF2B5EF4-FFF2-40B4-BE49-F238E27FC236}">
                      <a16:creationId xmlns:a16="http://schemas.microsoft.com/office/drawing/2014/main" id="{B1394194-0C29-4A1C-B73A-3C72D2F468EF}"/>
                    </a:ext>
                  </a:extLst>
                </p:cNvPr>
                <p:cNvPicPr/>
                <p:nvPr/>
              </p:nvPicPr>
              <p:blipFill>
                <a:blip r:embed="rId498"/>
                <a:stretch>
                  <a:fillRect/>
                </a:stretch>
              </p:blipFill>
              <p:spPr>
                <a:xfrm>
                  <a:off x="7491627" y="4340760"/>
                  <a:ext cx="145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1" name="Freihand 280">
                  <a:extLst>
                    <a:ext uri="{FF2B5EF4-FFF2-40B4-BE49-F238E27FC236}">
                      <a16:creationId xmlns:a16="http://schemas.microsoft.com/office/drawing/2014/main" id="{E27772A4-1716-4326-A54E-248135CE681B}"/>
                    </a:ext>
                  </a:extLst>
                </p14:cNvPr>
                <p14:cNvContentPartPr/>
                <p14:nvPr/>
              </p14:nvContentPartPr>
              <p14:xfrm>
                <a:off x="7629867" y="4277400"/>
                <a:ext cx="72720" cy="136800"/>
              </p14:xfrm>
            </p:contentPart>
          </mc:Choice>
          <mc:Fallback>
            <p:pic>
              <p:nvPicPr>
                <p:cNvPr id="281" name="Freihand 280">
                  <a:extLst>
                    <a:ext uri="{FF2B5EF4-FFF2-40B4-BE49-F238E27FC236}">
                      <a16:creationId xmlns:a16="http://schemas.microsoft.com/office/drawing/2014/main" id="{E27772A4-1716-4326-A54E-248135CE681B}"/>
                    </a:ext>
                  </a:extLst>
                </p:cNvPr>
                <p:cNvPicPr/>
                <p:nvPr/>
              </p:nvPicPr>
              <p:blipFill>
                <a:blip r:embed="rId500"/>
                <a:stretch>
                  <a:fillRect/>
                </a:stretch>
              </p:blipFill>
              <p:spPr>
                <a:xfrm>
                  <a:off x="7625547" y="4273080"/>
                  <a:ext cx="81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2" name="Freihand 281">
                  <a:extLst>
                    <a:ext uri="{FF2B5EF4-FFF2-40B4-BE49-F238E27FC236}">
                      <a16:creationId xmlns:a16="http://schemas.microsoft.com/office/drawing/2014/main" id="{10B2EC10-D4A7-4D7A-A45B-698ED1C6CC2C}"/>
                    </a:ext>
                  </a:extLst>
                </p14:cNvPr>
                <p14:cNvContentPartPr/>
                <p14:nvPr/>
              </p14:nvContentPartPr>
              <p14:xfrm>
                <a:off x="7606467" y="4241760"/>
                <a:ext cx="360" cy="360"/>
              </p14:xfrm>
            </p:contentPart>
          </mc:Choice>
          <mc:Fallback>
            <p:pic>
              <p:nvPicPr>
                <p:cNvPr id="282" name="Freihand 281">
                  <a:extLst>
                    <a:ext uri="{FF2B5EF4-FFF2-40B4-BE49-F238E27FC236}">
                      <a16:creationId xmlns:a16="http://schemas.microsoft.com/office/drawing/2014/main" id="{10B2EC10-D4A7-4D7A-A45B-698ED1C6CC2C}"/>
                    </a:ext>
                  </a:extLst>
                </p:cNvPr>
                <p:cNvPicPr/>
                <p:nvPr/>
              </p:nvPicPr>
              <p:blipFill>
                <a:blip r:embed="rId344"/>
                <a:stretch>
                  <a:fillRect/>
                </a:stretch>
              </p:blipFill>
              <p:spPr>
                <a:xfrm>
                  <a:off x="7602147" y="4237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3" name="Freihand 282">
                  <a:extLst>
                    <a:ext uri="{FF2B5EF4-FFF2-40B4-BE49-F238E27FC236}">
                      <a16:creationId xmlns:a16="http://schemas.microsoft.com/office/drawing/2014/main" id="{D5653983-A7DF-4C7A-B5A8-746068344863}"/>
                    </a:ext>
                  </a:extLst>
                </p14:cNvPr>
                <p14:cNvContentPartPr/>
                <p14:nvPr/>
              </p14:nvContentPartPr>
              <p14:xfrm>
                <a:off x="7740747" y="4273800"/>
                <a:ext cx="95400" cy="133560"/>
              </p14:xfrm>
            </p:contentPart>
          </mc:Choice>
          <mc:Fallback>
            <p:pic>
              <p:nvPicPr>
                <p:cNvPr id="283" name="Freihand 282">
                  <a:extLst>
                    <a:ext uri="{FF2B5EF4-FFF2-40B4-BE49-F238E27FC236}">
                      <a16:creationId xmlns:a16="http://schemas.microsoft.com/office/drawing/2014/main" id="{D5653983-A7DF-4C7A-B5A8-746068344863}"/>
                    </a:ext>
                  </a:extLst>
                </p:cNvPr>
                <p:cNvPicPr/>
                <p:nvPr/>
              </p:nvPicPr>
              <p:blipFill>
                <a:blip r:embed="rId503"/>
                <a:stretch>
                  <a:fillRect/>
                </a:stretch>
              </p:blipFill>
              <p:spPr>
                <a:xfrm>
                  <a:off x="7736427" y="4269480"/>
                  <a:ext cx="104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4" name="Freihand 283">
                  <a:extLst>
                    <a:ext uri="{FF2B5EF4-FFF2-40B4-BE49-F238E27FC236}">
                      <a16:creationId xmlns:a16="http://schemas.microsoft.com/office/drawing/2014/main" id="{052A6273-0E4F-4599-A8B9-A7EF099CE784}"/>
                    </a:ext>
                  </a:extLst>
                </p14:cNvPr>
                <p14:cNvContentPartPr/>
                <p14:nvPr/>
              </p14:nvContentPartPr>
              <p14:xfrm>
                <a:off x="7835067" y="4275600"/>
                <a:ext cx="14040" cy="52200"/>
              </p14:xfrm>
            </p:contentPart>
          </mc:Choice>
          <mc:Fallback>
            <p:pic>
              <p:nvPicPr>
                <p:cNvPr id="284" name="Freihand 283">
                  <a:extLst>
                    <a:ext uri="{FF2B5EF4-FFF2-40B4-BE49-F238E27FC236}">
                      <a16:creationId xmlns:a16="http://schemas.microsoft.com/office/drawing/2014/main" id="{052A6273-0E4F-4599-A8B9-A7EF099CE784}"/>
                    </a:ext>
                  </a:extLst>
                </p:cNvPr>
                <p:cNvPicPr/>
                <p:nvPr/>
              </p:nvPicPr>
              <p:blipFill>
                <a:blip r:embed="rId505"/>
                <a:stretch>
                  <a:fillRect/>
                </a:stretch>
              </p:blipFill>
              <p:spPr>
                <a:xfrm>
                  <a:off x="7830747" y="4271280"/>
                  <a:ext cx="22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5" name="Freihand 284">
                  <a:extLst>
                    <a:ext uri="{FF2B5EF4-FFF2-40B4-BE49-F238E27FC236}">
                      <a16:creationId xmlns:a16="http://schemas.microsoft.com/office/drawing/2014/main" id="{A6B65E2A-D7CA-482B-8CE4-DBCEC5C5B22B}"/>
                    </a:ext>
                  </a:extLst>
                </p14:cNvPr>
                <p14:cNvContentPartPr/>
                <p14:nvPr/>
              </p14:nvContentPartPr>
              <p14:xfrm>
                <a:off x="7881867" y="4245000"/>
                <a:ext cx="132840" cy="151920"/>
              </p14:xfrm>
            </p:contentPart>
          </mc:Choice>
          <mc:Fallback>
            <p:pic>
              <p:nvPicPr>
                <p:cNvPr id="285" name="Freihand 284">
                  <a:extLst>
                    <a:ext uri="{FF2B5EF4-FFF2-40B4-BE49-F238E27FC236}">
                      <a16:creationId xmlns:a16="http://schemas.microsoft.com/office/drawing/2014/main" id="{A6B65E2A-D7CA-482B-8CE4-DBCEC5C5B22B}"/>
                    </a:ext>
                  </a:extLst>
                </p:cNvPr>
                <p:cNvPicPr/>
                <p:nvPr/>
              </p:nvPicPr>
              <p:blipFill>
                <a:blip r:embed="rId507"/>
                <a:stretch>
                  <a:fillRect/>
                </a:stretch>
              </p:blipFill>
              <p:spPr>
                <a:xfrm>
                  <a:off x="7877547" y="4240680"/>
                  <a:ext cx="141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7" name="Freihand 286">
                  <a:extLst>
                    <a:ext uri="{FF2B5EF4-FFF2-40B4-BE49-F238E27FC236}">
                      <a16:creationId xmlns:a16="http://schemas.microsoft.com/office/drawing/2014/main" id="{97364E2B-1BF1-4B9A-BDB0-0D37A7224155}"/>
                    </a:ext>
                  </a:extLst>
                </p14:cNvPr>
                <p14:cNvContentPartPr/>
                <p14:nvPr/>
              </p14:nvContentPartPr>
              <p14:xfrm>
                <a:off x="6323067" y="4332480"/>
                <a:ext cx="32400" cy="15120"/>
              </p14:xfrm>
            </p:contentPart>
          </mc:Choice>
          <mc:Fallback>
            <p:pic>
              <p:nvPicPr>
                <p:cNvPr id="287" name="Freihand 286">
                  <a:extLst>
                    <a:ext uri="{FF2B5EF4-FFF2-40B4-BE49-F238E27FC236}">
                      <a16:creationId xmlns:a16="http://schemas.microsoft.com/office/drawing/2014/main" id="{97364E2B-1BF1-4B9A-BDB0-0D37A7224155}"/>
                    </a:ext>
                  </a:extLst>
                </p:cNvPr>
                <p:cNvPicPr/>
                <p:nvPr/>
              </p:nvPicPr>
              <p:blipFill>
                <a:blip r:embed="rId509"/>
                <a:stretch>
                  <a:fillRect/>
                </a:stretch>
              </p:blipFill>
              <p:spPr>
                <a:xfrm>
                  <a:off x="6318387" y="4328160"/>
                  <a:ext cx="41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8" name="Freihand 287">
                  <a:extLst>
                    <a:ext uri="{FF2B5EF4-FFF2-40B4-BE49-F238E27FC236}">
                      <a16:creationId xmlns:a16="http://schemas.microsoft.com/office/drawing/2014/main" id="{EE17EBF9-6B5C-427E-AD60-4960730F2BC0}"/>
                    </a:ext>
                  </a:extLst>
                </p14:cNvPr>
                <p14:cNvContentPartPr/>
                <p14:nvPr/>
              </p14:nvContentPartPr>
              <p14:xfrm>
                <a:off x="6347907" y="4337520"/>
                <a:ext cx="11160" cy="25920"/>
              </p14:xfrm>
            </p:contentPart>
          </mc:Choice>
          <mc:Fallback>
            <p:pic>
              <p:nvPicPr>
                <p:cNvPr id="288" name="Freihand 287">
                  <a:extLst>
                    <a:ext uri="{FF2B5EF4-FFF2-40B4-BE49-F238E27FC236}">
                      <a16:creationId xmlns:a16="http://schemas.microsoft.com/office/drawing/2014/main" id="{EE17EBF9-6B5C-427E-AD60-4960730F2BC0}"/>
                    </a:ext>
                  </a:extLst>
                </p:cNvPr>
                <p:cNvPicPr/>
                <p:nvPr/>
              </p:nvPicPr>
              <p:blipFill>
                <a:blip r:embed="rId511"/>
                <a:stretch>
                  <a:fillRect/>
                </a:stretch>
              </p:blipFill>
              <p:spPr>
                <a:xfrm>
                  <a:off x="6343587" y="4333200"/>
                  <a:ext cx="19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0" name="Freihand 289">
                  <a:extLst>
                    <a:ext uri="{FF2B5EF4-FFF2-40B4-BE49-F238E27FC236}">
                      <a16:creationId xmlns:a16="http://schemas.microsoft.com/office/drawing/2014/main" id="{33E2A138-5D55-4A5F-A483-5AC4A87B13E4}"/>
                    </a:ext>
                  </a:extLst>
                </p14:cNvPr>
                <p14:cNvContentPartPr/>
                <p14:nvPr/>
              </p14:nvContentPartPr>
              <p14:xfrm>
                <a:off x="606987" y="4755480"/>
                <a:ext cx="235440" cy="106560"/>
              </p14:xfrm>
            </p:contentPart>
          </mc:Choice>
          <mc:Fallback>
            <p:pic>
              <p:nvPicPr>
                <p:cNvPr id="290" name="Freihand 289">
                  <a:extLst>
                    <a:ext uri="{FF2B5EF4-FFF2-40B4-BE49-F238E27FC236}">
                      <a16:creationId xmlns:a16="http://schemas.microsoft.com/office/drawing/2014/main" id="{33E2A138-5D55-4A5F-A483-5AC4A87B13E4}"/>
                    </a:ext>
                  </a:extLst>
                </p:cNvPr>
                <p:cNvPicPr/>
                <p:nvPr/>
              </p:nvPicPr>
              <p:blipFill>
                <a:blip r:embed="rId513"/>
                <a:stretch>
                  <a:fillRect/>
                </a:stretch>
              </p:blipFill>
              <p:spPr>
                <a:xfrm>
                  <a:off x="602667" y="4751160"/>
                  <a:ext cx="244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1" name="Freihand 290">
                  <a:extLst>
                    <a:ext uri="{FF2B5EF4-FFF2-40B4-BE49-F238E27FC236}">
                      <a16:creationId xmlns:a16="http://schemas.microsoft.com/office/drawing/2014/main" id="{ACB52DD1-C776-4EBA-AD19-DE0357957260}"/>
                    </a:ext>
                  </a:extLst>
                </p14:cNvPr>
                <p14:cNvContentPartPr/>
                <p14:nvPr/>
              </p14:nvContentPartPr>
              <p14:xfrm>
                <a:off x="869787" y="4784640"/>
                <a:ext cx="59760" cy="77040"/>
              </p14:xfrm>
            </p:contentPart>
          </mc:Choice>
          <mc:Fallback>
            <p:pic>
              <p:nvPicPr>
                <p:cNvPr id="291" name="Freihand 290">
                  <a:extLst>
                    <a:ext uri="{FF2B5EF4-FFF2-40B4-BE49-F238E27FC236}">
                      <a16:creationId xmlns:a16="http://schemas.microsoft.com/office/drawing/2014/main" id="{ACB52DD1-C776-4EBA-AD19-DE0357957260}"/>
                    </a:ext>
                  </a:extLst>
                </p:cNvPr>
                <p:cNvPicPr/>
                <p:nvPr/>
              </p:nvPicPr>
              <p:blipFill>
                <a:blip r:embed="rId515"/>
                <a:stretch>
                  <a:fillRect/>
                </a:stretch>
              </p:blipFill>
              <p:spPr>
                <a:xfrm>
                  <a:off x="865467" y="4780320"/>
                  <a:ext cx="68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2" name="Freihand 291">
                  <a:extLst>
                    <a:ext uri="{FF2B5EF4-FFF2-40B4-BE49-F238E27FC236}">
                      <a16:creationId xmlns:a16="http://schemas.microsoft.com/office/drawing/2014/main" id="{D8C7467F-3DF8-4640-A35C-C245320AD231}"/>
                    </a:ext>
                  </a:extLst>
                </p14:cNvPr>
                <p14:cNvContentPartPr/>
                <p14:nvPr/>
              </p14:nvContentPartPr>
              <p14:xfrm>
                <a:off x="956547" y="4786440"/>
                <a:ext cx="333360" cy="67680"/>
              </p14:xfrm>
            </p:contentPart>
          </mc:Choice>
          <mc:Fallback>
            <p:pic>
              <p:nvPicPr>
                <p:cNvPr id="292" name="Freihand 291">
                  <a:extLst>
                    <a:ext uri="{FF2B5EF4-FFF2-40B4-BE49-F238E27FC236}">
                      <a16:creationId xmlns:a16="http://schemas.microsoft.com/office/drawing/2014/main" id="{D8C7467F-3DF8-4640-A35C-C245320AD231}"/>
                    </a:ext>
                  </a:extLst>
                </p:cNvPr>
                <p:cNvPicPr/>
                <p:nvPr/>
              </p:nvPicPr>
              <p:blipFill>
                <a:blip r:embed="rId517"/>
                <a:stretch>
                  <a:fillRect/>
                </a:stretch>
              </p:blipFill>
              <p:spPr>
                <a:xfrm>
                  <a:off x="952227" y="4782120"/>
                  <a:ext cx="342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3" name="Freihand 292">
                  <a:extLst>
                    <a:ext uri="{FF2B5EF4-FFF2-40B4-BE49-F238E27FC236}">
                      <a16:creationId xmlns:a16="http://schemas.microsoft.com/office/drawing/2014/main" id="{9F74F75E-22BA-4DD7-BEFA-4D4B79898C8B}"/>
                    </a:ext>
                  </a:extLst>
                </p14:cNvPr>
                <p14:cNvContentPartPr/>
                <p14:nvPr/>
              </p14:nvContentPartPr>
              <p14:xfrm>
                <a:off x="1316547" y="4788960"/>
                <a:ext cx="138600" cy="47160"/>
              </p14:xfrm>
            </p:contentPart>
          </mc:Choice>
          <mc:Fallback>
            <p:pic>
              <p:nvPicPr>
                <p:cNvPr id="293" name="Freihand 292">
                  <a:extLst>
                    <a:ext uri="{FF2B5EF4-FFF2-40B4-BE49-F238E27FC236}">
                      <a16:creationId xmlns:a16="http://schemas.microsoft.com/office/drawing/2014/main" id="{9F74F75E-22BA-4DD7-BEFA-4D4B79898C8B}"/>
                    </a:ext>
                  </a:extLst>
                </p:cNvPr>
                <p:cNvPicPr/>
                <p:nvPr/>
              </p:nvPicPr>
              <p:blipFill>
                <a:blip r:embed="rId519"/>
                <a:stretch>
                  <a:fillRect/>
                </a:stretch>
              </p:blipFill>
              <p:spPr>
                <a:xfrm>
                  <a:off x="1312227" y="4784640"/>
                  <a:ext cx="147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4" name="Freihand 293">
                  <a:extLst>
                    <a:ext uri="{FF2B5EF4-FFF2-40B4-BE49-F238E27FC236}">
                      <a16:creationId xmlns:a16="http://schemas.microsoft.com/office/drawing/2014/main" id="{DDA22C85-C161-4B5A-B7E0-B09178651183}"/>
                    </a:ext>
                  </a:extLst>
                </p14:cNvPr>
                <p14:cNvContentPartPr/>
                <p14:nvPr/>
              </p14:nvContentPartPr>
              <p14:xfrm>
                <a:off x="1521027" y="4794360"/>
                <a:ext cx="187200" cy="61560"/>
              </p14:xfrm>
            </p:contentPart>
          </mc:Choice>
          <mc:Fallback>
            <p:pic>
              <p:nvPicPr>
                <p:cNvPr id="294" name="Freihand 293">
                  <a:extLst>
                    <a:ext uri="{FF2B5EF4-FFF2-40B4-BE49-F238E27FC236}">
                      <a16:creationId xmlns:a16="http://schemas.microsoft.com/office/drawing/2014/main" id="{DDA22C85-C161-4B5A-B7E0-B09178651183}"/>
                    </a:ext>
                  </a:extLst>
                </p:cNvPr>
                <p:cNvPicPr/>
                <p:nvPr/>
              </p:nvPicPr>
              <p:blipFill>
                <a:blip r:embed="rId521"/>
                <a:stretch>
                  <a:fillRect/>
                </a:stretch>
              </p:blipFill>
              <p:spPr>
                <a:xfrm>
                  <a:off x="1516707" y="4790040"/>
                  <a:ext cx="195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5" name="Freihand 294">
                  <a:extLst>
                    <a:ext uri="{FF2B5EF4-FFF2-40B4-BE49-F238E27FC236}">
                      <a16:creationId xmlns:a16="http://schemas.microsoft.com/office/drawing/2014/main" id="{8CB2204A-0B7E-465D-AE3B-D6A74EC0CF5D}"/>
                    </a:ext>
                  </a:extLst>
                </p14:cNvPr>
                <p14:cNvContentPartPr/>
                <p14:nvPr/>
              </p14:nvContentPartPr>
              <p14:xfrm>
                <a:off x="1831707" y="4718040"/>
                <a:ext cx="238680" cy="134640"/>
              </p14:xfrm>
            </p:contentPart>
          </mc:Choice>
          <mc:Fallback>
            <p:pic>
              <p:nvPicPr>
                <p:cNvPr id="295" name="Freihand 294">
                  <a:extLst>
                    <a:ext uri="{FF2B5EF4-FFF2-40B4-BE49-F238E27FC236}">
                      <a16:creationId xmlns:a16="http://schemas.microsoft.com/office/drawing/2014/main" id="{8CB2204A-0B7E-465D-AE3B-D6A74EC0CF5D}"/>
                    </a:ext>
                  </a:extLst>
                </p:cNvPr>
                <p:cNvPicPr/>
                <p:nvPr/>
              </p:nvPicPr>
              <p:blipFill>
                <a:blip r:embed="rId523"/>
                <a:stretch>
                  <a:fillRect/>
                </a:stretch>
              </p:blipFill>
              <p:spPr>
                <a:xfrm>
                  <a:off x="1827387" y="4713720"/>
                  <a:ext cx="247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96" name="Freihand 295">
                  <a:extLst>
                    <a:ext uri="{FF2B5EF4-FFF2-40B4-BE49-F238E27FC236}">
                      <a16:creationId xmlns:a16="http://schemas.microsoft.com/office/drawing/2014/main" id="{63603D94-8B95-4A94-8C28-70AA1D2A3012}"/>
                    </a:ext>
                  </a:extLst>
                </p14:cNvPr>
                <p14:cNvContentPartPr/>
                <p14:nvPr/>
              </p14:nvContentPartPr>
              <p14:xfrm>
                <a:off x="2115387" y="4700400"/>
                <a:ext cx="289080" cy="201960"/>
              </p14:xfrm>
            </p:contentPart>
          </mc:Choice>
          <mc:Fallback>
            <p:pic>
              <p:nvPicPr>
                <p:cNvPr id="296" name="Freihand 295">
                  <a:extLst>
                    <a:ext uri="{FF2B5EF4-FFF2-40B4-BE49-F238E27FC236}">
                      <a16:creationId xmlns:a16="http://schemas.microsoft.com/office/drawing/2014/main" id="{63603D94-8B95-4A94-8C28-70AA1D2A3012}"/>
                    </a:ext>
                  </a:extLst>
                </p:cNvPr>
                <p:cNvPicPr/>
                <p:nvPr/>
              </p:nvPicPr>
              <p:blipFill>
                <a:blip r:embed="rId525"/>
                <a:stretch>
                  <a:fillRect/>
                </a:stretch>
              </p:blipFill>
              <p:spPr>
                <a:xfrm>
                  <a:off x="2111067" y="4696080"/>
                  <a:ext cx="297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97" name="Freihand 296">
                  <a:extLst>
                    <a:ext uri="{FF2B5EF4-FFF2-40B4-BE49-F238E27FC236}">
                      <a16:creationId xmlns:a16="http://schemas.microsoft.com/office/drawing/2014/main" id="{E92DE6BF-CAD1-494F-9016-7A552A8CFB26}"/>
                    </a:ext>
                  </a:extLst>
                </p14:cNvPr>
                <p14:cNvContentPartPr/>
                <p14:nvPr/>
              </p14:nvContentPartPr>
              <p14:xfrm>
                <a:off x="2593467" y="4737120"/>
                <a:ext cx="315000" cy="101880"/>
              </p14:xfrm>
            </p:contentPart>
          </mc:Choice>
          <mc:Fallback>
            <p:pic>
              <p:nvPicPr>
                <p:cNvPr id="297" name="Freihand 296">
                  <a:extLst>
                    <a:ext uri="{FF2B5EF4-FFF2-40B4-BE49-F238E27FC236}">
                      <a16:creationId xmlns:a16="http://schemas.microsoft.com/office/drawing/2014/main" id="{E92DE6BF-CAD1-494F-9016-7A552A8CFB26}"/>
                    </a:ext>
                  </a:extLst>
                </p:cNvPr>
                <p:cNvPicPr/>
                <p:nvPr/>
              </p:nvPicPr>
              <p:blipFill>
                <a:blip r:embed="rId527"/>
                <a:stretch>
                  <a:fillRect/>
                </a:stretch>
              </p:blipFill>
              <p:spPr>
                <a:xfrm>
                  <a:off x="2589147" y="4732800"/>
                  <a:ext cx="323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8" name="Freihand 297">
                  <a:extLst>
                    <a:ext uri="{FF2B5EF4-FFF2-40B4-BE49-F238E27FC236}">
                      <a16:creationId xmlns:a16="http://schemas.microsoft.com/office/drawing/2014/main" id="{70AD3E38-41E2-41C5-AEC3-9F552AF8FC0B}"/>
                    </a:ext>
                  </a:extLst>
                </p14:cNvPr>
                <p14:cNvContentPartPr/>
                <p14:nvPr/>
              </p14:nvContentPartPr>
              <p14:xfrm>
                <a:off x="2932947" y="4740000"/>
                <a:ext cx="103680" cy="85680"/>
              </p14:xfrm>
            </p:contentPart>
          </mc:Choice>
          <mc:Fallback>
            <p:pic>
              <p:nvPicPr>
                <p:cNvPr id="298" name="Freihand 297">
                  <a:extLst>
                    <a:ext uri="{FF2B5EF4-FFF2-40B4-BE49-F238E27FC236}">
                      <a16:creationId xmlns:a16="http://schemas.microsoft.com/office/drawing/2014/main" id="{70AD3E38-41E2-41C5-AEC3-9F552AF8FC0B}"/>
                    </a:ext>
                  </a:extLst>
                </p:cNvPr>
                <p:cNvPicPr/>
                <p:nvPr/>
              </p:nvPicPr>
              <p:blipFill>
                <a:blip r:embed="rId529"/>
                <a:stretch>
                  <a:fillRect/>
                </a:stretch>
              </p:blipFill>
              <p:spPr>
                <a:xfrm>
                  <a:off x="2928627" y="4735680"/>
                  <a:ext cx="112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9" name="Freihand 298">
                  <a:extLst>
                    <a:ext uri="{FF2B5EF4-FFF2-40B4-BE49-F238E27FC236}">
                      <a16:creationId xmlns:a16="http://schemas.microsoft.com/office/drawing/2014/main" id="{53A9F6E9-10E3-404F-AEB6-1E87C7617D59}"/>
                    </a:ext>
                  </a:extLst>
                </p14:cNvPr>
                <p14:cNvContentPartPr/>
                <p14:nvPr/>
              </p14:nvContentPartPr>
              <p14:xfrm>
                <a:off x="3037707" y="4719120"/>
                <a:ext cx="66960" cy="107640"/>
              </p14:xfrm>
            </p:contentPart>
          </mc:Choice>
          <mc:Fallback>
            <p:pic>
              <p:nvPicPr>
                <p:cNvPr id="299" name="Freihand 298">
                  <a:extLst>
                    <a:ext uri="{FF2B5EF4-FFF2-40B4-BE49-F238E27FC236}">
                      <a16:creationId xmlns:a16="http://schemas.microsoft.com/office/drawing/2014/main" id="{53A9F6E9-10E3-404F-AEB6-1E87C7617D59}"/>
                    </a:ext>
                  </a:extLst>
                </p:cNvPr>
                <p:cNvPicPr/>
                <p:nvPr/>
              </p:nvPicPr>
              <p:blipFill>
                <a:blip r:embed="rId531"/>
                <a:stretch>
                  <a:fillRect/>
                </a:stretch>
              </p:blipFill>
              <p:spPr>
                <a:xfrm>
                  <a:off x="3033387" y="4714800"/>
                  <a:ext cx="75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0" name="Freihand 299">
                  <a:extLst>
                    <a:ext uri="{FF2B5EF4-FFF2-40B4-BE49-F238E27FC236}">
                      <a16:creationId xmlns:a16="http://schemas.microsoft.com/office/drawing/2014/main" id="{CFADF79F-E29B-4AFC-B14A-35C0358C4F02}"/>
                    </a:ext>
                  </a:extLst>
                </p14:cNvPr>
                <p14:cNvContentPartPr/>
                <p14:nvPr/>
              </p14:nvContentPartPr>
              <p14:xfrm>
                <a:off x="3121227" y="4713360"/>
                <a:ext cx="210600" cy="70560"/>
              </p14:xfrm>
            </p:contentPart>
          </mc:Choice>
          <mc:Fallback>
            <p:pic>
              <p:nvPicPr>
                <p:cNvPr id="300" name="Freihand 299">
                  <a:extLst>
                    <a:ext uri="{FF2B5EF4-FFF2-40B4-BE49-F238E27FC236}">
                      <a16:creationId xmlns:a16="http://schemas.microsoft.com/office/drawing/2014/main" id="{CFADF79F-E29B-4AFC-B14A-35C0358C4F02}"/>
                    </a:ext>
                  </a:extLst>
                </p:cNvPr>
                <p:cNvPicPr/>
                <p:nvPr/>
              </p:nvPicPr>
              <p:blipFill>
                <a:blip r:embed="rId533"/>
                <a:stretch>
                  <a:fillRect/>
                </a:stretch>
              </p:blipFill>
              <p:spPr>
                <a:xfrm>
                  <a:off x="3116907" y="4709040"/>
                  <a:ext cx="219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1" name="Freihand 300">
                  <a:extLst>
                    <a:ext uri="{FF2B5EF4-FFF2-40B4-BE49-F238E27FC236}">
                      <a16:creationId xmlns:a16="http://schemas.microsoft.com/office/drawing/2014/main" id="{09F1E61C-78D7-4113-AA03-2084C186281B}"/>
                    </a:ext>
                  </a:extLst>
                </p14:cNvPr>
                <p14:cNvContentPartPr/>
                <p14:nvPr/>
              </p14:nvContentPartPr>
              <p14:xfrm>
                <a:off x="2874267" y="4654680"/>
                <a:ext cx="47160" cy="56160"/>
              </p14:xfrm>
            </p:contentPart>
          </mc:Choice>
          <mc:Fallback>
            <p:pic>
              <p:nvPicPr>
                <p:cNvPr id="301" name="Freihand 300">
                  <a:extLst>
                    <a:ext uri="{FF2B5EF4-FFF2-40B4-BE49-F238E27FC236}">
                      <a16:creationId xmlns:a16="http://schemas.microsoft.com/office/drawing/2014/main" id="{09F1E61C-78D7-4113-AA03-2084C186281B}"/>
                    </a:ext>
                  </a:extLst>
                </p:cNvPr>
                <p:cNvPicPr/>
                <p:nvPr/>
              </p:nvPicPr>
              <p:blipFill>
                <a:blip r:embed="rId535"/>
                <a:stretch>
                  <a:fillRect/>
                </a:stretch>
              </p:blipFill>
              <p:spPr>
                <a:xfrm>
                  <a:off x="2869947" y="4650360"/>
                  <a:ext cx="55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03" name="Freihand 302">
                  <a:extLst>
                    <a:ext uri="{FF2B5EF4-FFF2-40B4-BE49-F238E27FC236}">
                      <a16:creationId xmlns:a16="http://schemas.microsoft.com/office/drawing/2014/main" id="{3F8DFC03-F10B-4133-A630-BE6DA690C2CD}"/>
                    </a:ext>
                  </a:extLst>
                </p14:cNvPr>
                <p14:cNvContentPartPr/>
                <p14:nvPr/>
              </p14:nvContentPartPr>
              <p14:xfrm>
                <a:off x="1805787" y="4739640"/>
                <a:ext cx="136080" cy="28440"/>
              </p14:xfrm>
            </p:contentPart>
          </mc:Choice>
          <mc:Fallback>
            <p:pic>
              <p:nvPicPr>
                <p:cNvPr id="303" name="Freihand 302">
                  <a:extLst>
                    <a:ext uri="{FF2B5EF4-FFF2-40B4-BE49-F238E27FC236}">
                      <a16:creationId xmlns:a16="http://schemas.microsoft.com/office/drawing/2014/main" id="{3F8DFC03-F10B-4133-A630-BE6DA690C2CD}"/>
                    </a:ext>
                  </a:extLst>
                </p:cNvPr>
                <p:cNvPicPr/>
                <p:nvPr/>
              </p:nvPicPr>
              <p:blipFill>
                <a:blip r:embed="rId537"/>
                <a:stretch>
                  <a:fillRect/>
                </a:stretch>
              </p:blipFill>
              <p:spPr>
                <a:xfrm>
                  <a:off x="1801467" y="4735320"/>
                  <a:ext cx="144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2" name="Freihand 311">
                  <a:extLst>
                    <a:ext uri="{FF2B5EF4-FFF2-40B4-BE49-F238E27FC236}">
                      <a16:creationId xmlns:a16="http://schemas.microsoft.com/office/drawing/2014/main" id="{777C4948-BC91-46BA-91DB-367D4FDB53A9}"/>
                    </a:ext>
                  </a:extLst>
                </p14:cNvPr>
                <p14:cNvContentPartPr/>
                <p14:nvPr/>
              </p14:nvContentPartPr>
              <p14:xfrm>
                <a:off x="936027" y="5850600"/>
                <a:ext cx="173160" cy="137160"/>
              </p14:xfrm>
            </p:contentPart>
          </mc:Choice>
          <mc:Fallback>
            <p:pic>
              <p:nvPicPr>
                <p:cNvPr id="312" name="Freihand 311">
                  <a:extLst>
                    <a:ext uri="{FF2B5EF4-FFF2-40B4-BE49-F238E27FC236}">
                      <a16:creationId xmlns:a16="http://schemas.microsoft.com/office/drawing/2014/main" id="{777C4948-BC91-46BA-91DB-367D4FDB53A9}"/>
                    </a:ext>
                  </a:extLst>
                </p:cNvPr>
                <p:cNvPicPr/>
                <p:nvPr/>
              </p:nvPicPr>
              <p:blipFill>
                <a:blip r:embed="rId539"/>
                <a:stretch>
                  <a:fillRect/>
                </a:stretch>
              </p:blipFill>
              <p:spPr>
                <a:xfrm>
                  <a:off x="931707" y="5846280"/>
                  <a:ext cx="181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5" name="Freihand 304">
                  <a:extLst>
                    <a:ext uri="{FF2B5EF4-FFF2-40B4-BE49-F238E27FC236}">
                      <a16:creationId xmlns:a16="http://schemas.microsoft.com/office/drawing/2014/main" id="{2C44D901-34BD-4558-B551-7F61AF027075}"/>
                    </a:ext>
                  </a:extLst>
                </p14:cNvPr>
                <p14:cNvContentPartPr/>
                <p14:nvPr/>
              </p14:nvContentPartPr>
              <p14:xfrm>
                <a:off x="1689507" y="5124840"/>
                <a:ext cx="138240" cy="150840"/>
              </p14:xfrm>
            </p:contentPart>
          </mc:Choice>
          <mc:Fallback>
            <p:pic>
              <p:nvPicPr>
                <p:cNvPr id="305" name="Freihand 304">
                  <a:extLst>
                    <a:ext uri="{FF2B5EF4-FFF2-40B4-BE49-F238E27FC236}">
                      <a16:creationId xmlns:a16="http://schemas.microsoft.com/office/drawing/2014/main" id="{2C44D901-34BD-4558-B551-7F61AF027075}"/>
                    </a:ext>
                  </a:extLst>
                </p:cNvPr>
                <p:cNvPicPr/>
                <p:nvPr/>
              </p:nvPicPr>
              <p:blipFill>
                <a:blip r:embed="rId541"/>
                <a:stretch>
                  <a:fillRect/>
                </a:stretch>
              </p:blipFill>
              <p:spPr>
                <a:xfrm>
                  <a:off x="1685187" y="5120520"/>
                  <a:ext cx="146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06" name="Freihand 305">
                  <a:extLst>
                    <a:ext uri="{FF2B5EF4-FFF2-40B4-BE49-F238E27FC236}">
                      <a16:creationId xmlns:a16="http://schemas.microsoft.com/office/drawing/2014/main" id="{D6ABC01D-08F6-4FCB-8262-EF43D9A0D957}"/>
                    </a:ext>
                  </a:extLst>
                </p14:cNvPr>
                <p14:cNvContentPartPr/>
                <p14:nvPr/>
              </p14:nvContentPartPr>
              <p14:xfrm>
                <a:off x="1812627" y="5115840"/>
                <a:ext cx="41040" cy="164520"/>
              </p14:xfrm>
            </p:contentPart>
          </mc:Choice>
          <mc:Fallback>
            <p:pic>
              <p:nvPicPr>
                <p:cNvPr id="306" name="Freihand 305">
                  <a:extLst>
                    <a:ext uri="{FF2B5EF4-FFF2-40B4-BE49-F238E27FC236}">
                      <a16:creationId xmlns:a16="http://schemas.microsoft.com/office/drawing/2014/main" id="{D6ABC01D-08F6-4FCB-8262-EF43D9A0D957}"/>
                    </a:ext>
                  </a:extLst>
                </p:cNvPr>
                <p:cNvPicPr/>
                <p:nvPr/>
              </p:nvPicPr>
              <p:blipFill>
                <a:blip r:embed="rId543"/>
                <a:stretch>
                  <a:fillRect/>
                </a:stretch>
              </p:blipFill>
              <p:spPr>
                <a:xfrm>
                  <a:off x="1808307" y="5111520"/>
                  <a:ext cx="49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07" name="Freihand 306">
                  <a:extLst>
                    <a:ext uri="{FF2B5EF4-FFF2-40B4-BE49-F238E27FC236}">
                      <a16:creationId xmlns:a16="http://schemas.microsoft.com/office/drawing/2014/main" id="{DBE43B37-C3C4-4A6E-89F3-0EC8F7B38B5D}"/>
                    </a:ext>
                  </a:extLst>
                </p14:cNvPr>
                <p14:cNvContentPartPr/>
                <p14:nvPr/>
              </p14:nvContentPartPr>
              <p14:xfrm>
                <a:off x="1727667" y="5223120"/>
                <a:ext cx="106920" cy="2160"/>
              </p14:xfrm>
            </p:contentPart>
          </mc:Choice>
          <mc:Fallback>
            <p:pic>
              <p:nvPicPr>
                <p:cNvPr id="307" name="Freihand 306">
                  <a:extLst>
                    <a:ext uri="{FF2B5EF4-FFF2-40B4-BE49-F238E27FC236}">
                      <a16:creationId xmlns:a16="http://schemas.microsoft.com/office/drawing/2014/main" id="{DBE43B37-C3C4-4A6E-89F3-0EC8F7B38B5D}"/>
                    </a:ext>
                  </a:extLst>
                </p:cNvPr>
                <p:cNvPicPr/>
                <p:nvPr/>
              </p:nvPicPr>
              <p:blipFill>
                <a:blip r:embed="rId545"/>
                <a:stretch>
                  <a:fillRect/>
                </a:stretch>
              </p:blipFill>
              <p:spPr>
                <a:xfrm>
                  <a:off x="1723347" y="5218800"/>
                  <a:ext cx="115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3" name="Freihand 312">
                  <a:extLst>
                    <a:ext uri="{FF2B5EF4-FFF2-40B4-BE49-F238E27FC236}">
                      <a16:creationId xmlns:a16="http://schemas.microsoft.com/office/drawing/2014/main" id="{B93A0963-B0E3-4E5C-9799-E3AA68474E6F}"/>
                    </a:ext>
                  </a:extLst>
                </p14:cNvPr>
                <p14:cNvContentPartPr/>
                <p14:nvPr/>
              </p14:nvContentPartPr>
              <p14:xfrm>
                <a:off x="1965987" y="5206200"/>
                <a:ext cx="604440" cy="471240"/>
              </p14:xfrm>
            </p:contentPart>
          </mc:Choice>
          <mc:Fallback>
            <p:pic>
              <p:nvPicPr>
                <p:cNvPr id="313" name="Freihand 312">
                  <a:extLst>
                    <a:ext uri="{FF2B5EF4-FFF2-40B4-BE49-F238E27FC236}">
                      <a16:creationId xmlns:a16="http://schemas.microsoft.com/office/drawing/2014/main" id="{B93A0963-B0E3-4E5C-9799-E3AA68474E6F}"/>
                    </a:ext>
                  </a:extLst>
                </p:cNvPr>
                <p:cNvPicPr/>
                <p:nvPr/>
              </p:nvPicPr>
              <p:blipFill>
                <a:blip r:embed="rId547"/>
                <a:stretch>
                  <a:fillRect/>
                </a:stretch>
              </p:blipFill>
              <p:spPr>
                <a:xfrm>
                  <a:off x="1961667" y="5201880"/>
                  <a:ext cx="61308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14" name="Freihand 313">
                  <a:extLst>
                    <a:ext uri="{FF2B5EF4-FFF2-40B4-BE49-F238E27FC236}">
                      <a16:creationId xmlns:a16="http://schemas.microsoft.com/office/drawing/2014/main" id="{7D96BD0B-B1EA-4A92-AF9A-0A276CA0D5EB}"/>
                    </a:ext>
                  </a:extLst>
                </p14:cNvPr>
                <p14:cNvContentPartPr/>
                <p14:nvPr/>
              </p14:nvContentPartPr>
              <p14:xfrm>
                <a:off x="2514627" y="5599320"/>
                <a:ext cx="98280" cy="146160"/>
              </p14:xfrm>
            </p:contentPart>
          </mc:Choice>
          <mc:Fallback>
            <p:pic>
              <p:nvPicPr>
                <p:cNvPr id="314" name="Freihand 313">
                  <a:extLst>
                    <a:ext uri="{FF2B5EF4-FFF2-40B4-BE49-F238E27FC236}">
                      <a16:creationId xmlns:a16="http://schemas.microsoft.com/office/drawing/2014/main" id="{7D96BD0B-B1EA-4A92-AF9A-0A276CA0D5EB}"/>
                    </a:ext>
                  </a:extLst>
                </p:cNvPr>
                <p:cNvPicPr/>
                <p:nvPr/>
              </p:nvPicPr>
              <p:blipFill>
                <a:blip r:embed="rId549"/>
                <a:stretch>
                  <a:fillRect/>
                </a:stretch>
              </p:blipFill>
              <p:spPr>
                <a:xfrm>
                  <a:off x="2510307" y="5595000"/>
                  <a:ext cx="106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5" name="Freihand 314">
                  <a:extLst>
                    <a:ext uri="{FF2B5EF4-FFF2-40B4-BE49-F238E27FC236}">
                      <a16:creationId xmlns:a16="http://schemas.microsoft.com/office/drawing/2014/main" id="{78C2C213-CDDD-4D92-88D6-0EAA82A4C11D}"/>
                    </a:ext>
                  </a:extLst>
                </p14:cNvPr>
                <p14:cNvContentPartPr/>
                <p14:nvPr/>
              </p14:nvContentPartPr>
              <p14:xfrm>
                <a:off x="2345067" y="5313840"/>
                <a:ext cx="117720" cy="88200"/>
              </p14:xfrm>
            </p:contentPart>
          </mc:Choice>
          <mc:Fallback>
            <p:pic>
              <p:nvPicPr>
                <p:cNvPr id="315" name="Freihand 314">
                  <a:extLst>
                    <a:ext uri="{FF2B5EF4-FFF2-40B4-BE49-F238E27FC236}">
                      <a16:creationId xmlns:a16="http://schemas.microsoft.com/office/drawing/2014/main" id="{78C2C213-CDDD-4D92-88D6-0EAA82A4C11D}"/>
                    </a:ext>
                  </a:extLst>
                </p:cNvPr>
                <p:cNvPicPr/>
                <p:nvPr/>
              </p:nvPicPr>
              <p:blipFill>
                <a:blip r:embed="rId551"/>
                <a:stretch>
                  <a:fillRect/>
                </a:stretch>
              </p:blipFill>
              <p:spPr>
                <a:xfrm>
                  <a:off x="2340747" y="5309520"/>
                  <a:ext cx="126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7" name="Freihand 316">
                  <a:extLst>
                    <a:ext uri="{FF2B5EF4-FFF2-40B4-BE49-F238E27FC236}">
                      <a16:creationId xmlns:a16="http://schemas.microsoft.com/office/drawing/2014/main" id="{534BB66F-6F05-49EE-B921-80FE0CC4DB27}"/>
                    </a:ext>
                  </a:extLst>
                </p14:cNvPr>
                <p14:cNvContentPartPr/>
                <p14:nvPr/>
              </p14:nvContentPartPr>
              <p14:xfrm>
                <a:off x="1859427" y="5332560"/>
                <a:ext cx="659880" cy="478800"/>
              </p14:xfrm>
            </p:contentPart>
          </mc:Choice>
          <mc:Fallback>
            <p:pic>
              <p:nvPicPr>
                <p:cNvPr id="317" name="Freihand 316">
                  <a:extLst>
                    <a:ext uri="{FF2B5EF4-FFF2-40B4-BE49-F238E27FC236}">
                      <a16:creationId xmlns:a16="http://schemas.microsoft.com/office/drawing/2014/main" id="{534BB66F-6F05-49EE-B921-80FE0CC4DB27}"/>
                    </a:ext>
                  </a:extLst>
                </p:cNvPr>
                <p:cNvPicPr/>
                <p:nvPr/>
              </p:nvPicPr>
              <p:blipFill>
                <a:blip r:embed="rId553"/>
                <a:stretch>
                  <a:fillRect/>
                </a:stretch>
              </p:blipFill>
              <p:spPr>
                <a:xfrm>
                  <a:off x="1855107" y="5328240"/>
                  <a:ext cx="66852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18" name="Freihand 317">
                  <a:extLst>
                    <a:ext uri="{FF2B5EF4-FFF2-40B4-BE49-F238E27FC236}">
                      <a16:creationId xmlns:a16="http://schemas.microsoft.com/office/drawing/2014/main" id="{9D3E2BB5-4097-4EE2-A35F-55B2EB1B171B}"/>
                    </a:ext>
                  </a:extLst>
                </p14:cNvPr>
                <p14:cNvContentPartPr/>
                <p14:nvPr/>
              </p14:nvContentPartPr>
              <p14:xfrm>
                <a:off x="1812627" y="5265240"/>
                <a:ext cx="94680" cy="137880"/>
              </p14:xfrm>
            </p:contentPart>
          </mc:Choice>
          <mc:Fallback>
            <p:pic>
              <p:nvPicPr>
                <p:cNvPr id="318" name="Freihand 317">
                  <a:extLst>
                    <a:ext uri="{FF2B5EF4-FFF2-40B4-BE49-F238E27FC236}">
                      <a16:creationId xmlns:a16="http://schemas.microsoft.com/office/drawing/2014/main" id="{9D3E2BB5-4097-4EE2-A35F-55B2EB1B171B}"/>
                    </a:ext>
                  </a:extLst>
                </p:cNvPr>
                <p:cNvPicPr/>
                <p:nvPr/>
              </p:nvPicPr>
              <p:blipFill>
                <a:blip r:embed="rId555"/>
                <a:stretch>
                  <a:fillRect/>
                </a:stretch>
              </p:blipFill>
              <p:spPr>
                <a:xfrm>
                  <a:off x="1808307" y="5260920"/>
                  <a:ext cx="103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0" name="Freihand 319">
                  <a:extLst>
                    <a:ext uri="{FF2B5EF4-FFF2-40B4-BE49-F238E27FC236}">
                      <a16:creationId xmlns:a16="http://schemas.microsoft.com/office/drawing/2014/main" id="{3AF0E096-0A89-4270-B0CB-E21015D3E855}"/>
                    </a:ext>
                  </a:extLst>
                </p14:cNvPr>
                <p14:cNvContentPartPr/>
                <p14:nvPr/>
              </p14:nvContentPartPr>
              <p14:xfrm>
                <a:off x="1916307" y="5559000"/>
                <a:ext cx="101520" cy="142560"/>
              </p14:xfrm>
            </p:contentPart>
          </mc:Choice>
          <mc:Fallback>
            <p:pic>
              <p:nvPicPr>
                <p:cNvPr id="320" name="Freihand 319">
                  <a:extLst>
                    <a:ext uri="{FF2B5EF4-FFF2-40B4-BE49-F238E27FC236}">
                      <a16:creationId xmlns:a16="http://schemas.microsoft.com/office/drawing/2014/main" id="{3AF0E096-0A89-4270-B0CB-E21015D3E855}"/>
                    </a:ext>
                  </a:extLst>
                </p:cNvPr>
                <p:cNvPicPr/>
                <p:nvPr/>
              </p:nvPicPr>
              <p:blipFill>
                <a:blip r:embed="rId557"/>
                <a:stretch>
                  <a:fillRect/>
                </a:stretch>
              </p:blipFill>
              <p:spPr>
                <a:xfrm>
                  <a:off x="1911987" y="5554680"/>
                  <a:ext cx="110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21" name="Freihand 320">
                  <a:extLst>
                    <a:ext uri="{FF2B5EF4-FFF2-40B4-BE49-F238E27FC236}">
                      <a16:creationId xmlns:a16="http://schemas.microsoft.com/office/drawing/2014/main" id="{3CCBAA91-1346-4486-983D-54C5FBE598B9}"/>
                    </a:ext>
                  </a:extLst>
                </p14:cNvPr>
                <p14:cNvContentPartPr/>
                <p14:nvPr/>
              </p14:nvContentPartPr>
              <p14:xfrm>
                <a:off x="2009547" y="5636040"/>
                <a:ext cx="73800" cy="70560"/>
              </p14:xfrm>
            </p:contentPart>
          </mc:Choice>
          <mc:Fallback>
            <p:pic>
              <p:nvPicPr>
                <p:cNvPr id="321" name="Freihand 320">
                  <a:extLst>
                    <a:ext uri="{FF2B5EF4-FFF2-40B4-BE49-F238E27FC236}">
                      <a16:creationId xmlns:a16="http://schemas.microsoft.com/office/drawing/2014/main" id="{3CCBAA91-1346-4486-983D-54C5FBE598B9}"/>
                    </a:ext>
                  </a:extLst>
                </p:cNvPr>
                <p:cNvPicPr/>
                <p:nvPr/>
              </p:nvPicPr>
              <p:blipFill>
                <a:blip r:embed="rId559"/>
                <a:stretch>
                  <a:fillRect/>
                </a:stretch>
              </p:blipFill>
              <p:spPr>
                <a:xfrm>
                  <a:off x="2005227" y="5631720"/>
                  <a:ext cx="82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22" name="Freihand 321">
                  <a:extLst>
                    <a:ext uri="{FF2B5EF4-FFF2-40B4-BE49-F238E27FC236}">
                      <a16:creationId xmlns:a16="http://schemas.microsoft.com/office/drawing/2014/main" id="{2B1305AF-08BC-48A5-B752-A8BF8F8E1C04}"/>
                    </a:ext>
                  </a:extLst>
                </p14:cNvPr>
                <p14:cNvContentPartPr/>
                <p14:nvPr/>
              </p14:nvContentPartPr>
              <p14:xfrm>
                <a:off x="2084427" y="5610120"/>
                <a:ext cx="44640" cy="121680"/>
              </p14:xfrm>
            </p:contentPart>
          </mc:Choice>
          <mc:Fallback>
            <p:pic>
              <p:nvPicPr>
                <p:cNvPr id="322" name="Freihand 321">
                  <a:extLst>
                    <a:ext uri="{FF2B5EF4-FFF2-40B4-BE49-F238E27FC236}">
                      <a16:creationId xmlns:a16="http://schemas.microsoft.com/office/drawing/2014/main" id="{2B1305AF-08BC-48A5-B752-A8BF8F8E1C04}"/>
                    </a:ext>
                  </a:extLst>
                </p:cNvPr>
                <p:cNvPicPr/>
                <p:nvPr/>
              </p:nvPicPr>
              <p:blipFill>
                <a:blip r:embed="rId561"/>
                <a:stretch>
                  <a:fillRect/>
                </a:stretch>
              </p:blipFill>
              <p:spPr>
                <a:xfrm>
                  <a:off x="2080107" y="5605800"/>
                  <a:ext cx="53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3" name="Freihand 322">
                  <a:extLst>
                    <a:ext uri="{FF2B5EF4-FFF2-40B4-BE49-F238E27FC236}">
                      <a16:creationId xmlns:a16="http://schemas.microsoft.com/office/drawing/2014/main" id="{5982488A-B51F-4391-9C7D-D0FAF507F32E}"/>
                    </a:ext>
                  </a:extLst>
                </p14:cNvPr>
                <p14:cNvContentPartPr/>
                <p14:nvPr/>
              </p14:nvContentPartPr>
              <p14:xfrm>
                <a:off x="2124027" y="5654760"/>
                <a:ext cx="111960" cy="108720"/>
              </p14:xfrm>
            </p:contentPart>
          </mc:Choice>
          <mc:Fallback>
            <p:pic>
              <p:nvPicPr>
                <p:cNvPr id="323" name="Freihand 322">
                  <a:extLst>
                    <a:ext uri="{FF2B5EF4-FFF2-40B4-BE49-F238E27FC236}">
                      <a16:creationId xmlns:a16="http://schemas.microsoft.com/office/drawing/2014/main" id="{5982488A-B51F-4391-9C7D-D0FAF507F32E}"/>
                    </a:ext>
                  </a:extLst>
                </p:cNvPr>
                <p:cNvPicPr/>
                <p:nvPr/>
              </p:nvPicPr>
              <p:blipFill>
                <a:blip r:embed="rId563"/>
                <a:stretch>
                  <a:fillRect/>
                </a:stretch>
              </p:blipFill>
              <p:spPr>
                <a:xfrm>
                  <a:off x="2119707" y="5650440"/>
                  <a:ext cx="120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5" name="Freihand 324">
                  <a:extLst>
                    <a:ext uri="{FF2B5EF4-FFF2-40B4-BE49-F238E27FC236}">
                      <a16:creationId xmlns:a16="http://schemas.microsoft.com/office/drawing/2014/main" id="{F000A9E9-C282-49AF-A58A-E1BB9E5BE93A}"/>
                    </a:ext>
                  </a:extLst>
                </p14:cNvPr>
                <p14:cNvContentPartPr/>
                <p14:nvPr/>
              </p14:nvContentPartPr>
              <p14:xfrm>
                <a:off x="1052667" y="5280360"/>
                <a:ext cx="415080" cy="478440"/>
              </p14:xfrm>
            </p:contentPart>
          </mc:Choice>
          <mc:Fallback>
            <p:pic>
              <p:nvPicPr>
                <p:cNvPr id="325" name="Freihand 324">
                  <a:extLst>
                    <a:ext uri="{FF2B5EF4-FFF2-40B4-BE49-F238E27FC236}">
                      <a16:creationId xmlns:a16="http://schemas.microsoft.com/office/drawing/2014/main" id="{F000A9E9-C282-49AF-A58A-E1BB9E5BE93A}"/>
                    </a:ext>
                  </a:extLst>
                </p:cNvPr>
                <p:cNvPicPr/>
                <p:nvPr/>
              </p:nvPicPr>
              <p:blipFill>
                <a:blip r:embed="rId565"/>
                <a:stretch>
                  <a:fillRect/>
                </a:stretch>
              </p:blipFill>
              <p:spPr>
                <a:xfrm>
                  <a:off x="1048347" y="5276040"/>
                  <a:ext cx="42372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26" name="Freihand 325">
                  <a:extLst>
                    <a:ext uri="{FF2B5EF4-FFF2-40B4-BE49-F238E27FC236}">
                      <a16:creationId xmlns:a16="http://schemas.microsoft.com/office/drawing/2014/main" id="{F9076C34-4B30-40B4-9A48-CF9F3EF77DFA}"/>
                    </a:ext>
                  </a:extLst>
                </p14:cNvPr>
                <p14:cNvContentPartPr/>
                <p14:nvPr/>
              </p14:nvContentPartPr>
              <p14:xfrm>
                <a:off x="1405467" y="5156520"/>
                <a:ext cx="171000" cy="124920"/>
              </p14:xfrm>
            </p:contentPart>
          </mc:Choice>
          <mc:Fallback>
            <p:pic>
              <p:nvPicPr>
                <p:cNvPr id="326" name="Freihand 325">
                  <a:extLst>
                    <a:ext uri="{FF2B5EF4-FFF2-40B4-BE49-F238E27FC236}">
                      <a16:creationId xmlns:a16="http://schemas.microsoft.com/office/drawing/2014/main" id="{F9076C34-4B30-40B4-9A48-CF9F3EF77DFA}"/>
                    </a:ext>
                  </a:extLst>
                </p:cNvPr>
                <p:cNvPicPr/>
                <p:nvPr/>
              </p:nvPicPr>
              <p:blipFill>
                <a:blip r:embed="rId567"/>
                <a:stretch>
                  <a:fillRect/>
                </a:stretch>
              </p:blipFill>
              <p:spPr>
                <a:xfrm>
                  <a:off x="1401147" y="5152200"/>
                  <a:ext cx="179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27" name="Freihand 326">
                  <a:extLst>
                    <a:ext uri="{FF2B5EF4-FFF2-40B4-BE49-F238E27FC236}">
                      <a16:creationId xmlns:a16="http://schemas.microsoft.com/office/drawing/2014/main" id="{3B3F98F8-6ECC-44AC-8CB7-6FA7BB2F8608}"/>
                    </a:ext>
                  </a:extLst>
                </p14:cNvPr>
                <p14:cNvContentPartPr/>
                <p14:nvPr/>
              </p14:nvContentPartPr>
              <p14:xfrm>
                <a:off x="1051587" y="5353080"/>
                <a:ext cx="150480" cy="81720"/>
              </p14:xfrm>
            </p:contentPart>
          </mc:Choice>
          <mc:Fallback>
            <p:pic>
              <p:nvPicPr>
                <p:cNvPr id="327" name="Freihand 326">
                  <a:extLst>
                    <a:ext uri="{FF2B5EF4-FFF2-40B4-BE49-F238E27FC236}">
                      <a16:creationId xmlns:a16="http://schemas.microsoft.com/office/drawing/2014/main" id="{3B3F98F8-6ECC-44AC-8CB7-6FA7BB2F8608}"/>
                    </a:ext>
                  </a:extLst>
                </p:cNvPr>
                <p:cNvPicPr/>
                <p:nvPr/>
              </p:nvPicPr>
              <p:blipFill>
                <a:blip r:embed="rId569"/>
                <a:stretch>
                  <a:fillRect/>
                </a:stretch>
              </p:blipFill>
              <p:spPr>
                <a:xfrm>
                  <a:off x="1047267" y="5348760"/>
                  <a:ext cx="159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29" name="Freihand 328">
                  <a:extLst>
                    <a:ext uri="{FF2B5EF4-FFF2-40B4-BE49-F238E27FC236}">
                      <a16:creationId xmlns:a16="http://schemas.microsoft.com/office/drawing/2014/main" id="{4C5721D2-68EB-4238-939B-272A6A483564}"/>
                    </a:ext>
                  </a:extLst>
                </p14:cNvPr>
                <p14:cNvContentPartPr/>
                <p14:nvPr/>
              </p14:nvContentPartPr>
              <p14:xfrm>
                <a:off x="1231227" y="5318880"/>
                <a:ext cx="374040" cy="355320"/>
              </p14:xfrm>
            </p:contentPart>
          </mc:Choice>
          <mc:Fallback>
            <p:pic>
              <p:nvPicPr>
                <p:cNvPr id="329" name="Freihand 328">
                  <a:extLst>
                    <a:ext uri="{FF2B5EF4-FFF2-40B4-BE49-F238E27FC236}">
                      <a16:creationId xmlns:a16="http://schemas.microsoft.com/office/drawing/2014/main" id="{4C5721D2-68EB-4238-939B-272A6A483564}"/>
                    </a:ext>
                  </a:extLst>
                </p:cNvPr>
                <p:cNvPicPr/>
                <p:nvPr/>
              </p:nvPicPr>
              <p:blipFill>
                <a:blip r:embed="rId571"/>
                <a:stretch>
                  <a:fillRect/>
                </a:stretch>
              </p:blipFill>
              <p:spPr>
                <a:xfrm>
                  <a:off x="1226907" y="5314560"/>
                  <a:ext cx="3826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0" name="Freihand 329">
                  <a:extLst>
                    <a:ext uri="{FF2B5EF4-FFF2-40B4-BE49-F238E27FC236}">
                      <a16:creationId xmlns:a16="http://schemas.microsoft.com/office/drawing/2014/main" id="{C1D721FE-9389-4105-BAD6-A966DC1A61CD}"/>
                    </a:ext>
                  </a:extLst>
                </p14:cNvPr>
                <p14:cNvContentPartPr/>
                <p14:nvPr/>
              </p14:nvContentPartPr>
              <p14:xfrm>
                <a:off x="1119267" y="5623080"/>
                <a:ext cx="73800" cy="164520"/>
              </p14:xfrm>
            </p:contentPart>
          </mc:Choice>
          <mc:Fallback>
            <p:pic>
              <p:nvPicPr>
                <p:cNvPr id="330" name="Freihand 329">
                  <a:extLst>
                    <a:ext uri="{FF2B5EF4-FFF2-40B4-BE49-F238E27FC236}">
                      <a16:creationId xmlns:a16="http://schemas.microsoft.com/office/drawing/2014/main" id="{C1D721FE-9389-4105-BAD6-A966DC1A61CD}"/>
                    </a:ext>
                  </a:extLst>
                </p:cNvPr>
                <p:cNvPicPr/>
                <p:nvPr/>
              </p:nvPicPr>
              <p:blipFill>
                <a:blip r:embed="rId573"/>
                <a:stretch>
                  <a:fillRect/>
                </a:stretch>
              </p:blipFill>
              <p:spPr>
                <a:xfrm>
                  <a:off x="1114947" y="5618760"/>
                  <a:ext cx="82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2" name="Freihand 331">
                  <a:extLst>
                    <a:ext uri="{FF2B5EF4-FFF2-40B4-BE49-F238E27FC236}">
                      <a16:creationId xmlns:a16="http://schemas.microsoft.com/office/drawing/2014/main" id="{CCE4DA7D-98AA-4276-87F1-2E84C186F469}"/>
                    </a:ext>
                  </a:extLst>
                </p14:cNvPr>
                <p14:cNvContentPartPr/>
                <p14:nvPr/>
              </p14:nvContentPartPr>
              <p14:xfrm>
                <a:off x="1276227" y="5627760"/>
                <a:ext cx="86400" cy="149760"/>
              </p14:xfrm>
            </p:contentPart>
          </mc:Choice>
          <mc:Fallback>
            <p:pic>
              <p:nvPicPr>
                <p:cNvPr id="332" name="Freihand 331">
                  <a:extLst>
                    <a:ext uri="{FF2B5EF4-FFF2-40B4-BE49-F238E27FC236}">
                      <a16:creationId xmlns:a16="http://schemas.microsoft.com/office/drawing/2014/main" id="{CCE4DA7D-98AA-4276-87F1-2E84C186F469}"/>
                    </a:ext>
                  </a:extLst>
                </p:cNvPr>
                <p:cNvPicPr/>
                <p:nvPr/>
              </p:nvPicPr>
              <p:blipFill>
                <a:blip r:embed="rId575"/>
                <a:stretch>
                  <a:fillRect/>
                </a:stretch>
              </p:blipFill>
              <p:spPr>
                <a:xfrm>
                  <a:off x="1271907" y="5623440"/>
                  <a:ext cx="95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33" name="Freihand 332">
                  <a:extLst>
                    <a:ext uri="{FF2B5EF4-FFF2-40B4-BE49-F238E27FC236}">
                      <a16:creationId xmlns:a16="http://schemas.microsoft.com/office/drawing/2014/main" id="{B06E5102-827D-49CE-8595-3402FF388F39}"/>
                    </a:ext>
                  </a:extLst>
                </p14:cNvPr>
                <p14:cNvContentPartPr/>
                <p14:nvPr/>
              </p14:nvContentPartPr>
              <p14:xfrm>
                <a:off x="1385667" y="5664120"/>
                <a:ext cx="36360" cy="66240"/>
              </p14:xfrm>
            </p:contentPart>
          </mc:Choice>
          <mc:Fallback>
            <p:pic>
              <p:nvPicPr>
                <p:cNvPr id="333" name="Freihand 332">
                  <a:extLst>
                    <a:ext uri="{FF2B5EF4-FFF2-40B4-BE49-F238E27FC236}">
                      <a16:creationId xmlns:a16="http://schemas.microsoft.com/office/drawing/2014/main" id="{B06E5102-827D-49CE-8595-3402FF388F39}"/>
                    </a:ext>
                  </a:extLst>
                </p:cNvPr>
                <p:cNvPicPr/>
                <p:nvPr/>
              </p:nvPicPr>
              <p:blipFill>
                <a:blip r:embed="rId577"/>
                <a:stretch>
                  <a:fillRect/>
                </a:stretch>
              </p:blipFill>
              <p:spPr>
                <a:xfrm>
                  <a:off x="1381347" y="5659800"/>
                  <a:ext cx="45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34" name="Freihand 333">
                  <a:extLst>
                    <a:ext uri="{FF2B5EF4-FFF2-40B4-BE49-F238E27FC236}">
                      <a16:creationId xmlns:a16="http://schemas.microsoft.com/office/drawing/2014/main" id="{1AEF9DFE-CC2C-4037-AB35-960595B9228A}"/>
                    </a:ext>
                  </a:extLst>
                </p14:cNvPr>
                <p14:cNvContentPartPr/>
                <p14:nvPr/>
              </p14:nvContentPartPr>
              <p14:xfrm>
                <a:off x="1430307" y="5580240"/>
                <a:ext cx="19800" cy="144720"/>
              </p14:xfrm>
            </p:contentPart>
          </mc:Choice>
          <mc:Fallback>
            <p:pic>
              <p:nvPicPr>
                <p:cNvPr id="334" name="Freihand 333">
                  <a:extLst>
                    <a:ext uri="{FF2B5EF4-FFF2-40B4-BE49-F238E27FC236}">
                      <a16:creationId xmlns:a16="http://schemas.microsoft.com/office/drawing/2014/main" id="{1AEF9DFE-CC2C-4037-AB35-960595B9228A}"/>
                    </a:ext>
                  </a:extLst>
                </p:cNvPr>
                <p:cNvPicPr/>
                <p:nvPr/>
              </p:nvPicPr>
              <p:blipFill>
                <a:blip r:embed="rId579"/>
                <a:stretch>
                  <a:fillRect/>
                </a:stretch>
              </p:blipFill>
              <p:spPr>
                <a:xfrm>
                  <a:off x="1425987" y="5575920"/>
                  <a:ext cx="28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35" name="Freihand 334">
                  <a:extLst>
                    <a:ext uri="{FF2B5EF4-FFF2-40B4-BE49-F238E27FC236}">
                      <a16:creationId xmlns:a16="http://schemas.microsoft.com/office/drawing/2014/main" id="{920CF4AB-7C0F-4539-8C12-8A95500FC009}"/>
                    </a:ext>
                  </a:extLst>
                </p14:cNvPr>
                <p14:cNvContentPartPr/>
                <p14:nvPr/>
              </p14:nvContentPartPr>
              <p14:xfrm>
                <a:off x="1476027" y="5548200"/>
                <a:ext cx="83880" cy="131400"/>
              </p14:xfrm>
            </p:contentPart>
          </mc:Choice>
          <mc:Fallback>
            <p:pic>
              <p:nvPicPr>
                <p:cNvPr id="335" name="Freihand 334">
                  <a:extLst>
                    <a:ext uri="{FF2B5EF4-FFF2-40B4-BE49-F238E27FC236}">
                      <a16:creationId xmlns:a16="http://schemas.microsoft.com/office/drawing/2014/main" id="{920CF4AB-7C0F-4539-8C12-8A95500FC009}"/>
                    </a:ext>
                  </a:extLst>
                </p:cNvPr>
                <p:cNvPicPr/>
                <p:nvPr/>
              </p:nvPicPr>
              <p:blipFill>
                <a:blip r:embed="rId581"/>
                <a:stretch>
                  <a:fillRect/>
                </a:stretch>
              </p:blipFill>
              <p:spPr>
                <a:xfrm>
                  <a:off x="1471707" y="5543880"/>
                  <a:ext cx="92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37" name="Freihand 336">
                  <a:extLst>
                    <a:ext uri="{FF2B5EF4-FFF2-40B4-BE49-F238E27FC236}">
                      <a16:creationId xmlns:a16="http://schemas.microsoft.com/office/drawing/2014/main" id="{2D6AD4A9-123A-429D-A873-FEA971FA5D9C}"/>
                    </a:ext>
                  </a:extLst>
                </p14:cNvPr>
                <p14:cNvContentPartPr/>
                <p14:nvPr/>
              </p14:nvContentPartPr>
              <p14:xfrm>
                <a:off x="1203147" y="5928360"/>
                <a:ext cx="1271160" cy="18360"/>
              </p14:xfrm>
            </p:contentPart>
          </mc:Choice>
          <mc:Fallback>
            <p:pic>
              <p:nvPicPr>
                <p:cNvPr id="337" name="Freihand 336">
                  <a:extLst>
                    <a:ext uri="{FF2B5EF4-FFF2-40B4-BE49-F238E27FC236}">
                      <a16:creationId xmlns:a16="http://schemas.microsoft.com/office/drawing/2014/main" id="{2D6AD4A9-123A-429D-A873-FEA971FA5D9C}"/>
                    </a:ext>
                  </a:extLst>
                </p:cNvPr>
                <p:cNvPicPr/>
                <p:nvPr/>
              </p:nvPicPr>
              <p:blipFill>
                <a:blip r:embed="rId583"/>
                <a:stretch>
                  <a:fillRect/>
                </a:stretch>
              </p:blipFill>
              <p:spPr>
                <a:xfrm>
                  <a:off x="1198827" y="5924040"/>
                  <a:ext cx="1279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8" name="Freihand 337">
                  <a:extLst>
                    <a:ext uri="{FF2B5EF4-FFF2-40B4-BE49-F238E27FC236}">
                      <a16:creationId xmlns:a16="http://schemas.microsoft.com/office/drawing/2014/main" id="{5C21544C-97FC-47CC-A276-50C4BFD4C516}"/>
                    </a:ext>
                  </a:extLst>
                </p14:cNvPr>
                <p14:cNvContentPartPr/>
                <p14:nvPr/>
              </p14:nvContentPartPr>
              <p14:xfrm>
                <a:off x="1121787" y="5876160"/>
                <a:ext cx="191160" cy="110520"/>
              </p14:xfrm>
            </p:contentPart>
          </mc:Choice>
          <mc:Fallback>
            <p:pic>
              <p:nvPicPr>
                <p:cNvPr id="338" name="Freihand 337">
                  <a:extLst>
                    <a:ext uri="{FF2B5EF4-FFF2-40B4-BE49-F238E27FC236}">
                      <a16:creationId xmlns:a16="http://schemas.microsoft.com/office/drawing/2014/main" id="{5C21544C-97FC-47CC-A276-50C4BFD4C516}"/>
                    </a:ext>
                  </a:extLst>
                </p:cNvPr>
                <p:cNvPicPr/>
                <p:nvPr/>
              </p:nvPicPr>
              <p:blipFill>
                <a:blip r:embed="rId585"/>
                <a:stretch>
                  <a:fillRect/>
                </a:stretch>
              </p:blipFill>
              <p:spPr>
                <a:xfrm>
                  <a:off x="1117467" y="5871840"/>
                  <a:ext cx="199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39" name="Freihand 338">
                  <a:extLst>
                    <a:ext uri="{FF2B5EF4-FFF2-40B4-BE49-F238E27FC236}">
                      <a16:creationId xmlns:a16="http://schemas.microsoft.com/office/drawing/2014/main" id="{4C5B2571-A6CA-4169-9432-91BF67265332}"/>
                    </a:ext>
                  </a:extLst>
                </p14:cNvPr>
                <p14:cNvContentPartPr/>
                <p14:nvPr/>
              </p14:nvContentPartPr>
              <p14:xfrm>
                <a:off x="1604187" y="6032040"/>
                <a:ext cx="95040" cy="123840"/>
              </p14:xfrm>
            </p:contentPart>
          </mc:Choice>
          <mc:Fallback>
            <p:pic>
              <p:nvPicPr>
                <p:cNvPr id="339" name="Freihand 338">
                  <a:extLst>
                    <a:ext uri="{FF2B5EF4-FFF2-40B4-BE49-F238E27FC236}">
                      <a16:creationId xmlns:a16="http://schemas.microsoft.com/office/drawing/2014/main" id="{4C5B2571-A6CA-4169-9432-91BF67265332}"/>
                    </a:ext>
                  </a:extLst>
                </p:cNvPr>
                <p:cNvPicPr/>
                <p:nvPr/>
              </p:nvPicPr>
              <p:blipFill>
                <a:blip r:embed="rId587"/>
                <a:stretch>
                  <a:fillRect/>
                </a:stretch>
              </p:blipFill>
              <p:spPr>
                <a:xfrm>
                  <a:off x="1599867" y="6027720"/>
                  <a:ext cx="103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1" name="Freihand 340">
                  <a:extLst>
                    <a:ext uri="{FF2B5EF4-FFF2-40B4-BE49-F238E27FC236}">
                      <a16:creationId xmlns:a16="http://schemas.microsoft.com/office/drawing/2014/main" id="{C6DBEE9C-AB11-49CF-9A6E-962FF60DF455}"/>
                    </a:ext>
                  </a:extLst>
                </p14:cNvPr>
                <p14:cNvContentPartPr/>
                <p14:nvPr/>
              </p14:nvContentPartPr>
              <p14:xfrm>
                <a:off x="1256787" y="5805600"/>
                <a:ext cx="1002600" cy="21240"/>
              </p14:xfrm>
            </p:contentPart>
          </mc:Choice>
          <mc:Fallback>
            <p:pic>
              <p:nvPicPr>
                <p:cNvPr id="341" name="Freihand 340">
                  <a:extLst>
                    <a:ext uri="{FF2B5EF4-FFF2-40B4-BE49-F238E27FC236}">
                      <a16:creationId xmlns:a16="http://schemas.microsoft.com/office/drawing/2014/main" id="{C6DBEE9C-AB11-49CF-9A6E-962FF60DF455}"/>
                    </a:ext>
                  </a:extLst>
                </p:cNvPr>
                <p:cNvPicPr/>
                <p:nvPr/>
              </p:nvPicPr>
              <p:blipFill>
                <a:blip r:embed="rId589"/>
                <a:stretch>
                  <a:fillRect/>
                </a:stretch>
              </p:blipFill>
              <p:spPr>
                <a:xfrm>
                  <a:off x="1252467" y="5801280"/>
                  <a:ext cx="1011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2" name="Freihand 341">
                  <a:extLst>
                    <a:ext uri="{FF2B5EF4-FFF2-40B4-BE49-F238E27FC236}">
                      <a16:creationId xmlns:a16="http://schemas.microsoft.com/office/drawing/2014/main" id="{50E04390-C516-4152-B131-1656B3421738}"/>
                    </a:ext>
                  </a:extLst>
                </p14:cNvPr>
                <p14:cNvContentPartPr/>
                <p14:nvPr/>
              </p14:nvContentPartPr>
              <p14:xfrm>
                <a:off x="2244267" y="5768880"/>
                <a:ext cx="115920" cy="105840"/>
              </p14:xfrm>
            </p:contentPart>
          </mc:Choice>
          <mc:Fallback>
            <p:pic>
              <p:nvPicPr>
                <p:cNvPr id="342" name="Freihand 341">
                  <a:extLst>
                    <a:ext uri="{FF2B5EF4-FFF2-40B4-BE49-F238E27FC236}">
                      <a16:creationId xmlns:a16="http://schemas.microsoft.com/office/drawing/2014/main" id="{50E04390-C516-4152-B131-1656B3421738}"/>
                    </a:ext>
                  </a:extLst>
                </p:cNvPr>
                <p:cNvPicPr/>
                <p:nvPr/>
              </p:nvPicPr>
              <p:blipFill>
                <a:blip r:embed="rId591"/>
                <a:stretch>
                  <a:fillRect/>
                </a:stretch>
              </p:blipFill>
              <p:spPr>
                <a:xfrm>
                  <a:off x="2239947" y="5764560"/>
                  <a:ext cx="124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3" name="Freihand 342">
                  <a:extLst>
                    <a:ext uri="{FF2B5EF4-FFF2-40B4-BE49-F238E27FC236}">
                      <a16:creationId xmlns:a16="http://schemas.microsoft.com/office/drawing/2014/main" id="{F9CE1AAD-CC2B-4964-A8CC-0DD6133E11F4}"/>
                    </a:ext>
                  </a:extLst>
                </p14:cNvPr>
                <p14:cNvContentPartPr/>
                <p14:nvPr/>
              </p14:nvContentPartPr>
              <p14:xfrm>
                <a:off x="1560987" y="5654760"/>
                <a:ext cx="86760" cy="114120"/>
              </p14:xfrm>
            </p:contentPart>
          </mc:Choice>
          <mc:Fallback>
            <p:pic>
              <p:nvPicPr>
                <p:cNvPr id="343" name="Freihand 342">
                  <a:extLst>
                    <a:ext uri="{FF2B5EF4-FFF2-40B4-BE49-F238E27FC236}">
                      <a16:creationId xmlns:a16="http://schemas.microsoft.com/office/drawing/2014/main" id="{F9CE1AAD-CC2B-4964-A8CC-0DD6133E11F4}"/>
                    </a:ext>
                  </a:extLst>
                </p:cNvPr>
                <p:cNvPicPr/>
                <p:nvPr/>
              </p:nvPicPr>
              <p:blipFill>
                <a:blip r:embed="rId593"/>
                <a:stretch>
                  <a:fillRect/>
                </a:stretch>
              </p:blipFill>
              <p:spPr>
                <a:xfrm>
                  <a:off x="1556667" y="5650440"/>
                  <a:ext cx="95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4" name="Freihand 343">
                  <a:extLst>
                    <a:ext uri="{FF2B5EF4-FFF2-40B4-BE49-F238E27FC236}">
                      <a16:creationId xmlns:a16="http://schemas.microsoft.com/office/drawing/2014/main" id="{4A67D24E-1C1E-4574-9EDD-14A0AAA984DE}"/>
                    </a:ext>
                  </a:extLst>
                </p14:cNvPr>
                <p14:cNvContentPartPr/>
                <p14:nvPr/>
              </p14:nvContentPartPr>
              <p14:xfrm>
                <a:off x="1664667" y="5710920"/>
                <a:ext cx="34920" cy="50400"/>
              </p14:xfrm>
            </p:contentPart>
          </mc:Choice>
          <mc:Fallback>
            <p:pic>
              <p:nvPicPr>
                <p:cNvPr id="344" name="Freihand 343">
                  <a:extLst>
                    <a:ext uri="{FF2B5EF4-FFF2-40B4-BE49-F238E27FC236}">
                      <a16:creationId xmlns:a16="http://schemas.microsoft.com/office/drawing/2014/main" id="{4A67D24E-1C1E-4574-9EDD-14A0AAA984DE}"/>
                    </a:ext>
                  </a:extLst>
                </p:cNvPr>
                <p:cNvPicPr/>
                <p:nvPr/>
              </p:nvPicPr>
              <p:blipFill>
                <a:blip r:embed="rId595"/>
                <a:stretch>
                  <a:fillRect/>
                </a:stretch>
              </p:blipFill>
              <p:spPr>
                <a:xfrm>
                  <a:off x="1660347" y="5706600"/>
                  <a:ext cx="43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5" name="Freihand 344">
                  <a:extLst>
                    <a:ext uri="{FF2B5EF4-FFF2-40B4-BE49-F238E27FC236}">
                      <a16:creationId xmlns:a16="http://schemas.microsoft.com/office/drawing/2014/main" id="{42969B67-7FBA-4399-A3BA-0F5F8263AC01}"/>
                    </a:ext>
                  </a:extLst>
                </p14:cNvPr>
                <p14:cNvContentPartPr/>
                <p14:nvPr/>
              </p14:nvContentPartPr>
              <p14:xfrm>
                <a:off x="1705347" y="5634600"/>
                <a:ext cx="16200" cy="118440"/>
              </p14:xfrm>
            </p:contentPart>
          </mc:Choice>
          <mc:Fallback>
            <p:pic>
              <p:nvPicPr>
                <p:cNvPr id="345" name="Freihand 344">
                  <a:extLst>
                    <a:ext uri="{FF2B5EF4-FFF2-40B4-BE49-F238E27FC236}">
                      <a16:creationId xmlns:a16="http://schemas.microsoft.com/office/drawing/2014/main" id="{42969B67-7FBA-4399-A3BA-0F5F8263AC01}"/>
                    </a:ext>
                  </a:extLst>
                </p:cNvPr>
                <p:cNvPicPr/>
                <p:nvPr/>
              </p:nvPicPr>
              <p:blipFill>
                <a:blip r:embed="rId597"/>
                <a:stretch>
                  <a:fillRect/>
                </a:stretch>
              </p:blipFill>
              <p:spPr>
                <a:xfrm>
                  <a:off x="1701027" y="5630280"/>
                  <a:ext cx="24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46" name="Freihand 345">
                  <a:extLst>
                    <a:ext uri="{FF2B5EF4-FFF2-40B4-BE49-F238E27FC236}">
                      <a16:creationId xmlns:a16="http://schemas.microsoft.com/office/drawing/2014/main" id="{49671F34-A858-4FCC-94E5-82A1F6B60FAD}"/>
                    </a:ext>
                  </a:extLst>
                </p14:cNvPr>
                <p14:cNvContentPartPr/>
                <p14:nvPr/>
              </p14:nvContentPartPr>
              <p14:xfrm>
                <a:off x="1741347" y="5663040"/>
                <a:ext cx="87120" cy="97200"/>
              </p14:xfrm>
            </p:contentPart>
          </mc:Choice>
          <mc:Fallback>
            <p:pic>
              <p:nvPicPr>
                <p:cNvPr id="346" name="Freihand 345">
                  <a:extLst>
                    <a:ext uri="{FF2B5EF4-FFF2-40B4-BE49-F238E27FC236}">
                      <a16:creationId xmlns:a16="http://schemas.microsoft.com/office/drawing/2014/main" id="{49671F34-A858-4FCC-94E5-82A1F6B60FAD}"/>
                    </a:ext>
                  </a:extLst>
                </p:cNvPr>
                <p:cNvPicPr/>
                <p:nvPr/>
              </p:nvPicPr>
              <p:blipFill>
                <a:blip r:embed="rId599"/>
                <a:stretch>
                  <a:fillRect/>
                </a:stretch>
              </p:blipFill>
              <p:spPr>
                <a:xfrm>
                  <a:off x="1737027" y="5658720"/>
                  <a:ext cx="95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7" name="Freihand 366">
                  <a:extLst>
                    <a:ext uri="{FF2B5EF4-FFF2-40B4-BE49-F238E27FC236}">
                      <a16:creationId xmlns:a16="http://schemas.microsoft.com/office/drawing/2014/main" id="{5178BCA2-6E9F-4CF1-81E4-F43CED3A67BB}"/>
                    </a:ext>
                  </a:extLst>
                </p14:cNvPr>
                <p14:cNvContentPartPr/>
                <p14:nvPr/>
              </p14:nvContentPartPr>
              <p14:xfrm>
                <a:off x="6351507" y="4894800"/>
                <a:ext cx="29520" cy="158040"/>
              </p14:xfrm>
            </p:contentPart>
          </mc:Choice>
          <mc:Fallback>
            <p:pic>
              <p:nvPicPr>
                <p:cNvPr id="367" name="Freihand 366">
                  <a:extLst>
                    <a:ext uri="{FF2B5EF4-FFF2-40B4-BE49-F238E27FC236}">
                      <a16:creationId xmlns:a16="http://schemas.microsoft.com/office/drawing/2014/main" id="{5178BCA2-6E9F-4CF1-81E4-F43CED3A67BB}"/>
                    </a:ext>
                  </a:extLst>
                </p:cNvPr>
                <p:cNvPicPr/>
                <p:nvPr/>
              </p:nvPicPr>
              <p:blipFill>
                <a:blip r:embed="rId601"/>
                <a:stretch>
                  <a:fillRect/>
                </a:stretch>
              </p:blipFill>
              <p:spPr>
                <a:xfrm>
                  <a:off x="6347187" y="4890480"/>
                  <a:ext cx="38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8" name="Freihand 367">
                  <a:extLst>
                    <a:ext uri="{FF2B5EF4-FFF2-40B4-BE49-F238E27FC236}">
                      <a16:creationId xmlns:a16="http://schemas.microsoft.com/office/drawing/2014/main" id="{A6330015-5CFF-469A-8970-238834ABC5B8}"/>
                    </a:ext>
                  </a:extLst>
                </p14:cNvPr>
                <p14:cNvContentPartPr/>
                <p14:nvPr/>
              </p14:nvContentPartPr>
              <p14:xfrm>
                <a:off x="6247467" y="4869600"/>
                <a:ext cx="201960" cy="19440"/>
              </p14:xfrm>
            </p:contentPart>
          </mc:Choice>
          <mc:Fallback>
            <p:pic>
              <p:nvPicPr>
                <p:cNvPr id="368" name="Freihand 367">
                  <a:extLst>
                    <a:ext uri="{FF2B5EF4-FFF2-40B4-BE49-F238E27FC236}">
                      <a16:creationId xmlns:a16="http://schemas.microsoft.com/office/drawing/2014/main" id="{A6330015-5CFF-469A-8970-238834ABC5B8}"/>
                    </a:ext>
                  </a:extLst>
                </p:cNvPr>
                <p:cNvPicPr/>
                <p:nvPr/>
              </p:nvPicPr>
              <p:blipFill>
                <a:blip r:embed="rId603"/>
                <a:stretch>
                  <a:fillRect/>
                </a:stretch>
              </p:blipFill>
              <p:spPr>
                <a:xfrm>
                  <a:off x="6243147" y="4865280"/>
                  <a:ext cx="210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9" name="Freihand 368">
                  <a:extLst>
                    <a:ext uri="{FF2B5EF4-FFF2-40B4-BE49-F238E27FC236}">
                      <a16:creationId xmlns:a16="http://schemas.microsoft.com/office/drawing/2014/main" id="{A3E4829F-6B39-4E83-A197-93276096E4C6}"/>
                    </a:ext>
                  </a:extLst>
                </p14:cNvPr>
                <p14:cNvContentPartPr/>
                <p14:nvPr/>
              </p14:nvContentPartPr>
              <p14:xfrm>
                <a:off x="6425667" y="4954560"/>
                <a:ext cx="251640" cy="68040"/>
              </p14:xfrm>
            </p:contentPart>
          </mc:Choice>
          <mc:Fallback>
            <p:pic>
              <p:nvPicPr>
                <p:cNvPr id="369" name="Freihand 368">
                  <a:extLst>
                    <a:ext uri="{FF2B5EF4-FFF2-40B4-BE49-F238E27FC236}">
                      <a16:creationId xmlns:a16="http://schemas.microsoft.com/office/drawing/2014/main" id="{A3E4829F-6B39-4E83-A197-93276096E4C6}"/>
                    </a:ext>
                  </a:extLst>
                </p:cNvPr>
                <p:cNvPicPr/>
                <p:nvPr/>
              </p:nvPicPr>
              <p:blipFill>
                <a:blip r:embed="rId605"/>
                <a:stretch>
                  <a:fillRect/>
                </a:stretch>
              </p:blipFill>
              <p:spPr>
                <a:xfrm>
                  <a:off x="6421347" y="4950240"/>
                  <a:ext cx="26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0" name="Freihand 369">
                  <a:extLst>
                    <a:ext uri="{FF2B5EF4-FFF2-40B4-BE49-F238E27FC236}">
                      <a16:creationId xmlns:a16="http://schemas.microsoft.com/office/drawing/2014/main" id="{1B156FD5-746E-4B42-BD4B-ADDC305B6C4B}"/>
                    </a:ext>
                  </a:extLst>
                </p14:cNvPr>
                <p14:cNvContentPartPr/>
                <p14:nvPr/>
              </p14:nvContentPartPr>
              <p14:xfrm>
                <a:off x="6687387" y="4922880"/>
                <a:ext cx="109080" cy="91440"/>
              </p14:xfrm>
            </p:contentPart>
          </mc:Choice>
          <mc:Fallback>
            <p:pic>
              <p:nvPicPr>
                <p:cNvPr id="370" name="Freihand 369">
                  <a:extLst>
                    <a:ext uri="{FF2B5EF4-FFF2-40B4-BE49-F238E27FC236}">
                      <a16:creationId xmlns:a16="http://schemas.microsoft.com/office/drawing/2014/main" id="{1B156FD5-746E-4B42-BD4B-ADDC305B6C4B}"/>
                    </a:ext>
                  </a:extLst>
                </p:cNvPr>
                <p:cNvPicPr/>
                <p:nvPr/>
              </p:nvPicPr>
              <p:blipFill>
                <a:blip r:embed="rId607"/>
                <a:stretch>
                  <a:fillRect/>
                </a:stretch>
              </p:blipFill>
              <p:spPr>
                <a:xfrm>
                  <a:off x="6683067" y="4918560"/>
                  <a:ext cx="117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1" name="Freihand 370">
                  <a:extLst>
                    <a:ext uri="{FF2B5EF4-FFF2-40B4-BE49-F238E27FC236}">
                      <a16:creationId xmlns:a16="http://schemas.microsoft.com/office/drawing/2014/main" id="{3522DDF9-F8EB-4812-B308-BA230CA190E6}"/>
                    </a:ext>
                  </a:extLst>
                </p14:cNvPr>
                <p14:cNvContentPartPr/>
                <p14:nvPr/>
              </p14:nvContentPartPr>
              <p14:xfrm>
                <a:off x="6799707" y="4833960"/>
                <a:ext cx="196560" cy="165960"/>
              </p14:xfrm>
            </p:contentPart>
          </mc:Choice>
          <mc:Fallback>
            <p:pic>
              <p:nvPicPr>
                <p:cNvPr id="371" name="Freihand 370">
                  <a:extLst>
                    <a:ext uri="{FF2B5EF4-FFF2-40B4-BE49-F238E27FC236}">
                      <a16:creationId xmlns:a16="http://schemas.microsoft.com/office/drawing/2014/main" id="{3522DDF9-F8EB-4812-B308-BA230CA190E6}"/>
                    </a:ext>
                  </a:extLst>
                </p:cNvPr>
                <p:cNvPicPr/>
                <p:nvPr/>
              </p:nvPicPr>
              <p:blipFill>
                <a:blip r:embed="rId609"/>
                <a:stretch>
                  <a:fillRect/>
                </a:stretch>
              </p:blipFill>
              <p:spPr>
                <a:xfrm>
                  <a:off x="6795387" y="4829640"/>
                  <a:ext cx="205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2" name="Freihand 371">
                  <a:extLst>
                    <a:ext uri="{FF2B5EF4-FFF2-40B4-BE49-F238E27FC236}">
                      <a16:creationId xmlns:a16="http://schemas.microsoft.com/office/drawing/2014/main" id="{4540DD4F-45DB-4C0C-8F01-5F8C9D78940B}"/>
                    </a:ext>
                  </a:extLst>
                </p14:cNvPr>
                <p14:cNvContentPartPr/>
                <p14:nvPr/>
              </p14:nvContentPartPr>
              <p14:xfrm>
                <a:off x="7238187" y="4878240"/>
                <a:ext cx="89280" cy="90720"/>
              </p14:xfrm>
            </p:contentPart>
          </mc:Choice>
          <mc:Fallback>
            <p:pic>
              <p:nvPicPr>
                <p:cNvPr id="372" name="Freihand 371">
                  <a:extLst>
                    <a:ext uri="{FF2B5EF4-FFF2-40B4-BE49-F238E27FC236}">
                      <a16:creationId xmlns:a16="http://schemas.microsoft.com/office/drawing/2014/main" id="{4540DD4F-45DB-4C0C-8F01-5F8C9D78940B}"/>
                    </a:ext>
                  </a:extLst>
                </p:cNvPr>
                <p:cNvPicPr/>
                <p:nvPr/>
              </p:nvPicPr>
              <p:blipFill>
                <a:blip r:embed="rId611"/>
                <a:stretch>
                  <a:fillRect/>
                </a:stretch>
              </p:blipFill>
              <p:spPr>
                <a:xfrm>
                  <a:off x="7233867" y="4873920"/>
                  <a:ext cx="97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3" name="Freihand 372">
                  <a:extLst>
                    <a:ext uri="{FF2B5EF4-FFF2-40B4-BE49-F238E27FC236}">
                      <a16:creationId xmlns:a16="http://schemas.microsoft.com/office/drawing/2014/main" id="{6BC1BE88-5F82-40A6-ADD4-0469954DD58A}"/>
                    </a:ext>
                  </a:extLst>
                </p14:cNvPr>
                <p14:cNvContentPartPr/>
                <p14:nvPr/>
              </p14:nvContentPartPr>
              <p14:xfrm>
                <a:off x="7335387" y="4814880"/>
                <a:ext cx="168120" cy="151560"/>
              </p14:xfrm>
            </p:contentPart>
          </mc:Choice>
          <mc:Fallback>
            <p:pic>
              <p:nvPicPr>
                <p:cNvPr id="373" name="Freihand 372">
                  <a:extLst>
                    <a:ext uri="{FF2B5EF4-FFF2-40B4-BE49-F238E27FC236}">
                      <a16:creationId xmlns:a16="http://schemas.microsoft.com/office/drawing/2014/main" id="{6BC1BE88-5F82-40A6-ADD4-0469954DD58A}"/>
                    </a:ext>
                  </a:extLst>
                </p:cNvPr>
                <p:cNvPicPr/>
                <p:nvPr/>
              </p:nvPicPr>
              <p:blipFill>
                <a:blip r:embed="rId613"/>
                <a:stretch>
                  <a:fillRect/>
                </a:stretch>
              </p:blipFill>
              <p:spPr>
                <a:xfrm>
                  <a:off x="7331067" y="4810560"/>
                  <a:ext cx="176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4" name="Freihand 373">
                  <a:extLst>
                    <a:ext uri="{FF2B5EF4-FFF2-40B4-BE49-F238E27FC236}">
                      <a16:creationId xmlns:a16="http://schemas.microsoft.com/office/drawing/2014/main" id="{B5046765-CFB2-4BDC-8ABE-CE920066F9C6}"/>
                    </a:ext>
                  </a:extLst>
                </p14:cNvPr>
                <p14:cNvContentPartPr/>
                <p14:nvPr/>
              </p14:nvContentPartPr>
              <p14:xfrm>
                <a:off x="7468227" y="4916040"/>
                <a:ext cx="86760" cy="46800"/>
              </p14:xfrm>
            </p:contentPart>
          </mc:Choice>
          <mc:Fallback>
            <p:pic>
              <p:nvPicPr>
                <p:cNvPr id="374" name="Freihand 373">
                  <a:extLst>
                    <a:ext uri="{FF2B5EF4-FFF2-40B4-BE49-F238E27FC236}">
                      <a16:creationId xmlns:a16="http://schemas.microsoft.com/office/drawing/2014/main" id="{B5046765-CFB2-4BDC-8ABE-CE920066F9C6}"/>
                    </a:ext>
                  </a:extLst>
                </p:cNvPr>
                <p:cNvPicPr/>
                <p:nvPr/>
              </p:nvPicPr>
              <p:blipFill>
                <a:blip r:embed="rId615"/>
                <a:stretch>
                  <a:fillRect/>
                </a:stretch>
              </p:blipFill>
              <p:spPr>
                <a:xfrm>
                  <a:off x="7463907" y="4911720"/>
                  <a:ext cx="95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5" name="Freihand 374">
                  <a:extLst>
                    <a:ext uri="{FF2B5EF4-FFF2-40B4-BE49-F238E27FC236}">
                      <a16:creationId xmlns:a16="http://schemas.microsoft.com/office/drawing/2014/main" id="{D9EA29B8-BAEA-4B92-9903-DC99F528C7BB}"/>
                    </a:ext>
                  </a:extLst>
                </p14:cNvPr>
                <p14:cNvContentPartPr/>
                <p14:nvPr/>
              </p14:nvContentPartPr>
              <p14:xfrm>
                <a:off x="7574067" y="4886160"/>
                <a:ext cx="69840" cy="90360"/>
              </p14:xfrm>
            </p:contentPart>
          </mc:Choice>
          <mc:Fallback>
            <p:pic>
              <p:nvPicPr>
                <p:cNvPr id="375" name="Freihand 374">
                  <a:extLst>
                    <a:ext uri="{FF2B5EF4-FFF2-40B4-BE49-F238E27FC236}">
                      <a16:creationId xmlns:a16="http://schemas.microsoft.com/office/drawing/2014/main" id="{D9EA29B8-BAEA-4B92-9903-DC99F528C7BB}"/>
                    </a:ext>
                  </a:extLst>
                </p:cNvPr>
                <p:cNvPicPr/>
                <p:nvPr/>
              </p:nvPicPr>
              <p:blipFill>
                <a:blip r:embed="rId617"/>
                <a:stretch>
                  <a:fillRect/>
                </a:stretch>
              </p:blipFill>
              <p:spPr>
                <a:xfrm>
                  <a:off x="7569747" y="4881840"/>
                  <a:ext cx="78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6" name="Freihand 375">
                  <a:extLst>
                    <a:ext uri="{FF2B5EF4-FFF2-40B4-BE49-F238E27FC236}">
                      <a16:creationId xmlns:a16="http://schemas.microsoft.com/office/drawing/2014/main" id="{D5A5DBC1-47FE-4EC7-853A-95742774AB6B}"/>
                    </a:ext>
                  </a:extLst>
                </p14:cNvPr>
                <p14:cNvContentPartPr/>
                <p14:nvPr/>
              </p14:nvContentPartPr>
              <p14:xfrm>
                <a:off x="7804107" y="4852320"/>
                <a:ext cx="278280" cy="87120"/>
              </p14:xfrm>
            </p:contentPart>
          </mc:Choice>
          <mc:Fallback>
            <p:pic>
              <p:nvPicPr>
                <p:cNvPr id="376" name="Freihand 375">
                  <a:extLst>
                    <a:ext uri="{FF2B5EF4-FFF2-40B4-BE49-F238E27FC236}">
                      <a16:creationId xmlns:a16="http://schemas.microsoft.com/office/drawing/2014/main" id="{D5A5DBC1-47FE-4EC7-853A-95742774AB6B}"/>
                    </a:ext>
                  </a:extLst>
                </p:cNvPr>
                <p:cNvPicPr/>
                <p:nvPr/>
              </p:nvPicPr>
              <p:blipFill>
                <a:blip r:embed="rId619"/>
                <a:stretch>
                  <a:fillRect/>
                </a:stretch>
              </p:blipFill>
              <p:spPr>
                <a:xfrm>
                  <a:off x="7799787" y="4848000"/>
                  <a:ext cx="286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7" name="Freihand 376">
                  <a:extLst>
                    <a:ext uri="{FF2B5EF4-FFF2-40B4-BE49-F238E27FC236}">
                      <a16:creationId xmlns:a16="http://schemas.microsoft.com/office/drawing/2014/main" id="{857BBF38-A07D-41B1-8BD6-3B564C1E35E4}"/>
                    </a:ext>
                  </a:extLst>
                </p14:cNvPr>
                <p14:cNvContentPartPr/>
                <p14:nvPr/>
              </p14:nvContentPartPr>
              <p14:xfrm>
                <a:off x="8067987" y="4761960"/>
                <a:ext cx="360" cy="360"/>
              </p14:xfrm>
            </p:contentPart>
          </mc:Choice>
          <mc:Fallback>
            <p:pic>
              <p:nvPicPr>
                <p:cNvPr id="377" name="Freihand 376">
                  <a:extLst>
                    <a:ext uri="{FF2B5EF4-FFF2-40B4-BE49-F238E27FC236}">
                      <a16:creationId xmlns:a16="http://schemas.microsoft.com/office/drawing/2014/main" id="{857BBF38-A07D-41B1-8BD6-3B564C1E35E4}"/>
                    </a:ext>
                  </a:extLst>
                </p:cNvPr>
                <p:cNvPicPr/>
                <p:nvPr/>
              </p:nvPicPr>
              <p:blipFill>
                <a:blip r:embed="rId344"/>
                <a:stretch>
                  <a:fillRect/>
                </a:stretch>
              </p:blipFill>
              <p:spPr>
                <a:xfrm>
                  <a:off x="8063667" y="4757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48" name="Freihand 347">
                  <a:extLst>
                    <a:ext uri="{FF2B5EF4-FFF2-40B4-BE49-F238E27FC236}">
                      <a16:creationId xmlns:a16="http://schemas.microsoft.com/office/drawing/2014/main" id="{6CABD06C-F8EB-4799-9FAC-593ADE4EFB5A}"/>
                    </a:ext>
                  </a:extLst>
                </p14:cNvPr>
                <p14:cNvContentPartPr/>
                <p14:nvPr/>
              </p14:nvContentPartPr>
              <p14:xfrm>
                <a:off x="2962467" y="5283240"/>
                <a:ext cx="167760" cy="18720"/>
              </p14:xfrm>
            </p:contentPart>
          </mc:Choice>
          <mc:Fallback>
            <p:pic>
              <p:nvPicPr>
                <p:cNvPr id="348" name="Freihand 347">
                  <a:extLst>
                    <a:ext uri="{FF2B5EF4-FFF2-40B4-BE49-F238E27FC236}">
                      <a16:creationId xmlns:a16="http://schemas.microsoft.com/office/drawing/2014/main" id="{6CABD06C-F8EB-4799-9FAC-593ADE4EFB5A}"/>
                    </a:ext>
                  </a:extLst>
                </p:cNvPr>
                <p:cNvPicPr/>
                <p:nvPr/>
              </p:nvPicPr>
              <p:blipFill>
                <a:blip r:embed="rId622"/>
                <a:stretch>
                  <a:fillRect/>
                </a:stretch>
              </p:blipFill>
              <p:spPr>
                <a:xfrm>
                  <a:off x="2958147" y="5278920"/>
                  <a:ext cx="176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49" name="Freihand 348">
                  <a:extLst>
                    <a:ext uri="{FF2B5EF4-FFF2-40B4-BE49-F238E27FC236}">
                      <a16:creationId xmlns:a16="http://schemas.microsoft.com/office/drawing/2014/main" id="{631F4230-5E30-4DCE-9F62-B9F0A7A8D839}"/>
                    </a:ext>
                  </a:extLst>
                </p14:cNvPr>
                <p14:cNvContentPartPr/>
                <p14:nvPr/>
              </p14:nvContentPartPr>
              <p14:xfrm>
                <a:off x="2964987" y="5340480"/>
                <a:ext cx="169200" cy="15840"/>
              </p14:xfrm>
            </p:contentPart>
          </mc:Choice>
          <mc:Fallback>
            <p:pic>
              <p:nvPicPr>
                <p:cNvPr id="349" name="Freihand 348">
                  <a:extLst>
                    <a:ext uri="{FF2B5EF4-FFF2-40B4-BE49-F238E27FC236}">
                      <a16:creationId xmlns:a16="http://schemas.microsoft.com/office/drawing/2014/main" id="{631F4230-5E30-4DCE-9F62-B9F0A7A8D839}"/>
                    </a:ext>
                  </a:extLst>
                </p:cNvPr>
                <p:cNvPicPr/>
                <p:nvPr/>
              </p:nvPicPr>
              <p:blipFill>
                <a:blip r:embed="rId624"/>
                <a:stretch>
                  <a:fillRect/>
                </a:stretch>
              </p:blipFill>
              <p:spPr>
                <a:xfrm>
                  <a:off x="2960667" y="5336160"/>
                  <a:ext cx="177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51" name="Freihand 350">
                  <a:extLst>
                    <a:ext uri="{FF2B5EF4-FFF2-40B4-BE49-F238E27FC236}">
                      <a16:creationId xmlns:a16="http://schemas.microsoft.com/office/drawing/2014/main" id="{5A642F8F-436D-4B55-9ABF-4E93C5FA82E2}"/>
                    </a:ext>
                  </a:extLst>
                </p14:cNvPr>
                <p14:cNvContentPartPr/>
                <p14:nvPr/>
              </p14:nvContentPartPr>
              <p14:xfrm>
                <a:off x="3101067" y="5202600"/>
                <a:ext cx="199080" cy="228960"/>
              </p14:xfrm>
            </p:contentPart>
          </mc:Choice>
          <mc:Fallback>
            <p:pic>
              <p:nvPicPr>
                <p:cNvPr id="351" name="Freihand 350">
                  <a:extLst>
                    <a:ext uri="{FF2B5EF4-FFF2-40B4-BE49-F238E27FC236}">
                      <a16:creationId xmlns:a16="http://schemas.microsoft.com/office/drawing/2014/main" id="{5A642F8F-436D-4B55-9ABF-4E93C5FA82E2}"/>
                    </a:ext>
                  </a:extLst>
                </p:cNvPr>
                <p:cNvPicPr/>
                <p:nvPr/>
              </p:nvPicPr>
              <p:blipFill>
                <a:blip r:embed="rId626"/>
                <a:stretch>
                  <a:fillRect/>
                </a:stretch>
              </p:blipFill>
              <p:spPr>
                <a:xfrm>
                  <a:off x="3096747" y="5198280"/>
                  <a:ext cx="2077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53" name="Freihand 352">
                  <a:extLst>
                    <a:ext uri="{FF2B5EF4-FFF2-40B4-BE49-F238E27FC236}">
                      <a16:creationId xmlns:a16="http://schemas.microsoft.com/office/drawing/2014/main" id="{A5BDDD13-2CE0-4F4A-B94F-3A603DB0A06C}"/>
                    </a:ext>
                  </a:extLst>
                </p14:cNvPr>
                <p14:cNvContentPartPr/>
                <p14:nvPr/>
              </p14:nvContentPartPr>
              <p14:xfrm>
                <a:off x="3484827" y="5100720"/>
                <a:ext cx="161280" cy="198720"/>
              </p14:xfrm>
            </p:contentPart>
          </mc:Choice>
          <mc:Fallback>
            <p:pic>
              <p:nvPicPr>
                <p:cNvPr id="353" name="Freihand 352">
                  <a:extLst>
                    <a:ext uri="{FF2B5EF4-FFF2-40B4-BE49-F238E27FC236}">
                      <a16:creationId xmlns:a16="http://schemas.microsoft.com/office/drawing/2014/main" id="{A5BDDD13-2CE0-4F4A-B94F-3A603DB0A06C}"/>
                    </a:ext>
                  </a:extLst>
                </p:cNvPr>
                <p:cNvPicPr/>
                <p:nvPr/>
              </p:nvPicPr>
              <p:blipFill>
                <a:blip r:embed="rId628"/>
                <a:stretch>
                  <a:fillRect/>
                </a:stretch>
              </p:blipFill>
              <p:spPr>
                <a:xfrm>
                  <a:off x="3480507" y="5096400"/>
                  <a:ext cx="169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54" name="Freihand 353">
                  <a:extLst>
                    <a:ext uri="{FF2B5EF4-FFF2-40B4-BE49-F238E27FC236}">
                      <a16:creationId xmlns:a16="http://schemas.microsoft.com/office/drawing/2014/main" id="{0AAACC04-7E56-4E97-9083-6E6769C27598}"/>
                    </a:ext>
                  </a:extLst>
                </p14:cNvPr>
                <p14:cNvContentPartPr/>
                <p14:nvPr/>
              </p14:nvContentPartPr>
              <p14:xfrm>
                <a:off x="3724227" y="5149320"/>
                <a:ext cx="96840" cy="110880"/>
              </p14:xfrm>
            </p:contentPart>
          </mc:Choice>
          <mc:Fallback>
            <p:pic>
              <p:nvPicPr>
                <p:cNvPr id="354" name="Freihand 353">
                  <a:extLst>
                    <a:ext uri="{FF2B5EF4-FFF2-40B4-BE49-F238E27FC236}">
                      <a16:creationId xmlns:a16="http://schemas.microsoft.com/office/drawing/2014/main" id="{0AAACC04-7E56-4E97-9083-6E6769C27598}"/>
                    </a:ext>
                  </a:extLst>
                </p:cNvPr>
                <p:cNvPicPr/>
                <p:nvPr/>
              </p:nvPicPr>
              <p:blipFill>
                <a:blip r:embed="rId630"/>
                <a:stretch>
                  <a:fillRect/>
                </a:stretch>
              </p:blipFill>
              <p:spPr>
                <a:xfrm>
                  <a:off x="3719907" y="5145000"/>
                  <a:ext cx="105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55" name="Freihand 354">
                  <a:extLst>
                    <a:ext uri="{FF2B5EF4-FFF2-40B4-BE49-F238E27FC236}">
                      <a16:creationId xmlns:a16="http://schemas.microsoft.com/office/drawing/2014/main" id="{8EEAC649-0818-49E3-9594-30C8CC191F91}"/>
                    </a:ext>
                  </a:extLst>
                </p14:cNvPr>
                <p14:cNvContentPartPr/>
                <p14:nvPr/>
              </p14:nvContentPartPr>
              <p14:xfrm>
                <a:off x="3857427" y="5035200"/>
                <a:ext cx="12960" cy="215280"/>
              </p14:xfrm>
            </p:contentPart>
          </mc:Choice>
          <mc:Fallback>
            <p:pic>
              <p:nvPicPr>
                <p:cNvPr id="355" name="Freihand 354">
                  <a:extLst>
                    <a:ext uri="{FF2B5EF4-FFF2-40B4-BE49-F238E27FC236}">
                      <a16:creationId xmlns:a16="http://schemas.microsoft.com/office/drawing/2014/main" id="{8EEAC649-0818-49E3-9594-30C8CC191F91}"/>
                    </a:ext>
                  </a:extLst>
                </p:cNvPr>
                <p:cNvPicPr/>
                <p:nvPr/>
              </p:nvPicPr>
              <p:blipFill>
                <a:blip r:embed="rId632"/>
                <a:stretch>
                  <a:fillRect/>
                </a:stretch>
              </p:blipFill>
              <p:spPr>
                <a:xfrm>
                  <a:off x="3853107" y="5030880"/>
                  <a:ext cx="21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56" name="Freihand 355">
                  <a:extLst>
                    <a:ext uri="{FF2B5EF4-FFF2-40B4-BE49-F238E27FC236}">
                      <a16:creationId xmlns:a16="http://schemas.microsoft.com/office/drawing/2014/main" id="{CE204F0E-0CCD-4311-8EF3-B6A04DC0D548}"/>
                    </a:ext>
                  </a:extLst>
                </p14:cNvPr>
                <p14:cNvContentPartPr/>
                <p14:nvPr/>
              </p14:nvContentPartPr>
              <p14:xfrm>
                <a:off x="3909627" y="5056080"/>
                <a:ext cx="132840" cy="167760"/>
              </p14:xfrm>
            </p:contentPart>
          </mc:Choice>
          <mc:Fallback>
            <p:pic>
              <p:nvPicPr>
                <p:cNvPr id="356" name="Freihand 355">
                  <a:extLst>
                    <a:ext uri="{FF2B5EF4-FFF2-40B4-BE49-F238E27FC236}">
                      <a16:creationId xmlns:a16="http://schemas.microsoft.com/office/drawing/2014/main" id="{CE204F0E-0CCD-4311-8EF3-B6A04DC0D548}"/>
                    </a:ext>
                  </a:extLst>
                </p:cNvPr>
                <p:cNvPicPr/>
                <p:nvPr/>
              </p:nvPicPr>
              <p:blipFill>
                <a:blip r:embed="rId634"/>
                <a:stretch>
                  <a:fillRect/>
                </a:stretch>
              </p:blipFill>
              <p:spPr>
                <a:xfrm>
                  <a:off x="3905307" y="5051760"/>
                  <a:ext cx="141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57" name="Freihand 356">
                  <a:extLst>
                    <a:ext uri="{FF2B5EF4-FFF2-40B4-BE49-F238E27FC236}">
                      <a16:creationId xmlns:a16="http://schemas.microsoft.com/office/drawing/2014/main" id="{ADAE4553-3654-4CAD-A1BE-7292A6C5DEB7}"/>
                    </a:ext>
                  </a:extLst>
                </p14:cNvPr>
                <p14:cNvContentPartPr/>
                <p14:nvPr/>
              </p14:nvContentPartPr>
              <p14:xfrm>
                <a:off x="4174947" y="5080920"/>
                <a:ext cx="432000" cy="97200"/>
              </p14:xfrm>
            </p:contentPart>
          </mc:Choice>
          <mc:Fallback>
            <p:pic>
              <p:nvPicPr>
                <p:cNvPr id="357" name="Freihand 356">
                  <a:extLst>
                    <a:ext uri="{FF2B5EF4-FFF2-40B4-BE49-F238E27FC236}">
                      <a16:creationId xmlns:a16="http://schemas.microsoft.com/office/drawing/2014/main" id="{ADAE4553-3654-4CAD-A1BE-7292A6C5DEB7}"/>
                    </a:ext>
                  </a:extLst>
                </p:cNvPr>
                <p:cNvPicPr/>
                <p:nvPr/>
              </p:nvPicPr>
              <p:blipFill>
                <a:blip r:embed="rId636"/>
                <a:stretch>
                  <a:fillRect/>
                </a:stretch>
              </p:blipFill>
              <p:spPr>
                <a:xfrm>
                  <a:off x="4170627" y="5076600"/>
                  <a:ext cx="440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58" name="Freihand 357">
                  <a:extLst>
                    <a:ext uri="{FF2B5EF4-FFF2-40B4-BE49-F238E27FC236}">
                      <a16:creationId xmlns:a16="http://schemas.microsoft.com/office/drawing/2014/main" id="{BD39FAB4-A271-4C9D-9C50-91CB92156252}"/>
                    </a:ext>
                  </a:extLst>
                </p14:cNvPr>
                <p14:cNvContentPartPr/>
                <p14:nvPr/>
              </p14:nvContentPartPr>
              <p14:xfrm>
                <a:off x="4660947" y="5089560"/>
                <a:ext cx="81360" cy="70920"/>
              </p14:xfrm>
            </p:contentPart>
          </mc:Choice>
          <mc:Fallback>
            <p:pic>
              <p:nvPicPr>
                <p:cNvPr id="358" name="Freihand 357">
                  <a:extLst>
                    <a:ext uri="{FF2B5EF4-FFF2-40B4-BE49-F238E27FC236}">
                      <a16:creationId xmlns:a16="http://schemas.microsoft.com/office/drawing/2014/main" id="{BD39FAB4-A271-4C9D-9C50-91CB92156252}"/>
                    </a:ext>
                  </a:extLst>
                </p:cNvPr>
                <p:cNvPicPr/>
                <p:nvPr/>
              </p:nvPicPr>
              <p:blipFill>
                <a:blip r:embed="rId638"/>
                <a:stretch>
                  <a:fillRect/>
                </a:stretch>
              </p:blipFill>
              <p:spPr>
                <a:xfrm>
                  <a:off x="4656627" y="5085240"/>
                  <a:ext cx="90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59" name="Freihand 358">
                  <a:extLst>
                    <a:ext uri="{FF2B5EF4-FFF2-40B4-BE49-F238E27FC236}">
                      <a16:creationId xmlns:a16="http://schemas.microsoft.com/office/drawing/2014/main" id="{C0D84883-374E-4F6F-9D6E-CD7B6D7AF6C2}"/>
                    </a:ext>
                  </a:extLst>
                </p14:cNvPr>
                <p14:cNvContentPartPr/>
                <p14:nvPr/>
              </p14:nvContentPartPr>
              <p14:xfrm>
                <a:off x="4777947" y="5038440"/>
                <a:ext cx="220680" cy="225720"/>
              </p14:xfrm>
            </p:contentPart>
          </mc:Choice>
          <mc:Fallback>
            <p:pic>
              <p:nvPicPr>
                <p:cNvPr id="359" name="Freihand 358">
                  <a:extLst>
                    <a:ext uri="{FF2B5EF4-FFF2-40B4-BE49-F238E27FC236}">
                      <a16:creationId xmlns:a16="http://schemas.microsoft.com/office/drawing/2014/main" id="{C0D84883-374E-4F6F-9D6E-CD7B6D7AF6C2}"/>
                    </a:ext>
                  </a:extLst>
                </p:cNvPr>
                <p:cNvPicPr/>
                <p:nvPr/>
              </p:nvPicPr>
              <p:blipFill>
                <a:blip r:embed="rId640"/>
                <a:stretch>
                  <a:fillRect/>
                </a:stretch>
              </p:blipFill>
              <p:spPr>
                <a:xfrm>
                  <a:off x="4773627" y="5034120"/>
                  <a:ext cx="229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60" name="Freihand 359">
                  <a:extLst>
                    <a:ext uri="{FF2B5EF4-FFF2-40B4-BE49-F238E27FC236}">
                      <a16:creationId xmlns:a16="http://schemas.microsoft.com/office/drawing/2014/main" id="{80047B3F-CFB0-4161-9B75-05CEDB7B6DA2}"/>
                    </a:ext>
                  </a:extLst>
                </p14:cNvPr>
                <p14:cNvContentPartPr/>
                <p14:nvPr/>
              </p14:nvContentPartPr>
              <p14:xfrm>
                <a:off x="5016987" y="5009280"/>
                <a:ext cx="22680" cy="50400"/>
              </p14:xfrm>
            </p:contentPart>
          </mc:Choice>
          <mc:Fallback>
            <p:pic>
              <p:nvPicPr>
                <p:cNvPr id="360" name="Freihand 359">
                  <a:extLst>
                    <a:ext uri="{FF2B5EF4-FFF2-40B4-BE49-F238E27FC236}">
                      <a16:creationId xmlns:a16="http://schemas.microsoft.com/office/drawing/2014/main" id="{80047B3F-CFB0-4161-9B75-05CEDB7B6DA2}"/>
                    </a:ext>
                  </a:extLst>
                </p:cNvPr>
                <p:cNvPicPr/>
                <p:nvPr/>
              </p:nvPicPr>
              <p:blipFill>
                <a:blip r:embed="rId642"/>
                <a:stretch>
                  <a:fillRect/>
                </a:stretch>
              </p:blipFill>
              <p:spPr>
                <a:xfrm>
                  <a:off x="5012667" y="5004960"/>
                  <a:ext cx="31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1" name="Freihand 360">
                  <a:extLst>
                    <a:ext uri="{FF2B5EF4-FFF2-40B4-BE49-F238E27FC236}">
                      <a16:creationId xmlns:a16="http://schemas.microsoft.com/office/drawing/2014/main" id="{057C82FC-BCD5-4E2D-B41F-EEC135C8B7DB}"/>
                    </a:ext>
                  </a:extLst>
                </p14:cNvPr>
                <p14:cNvContentPartPr/>
                <p14:nvPr/>
              </p14:nvContentPartPr>
              <p14:xfrm>
                <a:off x="5086827" y="4963560"/>
                <a:ext cx="102960" cy="149400"/>
              </p14:xfrm>
            </p:contentPart>
          </mc:Choice>
          <mc:Fallback>
            <p:pic>
              <p:nvPicPr>
                <p:cNvPr id="361" name="Freihand 360">
                  <a:extLst>
                    <a:ext uri="{FF2B5EF4-FFF2-40B4-BE49-F238E27FC236}">
                      <a16:creationId xmlns:a16="http://schemas.microsoft.com/office/drawing/2014/main" id="{057C82FC-BCD5-4E2D-B41F-EEC135C8B7DB}"/>
                    </a:ext>
                  </a:extLst>
                </p:cNvPr>
                <p:cNvPicPr/>
                <p:nvPr/>
              </p:nvPicPr>
              <p:blipFill>
                <a:blip r:embed="rId644"/>
                <a:stretch>
                  <a:fillRect/>
                </a:stretch>
              </p:blipFill>
              <p:spPr>
                <a:xfrm>
                  <a:off x="5082507" y="4959240"/>
                  <a:ext cx="111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2" name="Freihand 361">
                  <a:extLst>
                    <a:ext uri="{FF2B5EF4-FFF2-40B4-BE49-F238E27FC236}">
                      <a16:creationId xmlns:a16="http://schemas.microsoft.com/office/drawing/2014/main" id="{7D3B3A1B-3B2E-433C-BB38-0DA188144002}"/>
                    </a:ext>
                  </a:extLst>
                </p14:cNvPr>
                <p14:cNvContentPartPr/>
                <p14:nvPr/>
              </p14:nvContentPartPr>
              <p14:xfrm>
                <a:off x="5205267" y="4938360"/>
                <a:ext cx="74520" cy="177480"/>
              </p14:xfrm>
            </p:contentPart>
          </mc:Choice>
          <mc:Fallback>
            <p:pic>
              <p:nvPicPr>
                <p:cNvPr id="362" name="Freihand 361">
                  <a:extLst>
                    <a:ext uri="{FF2B5EF4-FFF2-40B4-BE49-F238E27FC236}">
                      <a16:creationId xmlns:a16="http://schemas.microsoft.com/office/drawing/2014/main" id="{7D3B3A1B-3B2E-433C-BB38-0DA188144002}"/>
                    </a:ext>
                  </a:extLst>
                </p:cNvPr>
                <p:cNvPicPr/>
                <p:nvPr/>
              </p:nvPicPr>
              <p:blipFill>
                <a:blip r:embed="rId646"/>
                <a:stretch>
                  <a:fillRect/>
                </a:stretch>
              </p:blipFill>
              <p:spPr>
                <a:xfrm>
                  <a:off x="5200947" y="4934040"/>
                  <a:ext cx="83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3" name="Freihand 362">
                  <a:extLst>
                    <a:ext uri="{FF2B5EF4-FFF2-40B4-BE49-F238E27FC236}">
                      <a16:creationId xmlns:a16="http://schemas.microsoft.com/office/drawing/2014/main" id="{B6A7F84C-0FCD-4826-95B8-20E07E613E89}"/>
                    </a:ext>
                  </a:extLst>
                </p14:cNvPr>
                <p14:cNvContentPartPr/>
                <p14:nvPr/>
              </p14:nvContentPartPr>
              <p14:xfrm>
                <a:off x="4685067" y="4940520"/>
                <a:ext cx="106920" cy="9000"/>
              </p14:xfrm>
            </p:contentPart>
          </mc:Choice>
          <mc:Fallback>
            <p:pic>
              <p:nvPicPr>
                <p:cNvPr id="363" name="Freihand 362">
                  <a:extLst>
                    <a:ext uri="{FF2B5EF4-FFF2-40B4-BE49-F238E27FC236}">
                      <a16:creationId xmlns:a16="http://schemas.microsoft.com/office/drawing/2014/main" id="{B6A7F84C-0FCD-4826-95B8-20E07E613E89}"/>
                    </a:ext>
                  </a:extLst>
                </p:cNvPr>
                <p:cNvPicPr/>
                <p:nvPr/>
              </p:nvPicPr>
              <p:blipFill>
                <a:blip r:embed="rId648"/>
                <a:stretch>
                  <a:fillRect/>
                </a:stretch>
              </p:blipFill>
              <p:spPr>
                <a:xfrm>
                  <a:off x="4680747" y="4936200"/>
                  <a:ext cx="115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4" name="Freihand 363">
                  <a:extLst>
                    <a:ext uri="{FF2B5EF4-FFF2-40B4-BE49-F238E27FC236}">
                      <a16:creationId xmlns:a16="http://schemas.microsoft.com/office/drawing/2014/main" id="{F9CDACFF-D489-41D2-9982-DB58C159A5CB}"/>
                    </a:ext>
                  </a:extLst>
                </p14:cNvPr>
                <p14:cNvContentPartPr/>
                <p14:nvPr/>
              </p14:nvContentPartPr>
              <p14:xfrm>
                <a:off x="5430987" y="4975080"/>
                <a:ext cx="347760" cy="103680"/>
              </p14:xfrm>
            </p:contentPart>
          </mc:Choice>
          <mc:Fallback>
            <p:pic>
              <p:nvPicPr>
                <p:cNvPr id="364" name="Freihand 363">
                  <a:extLst>
                    <a:ext uri="{FF2B5EF4-FFF2-40B4-BE49-F238E27FC236}">
                      <a16:creationId xmlns:a16="http://schemas.microsoft.com/office/drawing/2014/main" id="{F9CDACFF-D489-41D2-9982-DB58C159A5CB}"/>
                    </a:ext>
                  </a:extLst>
                </p:cNvPr>
                <p:cNvPicPr/>
                <p:nvPr/>
              </p:nvPicPr>
              <p:blipFill>
                <a:blip r:embed="rId650"/>
                <a:stretch>
                  <a:fillRect/>
                </a:stretch>
              </p:blipFill>
              <p:spPr>
                <a:xfrm>
                  <a:off x="5426667" y="4970760"/>
                  <a:ext cx="356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65" name="Freihand 364">
                  <a:extLst>
                    <a:ext uri="{FF2B5EF4-FFF2-40B4-BE49-F238E27FC236}">
                      <a16:creationId xmlns:a16="http://schemas.microsoft.com/office/drawing/2014/main" id="{B3D9DB4A-7CF4-49B5-B3AE-B4897245FD70}"/>
                    </a:ext>
                  </a:extLst>
                </p14:cNvPr>
                <p14:cNvContentPartPr/>
                <p14:nvPr/>
              </p14:nvContentPartPr>
              <p14:xfrm>
                <a:off x="5720427" y="4918200"/>
                <a:ext cx="31680" cy="5040"/>
              </p14:xfrm>
            </p:contentPart>
          </mc:Choice>
          <mc:Fallback>
            <p:pic>
              <p:nvPicPr>
                <p:cNvPr id="365" name="Freihand 364">
                  <a:extLst>
                    <a:ext uri="{FF2B5EF4-FFF2-40B4-BE49-F238E27FC236}">
                      <a16:creationId xmlns:a16="http://schemas.microsoft.com/office/drawing/2014/main" id="{B3D9DB4A-7CF4-49B5-B3AE-B4897245FD70}"/>
                    </a:ext>
                  </a:extLst>
                </p:cNvPr>
                <p:cNvPicPr/>
                <p:nvPr/>
              </p:nvPicPr>
              <p:blipFill>
                <a:blip r:embed="rId652"/>
                <a:stretch>
                  <a:fillRect/>
                </a:stretch>
              </p:blipFill>
              <p:spPr>
                <a:xfrm>
                  <a:off x="5716107" y="4913880"/>
                  <a:ext cx="40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66" name="Freihand 365">
                  <a:extLst>
                    <a:ext uri="{FF2B5EF4-FFF2-40B4-BE49-F238E27FC236}">
                      <a16:creationId xmlns:a16="http://schemas.microsoft.com/office/drawing/2014/main" id="{A38B65AD-2E7F-445A-8970-E3FA5C9EDE56}"/>
                    </a:ext>
                  </a:extLst>
                </p14:cNvPr>
                <p14:cNvContentPartPr/>
                <p14:nvPr/>
              </p14:nvContentPartPr>
              <p14:xfrm>
                <a:off x="5847147" y="4977960"/>
                <a:ext cx="196560" cy="78840"/>
              </p14:xfrm>
            </p:contentPart>
          </mc:Choice>
          <mc:Fallback>
            <p:pic>
              <p:nvPicPr>
                <p:cNvPr id="366" name="Freihand 365">
                  <a:extLst>
                    <a:ext uri="{FF2B5EF4-FFF2-40B4-BE49-F238E27FC236}">
                      <a16:creationId xmlns:a16="http://schemas.microsoft.com/office/drawing/2014/main" id="{A38B65AD-2E7F-445A-8970-E3FA5C9EDE56}"/>
                    </a:ext>
                  </a:extLst>
                </p:cNvPr>
                <p:cNvPicPr/>
                <p:nvPr/>
              </p:nvPicPr>
              <p:blipFill>
                <a:blip r:embed="rId654"/>
                <a:stretch>
                  <a:fillRect/>
                </a:stretch>
              </p:blipFill>
              <p:spPr>
                <a:xfrm>
                  <a:off x="5842827" y="4973640"/>
                  <a:ext cx="205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5" name="Freihand 384">
                  <a:extLst>
                    <a:ext uri="{FF2B5EF4-FFF2-40B4-BE49-F238E27FC236}">
                      <a16:creationId xmlns:a16="http://schemas.microsoft.com/office/drawing/2014/main" id="{A63FEEA0-A01C-4052-BD68-8F40D41498B2}"/>
                    </a:ext>
                  </a:extLst>
                </p14:cNvPr>
                <p14:cNvContentPartPr/>
                <p14:nvPr/>
              </p14:nvContentPartPr>
              <p14:xfrm>
                <a:off x="3448107" y="5507160"/>
                <a:ext cx="175320" cy="115560"/>
              </p14:xfrm>
            </p:contentPart>
          </mc:Choice>
          <mc:Fallback>
            <p:pic>
              <p:nvPicPr>
                <p:cNvPr id="385" name="Freihand 384">
                  <a:extLst>
                    <a:ext uri="{FF2B5EF4-FFF2-40B4-BE49-F238E27FC236}">
                      <a16:creationId xmlns:a16="http://schemas.microsoft.com/office/drawing/2014/main" id="{A63FEEA0-A01C-4052-BD68-8F40D41498B2}"/>
                    </a:ext>
                  </a:extLst>
                </p:cNvPr>
                <p:cNvPicPr/>
                <p:nvPr/>
              </p:nvPicPr>
              <p:blipFill>
                <a:blip r:embed="rId656"/>
                <a:stretch>
                  <a:fillRect/>
                </a:stretch>
              </p:blipFill>
              <p:spPr>
                <a:xfrm>
                  <a:off x="3443787" y="5502840"/>
                  <a:ext cx="183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6" name="Freihand 385">
                  <a:extLst>
                    <a:ext uri="{FF2B5EF4-FFF2-40B4-BE49-F238E27FC236}">
                      <a16:creationId xmlns:a16="http://schemas.microsoft.com/office/drawing/2014/main" id="{61F990CB-D1CD-4A17-A25A-B65714A6CD65}"/>
                    </a:ext>
                  </a:extLst>
                </p14:cNvPr>
                <p14:cNvContentPartPr/>
                <p14:nvPr/>
              </p14:nvContentPartPr>
              <p14:xfrm>
                <a:off x="3656547" y="5424720"/>
                <a:ext cx="169200" cy="184320"/>
              </p14:xfrm>
            </p:contentPart>
          </mc:Choice>
          <mc:Fallback>
            <p:pic>
              <p:nvPicPr>
                <p:cNvPr id="386" name="Freihand 385">
                  <a:extLst>
                    <a:ext uri="{FF2B5EF4-FFF2-40B4-BE49-F238E27FC236}">
                      <a16:creationId xmlns:a16="http://schemas.microsoft.com/office/drawing/2014/main" id="{61F990CB-D1CD-4A17-A25A-B65714A6CD65}"/>
                    </a:ext>
                  </a:extLst>
                </p:cNvPr>
                <p:cNvPicPr/>
                <p:nvPr/>
              </p:nvPicPr>
              <p:blipFill>
                <a:blip r:embed="rId658"/>
                <a:stretch>
                  <a:fillRect/>
                </a:stretch>
              </p:blipFill>
              <p:spPr>
                <a:xfrm>
                  <a:off x="3652227" y="5420400"/>
                  <a:ext cx="177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7" name="Freihand 386">
                  <a:extLst>
                    <a:ext uri="{FF2B5EF4-FFF2-40B4-BE49-F238E27FC236}">
                      <a16:creationId xmlns:a16="http://schemas.microsoft.com/office/drawing/2014/main" id="{B13CF494-17E5-4859-8C8E-BD593E02447A}"/>
                    </a:ext>
                  </a:extLst>
                </p14:cNvPr>
                <p14:cNvContentPartPr/>
                <p14:nvPr/>
              </p14:nvContentPartPr>
              <p14:xfrm>
                <a:off x="3820707" y="5450280"/>
                <a:ext cx="360" cy="360"/>
              </p14:xfrm>
            </p:contentPart>
          </mc:Choice>
          <mc:Fallback>
            <p:pic>
              <p:nvPicPr>
                <p:cNvPr id="387" name="Freihand 386">
                  <a:extLst>
                    <a:ext uri="{FF2B5EF4-FFF2-40B4-BE49-F238E27FC236}">
                      <a16:creationId xmlns:a16="http://schemas.microsoft.com/office/drawing/2014/main" id="{B13CF494-17E5-4859-8C8E-BD593E02447A}"/>
                    </a:ext>
                  </a:extLst>
                </p:cNvPr>
                <p:cNvPicPr/>
                <p:nvPr/>
              </p:nvPicPr>
              <p:blipFill>
                <a:blip r:embed="rId344"/>
                <a:stretch>
                  <a:fillRect/>
                </a:stretch>
              </p:blipFill>
              <p:spPr>
                <a:xfrm>
                  <a:off x="3816387" y="5445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88" name="Freihand 387">
                  <a:extLst>
                    <a:ext uri="{FF2B5EF4-FFF2-40B4-BE49-F238E27FC236}">
                      <a16:creationId xmlns:a16="http://schemas.microsoft.com/office/drawing/2014/main" id="{0D2B5603-C467-4CFD-8F57-164A75EB2D56}"/>
                    </a:ext>
                  </a:extLst>
                </p14:cNvPr>
                <p14:cNvContentPartPr/>
                <p14:nvPr/>
              </p14:nvContentPartPr>
              <p14:xfrm>
                <a:off x="3852387" y="5422920"/>
                <a:ext cx="228600" cy="165600"/>
              </p14:xfrm>
            </p:contentPart>
          </mc:Choice>
          <mc:Fallback>
            <p:pic>
              <p:nvPicPr>
                <p:cNvPr id="388" name="Freihand 387">
                  <a:extLst>
                    <a:ext uri="{FF2B5EF4-FFF2-40B4-BE49-F238E27FC236}">
                      <a16:creationId xmlns:a16="http://schemas.microsoft.com/office/drawing/2014/main" id="{0D2B5603-C467-4CFD-8F57-164A75EB2D56}"/>
                    </a:ext>
                  </a:extLst>
                </p:cNvPr>
                <p:cNvPicPr/>
                <p:nvPr/>
              </p:nvPicPr>
              <p:blipFill>
                <a:blip r:embed="rId661"/>
                <a:stretch>
                  <a:fillRect/>
                </a:stretch>
              </p:blipFill>
              <p:spPr>
                <a:xfrm>
                  <a:off x="3848067" y="5418600"/>
                  <a:ext cx="237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9" name="Freihand 388">
                  <a:extLst>
                    <a:ext uri="{FF2B5EF4-FFF2-40B4-BE49-F238E27FC236}">
                      <a16:creationId xmlns:a16="http://schemas.microsoft.com/office/drawing/2014/main" id="{A047746A-CBFF-4677-8C60-259099674B42}"/>
                    </a:ext>
                  </a:extLst>
                </p14:cNvPr>
                <p14:cNvContentPartPr/>
                <p14:nvPr/>
              </p14:nvContentPartPr>
              <p14:xfrm>
                <a:off x="3464667" y="5408160"/>
                <a:ext cx="99360" cy="11520"/>
              </p14:xfrm>
            </p:contentPart>
          </mc:Choice>
          <mc:Fallback>
            <p:pic>
              <p:nvPicPr>
                <p:cNvPr id="389" name="Freihand 388">
                  <a:extLst>
                    <a:ext uri="{FF2B5EF4-FFF2-40B4-BE49-F238E27FC236}">
                      <a16:creationId xmlns:a16="http://schemas.microsoft.com/office/drawing/2014/main" id="{A047746A-CBFF-4677-8C60-259099674B42}"/>
                    </a:ext>
                  </a:extLst>
                </p:cNvPr>
                <p:cNvPicPr/>
                <p:nvPr/>
              </p:nvPicPr>
              <p:blipFill>
                <a:blip r:embed="rId663"/>
                <a:stretch>
                  <a:fillRect/>
                </a:stretch>
              </p:blipFill>
              <p:spPr>
                <a:xfrm>
                  <a:off x="3460347" y="5403840"/>
                  <a:ext cx="10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0" name="Freihand 389">
                  <a:extLst>
                    <a:ext uri="{FF2B5EF4-FFF2-40B4-BE49-F238E27FC236}">
                      <a16:creationId xmlns:a16="http://schemas.microsoft.com/office/drawing/2014/main" id="{D85B92F4-AF42-4896-9C89-141E386A123F}"/>
                    </a:ext>
                  </a:extLst>
                </p14:cNvPr>
                <p14:cNvContentPartPr/>
                <p14:nvPr/>
              </p14:nvContentPartPr>
              <p14:xfrm>
                <a:off x="4213827" y="5425800"/>
                <a:ext cx="322560" cy="144000"/>
              </p14:xfrm>
            </p:contentPart>
          </mc:Choice>
          <mc:Fallback>
            <p:pic>
              <p:nvPicPr>
                <p:cNvPr id="390" name="Freihand 389">
                  <a:extLst>
                    <a:ext uri="{FF2B5EF4-FFF2-40B4-BE49-F238E27FC236}">
                      <a16:creationId xmlns:a16="http://schemas.microsoft.com/office/drawing/2014/main" id="{D85B92F4-AF42-4896-9C89-141E386A123F}"/>
                    </a:ext>
                  </a:extLst>
                </p:cNvPr>
                <p:cNvPicPr/>
                <p:nvPr/>
              </p:nvPicPr>
              <p:blipFill>
                <a:blip r:embed="rId665"/>
                <a:stretch>
                  <a:fillRect/>
                </a:stretch>
              </p:blipFill>
              <p:spPr>
                <a:xfrm>
                  <a:off x="4209507" y="5421480"/>
                  <a:ext cx="331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1" name="Freihand 390">
                  <a:extLst>
                    <a:ext uri="{FF2B5EF4-FFF2-40B4-BE49-F238E27FC236}">
                      <a16:creationId xmlns:a16="http://schemas.microsoft.com/office/drawing/2014/main" id="{A0249FA5-6259-4244-9D22-E9F1E7DD6D6A}"/>
                    </a:ext>
                  </a:extLst>
                </p14:cNvPr>
                <p14:cNvContentPartPr/>
                <p14:nvPr/>
              </p14:nvContentPartPr>
              <p14:xfrm>
                <a:off x="4652307" y="5454960"/>
                <a:ext cx="113760" cy="120960"/>
              </p14:xfrm>
            </p:contentPart>
          </mc:Choice>
          <mc:Fallback>
            <p:pic>
              <p:nvPicPr>
                <p:cNvPr id="391" name="Freihand 390">
                  <a:extLst>
                    <a:ext uri="{FF2B5EF4-FFF2-40B4-BE49-F238E27FC236}">
                      <a16:creationId xmlns:a16="http://schemas.microsoft.com/office/drawing/2014/main" id="{A0249FA5-6259-4244-9D22-E9F1E7DD6D6A}"/>
                    </a:ext>
                  </a:extLst>
                </p:cNvPr>
                <p:cNvPicPr/>
                <p:nvPr/>
              </p:nvPicPr>
              <p:blipFill>
                <a:blip r:embed="rId667"/>
                <a:stretch>
                  <a:fillRect/>
                </a:stretch>
              </p:blipFill>
              <p:spPr>
                <a:xfrm>
                  <a:off x="4647987" y="5450640"/>
                  <a:ext cx="122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2" name="Freihand 391">
                  <a:extLst>
                    <a:ext uri="{FF2B5EF4-FFF2-40B4-BE49-F238E27FC236}">
                      <a16:creationId xmlns:a16="http://schemas.microsoft.com/office/drawing/2014/main" id="{15B57E80-9B1F-46C4-B166-56888D178AFA}"/>
                    </a:ext>
                  </a:extLst>
                </p14:cNvPr>
                <p14:cNvContentPartPr/>
                <p14:nvPr/>
              </p14:nvContentPartPr>
              <p14:xfrm>
                <a:off x="4646547" y="5513280"/>
                <a:ext cx="117000" cy="7920"/>
              </p14:xfrm>
            </p:contentPart>
          </mc:Choice>
          <mc:Fallback>
            <p:pic>
              <p:nvPicPr>
                <p:cNvPr id="392" name="Freihand 391">
                  <a:extLst>
                    <a:ext uri="{FF2B5EF4-FFF2-40B4-BE49-F238E27FC236}">
                      <a16:creationId xmlns:a16="http://schemas.microsoft.com/office/drawing/2014/main" id="{15B57E80-9B1F-46C4-B166-56888D178AFA}"/>
                    </a:ext>
                  </a:extLst>
                </p:cNvPr>
                <p:cNvPicPr/>
                <p:nvPr/>
              </p:nvPicPr>
              <p:blipFill>
                <a:blip r:embed="rId669"/>
                <a:stretch>
                  <a:fillRect/>
                </a:stretch>
              </p:blipFill>
              <p:spPr>
                <a:xfrm>
                  <a:off x="4642227" y="5508960"/>
                  <a:ext cx="125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3" name="Freihand 392">
                  <a:extLst>
                    <a:ext uri="{FF2B5EF4-FFF2-40B4-BE49-F238E27FC236}">
                      <a16:creationId xmlns:a16="http://schemas.microsoft.com/office/drawing/2014/main" id="{4A7D89A5-FC07-4D7D-AAC4-C5EC60A4715B}"/>
                    </a:ext>
                  </a:extLst>
                </p14:cNvPr>
                <p14:cNvContentPartPr/>
                <p14:nvPr/>
              </p14:nvContentPartPr>
              <p14:xfrm>
                <a:off x="4786947" y="5465760"/>
                <a:ext cx="160560" cy="94320"/>
              </p14:xfrm>
            </p:contentPart>
          </mc:Choice>
          <mc:Fallback>
            <p:pic>
              <p:nvPicPr>
                <p:cNvPr id="393" name="Freihand 392">
                  <a:extLst>
                    <a:ext uri="{FF2B5EF4-FFF2-40B4-BE49-F238E27FC236}">
                      <a16:creationId xmlns:a16="http://schemas.microsoft.com/office/drawing/2014/main" id="{4A7D89A5-FC07-4D7D-AAC4-C5EC60A4715B}"/>
                    </a:ext>
                  </a:extLst>
                </p:cNvPr>
                <p:cNvPicPr/>
                <p:nvPr/>
              </p:nvPicPr>
              <p:blipFill>
                <a:blip r:embed="rId671"/>
                <a:stretch>
                  <a:fillRect/>
                </a:stretch>
              </p:blipFill>
              <p:spPr>
                <a:xfrm>
                  <a:off x="4782627" y="5461440"/>
                  <a:ext cx="16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4" name="Freihand 393">
                  <a:extLst>
                    <a:ext uri="{FF2B5EF4-FFF2-40B4-BE49-F238E27FC236}">
                      <a16:creationId xmlns:a16="http://schemas.microsoft.com/office/drawing/2014/main" id="{C23D0221-8DF2-43A3-95D4-17D2E205B970}"/>
                    </a:ext>
                  </a:extLst>
                </p14:cNvPr>
                <p14:cNvContentPartPr/>
                <p14:nvPr/>
              </p14:nvContentPartPr>
              <p14:xfrm>
                <a:off x="4944987" y="5357040"/>
                <a:ext cx="360" cy="360"/>
              </p14:xfrm>
            </p:contentPart>
          </mc:Choice>
          <mc:Fallback>
            <p:pic>
              <p:nvPicPr>
                <p:cNvPr id="394" name="Freihand 393">
                  <a:extLst>
                    <a:ext uri="{FF2B5EF4-FFF2-40B4-BE49-F238E27FC236}">
                      <a16:creationId xmlns:a16="http://schemas.microsoft.com/office/drawing/2014/main" id="{C23D0221-8DF2-43A3-95D4-17D2E205B970}"/>
                    </a:ext>
                  </a:extLst>
                </p:cNvPr>
                <p:cNvPicPr/>
                <p:nvPr/>
              </p:nvPicPr>
              <p:blipFill>
                <a:blip r:embed="rId344"/>
                <a:stretch>
                  <a:fillRect/>
                </a:stretch>
              </p:blipFill>
              <p:spPr>
                <a:xfrm>
                  <a:off x="4940667" y="5352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5" name="Freihand 394">
                  <a:extLst>
                    <a:ext uri="{FF2B5EF4-FFF2-40B4-BE49-F238E27FC236}">
                      <a16:creationId xmlns:a16="http://schemas.microsoft.com/office/drawing/2014/main" id="{A4684B14-8562-4A5D-91AC-873F1AB4537C}"/>
                    </a:ext>
                  </a:extLst>
                </p14:cNvPr>
                <p14:cNvContentPartPr/>
                <p14:nvPr/>
              </p14:nvContentPartPr>
              <p14:xfrm>
                <a:off x="4966587" y="5343000"/>
                <a:ext cx="155880" cy="192600"/>
              </p14:xfrm>
            </p:contentPart>
          </mc:Choice>
          <mc:Fallback>
            <p:pic>
              <p:nvPicPr>
                <p:cNvPr id="395" name="Freihand 394">
                  <a:extLst>
                    <a:ext uri="{FF2B5EF4-FFF2-40B4-BE49-F238E27FC236}">
                      <a16:creationId xmlns:a16="http://schemas.microsoft.com/office/drawing/2014/main" id="{A4684B14-8562-4A5D-91AC-873F1AB4537C}"/>
                    </a:ext>
                  </a:extLst>
                </p:cNvPr>
                <p:cNvPicPr/>
                <p:nvPr/>
              </p:nvPicPr>
              <p:blipFill>
                <a:blip r:embed="rId674"/>
                <a:stretch>
                  <a:fillRect/>
                </a:stretch>
              </p:blipFill>
              <p:spPr>
                <a:xfrm>
                  <a:off x="4962267" y="5338680"/>
                  <a:ext cx="164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6" name="Freihand 395">
                  <a:extLst>
                    <a:ext uri="{FF2B5EF4-FFF2-40B4-BE49-F238E27FC236}">
                      <a16:creationId xmlns:a16="http://schemas.microsoft.com/office/drawing/2014/main" id="{39D05B7C-53A9-4544-94CD-5D8A9B4814B0}"/>
                    </a:ext>
                  </a:extLst>
                </p14:cNvPr>
                <p14:cNvContentPartPr/>
                <p14:nvPr/>
              </p14:nvContentPartPr>
              <p14:xfrm>
                <a:off x="5039307" y="5373600"/>
                <a:ext cx="135360" cy="166320"/>
              </p14:xfrm>
            </p:contentPart>
          </mc:Choice>
          <mc:Fallback>
            <p:pic>
              <p:nvPicPr>
                <p:cNvPr id="396" name="Freihand 395">
                  <a:extLst>
                    <a:ext uri="{FF2B5EF4-FFF2-40B4-BE49-F238E27FC236}">
                      <a16:creationId xmlns:a16="http://schemas.microsoft.com/office/drawing/2014/main" id="{39D05B7C-53A9-4544-94CD-5D8A9B4814B0}"/>
                    </a:ext>
                  </a:extLst>
                </p:cNvPr>
                <p:cNvPicPr/>
                <p:nvPr/>
              </p:nvPicPr>
              <p:blipFill>
                <a:blip r:embed="rId676"/>
                <a:stretch>
                  <a:fillRect/>
                </a:stretch>
              </p:blipFill>
              <p:spPr>
                <a:xfrm>
                  <a:off x="5034987" y="5369280"/>
                  <a:ext cx="144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7" name="Freihand 396">
                  <a:extLst>
                    <a:ext uri="{FF2B5EF4-FFF2-40B4-BE49-F238E27FC236}">
                      <a16:creationId xmlns:a16="http://schemas.microsoft.com/office/drawing/2014/main" id="{B23B1D81-C3F2-47FA-A08F-66984154C27B}"/>
                    </a:ext>
                  </a:extLst>
                </p14:cNvPr>
                <p14:cNvContentPartPr/>
                <p14:nvPr/>
              </p14:nvContentPartPr>
              <p14:xfrm>
                <a:off x="5183667" y="5404920"/>
                <a:ext cx="15120" cy="40680"/>
              </p14:xfrm>
            </p:contentPart>
          </mc:Choice>
          <mc:Fallback>
            <p:pic>
              <p:nvPicPr>
                <p:cNvPr id="397" name="Freihand 396">
                  <a:extLst>
                    <a:ext uri="{FF2B5EF4-FFF2-40B4-BE49-F238E27FC236}">
                      <a16:creationId xmlns:a16="http://schemas.microsoft.com/office/drawing/2014/main" id="{B23B1D81-C3F2-47FA-A08F-66984154C27B}"/>
                    </a:ext>
                  </a:extLst>
                </p:cNvPr>
                <p:cNvPicPr/>
                <p:nvPr/>
              </p:nvPicPr>
              <p:blipFill>
                <a:blip r:embed="rId678"/>
                <a:stretch>
                  <a:fillRect/>
                </a:stretch>
              </p:blipFill>
              <p:spPr>
                <a:xfrm>
                  <a:off x="5179347" y="5400600"/>
                  <a:ext cx="23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98" name="Freihand 397">
                  <a:extLst>
                    <a:ext uri="{FF2B5EF4-FFF2-40B4-BE49-F238E27FC236}">
                      <a16:creationId xmlns:a16="http://schemas.microsoft.com/office/drawing/2014/main" id="{B2F1D11A-9FA4-413E-8037-BC7AB3228BE3}"/>
                    </a:ext>
                  </a:extLst>
                </p14:cNvPr>
                <p14:cNvContentPartPr/>
                <p14:nvPr/>
              </p14:nvContentPartPr>
              <p14:xfrm>
                <a:off x="5227587" y="5372160"/>
                <a:ext cx="136080" cy="146520"/>
              </p14:xfrm>
            </p:contentPart>
          </mc:Choice>
          <mc:Fallback>
            <p:pic>
              <p:nvPicPr>
                <p:cNvPr id="398" name="Freihand 397">
                  <a:extLst>
                    <a:ext uri="{FF2B5EF4-FFF2-40B4-BE49-F238E27FC236}">
                      <a16:creationId xmlns:a16="http://schemas.microsoft.com/office/drawing/2014/main" id="{B2F1D11A-9FA4-413E-8037-BC7AB3228BE3}"/>
                    </a:ext>
                  </a:extLst>
                </p:cNvPr>
                <p:cNvPicPr/>
                <p:nvPr/>
              </p:nvPicPr>
              <p:blipFill>
                <a:blip r:embed="rId680"/>
                <a:stretch>
                  <a:fillRect/>
                </a:stretch>
              </p:blipFill>
              <p:spPr>
                <a:xfrm>
                  <a:off x="5223267" y="5367840"/>
                  <a:ext cx="144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99" name="Freihand 398">
                  <a:extLst>
                    <a:ext uri="{FF2B5EF4-FFF2-40B4-BE49-F238E27FC236}">
                      <a16:creationId xmlns:a16="http://schemas.microsoft.com/office/drawing/2014/main" id="{6DFE2808-E75A-4D2F-A813-FD3E46E3FA1B}"/>
                    </a:ext>
                  </a:extLst>
                </p14:cNvPr>
                <p14:cNvContentPartPr/>
                <p14:nvPr/>
              </p14:nvContentPartPr>
              <p14:xfrm>
                <a:off x="5407587" y="5451000"/>
                <a:ext cx="123120" cy="68760"/>
              </p14:xfrm>
            </p:contentPart>
          </mc:Choice>
          <mc:Fallback>
            <p:pic>
              <p:nvPicPr>
                <p:cNvPr id="399" name="Freihand 398">
                  <a:extLst>
                    <a:ext uri="{FF2B5EF4-FFF2-40B4-BE49-F238E27FC236}">
                      <a16:creationId xmlns:a16="http://schemas.microsoft.com/office/drawing/2014/main" id="{6DFE2808-E75A-4D2F-A813-FD3E46E3FA1B}"/>
                    </a:ext>
                  </a:extLst>
                </p:cNvPr>
                <p:cNvPicPr/>
                <p:nvPr/>
              </p:nvPicPr>
              <p:blipFill>
                <a:blip r:embed="rId682"/>
                <a:stretch>
                  <a:fillRect/>
                </a:stretch>
              </p:blipFill>
              <p:spPr>
                <a:xfrm>
                  <a:off x="5403267" y="5446680"/>
                  <a:ext cx="131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1" name="Freihand 400">
                  <a:extLst>
                    <a:ext uri="{FF2B5EF4-FFF2-40B4-BE49-F238E27FC236}">
                      <a16:creationId xmlns:a16="http://schemas.microsoft.com/office/drawing/2014/main" id="{2DDF6218-E550-4E93-9398-A79E42787E77}"/>
                    </a:ext>
                  </a:extLst>
                </p14:cNvPr>
                <p14:cNvContentPartPr/>
                <p14:nvPr/>
              </p14:nvContentPartPr>
              <p14:xfrm>
                <a:off x="5663547" y="5330040"/>
                <a:ext cx="120600" cy="147600"/>
              </p14:xfrm>
            </p:contentPart>
          </mc:Choice>
          <mc:Fallback>
            <p:pic>
              <p:nvPicPr>
                <p:cNvPr id="401" name="Freihand 400">
                  <a:extLst>
                    <a:ext uri="{FF2B5EF4-FFF2-40B4-BE49-F238E27FC236}">
                      <a16:creationId xmlns:a16="http://schemas.microsoft.com/office/drawing/2014/main" id="{2DDF6218-E550-4E93-9398-A79E42787E77}"/>
                    </a:ext>
                  </a:extLst>
                </p:cNvPr>
                <p:cNvPicPr/>
                <p:nvPr/>
              </p:nvPicPr>
              <p:blipFill>
                <a:blip r:embed="rId684"/>
                <a:stretch>
                  <a:fillRect/>
                </a:stretch>
              </p:blipFill>
              <p:spPr>
                <a:xfrm>
                  <a:off x="5659227" y="5325720"/>
                  <a:ext cx="129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2" name="Freihand 401">
                  <a:extLst>
                    <a:ext uri="{FF2B5EF4-FFF2-40B4-BE49-F238E27FC236}">
                      <a16:creationId xmlns:a16="http://schemas.microsoft.com/office/drawing/2014/main" id="{DF3401D2-F712-48BB-8D8C-C1055D0C0119}"/>
                    </a:ext>
                  </a:extLst>
                </p14:cNvPr>
                <p14:cNvContentPartPr/>
                <p14:nvPr/>
              </p14:nvContentPartPr>
              <p14:xfrm>
                <a:off x="5708907" y="5419320"/>
                <a:ext cx="45000" cy="32400"/>
              </p14:xfrm>
            </p:contentPart>
          </mc:Choice>
          <mc:Fallback>
            <p:pic>
              <p:nvPicPr>
                <p:cNvPr id="402" name="Freihand 401">
                  <a:extLst>
                    <a:ext uri="{FF2B5EF4-FFF2-40B4-BE49-F238E27FC236}">
                      <a16:creationId xmlns:a16="http://schemas.microsoft.com/office/drawing/2014/main" id="{DF3401D2-F712-48BB-8D8C-C1055D0C0119}"/>
                    </a:ext>
                  </a:extLst>
                </p:cNvPr>
                <p:cNvPicPr/>
                <p:nvPr/>
              </p:nvPicPr>
              <p:blipFill>
                <a:blip r:embed="rId686"/>
                <a:stretch>
                  <a:fillRect/>
                </a:stretch>
              </p:blipFill>
              <p:spPr>
                <a:xfrm>
                  <a:off x="5704587" y="5415000"/>
                  <a:ext cx="53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3" name="Freihand 402">
                  <a:extLst>
                    <a:ext uri="{FF2B5EF4-FFF2-40B4-BE49-F238E27FC236}">
                      <a16:creationId xmlns:a16="http://schemas.microsoft.com/office/drawing/2014/main" id="{4A30A640-CCC0-4C64-BD67-2B41FA828B7C}"/>
                    </a:ext>
                  </a:extLst>
                </p14:cNvPr>
                <p14:cNvContentPartPr/>
                <p14:nvPr/>
              </p14:nvContentPartPr>
              <p14:xfrm>
                <a:off x="5767587" y="5394480"/>
                <a:ext cx="69120" cy="75240"/>
              </p14:xfrm>
            </p:contentPart>
          </mc:Choice>
          <mc:Fallback>
            <p:pic>
              <p:nvPicPr>
                <p:cNvPr id="403" name="Freihand 402">
                  <a:extLst>
                    <a:ext uri="{FF2B5EF4-FFF2-40B4-BE49-F238E27FC236}">
                      <a16:creationId xmlns:a16="http://schemas.microsoft.com/office/drawing/2014/main" id="{4A30A640-CCC0-4C64-BD67-2B41FA828B7C}"/>
                    </a:ext>
                  </a:extLst>
                </p:cNvPr>
                <p:cNvPicPr/>
                <p:nvPr/>
              </p:nvPicPr>
              <p:blipFill>
                <a:blip r:embed="rId688"/>
                <a:stretch>
                  <a:fillRect/>
                </a:stretch>
              </p:blipFill>
              <p:spPr>
                <a:xfrm>
                  <a:off x="5763267" y="5390160"/>
                  <a:ext cx="77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4" name="Freihand 403">
                  <a:extLst>
                    <a:ext uri="{FF2B5EF4-FFF2-40B4-BE49-F238E27FC236}">
                      <a16:creationId xmlns:a16="http://schemas.microsoft.com/office/drawing/2014/main" id="{C2BB8908-F243-4DB4-B0B3-53C82F318172}"/>
                    </a:ext>
                  </a:extLst>
                </p14:cNvPr>
                <p14:cNvContentPartPr/>
                <p14:nvPr/>
              </p14:nvContentPartPr>
              <p14:xfrm>
                <a:off x="5849307" y="5381160"/>
                <a:ext cx="149760" cy="80640"/>
              </p14:xfrm>
            </p:contentPart>
          </mc:Choice>
          <mc:Fallback>
            <p:pic>
              <p:nvPicPr>
                <p:cNvPr id="404" name="Freihand 403">
                  <a:extLst>
                    <a:ext uri="{FF2B5EF4-FFF2-40B4-BE49-F238E27FC236}">
                      <a16:creationId xmlns:a16="http://schemas.microsoft.com/office/drawing/2014/main" id="{C2BB8908-F243-4DB4-B0B3-53C82F318172}"/>
                    </a:ext>
                  </a:extLst>
                </p:cNvPr>
                <p:cNvPicPr/>
                <p:nvPr/>
              </p:nvPicPr>
              <p:blipFill>
                <a:blip r:embed="rId690"/>
                <a:stretch>
                  <a:fillRect/>
                </a:stretch>
              </p:blipFill>
              <p:spPr>
                <a:xfrm>
                  <a:off x="5844987" y="5376840"/>
                  <a:ext cx="158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5" name="Freihand 404">
                  <a:extLst>
                    <a:ext uri="{FF2B5EF4-FFF2-40B4-BE49-F238E27FC236}">
                      <a16:creationId xmlns:a16="http://schemas.microsoft.com/office/drawing/2014/main" id="{EDB17F57-E143-45C8-98B3-CB561E5EBA87}"/>
                    </a:ext>
                  </a:extLst>
                </p14:cNvPr>
                <p14:cNvContentPartPr/>
                <p14:nvPr/>
              </p14:nvContentPartPr>
              <p14:xfrm>
                <a:off x="5983587" y="5323560"/>
                <a:ext cx="360" cy="360"/>
              </p14:xfrm>
            </p:contentPart>
          </mc:Choice>
          <mc:Fallback>
            <p:pic>
              <p:nvPicPr>
                <p:cNvPr id="405" name="Freihand 404">
                  <a:extLst>
                    <a:ext uri="{FF2B5EF4-FFF2-40B4-BE49-F238E27FC236}">
                      <a16:creationId xmlns:a16="http://schemas.microsoft.com/office/drawing/2014/main" id="{EDB17F57-E143-45C8-98B3-CB561E5EBA87}"/>
                    </a:ext>
                  </a:extLst>
                </p:cNvPr>
                <p:cNvPicPr/>
                <p:nvPr/>
              </p:nvPicPr>
              <p:blipFill>
                <a:blip r:embed="rId344"/>
                <a:stretch>
                  <a:fillRect/>
                </a:stretch>
              </p:blipFill>
              <p:spPr>
                <a:xfrm>
                  <a:off x="5979267" y="5319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6" name="Freihand 405">
                  <a:extLst>
                    <a:ext uri="{FF2B5EF4-FFF2-40B4-BE49-F238E27FC236}">
                      <a16:creationId xmlns:a16="http://schemas.microsoft.com/office/drawing/2014/main" id="{9C1D397F-9AA8-4820-9515-D7E0015B67BC}"/>
                    </a:ext>
                  </a:extLst>
                </p14:cNvPr>
                <p14:cNvContentPartPr/>
                <p14:nvPr/>
              </p14:nvContentPartPr>
              <p14:xfrm>
                <a:off x="6034347" y="5369640"/>
                <a:ext cx="95760" cy="92880"/>
              </p14:xfrm>
            </p:contentPart>
          </mc:Choice>
          <mc:Fallback>
            <p:pic>
              <p:nvPicPr>
                <p:cNvPr id="406" name="Freihand 405">
                  <a:extLst>
                    <a:ext uri="{FF2B5EF4-FFF2-40B4-BE49-F238E27FC236}">
                      <a16:creationId xmlns:a16="http://schemas.microsoft.com/office/drawing/2014/main" id="{9C1D397F-9AA8-4820-9515-D7E0015B67BC}"/>
                    </a:ext>
                  </a:extLst>
                </p:cNvPr>
                <p:cNvPicPr/>
                <p:nvPr/>
              </p:nvPicPr>
              <p:blipFill>
                <a:blip r:embed="rId693"/>
                <a:stretch>
                  <a:fillRect/>
                </a:stretch>
              </p:blipFill>
              <p:spPr>
                <a:xfrm>
                  <a:off x="6030027" y="5365320"/>
                  <a:ext cx="10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7" name="Freihand 406">
                  <a:extLst>
                    <a:ext uri="{FF2B5EF4-FFF2-40B4-BE49-F238E27FC236}">
                      <a16:creationId xmlns:a16="http://schemas.microsoft.com/office/drawing/2014/main" id="{60A32D43-1C71-40DF-B149-59D44C145D7E}"/>
                    </a:ext>
                  </a:extLst>
                </p14:cNvPr>
                <p14:cNvContentPartPr/>
                <p14:nvPr/>
              </p14:nvContentPartPr>
              <p14:xfrm>
                <a:off x="6032547" y="5401320"/>
                <a:ext cx="84600" cy="8280"/>
              </p14:xfrm>
            </p:contentPart>
          </mc:Choice>
          <mc:Fallback>
            <p:pic>
              <p:nvPicPr>
                <p:cNvPr id="407" name="Freihand 406">
                  <a:extLst>
                    <a:ext uri="{FF2B5EF4-FFF2-40B4-BE49-F238E27FC236}">
                      <a16:creationId xmlns:a16="http://schemas.microsoft.com/office/drawing/2014/main" id="{60A32D43-1C71-40DF-B149-59D44C145D7E}"/>
                    </a:ext>
                  </a:extLst>
                </p:cNvPr>
                <p:cNvPicPr/>
                <p:nvPr/>
              </p:nvPicPr>
              <p:blipFill>
                <a:blip r:embed="rId695"/>
                <a:stretch>
                  <a:fillRect/>
                </a:stretch>
              </p:blipFill>
              <p:spPr>
                <a:xfrm>
                  <a:off x="6028227" y="5397000"/>
                  <a:ext cx="93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8" name="Freihand 407">
                  <a:extLst>
                    <a:ext uri="{FF2B5EF4-FFF2-40B4-BE49-F238E27FC236}">
                      <a16:creationId xmlns:a16="http://schemas.microsoft.com/office/drawing/2014/main" id="{28A6EE50-11EA-4822-A82F-BD693CE21D12}"/>
                    </a:ext>
                  </a:extLst>
                </p14:cNvPr>
                <p14:cNvContentPartPr/>
                <p14:nvPr/>
              </p14:nvContentPartPr>
              <p14:xfrm>
                <a:off x="6162147" y="5368200"/>
                <a:ext cx="128880" cy="57600"/>
              </p14:xfrm>
            </p:contentPart>
          </mc:Choice>
          <mc:Fallback>
            <p:pic>
              <p:nvPicPr>
                <p:cNvPr id="408" name="Freihand 407">
                  <a:extLst>
                    <a:ext uri="{FF2B5EF4-FFF2-40B4-BE49-F238E27FC236}">
                      <a16:creationId xmlns:a16="http://schemas.microsoft.com/office/drawing/2014/main" id="{28A6EE50-11EA-4822-A82F-BD693CE21D12}"/>
                    </a:ext>
                  </a:extLst>
                </p:cNvPr>
                <p:cNvPicPr/>
                <p:nvPr/>
              </p:nvPicPr>
              <p:blipFill>
                <a:blip r:embed="rId697"/>
                <a:stretch>
                  <a:fillRect/>
                </a:stretch>
              </p:blipFill>
              <p:spPr>
                <a:xfrm>
                  <a:off x="6157827" y="5363880"/>
                  <a:ext cx="137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9" name="Freihand 408">
                  <a:extLst>
                    <a:ext uri="{FF2B5EF4-FFF2-40B4-BE49-F238E27FC236}">
                      <a16:creationId xmlns:a16="http://schemas.microsoft.com/office/drawing/2014/main" id="{AFDEE927-0860-40BB-A22F-9726A605FBA5}"/>
                    </a:ext>
                  </a:extLst>
                </p14:cNvPr>
                <p14:cNvContentPartPr/>
                <p14:nvPr/>
              </p14:nvContentPartPr>
              <p14:xfrm>
                <a:off x="6262587" y="5307000"/>
                <a:ext cx="360" cy="360"/>
              </p14:xfrm>
            </p:contentPart>
          </mc:Choice>
          <mc:Fallback>
            <p:pic>
              <p:nvPicPr>
                <p:cNvPr id="409" name="Freihand 408">
                  <a:extLst>
                    <a:ext uri="{FF2B5EF4-FFF2-40B4-BE49-F238E27FC236}">
                      <a16:creationId xmlns:a16="http://schemas.microsoft.com/office/drawing/2014/main" id="{AFDEE927-0860-40BB-A22F-9726A605FBA5}"/>
                    </a:ext>
                  </a:extLst>
                </p:cNvPr>
                <p:cNvPicPr/>
                <p:nvPr/>
              </p:nvPicPr>
              <p:blipFill>
                <a:blip r:embed="rId344"/>
                <a:stretch>
                  <a:fillRect/>
                </a:stretch>
              </p:blipFill>
              <p:spPr>
                <a:xfrm>
                  <a:off x="6258267" y="5302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1" name="Freihand 410">
                  <a:extLst>
                    <a:ext uri="{FF2B5EF4-FFF2-40B4-BE49-F238E27FC236}">
                      <a16:creationId xmlns:a16="http://schemas.microsoft.com/office/drawing/2014/main" id="{4AB18B51-411D-4519-9634-F08465102370}"/>
                    </a:ext>
                  </a:extLst>
                </p14:cNvPr>
                <p14:cNvContentPartPr/>
                <p14:nvPr/>
              </p14:nvContentPartPr>
              <p14:xfrm>
                <a:off x="6236667" y="5299080"/>
                <a:ext cx="126360" cy="142920"/>
              </p14:xfrm>
            </p:contentPart>
          </mc:Choice>
          <mc:Fallback>
            <p:pic>
              <p:nvPicPr>
                <p:cNvPr id="411" name="Freihand 410">
                  <a:extLst>
                    <a:ext uri="{FF2B5EF4-FFF2-40B4-BE49-F238E27FC236}">
                      <a16:creationId xmlns:a16="http://schemas.microsoft.com/office/drawing/2014/main" id="{4AB18B51-411D-4519-9634-F08465102370}"/>
                    </a:ext>
                  </a:extLst>
                </p:cNvPr>
                <p:cNvPicPr/>
                <p:nvPr/>
              </p:nvPicPr>
              <p:blipFill>
                <a:blip r:embed="rId700"/>
                <a:stretch>
                  <a:fillRect/>
                </a:stretch>
              </p:blipFill>
              <p:spPr>
                <a:xfrm>
                  <a:off x="6232347" y="5294760"/>
                  <a:ext cx="135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2" name="Freihand 411">
                  <a:extLst>
                    <a:ext uri="{FF2B5EF4-FFF2-40B4-BE49-F238E27FC236}">
                      <a16:creationId xmlns:a16="http://schemas.microsoft.com/office/drawing/2014/main" id="{BE2CBC50-2CD9-4543-A6E3-379CCC070D18}"/>
                    </a:ext>
                  </a:extLst>
                </p14:cNvPr>
                <p14:cNvContentPartPr/>
                <p14:nvPr/>
              </p14:nvContentPartPr>
              <p14:xfrm>
                <a:off x="6382827" y="5331840"/>
                <a:ext cx="159840" cy="68040"/>
              </p14:xfrm>
            </p:contentPart>
          </mc:Choice>
          <mc:Fallback>
            <p:pic>
              <p:nvPicPr>
                <p:cNvPr id="412" name="Freihand 411">
                  <a:extLst>
                    <a:ext uri="{FF2B5EF4-FFF2-40B4-BE49-F238E27FC236}">
                      <a16:creationId xmlns:a16="http://schemas.microsoft.com/office/drawing/2014/main" id="{BE2CBC50-2CD9-4543-A6E3-379CCC070D18}"/>
                    </a:ext>
                  </a:extLst>
                </p:cNvPr>
                <p:cNvPicPr/>
                <p:nvPr/>
              </p:nvPicPr>
              <p:blipFill>
                <a:blip r:embed="rId702"/>
                <a:stretch>
                  <a:fillRect/>
                </a:stretch>
              </p:blipFill>
              <p:spPr>
                <a:xfrm>
                  <a:off x="6378507" y="5327520"/>
                  <a:ext cx="168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3" name="Freihand 412">
                  <a:extLst>
                    <a:ext uri="{FF2B5EF4-FFF2-40B4-BE49-F238E27FC236}">
                      <a16:creationId xmlns:a16="http://schemas.microsoft.com/office/drawing/2014/main" id="{8FB6D874-9156-4954-8F65-8B5240B19103}"/>
                    </a:ext>
                  </a:extLst>
                </p14:cNvPr>
                <p14:cNvContentPartPr/>
                <p14:nvPr/>
              </p14:nvContentPartPr>
              <p14:xfrm>
                <a:off x="6573627" y="5294760"/>
                <a:ext cx="116640" cy="108720"/>
              </p14:xfrm>
            </p:contentPart>
          </mc:Choice>
          <mc:Fallback>
            <p:pic>
              <p:nvPicPr>
                <p:cNvPr id="413" name="Freihand 412">
                  <a:extLst>
                    <a:ext uri="{FF2B5EF4-FFF2-40B4-BE49-F238E27FC236}">
                      <a16:creationId xmlns:a16="http://schemas.microsoft.com/office/drawing/2014/main" id="{8FB6D874-9156-4954-8F65-8B5240B19103}"/>
                    </a:ext>
                  </a:extLst>
                </p:cNvPr>
                <p:cNvPicPr/>
                <p:nvPr/>
              </p:nvPicPr>
              <p:blipFill>
                <a:blip r:embed="rId704"/>
                <a:stretch>
                  <a:fillRect/>
                </a:stretch>
              </p:blipFill>
              <p:spPr>
                <a:xfrm>
                  <a:off x="6569307" y="5290440"/>
                  <a:ext cx="125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4" name="Freihand 413">
                  <a:extLst>
                    <a:ext uri="{FF2B5EF4-FFF2-40B4-BE49-F238E27FC236}">
                      <a16:creationId xmlns:a16="http://schemas.microsoft.com/office/drawing/2014/main" id="{95699C31-F3B2-49F0-B69B-7AB38BAF530F}"/>
                    </a:ext>
                  </a:extLst>
                </p14:cNvPr>
                <p14:cNvContentPartPr/>
                <p14:nvPr/>
              </p14:nvContentPartPr>
              <p14:xfrm>
                <a:off x="6580107" y="5334000"/>
                <a:ext cx="102240" cy="4320"/>
              </p14:xfrm>
            </p:contentPart>
          </mc:Choice>
          <mc:Fallback>
            <p:pic>
              <p:nvPicPr>
                <p:cNvPr id="414" name="Freihand 413">
                  <a:extLst>
                    <a:ext uri="{FF2B5EF4-FFF2-40B4-BE49-F238E27FC236}">
                      <a16:creationId xmlns:a16="http://schemas.microsoft.com/office/drawing/2014/main" id="{95699C31-F3B2-49F0-B69B-7AB38BAF530F}"/>
                    </a:ext>
                  </a:extLst>
                </p:cNvPr>
                <p:cNvPicPr/>
                <p:nvPr/>
              </p:nvPicPr>
              <p:blipFill>
                <a:blip r:embed="rId706"/>
                <a:stretch>
                  <a:fillRect/>
                </a:stretch>
              </p:blipFill>
              <p:spPr>
                <a:xfrm>
                  <a:off x="6575787" y="5329680"/>
                  <a:ext cx="1108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16" name="Freihand 415">
                  <a:extLst>
                    <a:ext uri="{FF2B5EF4-FFF2-40B4-BE49-F238E27FC236}">
                      <a16:creationId xmlns:a16="http://schemas.microsoft.com/office/drawing/2014/main" id="{E713B592-9534-4376-B765-72E9ABFE5A11}"/>
                    </a:ext>
                  </a:extLst>
                </p14:cNvPr>
                <p14:cNvContentPartPr/>
                <p14:nvPr/>
              </p14:nvContentPartPr>
              <p14:xfrm>
                <a:off x="6853347" y="5346240"/>
                <a:ext cx="30240" cy="360"/>
              </p14:xfrm>
            </p:contentPart>
          </mc:Choice>
          <mc:Fallback>
            <p:pic>
              <p:nvPicPr>
                <p:cNvPr id="416" name="Freihand 415">
                  <a:extLst>
                    <a:ext uri="{FF2B5EF4-FFF2-40B4-BE49-F238E27FC236}">
                      <a16:creationId xmlns:a16="http://schemas.microsoft.com/office/drawing/2014/main" id="{E713B592-9534-4376-B765-72E9ABFE5A11}"/>
                    </a:ext>
                  </a:extLst>
                </p:cNvPr>
                <p:cNvPicPr/>
                <p:nvPr/>
              </p:nvPicPr>
              <p:blipFill>
                <a:blip r:embed="rId708"/>
                <a:stretch>
                  <a:fillRect/>
                </a:stretch>
              </p:blipFill>
              <p:spPr>
                <a:xfrm>
                  <a:off x="6849027" y="5341920"/>
                  <a:ext cx="38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17" name="Freihand 416">
                  <a:extLst>
                    <a:ext uri="{FF2B5EF4-FFF2-40B4-BE49-F238E27FC236}">
                      <a16:creationId xmlns:a16="http://schemas.microsoft.com/office/drawing/2014/main" id="{C062893B-B807-43C8-9391-A8ECE4FCC3C2}"/>
                    </a:ext>
                  </a:extLst>
                </p14:cNvPr>
                <p14:cNvContentPartPr/>
                <p14:nvPr/>
              </p14:nvContentPartPr>
              <p14:xfrm>
                <a:off x="6785667" y="5269200"/>
                <a:ext cx="319320" cy="130320"/>
              </p14:xfrm>
            </p:contentPart>
          </mc:Choice>
          <mc:Fallback>
            <p:pic>
              <p:nvPicPr>
                <p:cNvPr id="417" name="Freihand 416">
                  <a:extLst>
                    <a:ext uri="{FF2B5EF4-FFF2-40B4-BE49-F238E27FC236}">
                      <a16:creationId xmlns:a16="http://schemas.microsoft.com/office/drawing/2014/main" id="{C062893B-B807-43C8-9391-A8ECE4FCC3C2}"/>
                    </a:ext>
                  </a:extLst>
                </p:cNvPr>
                <p:cNvPicPr/>
                <p:nvPr/>
              </p:nvPicPr>
              <p:blipFill>
                <a:blip r:embed="rId710"/>
                <a:stretch>
                  <a:fillRect/>
                </a:stretch>
              </p:blipFill>
              <p:spPr>
                <a:xfrm>
                  <a:off x="6781347" y="5264880"/>
                  <a:ext cx="327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19" name="Freihand 418">
                  <a:extLst>
                    <a:ext uri="{FF2B5EF4-FFF2-40B4-BE49-F238E27FC236}">
                      <a16:creationId xmlns:a16="http://schemas.microsoft.com/office/drawing/2014/main" id="{1C7A1598-EA48-4A2B-B901-17C7897C7BA3}"/>
                    </a:ext>
                  </a:extLst>
                </p14:cNvPr>
                <p14:cNvContentPartPr/>
                <p14:nvPr/>
              </p14:nvContentPartPr>
              <p14:xfrm>
                <a:off x="6999147" y="5291520"/>
                <a:ext cx="100080" cy="125640"/>
              </p14:xfrm>
            </p:contentPart>
          </mc:Choice>
          <mc:Fallback>
            <p:pic>
              <p:nvPicPr>
                <p:cNvPr id="419" name="Freihand 418">
                  <a:extLst>
                    <a:ext uri="{FF2B5EF4-FFF2-40B4-BE49-F238E27FC236}">
                      <a16:creationId xmlns:a16="http://schemas.microsoft.com/office/drawing/2014/main" id="{1C7A1598-EA48-4A2B-B901-17C7897C7BA3}"/>
                    </a:ext>
                  </a:extLst>
                </p:cNvPr>
                <p:cNvPicPr/>
                <p:nvPr/>
              </p:nvPicPr>
              <p:blipFill>
                <a:blip r:embed="rId712"/>
                <a:stretch>
                  <a:fillRect/>
                </a:stretch>
              </p:blipFill>
              <p:spPr>
                <a:xfrm>
                  <a:off x="6994827" y="5287200"/>
                  <a:ext cx="108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21" name="Freihand 420">
                  <a:extLst>
                    <a:ext uri="{FF2B5EF4-FFF2-40B4-BE49-F238E27FC236}">
                      <a16:creationId xmlns:a16="http://schemas.microsoft.com/office/drawing/2014/main" id="{D5D73807-1988-4B4B-8D8F-F69292922A98}"/>
                    </a:ext>
                  </a:extLst>
                </p14:cNvPr>
                <p14:cNvContentPartPr/>
                <p14:nvPr/>
              </p14:nvContentPartPr>
              <p14:xfrm>
                <a:off x="7251147" y="5177040"/>
                <a:ext cx="184320" cy="158040"/>
              </p14:xfrm>
            </p:contentPart>
          </mc:Choice>
          <mc:Fallback>
            <p:pic>
              <p:nvPicPr>
                <p:cNvPr id="421" name="Freihand 420">
                  <a:extLst>
                    <a:ext uri="{FF2B5EF4-FFF2-40B4-BE49-F238E27FC236}">
                      <a16:creationId xmlns:a16="http://schemas.microsoft.com/office/drawing/2014/main" id="{D5D73807-1988-4B4B-8D8F-F69292922A98}"/>
                    </a:ext>
                  </a:extLst>
                </p:cNvPr>
                <p:cNvPicPr/>
                <p:nvPr/>
              </p:nvPicPr>
              <p:blipFill>
                <a:blip r:embed="rId714"/>
                <a:stretch>
                  <a:fillRect/>
                </a:stretch>
              </p:blipFill>
              <p:spPr>
                <a:xfrm>
                  <a:off x="7246827" y="5172720"/>
                  <a:ext cx="192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2" name="Freihand 421">
                  <a:extLst>
                    <a:ext uri="{FF2B5EF4-FFF2-40B4-BE49-F238E27FC236}">
                      <a16:creationId xmlns:a16="http://schemas.microsoft.com/office/drawing/2014/main" id="{E32BC353-ACD2-4592-B4AB-B0784D544146}"/>
                    </a:ext>
                  </a:extLst>
                </p14:cNvPr>
                <p14:cNvContentPartPr/>
                <p14:nvPr/>
              </p14:nvContentPartPr>
              <p14:xfrm>
                <a:off x="7453467" y="5256960"/>
                <a:ext cx="92880" cy="79920"/>
              </p14:xfrm>
            </p:contentPart>
          </mc:Choice>
          <mc:Fallback>
            <p:pic>
              <p:nvPicPr>
                <p:cNvPr id="422" name="Freihand 421">
                  <a:extLst>
                    <a:ext uri="{FF2B5EF4-FFF2-40B4-BE49-F238E27FC236}">
                      <a16:creationId xmlns:a16="http://schemas.microsoft.com/office/drawing/2014/main" id="{E32BC353-ACD2-4592-B4AB-B0784D544146}"/>
                    </a:ext>
                  </a:extLst>
                </p:cNvPr>
                <p:cNvPicPr/>
                <p:nvPr/>
              </p:nvPicPr>
              <p:blipFill>
                <a:blip r:embed="rId716"/>
                <a:stretch>
                  <a:fillRect/>
                </a:stretch>
              </p:blipFill>
              <p:spPr>
                <a:xfrm>
                  <a:off x="7449147" y="5252640"/>
                  <a:ext cx="10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4" name="Freihand 423">
                  <a:extLst>
                    <a:ext uri="{FF2B5EF4-FFF2-40B4-BE49-F238E27FC236}">
                      <a16:creationId xmlns:a16="http://schemas.microsoft.com/office/drawing/2014/main" id="{D497B5B7-DA03-4303-9EF7-DDDCF38E6ABC}"/>
                    </a:ext>
                  </a:extLst>
                </p14:cNvPr>
                <p14:cNvContentPartPr/>
                <p14:nvPr/>
              </p14:nvContentPartPr>
              <p14:xfrm>
                <a:off x="7564347" y="5258400"/>
                <a:ext cx="475200" cy="56160"/>
              </p14:xfrm>
            </p:contentPart>
          </mc:Choice>
          <mc:Fallback>
            <p:pic>
              <p:nvPicPr>
                <p:cNvPr id="424" name="Freihand 423">
                  <a:extLst>
                    <a:ext uri="{FF2B5EF4-FFF2-40B4-BE49-F238E27FC236}">
                      <a16:creationId xmlns:a16="http://schemas.microsoft.com/office/drawing/2014/main" id="{D497B5B7-DA03-4303-9EF7-DDDCF38E6ABC}"/>
                    </a:ext>
                  </a:extLst>
                </p:cNvPr>
                <p:cNvPicPr/>
                <p:nvPr/>
              </p:nvPicPr>
              <p:blipFill>
                <a:blip r:embed="rId718"/>
                <a:stretch>
                  <a:fillRect/>
                </a:stretch>
              </p:blipFill>
              <p:spPr>
                <a:xfrm>
                  <a:off x="7560027" y="5254080"/>
                  <a:ext cx="483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5" name="Freihand 424">
                  <a:extLst>
                    <a:ext uri="{FF2B5EF4-FFF2-40B4-BE49-F238E27FC236}">
                      <a16:creationId xmlns:a16="http://schemas.microsoft.com/office/drawing/2014/main" id="{34954C27-61F1-4C6F-A128-BDE74301E75A}"/>
                    </a:ext>
                  </a:extLst>
                </p14:cNvPr>
                <p14:cNvContentPartPr/>
                <p14:nvPr/>
              </p14:nvContentPartPr>
              <p14:xfrm>
                <a:off x="8062587" y="5258760"/>
                <a:ext cx="155520" cy="44280"/>
              </p14:xfrm>
            </p:contentPart>
          </mc:Choice>
          <mc:Fallback>
            <p:pic>
              <p:nvPicPr>
                <p:cNvPr id="425" name="Freihand 424">
                  <a:extLst>
                    <a:ext uri="{FF2B5EF4-FFF2-40B4-BE49-F238E27FC236}">
                      <a16:creationId xmlns:a16="http://schemas.microsoft.com/office/drawing/2014/main" id="{34954C27-61F1-4C6F-A128-BDE74301E75A}"/>
                    </a:ext>
                  </a:extLst>
                </p:cNvPr>
                <p:cNvPicPr/>
                <p:nvPr/>
              </p:nvPicPr>
              <p:blipFill>
                <a:blip r:embed="rId720"/>
                <a:stretch>
                  <a:fillRect/>
                </a:stretch>
              </p:blipFill>
              <p:spPr>
                <a:xfrm>
                  <a:off x="8058267" y="5254440"/>
                  <a:ext cx="164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26" name="Freihand 425">
                  <a:extLst>
                    <a:ext uri="{FF2B5EF4-FFF2-40B4-BE49-F238E27FC236}">
                      <a16:creationId xmlns:a16="http://schemas.microsoft.com/office/drawing/2014/main" id="{F1C65A90-E0F6-44F7-B55C-466140199E26}"/>
                    </a:ext>
                  </a:extLst>
                </p14:cNvPr>
                <p14:cNvContentPartPr/>
                <p14:nvPr/>
              </p14:nvContentPartPr>
              <p14:xfrm>
                <a:off x="8296587" y="5271360"/>
                <a:ext cx="74160" cy="3960"/>
              </p14:xfrm>
            </p:contentPart>
          </mc:Choice>
          <mc:Fallback>
            <p:pic>
              <p:nvPicPr>
                <p:cNvPr id="426" name="Freihand 425">
                  <a:extLst>
                    <a:ext uri="{FF2B5EF4-FFF2-40B4-BE49-F238E27FC236}">
                      <a16:creationId xmlns:a16="http://schemas.microsoft.com/office/drawing/2014/main" id="{F1C65A90-E0F6-44F7-B55C-466140199E26}"/>
                    </a:ext>
                  </a:extLst>
                </p:cNvPr>
                <p:cNvPicPr/>
                <p:nvPr/>
              </p:nvPicPr>
              <p:blipFill>
                <a:blip r:embed="rId722"/>
                <a:stretch>
                  <a:fillRect/>
                </a:stretch>
              </p:blipFill>
              <p:spPr>
                <a:xfrm>
                  <a:off x="8292267" y="5267040"/>
                  <a:ext cx="828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28" name="Freihand 427">
                  <a:extLst>
                    <a:ext uri="{FF2B5EF4-FFF2-40B4-BE49-F238E27FC236}">
                      <a16:creationId xmlns:a16="http://schemas.microsoft.com/office/drawing/2014/main" id="{979B4EE4-5114-4989-810B-14CBC4863E27}"/>
                    </a:ext>
                  </a:extLst>
                </p14:cNvPr>
                <p14:cNvContentPartPr/>
                <p14:nvPr/>
              </p14:nvContentPartPr>
              <p14:xfrm>
                <a:off x="6927147" y="5510400"/>
                <a:ext cx="191880" cy="137520"/>
              </p14:xfrm>
            </p:contentPart>
          </mc:Choice>
          <mc:Fallback>
            <p:pic>
              <p:nvPicPr>
                <p:cNvPr id="428" name="Freihand 427">
                  <a:extLst>
                    <a:ext uri="{FF2B5EF4-FFF2-40B4-BE49-F238E27FC236}">
                      <a16:creationId xmlns:a16="http://schemas.microsoft.com/office/drawing/2014/main" id="{979B4EE4-5114-4989-810B-14CBC4863E27}"/>
                    </a:ext>
                  </a:extLst>
                </p:cNvPr>
                <p:cNvPicPr/>
                <p:nvPr/>
              </p:nvPicPr>
              <p:blipFill>
                <a:blip r:embed="rId724"/>
                <a:stretch>
                  <a:fillRect/>
                </a:stretch>
              </p:blipFill>
              <p:spPr>
                <a:xfrm>
                  <a:off x="6922827" y="5506080"/>
                  <a:ext cx="200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29" name="Freihand 428">
                  <a:extLst>
                    <a:ext uri="{FF2B5EF4-FFF2-40B4-BE49-F238E27FC236}">
                      <a16:creationId xmlns:a16="http://schemas.microsoft.com/office/drawing/2014/main" id="{0B1588EB-B7C4-4DD9-8A0E-88FC39378B0D}"/>
                    </a:ext>
                  </a:extLst>
                </p14:cNvPr>
                <p14:cNvContentPartPr/>
                <p14:nvPr/>
              </p14:nvContentPartPr>
              <p14:xfrm>
                <a:off x="7157907" y="5476920"/>
                <a:ext cx="93960" cy="210600"/>
              </p14:xfrm>
            </p:contentPart>
          </mc:Choice>
          <mc:Fallback>
            <p:pic>
              <p:nvPicPr>
                <p:cNvPr id="429" name="Freihand 428">
                  <a:extLst>
                    <a:ext uri="{FF2B5EF4-FFF2-40B4-BE49-F238E27FC236}">
                      <a16:creationId xmlns:a16="http://schemas.microsoft.com/office/drawing/2014/main" id="{0B1588EB-B7C4-4DD9-8A0E-88FC39378B0D}"/>
                    </a:ext>
                  </a:extLst>
                </p:cNvPr>
                <p:cNvPicPr/>
                <p:nvPr/>
              </p:nvPicPr>
              <p:blipFill>
                <a:blip r:embed="rId726"/>
                <a:stretch>
                  <a:fillRect/>
                </a:stretch>
              </p:blipFill>
              <p:spPr>
                <a:xfrm>
                  <a:off x="7153587" y="5472600"/>
                  <a:ext cx="102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30" name="Freihand 429">
                  <a:extLst>
                    <a:ext uri="{FF2B5EF4-FFF2-40B4-BE49-F238E27FC236}">
                      <a16:creationId xmlns:a16="http://schemas.microsoft.com/office/drawing/2014/main" id="{16F85A10-23B3-4F17-9369-08E7B36BE091}"/>
                    </a:ext>
                  </a:extLst>
                </p14:cNvPr>
                <p14:cNvContentPartPr/>
                <p14:nvPr/>
              </p14:nvContentPartPr>
              <p14:xfrm>
                <a:off x="7228107" y="5565840"/>
                <a:ext cx="185040" cy="38520"/>
              </p14:xfrm>
            </p:contentPart>
          </mc:Choice>
          <mc:Fallback>
            <p:pic>
              <p:nvPicPr>
                <p:cNvPr id="430" name="Freihand 429">
                  <a:extLst>
                    <a:ext uri="{FF2B5EF4-FFF2-40B4-BE49-F238E27FC236}">
                      <a16:creationId xmlns:a16="http://schemas.microsoft.com/office/drawing/2014/main" id="{16F85A10-23B3-4F17-9369-08E7B36BE091}"/>
                    </a:ext>
                  </a:extLst>
                </p:cNvPr>
                <p:cNvPicPr/>
                <p:nvPr/>
              </p:nvPicPr>
              <p:blipFill>
                <a:blip r:embed="rId728"/>
                <a:stretch>
                  <a:fillRect/>
                </a:stretch>
              </p:blipFill>
              <p:spPr>
                <a:xfrm>
                  <a:off x="7223787" y="5561520"/>
                  <a:ext cx="193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1" name="Freihand 430">
                  <a:extLst>
                    <a:ext uri="{FF2B5EF4-FFF2-40B4-BE49-F238E27FC236}">
                      <a16:creationId xmlns:a16="http://schemas.microsoft.com/office/drawing/2014/main" id="{C3DE616A-FBC1-454D-8A1C-D05E691B0407}"/>
                    </a:ext>
                  </a:extLst>
                </p14:cNvPr>
                <p14:cNvContentPartPr/>
                <p14:nvPr/>
              </p14:nvContentPartPr>
              <p14:xfrm>
                <a:off x="7419267" y="5535960"/>
                <a:ext cx="74880" cy="69480"/>
              </p14:xfrm>
            </p:contentPart>
          </mc:Choice>
          <mc:Fallback>
            <p:pic>
              <p:nvPicPr>
                <p:cNvPr id="431" name="Freihand 430">
                  <a:extLst>
                    <a:ext uri="{FF2B5EF4-FFF2-40B4-BE49-F238E27FC236}">
                      <a16:creationId xmlns:a16="http://schemas.microsoft.com/office/drawing/2014/main" id="{C3DE616A-FBC1-454D-8A1C-D05E691B0407}"/>
                    </a:ext>
                  </a:extLst>
                </p:cNvPr>
                <p:cNvPicPr/>
                <p:nvPr/>
              </p:nvPicPr>
              <p:blipFill>
                <a:blip r:embed="rId730"/>
                <a:stretch>
                  <a:fillRect/>
                </a:stretch>
              </p:blipFill>
              <p:spPr>
                <a:xfrm>
                  <a:off x="7414947" y="5531640"/>
                  <a:ext cx="8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32" name="Freihand 431">
                  <a:extLst>
                    <a:ext uri="{FF2B5EF4-FFF2-40B4-BE49-F238E27FC236}">
                      <a16:creationId xmlns:a16="http://schemas.microsoft.com/office/drawing/2014/main" id="{51D72AA7-F476-4E3D-AA39-10838E3DCDE5}"/>
                    </a:ext>
                  </a:extLst>
                </p14:cNvPr>
                <p14:cNvContentPartPr/>
                <p14:nvPr/>
              </p14:nvContentPartPr>
              <p14:xfrm>
                <a:off x="6835707" y="5528760"/>
                <a:ext cx="165960" cy="24840"/>
              </p14:xfrm>
            </p:contentPart>
          </mc:Choice>
          <mc:Fallback>
            <p:pic>
              <p:nvPicPr>
                <p:cNvPr id="432" name="Freihand 431">
                  <a:extLst>
                    <a:ext uri="{FF2B5EF4-FFF2-40B4-BE49-F238E27FC236}">
                      <a16:creationId xmlns:a16="http://schemas.microsoft.com/office/drawing/2014/main" id="{51D72AA7-F476-4E3D-AA39-10838E3DCDE5}"/>
                    </a:ext>
                  </a:extLst>
                </p:cNvPr>
                <p:cNvPicPr/>
                <p:nvPr/>
              </p:nvPicPr>
              <p:blipFill>
                <a:blip r:embed="rId732"/>
                <a:stretch>
                  <a:fillRect/>
                </a:stretch>
              </p:blipFill>
              <p:spPr>
                <a:xfrm>
                  <a:off x="6831387" y="5524440"/>
                  <a:ext cx="174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3" name="Freihand 432">
                  <a:extLst>
                    <a:ext uri="{FF2B5EF4-FFF2-40B4-BE49-F238E27FC236}">
                      <a16:creationId xmlns:a16="http://schemas.microsoft.com/office/drawing/2014/main" id="{FEA4E101-9FD3-4418-BA06-AAA5D163DBC3}"/>
                    </a:ext>
                  </a:extLst>
                </p14:cNvPr>
                <p14:cNvContentPartPr/>
                <p14:nvPr/>
              </p14:nvContentPartPr>
              <p14:xfrm>
                <a:off x="7646427" y="5499600"/>
                <a:ext cx="314640" cy="99360"/>
              </p14:xfrm>
            </p:contentPart>
          </mc:Choice>
          <mc:Fallback>
            <p:pic>
              <p:nvPicPr>
                <p:cNvPr id="433" name="Freihand 432">
                  <a:extLst>
                    <a:ext uri="{FF2B5EF4-FFF2-40B4-BE49-F238E27FC236}">
                      <a16:creationId xmlns:a16="http://schemas.microsoft.com/office/drawing/2014/main" id="{FEA4E101-9FD3-4418-BA06-AAA5D163DBC3}"/>
                    </a:ext>
                  </a:extLst>
                </p:cNvPr>
                <p:cNvPicPr/>
                <p:nvPr/>
              </p:nvPicPr>
              <p:blipFill>
                <a:blip r:embed="rId734"/>
                <a:stretch>
                  <a:fillRect/>
                </a:stretch>
              </p:blipFill>
              <p:spPr>
                <a:xfrm>
                  <a:off x="7642107" y="5495280"/>
                  <a:ext cx="323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4" name="Freihand 433">
                  <a:extLst>
                    <a:ext uri="{FF2B5EF4-FFF2-40B4-BE49-F238E27FC236}">
                      <a16:creationId xmlns:a16="http://schemas.microsoft.com/office/drawing/2014/main" id="{8A4347D5-C7C0-4A13-86CE-17280C2A2428}"/>
                    </a:ext>
                  </a:extLst>
                </p14:cNvPr>
                <p14:cNvContentPartPr/>
                <p14:nvPr/>
              </p14:nvContentPartPr>
              <p14:xfrm>
                <a:off x="7000587" y="5821080"/>
                <a:ext cx="15120" cy="132120"/>
              </p14:xfrm>
            </p:contentPart>
          </mc:Choice>
          <mc:Fallback>
            <p:pic>
              <p:nvPicPr>
                <p:cNvPr id="434" name="Freihand 433">
                  <a:extLst>
                    <a:ext uri="{FF2B5EF4-FFF2-40B4-BE49-F238E27FC236}">
                      <a16:creationId xmlns:a16="http://schemas.microsoft.com/office/drawing/2014/main" id="{8A4347D5-C7C0-4A13-86CE-17280C2A2428}"/>
                    </a:ext>
                  </a:extLst>
                </p:cNvPr>
                <p:cNvPicPr/>
                <p:nvPr/>
              </p:nvPicPr>
              <p:blipFill>
                <a:blip r:embed="rId736"/>
                <a:stretch>
                  <a:fillRect/>
                </a:stretch>
              </p:blipFill>
              <p:spPr>
                <a:xfrm>
                  <a:off x="6996267" y="5816760"/>
                  <a:ext cx="23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5" name="Freihand 434">
                  <a:extLst>
                    <a:ext uri="{FF2B5EF4-FFF2-40B4-BE49-F238E27FC236}">
                      <a16:creationId xmlns:a16="http://schemas.microsoft.com/office/drawing/2014/main" id="{F40475AA-BA03-4EB0-B4AD-9838831F1B90}"/>
                    </a:ext>
                  </a:extLst>
                </p14:cNvPr>
                <p14:cNvContentPartPr/>
                <p14:nvPr/>
              </p14:nvContentPartPr>
              <p14:xfrm>
                <a:off x="6939027" y="5922240"/>
                <a:ext cx="147600" cy="11880"/>
              </p14:xfrm>
            </p:contentPart>
          </mc:Choice>
          <mc:Fallback>
            <p:pic>
              <p:nvPicPr>
                <p:cNvPr id="435" name="Freihand 434">
                  <a:extLst>
                    <a:ext uri="{FF2B5EF4-FFF2-40B4-BE49-F238E27FC236}">
                      <a16:creationId xmlns:a16="http://schemas.microsoft.com/office/drawing/2014/main" id="{F40475AA-BA03-4EB0-B4AD-9838831F1B90}"/>
                    </a:ext>
                  </a:extLst>
                </p:cNvPr>
                <p:cNvPicPr/>
                <p:nvPr/>
              </p:nvPicPr>
              <p:blipFill>
                <a:blip r:embed="rId738"/>
                <a:stretch>
                  <a:fillRect/>
                </a:stretch>
              </p:blipFill>
              <p:spPr>
                <a:xfrm>
                  <a:off x="6934707" y="5917920"/>
                  <a:ext cx="156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6" name="Freihand 435">
                  <a:extLst>
                    <a:ext uri="{FF2B5EF4-FFF2-40B4-BE49-F238E27FC236}">
                      <a16:creationId xmlns:a16="http://schemas.microsoft.com/office/drawing/2014/main" id="{E9F1C7BE-575C-4297-B873-CF8F35961368}"/>
                    </a:ext>
                  </a:extLst>
                </p14:cNvPr>
                <p14:cNvContentPartPr/>
                <p14:nvPr/>
              </p14:nvContentPartPr>
              <p14:xfrm>
                <a:off x="6921387" y="5774280"/>
                <a:ext cx="118440" cy="6840"/>
              </p14:xfrm>
            </p:contentPart>
          </mc:Choice>
          <mc:Fallback>
            <p:pic>
              <p:nvPicPr>
                <p:cNvPr id="436" name="Freihand 435">
                  <a:extLst>
                    <a:ext uri="{FF2B5EF4-FFF2-40B4-BE49-F238E27FC236}">
                      <a16:creationId xmlns:a16="http://schemas.microsoft.com/office/drawing/2014/main" id="{E9F1C7BE-575C-4297-B873-CF8F35961368}"/>
                    </a:ext>
                  </a:extLst>
                </p:cNvPr>
                <p:cNvPicPr/>
                <p:nvPr/>
              </p:nvPicPr>
              <p:blipFill>
                <a:blip r:embed="rId740"/>
                <a:stretch>
                  <a:fillRect/>
                </a:stretch>
              </p:blipFill>
              <p:spPr>
                <a:xfrm>
                  <a:off x="6917067" y="5769960"/>
                  <a:ext cx="127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7" name="Freihand 436">
                  <a:extLst>
                    <a:ext uri="{FF2B5EF4-FFF2-40B4-BE49-F238E27FC236}">
                      <a16:creationId xmlns:a16="http://schemas.microsoft.com/office/drawing/2014/main" id="{086EB927-BBAB-4DD6-8A4D-CEEC2F03F97A}"/>
                    </a:ext>
                  </a:extLst>
                </p14:cNvPr>
                <p14:cNvContentPartPr/>
                <p14:nvPr/>
              </p14:nvContentPartPr>
              <p14:xfrm>
                <a:off x="7124067" y="5838000"/>
                <a:ext cx="83160" cy="77760"/>
              </p14:xfrm>
            </p:contentPart>
          </mc:Choice>
          <mc:Fallback>
            <p:pic>
              <p:nvPicPr>
                <p:cNvPr id="437" name="Freihand 436">
                  <a:extLst>
                    <a:ext uri="{FF2B5EF4-FFF2-40B4-BE49-F238E27FC236}">
                      <a16:creationId xmlns:a16="http://schemas.microsoft.com/office/drawing/2014/main" id="{086EB927-BBAB-4DD6-8A4D-CEEC2F03F97A}"/>
                    </a:ext>
                  </a:extLst>
                </p:cNvPr>
                <p:cNvPicPr/>
                <p:nvPr/>
              </p:nvPicPr>
              <p:blipFill>
                <a:blip r:embed="rId742"/>
                <a:stretch>
                  <a:fillRect/>
                </a:stretch>
              </p:blipFill>
              <p:spPr>
                <a:xfrm>
                  <a:off x="7119747" y="5833680"/>
                  <a:ext cx="91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8" name="Freihand 437">
                  <a:extLst>
                    <a:ext uri="{FF2B5EF4-FFF2-40B4-BE49-F238E27FC236}">
                      <a16:creationId xmlns:a16="http://schemas.microsoft.com/office/drawing/2014/main" id="{F3403470-33AD-416D-B481-CE6B433C9F25}"/>
                    </a:ext>
                  </a:extLst>
                </p14:cNvPr>
                <p14:cNvContentPartPr/>
                <p14:nvPr/>
              </p14:nvContentPartPr>
              <p14:xfrm>
                <a:off x="7242867" y="5814240"/>
                <a:ext cx="150120" cy="98640"/>
              </p14:xfrm>
            </p:contentPart>
          </mc:Choice>
          <mc:Fallback>
            <p:pic>
              <p:nvPicPr>
                <p:cNvPr id="438" name="Freihand 437">
                  <a:extLst>
                    <a:ext uri="{FF2B5EF4-FFF2-40B4-BE49-F238E27FC236}">
                      <a16:creationId xmlns:a16="http://schemas.microsoft.com/office/drawing/2014/main" id="{F3403470-33AD-416D-B481-CE6B433C9F25}"/>
                    </a:ext>
                  </a:extLst>
                </p:cNvPr>
                <p:cNvPicPr/>
                <p:nvPr/>
              </p:nvPicPr>
              <p:blipFill>
                <a:blip r:embed="rId744"/>
                <a:stretch>
                  <a:fillRect/>
                </a:stretch>
              </p:blipFill>
              <p:spPr>
                <a:xfrm>
                  <a:off x="7238547" y="5809920"/>
                  <a:ext cx="158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9" name="Freihand 438">
                  <a:extLst>
                    <a:ext uri="{FF2B5EF4-FFF2-40B4-BE49-F238E27FC236}">
                      <a16:creationId xmlns:a16="http://schemas.microsoft.com/office/drawing/2014/main" id="{43C03339-BD35-4D7A-B102-0916FC7C71D2}"/>
                    </a:ext>
                  </a:extLst>
                </p14:cNvPr>
                <p14:cNvContentPartPr/>
                <p14:nvPr/>
              </p14:nvContentPartPr>
              <p14:xfrm>
                <a:off x="7397667" y="5790480"/>
                <a:ext cx="360" cy="360"/>
              </p14:xfrm>
            </p:contentPart>
          </mc:Choice>
          <mc:Fallback>
            <p:pic>
              <p:nvPicPr>
                <p:cNvPr id="439" name="Freihand 438">
                  <a:extLst>
                    <a:ext uri="{FF2B5EF4-FFF2-40B4-BE49-F238E27FC236}">
                      <a16:creationId xmlns:a16="http://schemas.microsoft.com/office/drawing/2014/main" id="{43C03339-BD35-4D7A-B102-0916FC7C71D2}"/>
                    </a:ext>
                  </a:extLst>
                </p:cNvPr>
                <p:cNvPicPr/>
                <p:nvPr/>
              </p:nvPicPr>
              <p:blipFill>
                <a:blip r:embed="rId344"/>
                <a:stretch>
                  <a:fillRect/>
                </a:stretch>
              </p:blipFill>
              <p:spPr>
                <a:xfrm>
                  <a:off x="7393347" y="5786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0" name="Freihand 439">
                  <a:extLst>
                    <a:ext uri="{FF2B5EF4-FFF2-40B4-BE49-F238E27FC236}">
                      <a16:creationId xmlns:a16="http://schemas.microsoft.com/office/drawing/2014/main" id="{181C54C0-F625-493F-92C5-6228E4B86872}"/>
                    </a:ext>
                  </a:extLst>
                </p14:cNvPr>
                <p14:cNvContentPartPr/>
                <p14:nvPr/>
              </p14:nvContentPartPr>
              <p14:xfrm>
                <a:off x="7409187" y="5818920"/>
                <a:ext cx="202320" cy="92520"/>
              </p14:xfrm>
            </p:contentPart>
          </mc:Choice>
          <mc:Fallback>
            <p:pic>
              <p:nvPicPr>
                <p:cNvPr id="440" name="Freihand 439">
                  <a:extLst>
                    <a:ext uri="{FF2B5EF4-FFF2-40B4-BE49-F238E27FC236}">
                      <a16:creationId xmlns:a16="http://schemas.microsoft.com/office/drawing/2014/main" id="{181C54C0-F625-493F-92C5-6228E4B86872}"/>
                    </a:ext>
                  </a:extLst>
                </p:cNvPr>
                <p:cNvPicPr/>
                <p:nvPr/>
              </p:nvPicPr>
              <p:blipFill>
                <a:blip r:embed="rId747"/>
                <a:stretch>
                  <a:fillRect/>
                </a:stretch>
              </p:blipFill>
              <p:spPr>
                <a:xfrm>
                  <a:off x="7404867" y="5814600"/>
                  <a:ext cx="210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1" name="Freihand 440">
                  <a:extLst>
                    <a:ext uri="{FF2B5EF4-FFF2-40B4-BE49-F238E27FC236}">
                      <a16:creationId xmlns:a16="http://schemas.microsoft.com/office/drawing/2014/main" id="{D157F156-7ABC-41C2-95D5-EBD16FA625C6}"/>
                    </a:ext>
                  </a:extLst>
                </p14:cNvPr>
                <p14:cNvContentPartPr/>
                <p14:nvPr/>
              </p14:nvContentPartPr>
              <p14:xfrm>
                <a:off x="7645347" y="5748360"/>
                <a:ext cx="360" cy="360"/>
              </p14:xfrm>
            </p:contentPart>
          </mc:Choice>
          <mc:Fallback>
            <p:pic>
              <p:nvPicPr>
                <p:cNvPr id="441" name="Freihand 440">
                  <a:extLst>
                    <a:ext uri="{FF2B5EF4-FFF2-40B4-BE49-F238E27FC236}">
                      <a16:creationId xmlns:a16="http://schemas.microsoft.com/office/drawing/2014/main" id="{D157F156-7ABC-41C2-95D5-EBD16FA625C6}"/>
                    </a:ext>
                  </a:extLst>
                </p:cNvPr>
                <p:cNvPicPr/>
                <p:nvPr/>
              </p:nvPicPr>
              <p:blipFill>
                <a:blip r:embed="rId344"/>
                <a:stretch>
                  <a:fillRect/>
                </a:stretch>
              </p:blipFill>
              <p:spPr>
                <a:xfrm>
                  <a:off x="7641027" y="5744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2" name="Freihand 441">
                  <a:extLst>
                    <a:ext uri="{FF2B5EF4-FFF2-40B4-BE49-F238E27FC236}">
                      <a16:creationId xmlns:a16="http://schemas.microsoft.com/office/drawing/2014/main" id="{5C5E46BB-8131-4A6B-9FA7-243375C158BF}"/>
                    </a:ext>
                  </a:extLst>
                </p14:cNvPr>
                <p14:cNvContentPartPr/>
                <p14:nvPr/>
              </p14:nvContentPartPr>
              <p14:xfrm>
                <a:off x="7647507" y="5769960"/>
                <a:ext cx="258480" cy="119160"/>
              </p14:xfrm>
            </p:contentPart>
          </mc:Choice>
          <mc:Fallback>
            <p:pic>
              <p:nvPicPr>
                <p:cNvPr id="442" name="Freihand 441">
                  <a:extLst>
                    <a:ext uri="{FF2B5EF4-FFF2-40B4-BE49-F238E27FC236}">
                      <a16:creationId xmlns:a16="http://schemas.microsoft.com/office/drawing/2014/main" id="{5C5E46BB-8131-4A6B-9FA7-243375C158BF}"/>
                    </a:ext>
                  </a:extLst>
                </p:cNvPr>
                <p:cNvPicPr/>
                <p:nvPr/>
              </p:nvPicPr>
              <p:blipFill>
                <a:blip r:embed="rId750"/>
                <a:stretch>
                  <a:fillRect/>
                </a:stretch>
              </p:blipFill>
              <p:spPr>
                <a:xfrm>
                  <a:off x="7643187" y="5765640"/>
                  <a:ext cx="267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3" name="Freihand 442">
                  <a:extLst>
                    <a:ext uri="{FF2B5EF4-FFF2-40B4-BE49-F238E27FC236}">
                      <a16:creationId xmlns:a16="http://schemas.microsoft.com/office/drawing/2014/main" id="{921B84B2-65AE-4B94-B0B6-2899F103B789}"/>
                    </a:ext>
                  </a:extLst>
                </p14:cNvPr>
                <p14:cNvContentPartPr/>
                <p14:nvPr/>
              </p14:nvContentPartPr>
              <p14:xfrm>
                <a:off x="7947747" y="5783280"/>
                <a:ext cx="208080" cy="103320"/>
              </p14:xfrm>
            </p:contentPart>
          </mc:Choice>
          <mc:Fallback>
            <p:pic>
              <p:nvPicPr>
                <p:cNvPr id="443" name="Freihand 442">
                  <a:extLst>
                    <a:ext uri="{FF2B5EF4-FFF2-40B4-BE49-F238E27FC236}">
                      <a16:creationId xmlns:a16="http://schemas.microsoft.com/office/drawing/2014/main" id="{921B84B2-65AE-4B94-B0B6-2899F103B789}"/>
                    </a:ext>
                  </a:extLst>
                </p:cNvPr>
                <p:cNvPicPr/>
                <p:nvPr/>
              </p:nvPicPr>
              <p:blipFill>
                <a:blip r:embed="rId752"/>
                <a:stretch>
                  <a:fillRect/>
                </a:stretch>
              </p:blipFill>
              <p:spPr>
                <a:xfrm>
                  <a:off x="7943427" y="5778960"/>
                  <a:ext cx="216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4" name="Freihand 443">
                  <a:extLst>
                    <a:ext uri="{FF2B5EF4-FFF2-40B4-BE49-F238E27FC236}">
                      <a16:creationId xmlns:a16="http://schemas.microsoft.com/office/drawing/2014/main" id="{FBE0ED59-BBC4-46F3-9DB2-44E47134250D}"/>
                    </a:ext>
                  </a:extLst>
                </p14:cNvPr>
                <p14:cNvContentPartPr/>
                <p14:nvPr/>
              </p14:nvContentPartPr>
              <p14:xfrm>
                <a:off x="6925347" y="6056880"/>
                <a:ext cx="122760" cy="224640"/>
              </p14:xfrm>
            </p:contentPart>
          </mc:Choice>
          <mc:Fallback>
            <p:pic>
              <p:nvPicPr>
                <p:cNvPr id="444" name="Freihand 443">
                  <a:extLst>
                    <a:ext uri="{FF2B5EF4-FFF2-40B4-BE49-F238E27FC236}">
                      <a16:creationId xmlns:a16="http://schemas.microsoft.com/office/drawing/2014/main" id="{FBE0ED59-BBC4-46F3-9DB2-44E47134250D}"/>
                    </a:ext>
                  </a:extLst>
                </p:cNvPr>
                <p:cNvPicPr/>
                <p:nvPr/>
              </p:nvPicPr>
              <p:blipFill>
                <a:blip r:embed="rId754"/>
                <a:stretch>
                  <a:fillRect/>
                </a:stretch>
              </p:blipFill>
              <p:spPr>
                <a:xfrm>
                  <a:off x="6921027" y="6052560"/>
                  <a:ext cx="131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5" name="Freihand 444">
                  <a:extLst>
                    <a:ext uri="{FF2B5EF4-FFF2-40B4-BE49-F238E27FC236}">
                      <a16:creationId xmlns:a16="http://schemas.microsoft.com/office/drawing/2014/main" id="{38CC4EF6-D3BA-4398-B195-5E98B0C295C9}"/>
                    </a:ext>
                  </a:extLst>
                </p14:cNvPr>
                <p14:cNvContentPartPr/>
                <p14:nvPr/>
              </p14:nvContentPartPr>
              <p14:xfrm>
                <a:off x="7065027" y="6124920"/>
                <a:ext cx="186840" cy="87480"/>
              </p14:xfrm>
            </p:contentPart>
          </mc:Choice>
          <mc:Fallback>
            <p:pic>
              <p:nvPicPr>
                <p:cNvPr id="445" name="Freihand 444">
                  <a:extLst>
                    <a:ext uri="{FF2B5EF4-FFF2-40B4-BE49-F238E27FC236}">
                      <a16:creationId xmlns:a16="http://schemas.microsoft.com/office/drawing/2014/main" id="{38CC4EF6-D3BA-4398-B195-5E98B0C295C9}"/>
                    </a:ext>
                  </a:extLst>
                </p:cNvPr>
                <p:cNvPicPr/>
                <p:nvPr/>
              </p:nvPicPr>
              <p:blipFill>
                <a:blip r:embed="rId756"/>
                <a:stretch>
                  <a:fillRect/>
                </a:stretch>
              </p:blipFill>
              <p:spPr>
                <a:xfrm>
                  <a:off x="7060707" y="6120600"/>
                  <a:ext cx="195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6" name="Freihand 445">
                  <a:extLst>
                    <a:ext uri="{FF2B5EF4-FFF2-40B4-BE49-F238E27FC236}">
                      <a16:creationId xmlns:a16="http://schemas.microsoft.com/office/drawing/2014/main" id="{D7BA243D-960A-4E60-BAFD-15A87F08D93B}"/>
                    </a:ext>
                  </a:extLst>
                </p14:cNvPr>
                <p14:cNvContentPartPr/>
                <p14:nvPr/>
              </p14:nvContentPartPr>
              <p14:xfrm>
                <a:off x="7127667" y="6034200"/>
                <a:ext cx="64080" cy="10080"/>
              </p14:xfrm>
            </p:contentPart>
          </mc:Choice>
          <mc:Fallback>
            <p:pic>
              <p:nvPicPr>
                <p:cNvPr id="446" name="Freihand 445">
                  <a:extLst>
                    <a:ext uri="{FF2B5EF4-FFF2-40B4-BE49-F238E27FC236}">
                      <a16:creationId xmlns:a16="http://schemas.microsoft.com/office/drawing/2014/main" id="{D7BA243D-960A-4E60-BAFD-15A87F08D93B}"/>
                    </a:ext>
                  </a:extLst>
                </p:cNvPr>
                <p:cNvPicPr/>
                <p:nvPr/>
              </p:nvPicPr>
              <p:blipFill>
                <a:blip r:embed="rId758"/>
                <a:stretch>
                  <a:fillRect/>
                </a:stretch>
              </p:blipFill>
              <p:spPr>
                <a:xfrm>
                  <a:off x="7123347" y="6029880"/>
                  <a:ext cx="72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47" name="Freihand 446">
                  <a:extLst>
                    <a:ext uri="{FF2B5EF4-FFF2-40B4-BE49-F238E27FC236}">
                      <a16:creationId xmlns:a16="http://schemas.microsoft.com/office/drawing/2014/main" id="{D10D470E-F00F-4452-B3D1-4F4BF9F5BE65}"/>
                    </a:ext>
                  </a:extLst>
                </p14:cNvPr>
                <p14:cNvContentPartPr/>
                <p14:nvPr/>
              </p14:nvContentPartPr>
              <p14:xfrm>
                <a:off x="7376787" y="6090000"/>
                <a:ext cx="264240" cy="116280"/>
              </p14:xfrm>
            </p:contentPart>
          </mc:Choice>
          <mc:Fallback>
            <p:pic>
              <p:nvPicPr>
                <p:cNvPr id="447" name="Freihand 446">
                  <a:extLst>
                    <a:ext uri="{FF2B5EF4-FFF2-40B4-BE49-F238E27FC236}">
                      <a16:creationId xmlns:a16="http://schemas.microsoft.com/office/drawing/2014/main" id="{D10D470E-F00F-4452-B3D1-4F4BF9F5BE65}"/>
                    </a:ext>
                  </a:extLst>
                </p:cNvPr>
                <p:cNvPicPr/>
                <p:nvPr/>
              </p:nvPicPr>
              <p:blipFill>
                <a:blip r:embed="rId760"/>
                <a:stretch>
                  <a:fillRect/>
                </a:stretch>
              </p:blipFill>
              <p:spPr>
                <a:xfrm>
                  <a:off x="7372467" y="6085680"/>
                  <a:ext cx="272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48" name="Freihand 447">
                  <a:extLst>
                    <a:ext uri="{FF2B5EF4-FFF2-40B4-BE49-F238E27FC236}">
                      <a16:creationId xmlns:a16="http://schemas.microsoft.com/office/drawing/2014/main" id="{A0F97A02-70FC-45C5-9BA5-97FEAB78C10A}"/>
                    </a:ext>
                  </a:extLst>
                </p14:cNvPr>
                <p14:cNvContentPartPr/>
                <p14:nvPr/>
              </p14:nvContentPartPr>
              <p14:xfrm>
                <a:off x="7604307" y="6065160"/>
                <a:ext cx="1800" cy="19440"/>
              </p14:xfrm>
            </p:contentPart>
          </mc:Choice>
          <mc:Fallback>
            <p:pic>
              <p:nvPicPr>
                <p:cNvPr id="448" name="Freihand 447">
                  <a:extLst>
                    <a:ext uri="{FF2B5EF4-FFF2-40B4-BE49-F238E27FC236}">
                      <a16:creationId xmlns:a16="http://schemas.microsoft.com/office/drawing/2014/main" id="{A0F97A02-70FC-45C5-9BA5-97FEAB78C10A}"/>
                    </a:ext>
                  </a:extLst>
                </p:cNvPr>
                <p:cNvPicPr/>
                <p:nvPr/>
              </p:nvPicPr>
              <p:blipFill>
                <a:blip r:embed="rId762"/>
                <a:stretch>
                  <a:fillRect/>
                </a:stretch>
              </p:blipFill>
              <p:spPr>
                <a:xfrm>
                  <a:off x="7599987" y="6060840"/>
                  <a:ext cx="10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49" name="Freihand 448">
                  <a:extLst>
                    <a:ext uri="{FF2B5EF4-FFF2-40B4-BE49-F238E27FC236}">
                      <a16:creationId xmlns:a16="http://schemas.microsoft.com/office/drawing/2014/main" id="{62CAC77C-0618-46E4-AD96-D1CE80A985C4}"/>
                    </a:ext>
                  </a:extLst>
                </p14:cNvPr>
                <p14:cNvContentPartPr/>
                <p14:nvPr/>
              </p14:nvContentPartPr>
              <p14:xfrm>
                <a:off x="7673787" y="6131400"/>
                <a:ext cx="168840" cy="73800"/>
              </p14:xfrm>
            </p:contentPart>
          </mc:Choice>
          <mc:Fallback>
            <p:pic>
              <p:nvPicPr>
                <p:cNvPr id="449" name="Freihand 448">
                  <a:extLst>
                    <a:ext uri="{FF2B5EF4-FFF2-40B4-BE49-F238E27FC236}">
                      <a16:creationId xmlns:a16="http://schemas.microsoft.com/office/drawing/2014/main" id="{62CAC77C-0618-46E4-AD96-D1CE80A985C4}"/>
                    </a:ext>
                  </a:extLst>
                </p:cNvPr>
                <p:cNvPicPr/>
                <p:nvPr/>
              </p:nvPicPr>
              <p:blipFill>
                <a:blip r:embed="rId764"/>
                <a:stretch>
                  <a:fillRect/>
                </a:stretch>
              </p:blipFill>
              <p:spPr>
                <a:xfrm>
                  <a:off x="7669467" y="6127080"/>
                  <a:ext cx="177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0" name="Freihand 449">
                  <a:extLst>
                    <a:ext uri="{FF2B5EF4-FFF2-40B4-BE49-F238E27FC236}">
                      <a16:creationId xmlns:a16="http://schemas.microsoft.com/office/drawing/2014/main" id="{73FAE7DD-BF33-45F7-83BA-2214F99C6922}"/>
                    </a:ext>
                  </a:extLst>
                </p14:cNvPr>
                <p14:cNvContentPartPr/>
                <p14:nvPr/>
              </p14:nvContentPartPr>
              <p14:xfrm>
                <a:off x="7998507" y="6066600"/>
                <a:ext cx="13320" cy="138600"/>
              </p14:xfrm>
            </p:contentPart>
          </mc:Choice>
          <mc:Fallback>
            <p:pic>
              <p:nvPicPr>
                <p:cNvPr id="450" name="Freihand 449">
                  <a:extLst>
                    <a:ext uri="{FF2B5EF4-FFF2-40B4-BE49-F238E27FC236}">
                      <a16:creationId xmlns:a16="http://schemas.microsoft.com/office/drawing/2014/main" id="{73FAE7DD-BF33-45F7-83BA-2214F99C6922}"/>
                    </a:ext>
                  </a:extLst>
                </p:cNvPr>
                <p:cNvPicPr/>
                <p:nvPr/>
              </p:nvPicPr>
              <p:blipFill>
                <a:blip r:embed="rId766"/>
                <a:stretch>
                  <a:fillRect/>
                </a:stretch>
              </p:blipFill>
              <p:spPr>
                <a:xfrm>
                  <a:off x="7994187" y="6062280"/>
                  <a:ext cx="21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1" name="Freihand 450">
                  <a:extLst>
                    <a:ext uri="{FF2B5EF4-FFF2-40B4-BE49-F238E27FC236}">
                      <a16:creationId xmlns:a16="http://schemas.microsoft.com/office/drawing/2014/main" id="{6819925D-996F-4DB1-9477-33AAD2914211}"/>
                    </a:ext>
                  </a:extLst>
                </p14:cNvPr>
                <p14:cNvContentPartPr/>
                <p14:nvPr/>
              </p14:nvContentPartPr>
              <p14:xfrm>
                <a:off x="7877907" y="6025920"/>
                <a:ext cx="212760" cy="34560"/>
              </p14:xfrm>
            </p:contentPart>
          </mc:Choice>
          <mc:Fallback>
            <p:pic>
              <p:nvPicPr>
                <p:cNvPr id="451" name="Freihand 450">
                  <a:extLst>
                    <a:ext uri="{FF2B5EF4-FFF2-40B4-BE49-F238E27FC236}">
                      <a16:creationId xmlns:a16="http://schemas.microsoft.com/office/drawing/2014/main" id="{6819925D-996F-4DB1-9477-33AAD2914211}"/>
                    </a:ext>
                  </a:extLst>
                </p:cNvPr>
                <p:cNvPicPr/>
                <p:nvPr/>
              </p:nvPicPr>
              <p:blipFill>
                <a:blip r:embed="rId768"/>
                <a:stretch>
                  <a:fillRect/>
                </a:stretch>
              </p:blipFill>
              <p:spPr>
                <a:xfrm>
                  <a:off x="7873587" y="6021600"/>
                  <a:ext cx="22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52" name="Freihand 451">
                  <a:extLst>
                    <a:ext uri="{FF2B5EF4-FFF2-40B4-BE49-F238E27FC236}">
                      <a16:creationId xmlns:a16="http://schemas.microsoft.com/office/drawing/2014/main" id="{61E68A45-50FC-43A3-930B-9C41913CB3A0}"/>
                    </a:ext>
                  </a:extLst>
                </p14:cNvPr>
                <p14:cNvContentPartPr/>
                <p14:nvPr/>
              </p14:nvContentPartPr>
              <p14:xfrm>
                <a:off x="8042067" y="6113760"/>
                <a:ext cx="179280" cy="69840"/>
              </p14:xfrm>
            </p:contentPart>
          </mc:Choice>
          <mc:Fallback>
            <p:pic>
              <p:nvPicPr>
                <p:cNvPr id="452" name="Freihand 451">
                  <a:extLst>
                    <a:ext uri="{FF2B5EF4-FFF2-40B4-BE49-F238E27FC236}">
                      <a16:creationId xmlns:a16="http://schemas.microsoft.com/office/drawing/2014/main" id="{61E68A45-50FC-43A3-930B-9C41913CB3A0}"/>
                    </a:ext>
                  </a:extLst>
                </p:cNvPr>
                <p:cNvPicPr/>
                <p:nvPr/>
              </p:nvPicPr>
              <p:blipFill>
                <a:blip r:embed="rId770"/>
                <a:stretch>
                  <a:fillRect/>
                </a:stretch>
              </p:blipFill>
              <p:spPr>
                <a:xfrm>
                  <a:off x="8037747" y="6109440"/>
                  <a:ext cx="187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53" name="Freihand 452">
                  <a:extLst>
                    <a:ext uri="{FF2B5EF4-FFF2-40B4-BE49-F238E27FC236}">
                      <a16:creationId xmlns:a16="http://schemas.microsoft.com/office/drawing/2014/main" id="{FEAD5A6C-D388-453E-946C-00A4EAF8EA95}"/>
                    </a:ext>
                  </a:extLst>
                </p14:cNvPr>
                <p14:cNvContentPartPr/>
                <p14:nvPr/>
              </p14:nvContentPartPr>
              <p14:xfrm>
                <a:off x="8229627" y="6104400"/>
                <a:ext cx="97200" cy="54720"/>
              </p14:xfrm>
            </p:contentPart>
          </mc:Choice>
          <mc:Fallback>
            <p:pic>
              <p:nvPicPr>
                <p:cNvPr id="453" name="Freihand 452">
                  <a:extLst>
                    <a:ext uri="{FF2B5EF4-FFF2-40B4-BE49-F238E27FC236}">
                      <a16:creationId xmlns:a16="http://schemas.microsoft.com/office/drawing/2014/main" id="{FEAD5A6C-D388-453E-946C-00A4EAF8EA95}"/>
                    </a:ext>
                  </a:extLst>
                </p:cNvPr>
                <p:cNvPicPr/>
                <p:nvPr/>
              </p:nvPicPr>
              <p:blipFill>
                <a:blip r:embed="rId772"/>
                <a:stretch>
                  <a:fillRect/>
                </a:stretch>
              </p:blipFill>
              <p:spPr>
                <a:xfrm>
                  <a:off x="8225307" y="6100080"/>
                  <a:ext cx="105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54" name="Freihand 453">
                  <a:extLst>
                    <a:ext uri="{FF2B5EF4-FFF2-40B4-BE49-F238E27FC236}">
                      <a16:creationId xmlns:a16="http://schemas.microsoft.com/office/drawing/2014/main" id="{7D5431D7-77CE-4E02-AEAB-368F8AF395D2}"/>
                    </a:ext>
                  </a:extLst>
                </p14:cNvPr>
                <p14:cNvContentPartPr/>
                <p14:nvPr/>
              </p14:nvContentPartPr>
              <p14:xfrm>
                <a:off x="8353467" y="5984880"/>
                <a:ext cx="150840" cy="185400"/>
              </p14:xfrm>
            </p:contentPart>
          </mc:Choice>
          <mc:Fallback>
            <p:pic>
              <p:nvPicPr>
                <p:cNvPr id="454" name="Freihand 453">
                  <a:extLst>
                    <a:ext uri="{FF2B5EF4-FFF2-40B4-BE49-F238E27FC236}">
                      <a16:creationId xmlns:a16="http://schemas.microsoft.com/office/drawing/2014/main" id="{7D5431D7-77CE-4E02-AEAB-368F8AF395D2}"/>
                    </a:ext>
                  </a:extLst>
                </p:cNvPr>
                <p:cNvPicPr/>
                <p:nvPr/>
              </p:nvPicPr>
              <p:blipFill>
                <a:blip r:embed="rId774"/>
                <a:stretch>
                  <a:fillRect/>
                </a:stretch>
              </p:blipFill>
              <p:spPr>
                <a:xfrm>
                  <a:off x="8349147" y="5980560"/>
                  <a:ext cx="159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308" name="Freihand 307">
                  <a:extLst>
                    <a:ext uri="{FF2B5EF4-FFF2-40B4-BE49-F238E27FC236}">
                      <a16:creationId xmlns:a16="http://schemas.microsoft.com/office/drawing/2014/main" id="{506A0D36-7C2C-41AC-AAAB-5909C32C2BAA}"/>
                    </a:ext>
                  </a:extLst>
                </p14:cNvPr>
                <p14:cNvContentPartPr/>
                <p14:nvPr/>
              </p14:nvContentPartPr>
              <p14:xfrm>
                <a:off x="2661867" y="5833320"/>
                <a:ext cx="31680" cy="136440"/>
              </p14:xfrm>
            </p:contentPart>
          </mc:Choice>
          <mc:Fallback>
            <p:pic>
              <p:nvPicPr>
                <p:cNvPr id="308" name="Freihand 307">
                  <a:extLst>
                    <a:ext uri="{FF2B5EF4-FFF2-40B4-BE49-F238E27FC236}">
                      <a16:creationId xmlns:a16="http://schemas.microsoft.com/office/drawing/2014/main" id="{506A0D36-7C2C-41AC-AAAB-5909C32C2BAA}"/>
                    </a:ext>
                  </a:extLst>
                </p:cNvPr>
                <p:cNvPicPr/>
                <p:nvPr/>
              </p:nvPicPr>
              <p:blipFill>
                <a:blip r:embed="rId776"/>
                <a:stretch>
                  <a:fillRect/>
                </a:stretch>
              </p:blipFill>
              <p:spPr>
                <a:xfrm>
                  <a:off x="2657547" y="5829000"/>
                  <a:ext cx="40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309" name="Freihand 308">
                  <a:extLst>
                    <a:ext uri="{FF2B5EF4-FFF2-40B4-BE49-F238E27FC236}">
                      <a16:creationId xmlns:a16="http://schemas.microsoft.com/office/drawing/2014/main" id="{9D53D5FE-A34E-4B92-980F-6D220AE3E691}"/>
                    </a:ext>
                  </a:extLst>
                </p14:cNvPr>
                <p14:cNvContentPartPr/>
                <p14:nvPr/>
              </p14:nvContentPartPr>
              <p14:xfrm>
                <a:off x="2625507" y="5825760"/>
                <a:ext cx="130320" cy="141120"/>
              </p14:xfrm>
            </p:contentPart>
          </mc:Choice>
          <mc:Fallback>
            <p:pic>
              <p:nvPicPr>
                <p:cNvPr id="309" name="Freihand 308">
                  <a:extLst>
                    <a:ext uri="{FF2B5EF4-FFF2-40B4-BE49-F238E27FC236}">
                      <a16:creationId xmlns:a16="http://schemas.microsoft.com/office/drawing/2014/main" id="{9D53D5FE-A34E-4B92-980F-6D220AE3E691}"/>
                    </a:ext>
                  </a:extLst>
                </p:cNvPr>
                <p:cNvPicPr/>
                <p:nvPr/>
              </p:nvPicPr>
              <p:blipFill>
                <a:blip r:embed="rId778"/>
                <a:stretch>
                  <a:fillRect/>
                </a:stretch>
              </p:blipFill>
              <p:spPr>
                <a:xfrm>
                  <a:off x="2621187" y="5821440"/>
                  <a:ext cx="138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56" name="Freihand 455">
                  <a:extLst>
                    <a:ext uri="{FF2B5EF4-FFF2-40B4-BE49-F238E27FC236}">
                      <a16:creationId xmlns:a16="http://schemas.microsoft.com/office/drawing/2014/main" id="{A83D1EB2-B1F1-42C7-BEA6-16A3C49960E3}"/>
                    </a:ext>
                  </a:extLst>
                </p14:cNvPr>
                <p14:cNvContentPartPr/>
                <p14:nvPr/>
              </p14:nvContentPartPr>
              <p14:xfrm>
                <a:off x="2509947" y="6411480"/>
                <a:ext cx="208080" cy="13320"/>
              </p14:xfrm>
            </p:contentPart>
          </mc:Choice>
          <mc:Fallback>
            <p:pic>
              <p:nvPicPr>
                <p:cNvPr id="456" name="Freihand 455">
                  <a:extLst>
                    <a:ext uri="{FF2B5EF4-FFF2-40B4-BE49-F238E27FC236}">
                      <a16:creationId xmlns:a16="http://schemas.microsoft.com/office/drawing/2014/main" id="{A83D1EB2-B1F1-42C7-BEA6-16A3C49960E3}"/>
                    </a:ext>
                  </a:extLst>
                </p:cNvPr>
                <p:cNvPicPr/>
                <p:nvPr/>
              </p:nvPicPr>
              <p:blipFill>
                <a:blip r:embed="rId780"/>
                <a:stretch>
                  <a:fillRect/>
                </a:stretch>
              </p:blipFill>
              <p:spPr>
                <a:xfrm>
                  <a:off x="2505627" y="6407160"/>
                  <a:ext cx="21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57" name="Freihand 456">
                  <a:extLst>
                    <a:ext uri="{FF2B5EF4-FFF2-40B4-BE49-F238E27FC236}">
                      <a16:creationId xmlns:a16="http://schemas.microsoft.com/office/drawing/2014/main" id="{A73D9290-BB9C-4461-A824-055BBA9DC2FF}"/>
                    </a:ext>
                  </a:extLst>
                </p14:cNvPr>
                <p14:cNvContentPartPr/>
                <p14:nvPr/>
              </p14:nvContentPartPr>
              <p14:xfrm>
                <a:off x="2486907" y="6458280"/>
                <a:ext cx="195840" cy="18000"/>
              </p14:xfrm>
            </p:contentPart>
          </mc:Choice>
          <mc:Fallback>
            <p:pic>
              <p:nvPicPr>
                <p:cNvPr id="457" name="Freihand 456">
                  <a:extLst>
                    <a:ext uri="{FF2B5EF4-FFF2-40B4-BE49-F238E27FC236}">
                      <a16:creationId xmlns:a16="http://schemas.microsoft.com/office/drawing/2014/main" id="{A73D9290-BB9C-4461-A824-055BBA9DC2FF}"/>
                    </a:ext>
                  </a:extLst>
                </p:cNvPr>
                <p:cNvPicPr/>
                <p:nvPr/>
              </p:nvPicPr>
              <p:blipFill>
                <a:blip r:embed="rId782"/>
                <a:stretch>
                  <a:fillRect/>
                </a:stretch>
              </p:blipFill>
              <p:spPr>
                <a:xfrm>
                  <a:off x="2482587" y="6453960"/>
                  <a:ext cx="204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58" name="Freihand 457">
                  <a:extLst>
                    <a:ext uri="{FF2B5EF4-FFF2-40B4-BE49-F238E27FC236}">
                      <a16:creationId xmlns:a16="http://schemas.microsoft.com/office/drawing/2014/main" id="{B77BD0E6-58BD-4A5A-8679-39C6EB9F1C11}"/>
                    </a:ext>
                  </a:extLst>
                </p14:cNvPr>
                <p14:cNvContentPartPr/>
                <p14:nvPr/>
              </p14:nvContentPartPr>
              <p14:xfrm>
                <a:off x="2689947" y="6331920"/>
                <a:ext cx="135720" cy="186120"/>
              </p14:xfrm>
            </p:contentPart>
          </mc:Choice>
          <mc:Fallback>
            <p:pic>
              <p:nvPicPr>
                <p:cNvPr id="458" name="Freihand 457">
                  <a:extLst>
                    <a:ext uri="{FF2B5EF4-FFF2-40B4-BE49-F238E27FC236}">
                      <a16:creationId xmlns:a16="http://schemas.microsoft.com/office/drawing/2014/main" id="{B77BD0E6-58BD-4A5A-8679-39C6EB9F1C11}"/>
                    </a:ext>
                  </a:extLst>
                </p:cNvPr>
                <p:cNvPicPr/>
                <p:nvPr/>
              </p:nvPicPr>
              <p:blipFill>
                <a:blip r:embed="rId784"/>
                <a:stretch>
                  <a:fillRect/>
                </a:stretch>
              </p:blipFill>
              <p:spPr>
                <a:xfrm>
                  <a:off x="2685627" y="6327600"/>
                  <a:ext cx="144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59" name="Freihand 458">
                  <a:extLst>
                    <a:ext uri="{FF2B5EF4-FFF2-40B4-BE49-F238E27FC236}">
                      <a16:creationId xmlns:a16="http://schemas.microsoft.com/office/drawing/2014/main" id="{7FD15960-51AD-46E9-8575-E8F77862ECFD}"/>
                    </a:ext>
                  </a:extLst>
                </p14:cNvPr>
                <p14:cNvContentPartPr/>
                <p14:nvPr/>
              </p14:nvContentPartPr>
              <p14:xfrm>
                <a:off x="2946267" y="6189720"/>
                <a:ext cx="167760" cy="240120"/>
              </p14:xfrm>
            </p:contentPart>
          </mc:Choice>
          <mc:Fallback>
            <p:pic>
              <p:nvPicPr>
                <p:cNvPr id="459" name="Freihand 458">
                  <a:extLst>
                    <a:ext uri="{FF2B5EF4-FFF2-40B4-BE49-F238E27FC236}">
                      <a16:creationId xmlns:a16="http://schemas.microsoft.com/office/drawing/2014/main" id="{7FD15960-51AD-46E9-8575-E8F77862ECFD}"/>
                    </a:ext>
                  </a:extLst>
                </p:cNvPr>
                <p:cNvPicPr/>
                <p:nvPr/>
              </p:nvPicPr>
              <p:blipFill>
                <a:blip r:embed="rId786"/>
                <a:stretch>
                  <a:fillRect/>
                </a:stretch>
              </p:blipFill>
              <p:spPr>
                <a:xfrm>
                  <a:off x="2941947" y="6185400"/>
                  <a:ext cx="176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0" name="Freihand 459">
                  <a:extLst>
                    <a:ext uri="{FF2B5EF4-FFF2-40B4-BE49-F238E27FC236}">
                      <a16:creationId xmlns:a16="http://schemas.microsoft.com/office/drawing/2014/main" id="{C34C7D48-1580-4F46-92C5-37928CFED5CA}"/>
                    </a:ext>
                  </a:extLst>
                </p14:cNvPr>
                <p14:cNvContentPartPr/>
                <p14:nvPr/>
              </p14:nvContentPartPr>
              <p14:xfrm>
                <a:off x="3155787" y="6173880"/>
                <a:ext cx="217440" cy="205560"/>
              </p14:xfrm>
            </p:contentPart>
          </mc:Choice>
          <mc:Fallback>
            <p:pic>
              <p:nvPicPr>
                <p:cNvPr id="460" name="Freihand 459">
                  <a:extLst>
                    <a:ext uri="{FF2B5EF4-FFF2-40B4-BE49-F238E27FC236}">
                      <a16:creationId xmlns:a16="http://schemas.microsoft.com/office/drawing/2014/main" id="{C34C7D48-1580-4F46-92C5-37928CFED5CA}"/>
                    </a:ext>
                  </a:extLst>
                </p:cNvPr>
                <p:cNvPicPr/>
                <p:nvPr/>
              </p:nvPicPr>
              <p:blipFill>
                <a:blip r:embed="rId788"/>
                <a:stretch>
                  <a:fillRect/>
                </a:stretch>
              </p:blipFill>
              <p:spPr>
                <a:xfrm>
                  <a:off x="3151467" y="6169560"/>
                  <a:ext cx="2260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1" name="Freihand 460">
                  <a:extLst>
                    <a:ext uri="{FF2B5EF4-FFF2-40B4-BE49-F238E27FC236}">
                      <a16:creationId xmlns:a16="http://schemas.microsoft.com/office/drawing/2014/main" id="{F2DE71E5-054B-4E18-9CC8-1F7913A1BAC2}"/>
                    </a:ext>
                  </a:extLst>
                </p14:cNvPr>
                <p14:cNvContentPartPr/>
                <p14:nvPr/>
              </p14:nvContentPartPr>
              <p14:xfrm>
                <a:off x="3394827" y="6178200"/>
                <a:ext cx="140400" cy="169560"/>
              </p14:xfrm>
            </p:contentPart>
          </mc:Choice>
          <mc:Fallback>
            <p:pic>
              <p:nvPicPr>
                <p:cNvPr id="461" name="Freihand 460">
                  <a:extLst>
                    <a:ext uri="{FF2B5EF4-FFF2-40B4-BE49-F238E27FC236}">
                      <a16:creationId xmlns:a16="http://schemas.microsoft.com/office/drawing/2014/main" id="{F2DE71E5-054B-4E18-9CC8-1F7913A1BAC2}"/>
                    </a:ext>
                  </a:extLst>
                </p:cNvPr>
                <p:cNvPicPr/>
                <p:nvPr/>
              </p:nvPicPr>
              <p:blipFill>
                <a:blip r:embed="rId790"/>
                <a:stretch>
                  <a:fillRect/>
                </a:stretch>
              </p:blipFill>
              <p:spPr>
                <a:xfrm>
                  <a:off x="3390507" y="6173880"/>
                  <a:ext cx="149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3" name="Freihand 462">
                  <a:extLst>
                    <a:ext uri="{FF2B5EF4-FFF2-40B4-BE49-F238E27FC236}">
                      <a16:creationId xmlns:a16="http://schemas.microsoft.com/office/drawing/2014/main" id="{92A3A56F-AF66-4748-B404-E6784155150F}"/>
                    </a:ext>
                  </a:extLst>
                </p14:cNvPr>
                <p14:cNvContentPartPr/>
                <p14:nvPr/>
              </p14:nvContentPartPr>
              <p14:xfrm>
                <a:off x="3693987" y="6203040"/>
                <a:ext cx="493920" cy="118800"/>
              </p14:xfrm>
            </p:contentPart>
          </mc:Choice>
          <mc:Fallback>
            <p:pic>
              <p:nvPicPr>
                <p:cNvPr id="463" name="Freihand 462">
                  <a:extLst>
                    <a:ext uri="{FF2B5EF4-FFF2-40B4-BE49-F238E27FC236}">
                      <a16:creationId xmlns:a16="http://schemas.microsoft.com/office/drawing/2014/main" id="{92A3A56F-AF66-4748-B404-E6784155150F}"/>
                    </a:ext>
                  </a:extLst>
                </p:cNvPr>
                <p:cNvPicPr/>
                <p:nvPr/>
              </p:nvPicPr>
              <p:blipFill>
                <a:blip r:embed="rId792"/>
                <a:stretch>
                  <a:fillRect/>
                </a:stretch>
              </p:blipFill>
              <p:spPr>
                <a:xfrm>
                  <a:off x="3689667" y="6198720"/>
                  <a:ext cx="502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64" name="Freihand 463">
                  <a:extLst>
                    <a:ext uri="{FF2B5EF4-FFF2-40B4-BE49-F238E27FC236}">
                      <a16:creationId xmlns:a16="http://schemas.microsoft.com/office/drawing/2014/main" id="{71B39F7C-2FF3-44AC-B6AC-4786C510BFF0}"/>
                    </a:ext>
                  </a:extLst>
                </p14:cNvPr>
                <p14:cNvContentPartPr/>
                <p14:nvPr/>
              </p14:nvContentPartPr>
              <p14:xfrm>
                <a:off x="4178907" y="6107280"/>
                <a:ext cx="24120" cy="36000"/>
              </p14:xfrm>
            </p:contentPart>
          </mc:Choice>
          <mc:Fallback>
            <p:pic>
              <p:nvPicPr>
                <p:cNvPr id="464" name="Freihand 463">
                  <a:extLst>
                    <a:ext uri="{FF2B5EF4-FFF2-40B4-BE49-F238E27FC236}">
                      <a16:creationId xmlns:a16="http://schemas.microsoft.com/office/drawing/2014/main" id="{71B39F7C-2FF3-44AC-B6AC-4786C510BFF0}"/>
                    </a:ext>
                  </a:extLst>
                </p:cNvPr>
                <p:cNvPicPr/>
                <p:nvPr/>
              </p:nvPicPr>
              <p:blipFill>
                <a:blip r:embed="rId794"/>
                <a:stretch>
                  <a:fillRect/>
                </a:stretch>
              </p:blipFill>
              <p:spPr>
                <a:xfrm>
                  <a:off x="4174587" y="6102960"/>
                  <a:ext cx="32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65" name="Freihand 464">
                  <a:extLst>
                    <a:ext uri="{FF2B5EF4-FFF2-40B4-BE49-F238E27FC236}">
                      <a16:creationId xmlns:a16="http://schemas.microsoft.com/office/drawing/2014/main" id="{D78C59CB-D432-4178-A99F-704C26BF8A2D}"/>
                    </a:ext>
                  </a:extLst>
                </p14:cNvPr>
                <p14:cNvContentPartPr/>
                <p14:nvPr/>
              </p14:nvContentPartPr>
              <p14:xfrm>
                <a:off x="4227507" y="6093960"/>
                <a:ext cx="168840" cy="220680"/>
              </p14:xfrm>
            </p:contentPart>
          </mc:Choice>
          <mc:Fallback>
            <p:pic>
              <p:nvPicPr>
                <p:cNvPr id="465" name="Freihand 464">
                  <a:extLst>
                    <a:ext uri="{FF2B5EF4-FFF2-40B4-BE49-F238E27FC236}">
                      <a16:creationId xmlns:a16="http://schemas.microsoft.com/office/drawing/2014/main" id="{D78C59CB-D432-4178-A99F-704C26BF8A2D}"/>
                    </a:ext>
                  </a:extLst>
                </p:cNvPr>
                <p:cNvPicPr/>
                <p:nvPr/>
              </p:nvPicPr>
              <p:blipFill>
                <a:blip r:embed="rId796"/>
                <a:stretch>
                  <a:fillRect/>
                </a:stretch>
              </p:blipFill>
              <p:spPr>
                <a:xfrm>
                  <a:off x="4223187" y="6089640"/>
                  <a:ext cx="177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66" name="Freihand 465">
                  <a:extLst>
                    <a:ext uri="{FF2B5EF4-FFF2-40B4-BE49-F238E27FC236}">
                      <a16:creationId xmlns:a16="http://schemas.microsoft.com/office/drawing/2014/main" id="{65347EDA-AE99-4330-9077-BFFBF27256A1}"/>
                    </a:ext>
                  </a:extLst>
                </p14:cNvPr>
                <p14:cNvContentPartPr/>
                <p14:nvPr/>
              </p14:nvContentPartPr>
              <p14:xfrm>
                <a:off x="4444227" y="6096840"/>
                <a:ext cx="127800" cy="141120"/>
              </p14:xfrm>
            </p:contentPart>
          </mc:Choice>
          <mc:Fallback>
            <p:pic>
              <p:nvPicPr>
                <p:cNvPr id="466" name="Freihand 465">
                  <a:extLst>
                    <a:ext uri="{FF2B5EF4-FFF2-40B4-BE49-F238E27FC236}">
                      <a16:creationId xmlns:a16="http://schemas.microsoft.com/office/drawing/2014/main" id="{65347EDA-AE99-4330-9077-BFFBF27256A1}"/>
                    </a:ext>
                  </a:extLst>
                </p:cNvPr>
                <p:cNvPicPr/>
                <p:nvPr/>
              </p:nvPicPr>
              <p:blipFill>
                <a:blip r:embed="rId798"/>
                <a:stretch>
                  <a:fillRect/>
                </a:stretch>
              </p:blipFill>
              <p:spPr>
                <a:xfrm>
                  <a:off x="4439907" y="6092520"/>
                  <a:ext cx="136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67" name="Freihand 466">
                  <a:extLst>
                    <a:ext uri="{FF2B5EF4-FFF2-40B4-BE49-F238E27FC236}">
                      <a16:creationId xmlns:a16="http://schemas.microsoft.com/office/drawing/2014/main" id="{EA4159F6-206F-4006-A93A-DDC8C618400F}"/>
                    </a:ext>
                  </a:extLst>
                </p14:cNvPr>
                <p14:cNvContentPartPr/>
                <p14:nvPr/>
              </p14:nvContentPartPr>
              <p14:xfrm>
                <a:off x="4598307" y="6066600"/>
                <a:ext cx="102960" cy="177480"/>
              </p14:xfrm>
            </p:contentPart>
          </mc:Choice>
          <mc:Fallback>
            <p:pic>
              <p:nvPicPr>
                <p:cNvPr id="467" name="Freihand 466">
                  <a:extLst>
                    <a:ext uri="{FF2B5EF4-FFF2-40B4-BE49-F238E27FC236}">
                      <a16:creationId xmlns:a16="http://schemas.microsoft.com/office/drawing/2014/main" id="{EA4159F6-206F-4006-A93A-DDC8C618400F}"/>
                    </a:ext>
                  </a:extLst>
                </p:cNvPr>
                <p:cNvPicPr/>
                <p:nvPr/>
              </p:nvPicPr>
              <p:blipFill>
                <a:blip r:embed="rId800"/>
                <a:stretch>
                  <a:fillRect/>
                </a:stretch>
              </p:blipFill>
              <p:spPr>
                <a:xfrm>
                  <a:off x="4593987" y="6062280"/>
                  <a:ext cx="111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68" name="Freihand 467">
                  <a:extLst>
                    <a:ext uri="{FF2B5EF4-FFF2-40B4-BE49-F238E27FC236}">
                      <a16:creationId xmlns:a16="http://schemas.microsoft.com/office/drawing/2014/main" id="{8E046DD8-8F3F-4E32-A15B-FEFF2E22C3E1}"/>
                    </a:ext>
                  </a:extLst>
                </p14:cNvPr>
                <p14:cNvContentPartPr/>
                <p14:nvPr/>
              </p14:nvContentPartPr>
              <p14:xfrm>
                <a:off x="4843827" y="6068760"/>
                <a:ext cx="146160" cy="147240"/>
              </p14:xfrm>
            </p:contentPart>
          </mc:Choice>
          <mc:Fallback>
            <p:pic>
              <p:nvPicPr>
                <p:cNvPr id="468" name="Freihand 467">
                  <a:extLst>
                    <a:ext uri="{FF2B5EF4-FFF2-40B4-BE49-F238E27FC236}">
                      <a16:creationId xmlns:a16="http://schemas.microsoft.com/office/drawing/2014/main" id="{8E046DD8-8F3F-4E32-A15B-FEFF2E22C3E1}"/>
                    </a:ext>
                  </a:extLst>
                </p:cNvPr>
                <p:cNvPicPr/>
                <p:nvPr/>
              </p:nvPicPr>
              <p:blipFill>
                <a:blip r:embed="rId802"/>
                <a:stretch>
                  <a:fillRect/>
                </a:stretch>
              </p:blipFill>
              <p:spPr>
                <a:xfrm>
                  <a:off x="4839507" y="6064440"/>
                  <a:ext cx="154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69" name="Freihand 468">
                  <a:extLst>
                    <a:ext uri="{FF2B5EF4-FFF2-40B4-BE49-F238E27FC236}">
                      <a16:creationId xmlns:a16="http://schemas.microsoft.com/office/drawing/2014/main" id="{B6891614-542D-4D8B-81C2-3EAAC86DB25F}"/>
                    </a:ext>
                  </a:extLst>
                </p14:cNvPr>
                <p14:cNvContentPartPr/>
                <p14:nvPr/>
              </p14:nvContentPartPr>
              <p14:xfrm>
                <a:off x="4985307" y="6041400"/>
                <a:ext cx="406800" cy="160560"/>
              </p14:xfrm>
            </p:contentPart>
          </mc:Choice>
          <mc:Fallback>
            <p:pic>
              <p:nvPicPr>
                <p:cNvPr id="469" name="Freihand 468">
                  <a:extLst>
                    <a:ext uri="{FF2B5EF4-FFF2-40B4-BE49-F238E27FC236}">
                      <a16:creationId xmlns:a16="http://schemas.microsoft.com/office/drawing/2014/main" id="{B6891614-542D-4D8B-81C2-3EAAC86DB25F}"/>
                    </a:ext>
                  </a:extLst>
                </p:cNvPr>
                <p:cNvPicPr/>
                <p:nvPr/>
              </p:nvPicPr>
              <p:blipFill>
                <a:blip r:embed="rId804"/>
                <a:stretch>
                  <a:fillRect/>
                </a:stretch>
              </p:blipFill>
              <p:spPr>
                <a:xfrm>
                  <a:off x="4980987" y="6037080"/>
                  <a:ext cx="415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0" name="Freihand 469">
                  <a:extLst>
                    <a:ext uri="{FF2B5EF4-FFF2-40B4-BE49-F238E27FC236}">
                      <a16:creationId xmlns:a16="http://schemas.microsoft.com/office/drawing/2014/main" id="{5DD5E48E-ED43-4C15-984E-7F4914607C25}"/>
                    </a:ext>
                  </a:extLst>
                </p14:cNvPr>
                <p14:cNvContentPartPr/>
                <p14:nvPr/>
              </p14:nvContentPartPr>
              <p14:xfrm>
                <a:off x="5266467" y="5978400"/>
                <a:ext cx="360" cy="8280"/>
              </p14:xfrm>
            </p:contentPart>
          </mc:Choice>
          <mc:Fallback>
            <p:pic>
              <p:nvPicPr>
                <p:cNvPr id="470" name="Freihand 469">
                  <a:extLst>
                    <a:ext uri="{FF2B5EF4-FFF2-40B4-BE49-F238E27FC236}">
                      <a16:creationId xmlns:a16="http://schemas.microsoft.com/office/drawing/2014/main" id="{5DD5E48E-ED43-4C15-984E-7F4914607C25}"/>
                    </a:ext>
                  </a:extLst>
                </p:cNvPr>
                <p:cNvPicPr/>
                <p:nvPr/>
              </p:nvPicPr>
              <p:blipFill>
                <a:blip r:embed="rId806"/>
                <a:stretch>
                  <a:fillRect/>
                </a:stretch>
              </p:blipFill>
              <p:spPr>
                <a:xfrm>
                  <a:off x="5262147" y="5974080"/>
                  <a:ext cx="9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2" name="Freihand 471">
                  <a:extLst>
                    <a:ext uri="{FF2B5EF4-FFF2-40B4-BE49-F238E27FC236}">
                      <a16:creationId xmlns:a16="http://schemas.microsoft.com/office/drawing/2014/main" id="{BD11938F-25A7-464C-9508-4730ADDBB22E}"/>
                    </a:ext>
                  </a:extLst>
                </p14:cNvPr>
                <p14:cNvContentPartPr/>
                <p14:nvPr/>
              </p14:nvContentPartPr>
              <p14:xfrm>
                <a:off x="5545107" y="6097200"/>
                <a:ext cx="344880" cy="175680"/>
              </p14:xfrm>
            </p:contentPart>
          </mc:Choice>
          <mc:Fallback>
            <p:pic>
              <p:nvPicPr>
                <p:cNvPr id="472" name="Freihand 471">
                  <a:extLst>
                    <a:ext uri="{FF2B5EF4-FFF2-40B4-BE49-F238E27FC236}">
                      <a16:creationId xmlns:a16="http://schemas.microsoft.com/office/drawing/2014/main" id="{BD11938F-25A7-464C-9508-4730ADDBB22E}"/>
                    </a:ext>
                  </a:extLst>
                </p:cNvPr>
                <p:cNvPicPr/>
                <p:nvPr/>
              </p:nvPicPr>
              <p:blipFill>
                <a:blip r:embed="rId808"/>
                <a:stretch>
                  <a:fillRect/>
                </a:stretch>
              </p:blipFill>
              <p:spPr>
                <a:xfrm>
                  <a:off x="5540787" y="6092880"/>
                  <a:ext cx="353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73" name="Freihand 472">
                  <a:extLst>
                    <a:ext uri="{FF2B5EF4-FFF2-40B4-BE49-F238E27FC236}">
                      <a16:creationId xmlns:a16="http://schemas.microsoft.com/office/drawing/2014/main" id="{53CC506A-A5CC-4637-A7F2-0A3E84C2582D}"/>
                    </a:ext>
                  </a:extLst>
                </p14:cNvPr>
                <p14:cNvContentPartPr/>
                <p14:nvPr/>
              </p14:nvContentPartPr>
              <p14:xfrm>
                <a:off x="5945787" y="6018360"/>
                <a:ext cx="120240" cy="118800"/>
              </p14:xfrm>
            </p:contentPart>
          </mc:Choice>
          <mc:Fallback>
            <p:pic>
              <p:nvPicPr>
                <p:cNvPr id="473" name="Freihand 472">
                  <a:extLst>
                    <a:ext uri="{FF2B5EF4-FFF2-40B4-BE49-F238E27FC236}">
                      <a16:creationId xmlns:a16="http://schemas.microsoft.com/office/drawing/2014/main" id="{53CC506A-A5CC-4637-A7F2-0A3E84C2582D}"/>
                    </a:ext>
                  </a:extLst>
                </p:cNvPr>
                <p:cNvPicPr/>
                <p:nvPr/>
              </p:nvPicPr>
              <p:blipFill>
                <a:blip r:embed="rId810"/>
                <a:stretch>
                  <a:fillRect/>
                </a:stretch>
              </p:blipFill>
              <p:spPr>
                <a:xfrm>
                  <a:off x="5941467" y="6014040"/>
                  <a:ext cx="128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74" name="Freihand 473">
                  <a:extLst>
                    <a:ext uri="{FF2B5EF4-FFF2-40B4-BE49-F238E27FC236}">
                      <a16:creationId xmlns:a16="http://schemas.microsoft.com/office/drawing/2014/main" id="{5FF766D3-4C48-413C-98BD-A8D75A8F5F57}"/>
                    </a:ext>
                  </a:extLst>
                </p14:cNvPr>
                <p14:cNvContentPartPr/>
                <p14:nvPr/>
              </p14:nvContentPartPr>
              <p14:xfrm>
                <a:off x="6057027" y="6036000"/>
                <a:ext cx="77040" cy="93240"/>
              </p14:xfrm>
            </p:contentPart>
          </mc:Choice>
          <mc:Fallback>
            <p:pic>
              <p:nvPicPr>
                <p:cNvPr id="474" name="Freihand 473">
                  <a:extLst>
                    <a:ext uri="{FF2B5EF4-FFF2-40B4-BE49-F238E27FC236}">
                      <a16:creationId xmlns:a16="http://schemas.microsoft.com/office/drawing/2014/main" id="{5FF766D3-4C48-413C-98BD-A8D75A8F5F57}"/>
                    </a:ext>
                  </a:extLst>
                </p:cNvPr>
                <p:cNvPicPr/>
                <p:nvPr/>
              </p:nvPicPr>
              <p:blipFill>
                <a:blip r:embed="rId812"/>
                <a:stretch>
                  <a:fillRect/>
                </a:stretch>
              </p:blipFill>
              <p:spPr>
                <a:xfrm>
                  <a:off x="6052707" y="6031680"/>
                  <a:ext cx="85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75" name="Freihand 474">
                  <a:extLst>
                    <a:ext uri="{FF2B5EF4-FFF2-40B4-BE49-F238E27FC236}">
                      <a16:creationId xmlns:a16="http://schemas.microsoft.com/office/drawing/2014/main" id="{15CC1D6A-4CB0-4BFE-9AB0-B3CDD483B4F0}"/>
                    </a:ext>
                  </a:extLst>
                </p14:cNvPr>
                <p14:cNvContentPartPr/>
                <p14:nvPr/>
              </p14:nvContentPartPr>
              <p14:xfrm>
                <a:off x="6146667" y="6056520"/>
                <a:ext cx="68760" cy="77400"/>
              </p14:xfrm>
            </p:contentPart>
          </mc:Choice>
          <mc:Fallback>
            <p:pic>
              <p:nvPicPr>
                <p:cNvPr id="475" name="Freihand 474">
                  <a:extLst>
                    <a:ext uri="{FF2B5EF4-FFF2-40B4-BE49-F238E27FC236}">
                      <a16:creationId xmlns:a16="http://schemas.microsoft.com/office/drawing/2014/main" id="{15CC1D6A-4CB0-4BFE-9AB0-B3CDD483B4F0}"/>
                    </a:ext>
                  </a:extLst>
                </p:cNvPr>
                <p:cNvPicPr/>
                <p:nvPr/>
              </p:nvPicPr>
              <p:blipFill>
                <a:blip r:embed="rId814"/>
                <a:stretch>
                  <a:fillRect/>
                </a:stretch>
              </p:blipFill>
              <p:spPr>
                <a:xfrm>
                  <a:off x="6142347" y="6052200"/>
                  <a:ext cx="77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76" name="Freihand 475">
                  <a:extLst>
                    <a:ext uri="{FF2B5EF4-FFF2-40B4-BE49-F238E27FC236}">
                      <a16:creationId xmlns:a16="http://schemas.microsoft.com/office/drawing/2014/main" id="{0EE5291F-763D-4EB9-977C-0B2FA67E7C49}"/>
                    </a:ext>
                  </a:extLst>
                </p14:cNvPr>
                <p14:cNvContentPartPr/>
                <p14:nvPr/>
              </p14:nvContentPartPr>
              <p14:xfrm>
                <a:off x="6266547" y="5958960"/>
                <a:ext cx="99720" cy="144360"/>
              </p14:xfrm>
            </p:contentPart>
          </mc:Choice>
          <mc:Fallback>
            <p:pic>
              <p:nvPicPr>
                <p:cNvPr id="476" name="Freihand 475">
                  <a:extLst>
                    <a:ext uri="{FF2B5EF4-FFF2-40B4-BE49-F238E27FC236}">
                      <a16:creationId xmlns:a16="http://schemas.microsoft.com/office/drawing/2014/main" id="{0EE5291F-763D-4EB9-977C-0B2FA67E7C49}"/>
                    </a:ext>
                  </a:extLst>
                </p:cNvPr>
                <p:cNvPicPr/>
                <p:nvPr/>
              </p:nvPicPr>
              <p:blipFill>
                <a:blip r:embed="rId816"/>
                <a:stretch>
                  <a:fillRect/>
                </a:stretch>
              </p:blipFill>
              <p:spPr>
                <a:xfrm>
                  <a:off x="6262227" y="5954640"/>
                  <a:ext cx="108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77" name="Freihand 476">
                  <a:extLst>
                    <a:ext uri="{FF2B5EF4-FFF2-40B4-BE49-F238E27FC236}">
                      <a16:creationId xmlns:a16="http://schemas.microsoft.com/office/drawing/2014/main" id="{D5865858-8147-4525-A078-4291CCCE575E}"/>
                    </a:ext>
                  </a:extLst>
                </p14:cNvPr>
                <p14:cNvContentPartPr/>
                <p14:nvPr/>
              </p14:nvContentPartPr>
              <p14:xfrm>
                <a:off x="6228027" y="5984880"/>
                <a:ext cx="100080" cy="11880"/>
              </p14:xfrm>
            </p:contentPart>
          </mc:Choice>
          <mc:Fallback>
            <p:pic>
              <p:nvPicPr>
                <p:cNvPr id="477" name="Freihand 476">
                  <a:extLst>
                    <a:ext uri="{FF2B5EF4-FFF2-40B4-BE49-F238E27FC236}">
                      <a16:creationId xmlns:a16="http://schemas.microsoft.com/office/drawing/2014/main" id="{D5865858-8147-4525-A078-4291CCCE575E}"/>
                    </a:ext>
                  </a:extLst>
                </p:cNvPr>
                <p:cNvPicPr/>
                <p:nvPr/>
              </p:nvPicPr>
              <p:blipFill>
                <a:blip r:embed="rId818"/>
                <a:stretch>
                  <a:fillRect/>
                </a:stretch>
              </p:blipFill>
              <p:spPr>
                <a:xfrm>
                  <a:off x="6223707" y="5980560"/>
                  <a:ext cx="10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78" name="Freihand 477">
                  <a:extLst>
                    <a:ext uri="{FF2B5EF4-FFF2-40B4-BE49-F238E27FC236}">
                      <a16:creationId xmlns:a16="http://schemas.microsoft.com/office/drawing/2014/main" id="{7F20E630-A583-4EE8-B4CD-1D8D460C3E82}"/>
                    </a:ext>
                  </a:extLst>
                </p14:cNvPr>
                <p14:cNvContentPartPr/>
                <p14:nvPr/>
              </p14:nvContentPartPr>
              <p14:xfrm>
                <a:off x="6358707" y="5957880"/>
                <a:ext cx="120600" cy="145440"/>
              </p14:xfrm>
            </p:contentPart>
          </mc:Choice>
          <mc:Fallback>
            <p:pic>
              <p:nvPicPr>
                <p:cNvPr id="478" name="Freihand 477">
                  <a:extLst>
                    <a:ext uri="{FF2B5EF4-FFF2-40B4-BE49-F238E27FC236}">
                      <a16:creationId xmlns:a16="http://schemas.microsoft.com/office/drawing/2014/main" id="{7F20E630-A583-4EE8-B4CD-1D8D460C3E82}"/>
                    </a:ext>
                  </a:extLst>
                </p:cNvPr>
                <p:cNvPicPr/>
                <p:nvPr/>
              </p:nvPicPr>
              <p:blipFill>
                <a:blip r:embed="rId820"/>
                <a:stretch>
                  <a:fillRect/>
                </a:stretch>
              </p:blipFill>
              <p:spPr>
                <a:xfrm>
                  <a:off x="6354387" y="5953560"/>
                  <a:ext cx="129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79" name="Freihand 478">
                  <a:extLst>
                    <a:ext uri="{FF2B5EF4-FFF2-40B4-BE49-F238E27FC236}">
                      <a16:creationId xmlns:a16="http://schemas.microsoft.com/office/drawing/2014/main" id="{E677905D-3154-4491-91CB-2F46FB787F4C}"/>
                    </a:ext>
                  </a:extLst>
                </p14:cNvPr>
                <p14:cNvContentPartPr/>
                <p14:nvPr/>
              </p14:nvContentPartPr>
              <p14:xfrm>
                <a:off x="6492627" y="5961120"/>
                <a:ext cx="14760" cy="38880"/>
              </p14:xfrm>
            </p:contentPart>
          </mc:Choice>
          <mc:Fallback>
            <p:pic>
              <p:nvPicPr>
                <p:cNvPr id="479" name="Freihand 478">
                  <a:extLst>
                    <a:ext uri="{FF2B5EF4-FFF2-40B4-BE49-F238E27FC236}">
                      <a16:creationId xmlns:a16="http://schemas.microsoft.com/office/drawing/2014/main" id="{E677905D-3154-4491-91CB-2F46FB787F4C}"/>
                    </a:ext>
                  </a:extLst>
                </p:cNvPr>
                <p:cNvPicPr/>
                <p:nvPr/>
              </p:nvPicPr>
              <p:blipFill>
                <a:blip r:embed="rId822"/>
                <a:stretch>
                  <a:fillRect/>
                </a:stretch>
              </p:blipFill>
              <p:spPr>
                <a:xfrm>
                  <a:off x="6488307" y="5956800"/>
                  <a:ext cx="23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0" name="Freihand 479">
                  <a:extLst>
                    <a:ext uri="{FF2B5EF4-FFF2-40B4-BE49-F238E27FC236}">
                      <a16:creationId xmlns:a16="http://schemas.microsoft.com/office/drawing/2014/main" id="{C4CBA0AF-0476-4C65-9A82-32006483DFD5}"/>
                    </a:ext>
                  </a:extLst>
                </p14:cNvPr>
                <p14:cNvContentPartPr/>
                <p14:nvPr/>
              </p14:nvContentPartPr>
              <p14:xfrm>
                <a:off x="6528627" y="5940600"/>
                <a:ext cx="115920" cy="166680"/>
              </p14:xfrm>
            </p:contentPart>
          </mc:Choice>
          <mc:Fallback>
            <p:pic>
              <p:nvPicPr>
                <p:cNvPr id="480" name="Freihand 479">
                  <a:extLst>
                    <a:ext uri="{FF2B5EF4-FFF2-40B4-BE49-F238E27FC236}">
                      <a16:creationId xmlns:a16="http://schemas.microsoft.com/office/drawing/2014/main" id="{C4CBA0AF-0476-4C65-9A82-32006483DFD5}"/>
                    </a:ext>
                  </a:extLst>
                </p:cNvPr>
                <p:cNvPicPr/>
                <p:nvPr/>
              </p:nvPicPr>
              <p:blipFill>
                <a:blip r:embed="rId824"/>
                <a:stretch>
                  <a:fillRect/>
                </a:stretch>
              </p:blipFill>
              <p:spPr>
                <a:xfrm>
                  <a:off x="6524307" y="5936280"/>
                  <a:ext cx="124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82" name="Freihand 481">
                  <a:extLst>
                    <a:ext uri="{FF2B5EF4-FFF2-40B4-BE49-F238E27FC236}">
                      <a16:creationId xmlns:a16="http://schemas.microsoft.com/office/drawing/2014/main" id="{EA46314E-84F1-498D-BDE4-56E30D1EE655}"/>
                    </a:ext>
                  </a:extLst>
                </p14:cNvPr>
                <p14:cNvContentPartPr/>
                <p14:nvPr/>
              </p14:nvContentPartPr>
              <p14:xfrm>
                <a:off x="6166827" y="5859240"/>
                <a:ext cx="48960" cy="91080"/>
              </p14:xfrm>
            </p:contentPart>
          </mc:Choice>
          <mc:Fallback>
            <p:pic>
              <p:nvPicPr>
                <p:cNvPr id="482" name="Freihand 481">
                  <a:extLst>
                    <a:ext uri="{FF2B5EF4-FFF2-40B4-BE49-F238E27FC236}">
                      <a16:creationId xmlns:a16="http://schemas.microsoft.com/office/drawing/2014/main" id="{EA46314E-84F1-498D-BDE4-56E30D1EE655}"/>
                    </a:ext>
                  </a:extLst>
                </p:cNvPr>
                <p:cNvPicPr/>
                <p:nvPr/>
              </p:nvPicPr>
              <p:blipFill>
                <a:blip r:embed="rId826"/>
                <a:stretch>
                  <a:fillRect/>
                </a:stretch>
              </p:blipFill>
              <p:spPr>
                <a:xfrm>
                  <a:off x="6162507" y="5854920"/>
                  <a:ext cx="57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84" name="Freihand 483">
                  <a:extLst>
                    <a:ext uri="{FF2B5EF4-FFF2-40B4-BE49-F238E27FC236}">
                      <a16:creationId xmlns:a16="http://schemas.microsoft.com/office/drawing/2014/main" id="{919D1388-B7BE-4560-BACD-8A465348E89F}"/>
                    </a:ext>
                  </a:extLst>
                </p14:cNvPr>
                <p14:cNvContentPartPr/>
                <p14:nvPr/>
              </p14:nvContentPartPr>
              <p14:xfrm>
                <a:off x="3439467" y="6480600"/>
                <a:ext cx="308520" cy="126720"/>
              </p14:xfrm>
            </p:contentPart>
          </mc:Choice>
          <mc:Fallback>
            <p:pic>
              <p:nvPicPr>
                <p:cNvPr id="484" name="Freihand 483">
                  <a:extLst>
                    <a:ext uri="{FF2B5EF4-FFF2-40B4-BE49-F238E27FC236}">
                      <a16:creationId xmlns:a16="http://schemas.microsoft.com/office/drawing/2014/main" id="{919D1388-B7BE-4560-BACD-8A465348E89F}"/>
                    </a:ext>
                  </a:extLst>
                </p:cNvPr>
                <p:cNvPicPr/>
                <p:nvPr/>
              </p:nvPicPr>
              <p:blipFill>
                <a:blip r:embed="rId828"/>
                <a:stretch>
                  <a:fillRect/>
                </a:stretch>
              </p:blipFill>
              <p:spPr>
                <a:xfrm>
                  <a:off x="3435147" y="6476280"/>
                  <a:ext cx="317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85" name="Freihand 484">
                  <a:extLst>
                    <a:ext uri="{FF2B5EF4-FFF2-40B4-BE49-F238E27FC236}">
                      <a16:creationId xmlns:a16="http://schemas.microsoft.com/office/drawing/2014/main" id="{11F68A6E-000C-49A8-AEA3-BFBBCA903A72}"/>
                    </a:ext>
                  </a:extLst>
                </p14:cNvPr>
                <p14:cNvContentPartPr/>
                <p14:nvPr/>
              </p14:nvContentPartPr>
              <p14:xfrm>
                <a:off x="3898827" y="6483480"/>
                <a:ext cx="18720" cy="98280"/>
              </p14:xfrm>
            </p:contentPart>
          </mc:Choice>
          <mc:Fallback>
            <p:pic>
              <p:nvPicPr>
                <p:cNvPr id="485" name="Freihand 484">
                  <a:extLst>
                    <a:ext uri="{FF2B5EF4-FFF2-40B4-BE49-F238E27FC236}">
                      <a16:creationId xmlns:a16="http://schemas.microsoft.com/office/drawing/2014/main" id="{11F68A6E-000C-49A8-AEA3-BFBBCA903A72}"/>
                    </a:ext>
                  </a:extLst>
                </p:cNvPr>
                <p:cNvPicPr/>
                <p:nvPr/>
              </p:nvPicPr>
              <p:blipFill>
                <a:blip r:embed="rId830"/>
                <a:stretch>
                  <a:fillRect/>
                </a:stretch>
              </p:blipFill>
              <p:spPr>
                <a:xfrm>
                  <a:off x="3894507" y="6479160"/>
                  <a:ext cx="27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86" name="Freihand 485">
                  <a:extLst>
                    <a:ext uri="{FF2B5EF4-FFF2-40B4-BE49-F238E27FC236}">
                      <a16:creationId xmlns:a16="http://schemas.microsoft.com/office/drawing/2014/main" id="{8763019E-6B1F-4FC0-A5A4-EE328383F777}"/>
                    </a:ext>
                  </a:extLst>
                </p14:cNvPr>
                <p14:cNvContentPartPr/>
                <p14:nvPr/>
              </p14:nvContentPartPr>
              <p14:xfrm>
                <a:off x="3806667" y="6433800"/>
                <a:ext cx="189000" cy="16560"/>
              </p14:xfrm>
            </p:contentPart>
          </mc:Choice>
          <mc:Fallback>
            <p:pic>
              <p:nvPicPr>
                <p:cNvPr id="486" name="Freihand 485">
                  <a:extLst>
                    <a:ext uri="{FF2B5EF4-FFF2-40B4-BE49-F238E27FC236}">
                      <a16:creationId xmlns:a16="http://schemas.microsoft.com/office/drawing/2014/main" id="{8763019E-6B1F-4FC0-A5A4-EE328383F777}"/>
                    </a:ext>
                  </a:extLst>
                </p:cNvPr>
                <p:cNvPicPr/>
                <p:nvPr/>
              </p:nvPicPr>
              <p:blipFill>
                <a:blip r:embed="rId832"/>
                <a:stretch>
                  <a:fillRect/>
                </a:stretch>
              </p:blipFill>
              <p:spPr>
                <a:xfrm>
                  <a:off x="3802347" y="6429480"/>
                  <a:ext cx="197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87" name="Freihand 486">
                  <a:extLst>
                    <a:ext uri="{FF2B5EF4-FFF2-40B4-BE49-F238E27FC236}">
                      <a16:creationId xmlns:a16="http://schemas.microsoft.com/office/drawing/2014/main" id="{6290EB60-0E70-4800-8EDB-E47D6F3D3E01}"/>
                    </a:ext>
                  </a:extLst>
                </p14:cNvPr>
                <p14:cNvContentPartPr/>
                <p14:nvPr/>
              </p14:nvContentPartPr>
              <p14:xfrm>
                <a:off x="4002147" y="6490680"/>
                <a:ext cx="260640" cy="82440"/>
              </p14:xfrm>
            </p:contentPart>
          </mc:Choice>
          <mc:Fallback>
            <p:pic>
              <p:nvPicPr>
                <p:cNvPr id="487" name="Freihand 486">
                  <a:extLst>
                    <a:ext uri="{FF2B5EF4-FFF2-40B4-BE49-F238E27FC236}">
                      <a16:creationId xmlns:a16="http://schemas.microsoft.com/office/drawing/2014/main" id="{6290EB60-0E70-4800-8EDB-E47D6F3D3E01}"/>
                    </a:ext>
                  </a:extLst>
                </p:cNvPr>
                <p:cNvPicPr/>
                <p:nvPr/>
              </p:nvPicPr>
              <p:blipFill>
                <a:blip r:embed="rId834"/>
                <a:stretch>
                  <a:fillRect/>
                </a:stretch>
              </p:blipFill>
              <p:spPr>
                <a:xfrm>
                  <a:off x="3997827" y="6486360"/>
                  <a:ext cx="269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88" name="Freihand 487">
                  <a:extLst>
                    <a:ext uri="{FF2B5EF4-FFF2-40B4-BE49-F238E27FC236}">
                      <a16:creationId xmlns:a16="http://schemas.microsoft.com/office/drawing/2014/main" id="{88322A2F-658A-4A7C-83F5-18B88BC3D19B}"/>
                    </a:ext>
                  </a:extLst>
                </p14:cNvPr>
                <p14:cNvContentPartPr/>
                <p14:nvPr/>
              </p14:nvContentPartPr>
              <p14:xfrm>
                <a:off x="4294827" y="6462240"/>
                <a:ext cx="64800" cy="84600"/>
              </p14:xfrm>
            </p:contentPart>
          </mc:Choice>
          <mc:Fallback>
            <p:pic>
              <p:nvPicPr>
                <p:cNvPr id="488" name="Freihand 487">
                  <a:extLst>
                    <a:ext uri="{FF2B5EF4-FFF2-40B4-BE49-F238E27FC236}">
                      <a16:creationId xmlns:a16="http://schemas.microsoft.com/office/drawing/2014/main" id="{88322A2F-658A-4A7C-83F5-18B88BC3D19B}"/>
                    </a:ext>
                  </a:extLst>
                </p:cNvPr>
                <p:cNvPicPr/>
                <p:nvPr/>
              </p:nvPicPr>
              <p:blipFill>
                <a:blip r:embed="rId836"/>
                <a:stretch>
                  <a:fillRect/>
                </a:stretch>
              </p:blipFill>
              <p:spPr>
                <a:xfrm>
                  <a:off x="4290507" y="6457920"/>
                  <a:ext cx="73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89" name="Freihand 488">
                  <a:extLst>
                    <a:ext uri="{FF2B5EF4-FFF2-40B4-BE49-F238E27FC236}">
                      <a16:creationId xmlns:a16="http://schemas.microsoft.com/office/drawing/2014/main" id="{307C4789-CF69-4824-A875-E5426B8BEDB8}"/>
                    </a:ext>
                  </a:extLst>
                </p14:cNvPr>
                <p14:cNvContentPartPr/>
                <p14:nvPr/>
              </p14:nvContentPartPr>
              <p14:xfrm>
                <a:off x="4409667" y="6352080"/>
                <a:ext cx="189360" cy="164160"/>
              </p14:xfrm>
            </p:contentPart>
          </mc:Choice>
          <mc:Fallback>
            <p:pic>
              <p:nvPicPr>
                <p:cNvPr id="489" name="Freihand 488">
                  <a:extLst>
                    <a:ext uri="{FF2B5EF4-FFF2-40B4-BE49-F238E27FC236}">
                      <a16:creationId xmlns:a16="http://schemas.microsoft.com/office/drawing/2014/main" id="{307C4789-CF69-4824-A875-E5426B8BEDB8}"/>
                    </a:ext>
                  </a:extLst>
                </p:cNvPr>
                <p:cNvPicPr/>
                <p:nvPr/>
              </p:nvPicPr>
              <p:blipFill>
                <a:blip r:embed="rId838"/>
                <a:stretch>
                  <a:fillRect/>
                </a:stretch>
              </p:blipFill>
              <p:spPr>
                <a:xfrm>
                  <a:off x="4405347" y="6347760"/>
                  <a:ext cx="198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90" name="Freihand 489">
                  <a:extLst>
                    <a:ext uri="{FF2B5EF4-FFF2-40B4-BE49-F238E27FC236}">
                      <a16:creationId xmlns:a16="http://schemas.microsoft.com/office/drawing/2014/main" id="{197E33CF-0E79-446F-A192-E8D279D70B6D}"/>
                    </a:ext>
                  </a:extLst>
                </p14:cNvPr>
                <p14:cNvContentPartPr/>
                <p14:nvPr/>
              </p14:nvContentPartPr>
              <p14:xfrm>
                <a:off x="4749507" y="6411840"/>
                <a:ext cx="140040" cy="95400"/>
              </p14:xfrm>
            </p:contentPart>
          </mc:Choice>
          <mc:Fallback>
            <p:pic>
              <p:nvPicPr>
                <p:cNvPr id="490" name="Freihand 489">
                  <a:extLst>
                    <a:ext uri="{FF2B5EF4-FFF2-40B4-BE49-F238E27FC236}">
                      <a16:creationId xmlns:a16="http://schemas.microsoft.com/office/drawing/2014/main" id="{197E33CF-0E79-446F-A192-E8D279D70B6D}"/>
                    </a:ext>
                  </a:extLst>
                </p:cNvPr>
                <p:cNvPicPr/>
                <p:nvPr/>
              </p:nvPicPr>
              <p:blipFill>
                <a:blip r:embed="rId840"/>
                <a:stretch>
                  <a:fillRect/>
                </a:stretch>
              </p:blipFill>
              <p:spPr>
                <a:xfrm>
                  <a:off x="4745187" y="6407520"/>
                  <a:ext cx="148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91" name="Freihand 490">
                  <a:extLst>
                    <a:ext uri="{FF2B5EF4-FFF2-40B4-BE49-F238E27FC236}">
                      <a16:creationId xmlns:a16="http://schemas.microsoft.com/office/drawing/2014/main" id="{B041AF7B-AE2A-4856-9ABC-3A5EA72BAACE}"/>
                    </a:ext>
                  </a:extLst>
                </p14:cNvPr>
                <p14:cNvContentPartPr/>
                <p14:nvPr/>
              </p14:nvContentPartPr>
              <p14:xfrm>
                <a:off x="4934187" y="6426240"/>
                <a:ext cx="185400" cy="58680"/>
              </p14:xfrm>
            </p:contentPart>
          </mc:Choice>
          <mc:Fallback>
            <p:pic>
              <p:nvPicPr>
                <p:cNvPr id="491" name="Freihand 490">
                  <a:extLst>
                    <a:ext uri="{FF2B5EF4-FFF2-40B4-BE49-F238E27FC236}">
                      <a16:creationId xmlns:a16="http://schemas.microsoft.com/office/drawing/2014/main" id="{B041AF7B-AE2A-4856-9ABC-3A5EA72BAACE}"/>
                    </a:ext>
                  </a:extLst>
                </p:cNvPr>
                <p:cNvPicPr/>
                <p:nvPr/>
              </p:nvPicPr>
              <p:blipFill>
                <a:blip r:embed="rId842"/>
                <a:stretch>
                  <a:fillRect/>
                </a:stretch>
              </p:blipFill>
              <p:spPr>
                <a:xfrm>
                  <a:off x="4929867" y="6421920"/>
                  <a:ext cx="194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92" name="Freihand 491">
                  <a:extLst>
                    <a:ext uri="{FF2B5EF4-FFF2-40B4-BE49-F238E27FC236}">
                      <a16:creationId xmlns:a16="http://schemas.microsoft.com/office/drawing/2014/main" id="{AD78382B-20DC-4428-8BBB-A157DF530F13}"/>
                    </a:ext>
                  </a:extLst>
                </p14:cNvPr>
                <p14:cNvContentPartPr/>
                <p14:nvPr/>
              </p14:nvContentPartPr>
              <p14:xfrm>
                <a:off x="5276187" y="6361080"/>
                <a:ext cx="156960" cy="161280"/>
              </p14:xfrm>
            </p:contentPart>
          </mc:Choice>
          <mc:Fallback>
            <p:pic>
              <p:nvPicPr>
                <p:cNvPr id="492" name="Freihand 491">
                  <a:extLst>
                    <a:ext uri="{FF2B5EF4-FFF2-40B4-BE49-F238E27FC236}">
                      <a16:creationId xmlns:a16="http://schemas.microsoft.com/office/drawing/2014/main" id="{AD78382B-20DC-4428-8BBB-A157DF530F13}"/>
                    </a:ext>
                  </a:extLst>
                </p:cNvPr>
                <p:cNvPicPr/>
                <p:nvPr/>
              </p:nvPicPr>
              <p:blipFill>
                <a:blip r:embed="rId844"/>
                <a:stretch>
                  <a:fillRect/>
                </a:stretch>
              </p:blipFill>
              <p:spPr>
                <a:xfrm>
                  <a:off x="5271867" y="6356760"/>
                  <a:ext cx="165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93" name="Freihand 492">
                  <a:extLst>
                    <a:ext uri="{FF2B5EF4-FFF2-40B4-BE49-F238E27FC236}">
                      <a16:creationId xmlns:a16="http://schemas.microsoft.com/office/drawing/2014/main" id="{D644312C-9F61-49A7-A4C5-498B6F76BCE1}"/>
                    </a:ext>
                  </a:extLst>
                </p14:cNvPr>
                <p14:cNvContentPartPr/>
                <p14:nvPr/>
              </p14:nvContentPartPr>
              <p14:xfrm>
                <a:off x="5462667" y="6417240"/>
                <a:ext cx="122760" cy="90000"/>
              </p14:xfrm>
            </p:contentPart>
          </mc:Choice>
          <mc:Fallback>
            <p:pic>
              <p:nvPicPr>
                <p:cNvPr id="493" name="Freihand 492">
                  <a:extLst>
                    <a:ext uri="{FF2B5EF4-FFF2-40B4-BE49-F238E27FC236}">
                      <a16:creationId xmlns:a16="http://schemas.microsoft.com/office/drawing/2014/main" id="{D644312C-9F61-49A7-A4C5-498B6F76BCE1}"/>
                    </a:ext>
                  </a:extLst>
                </p:cNvPr>
                <p:cNvPicPr/>
                <p:nvPr/>
              </p:nvPicPr>
              <p:blipFill>
                <a:blip r:embed="rId846"/>
                <a:stretch>
                  <a:fillRect/>
                </a:stretch>
              </p:blipFill>
              <p:spPr>
                <a:xfrm>
                  <a:off x="5458347" y="6412920"/>
                  <a:ext cx="131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94" name="Freihand 493">
                  <a:extLst>
                    <a:ext uri="{FF2B5EF4-FFF2-40B4-BE49-F238E27FC236}">
                      <a16:creationId xmlns:a16="http://schemas.microsoft.com/office/drawing/2014/main" id="{EB4CA186-33D8-4839-A198-DA9841603D22}"/>
                    </a:ext>
                  </a:extLst>
                </p14:cNvPr>
                <p14:cNvContentPartPr/>
                <p14:nvPr/>
              </p14:nvContentPartPr>
              <p14:xfrm>
                <a:off x="5609547" y="6332640"/>
                <a:ext cx="324360" cy="167040"/>
              </p14:xfrm>
            </p:contentPart>
          </mc:Choice>
          <mc:Fallback>
            <p:pic>
              <p:nvPicPr>
                <p:cNvPr id="494" name="Freihand 493">
                  <a:extLst>
                    <a:ext uri="{FF2B5EF4-FFF2-40B4-BE49-F238E27FC236}">
                      <a16:creationId xmlns:a16="http://schemas.microsoft.com/office/drawing/2014/main" id="{EB4CA186-33D8-4839-A198-DA9841603D22}"/>
                    </a:ext>
                  </a:extLst>
                </p:cNvPr>
                <p:cNvPicPr/>
                <p:nvPr/>
              </p:nvPicPr>
              <p:blipFill>
                <a:blip r:embed="rId848"/>
                <a:stretch>
                  <a:fillRect/>
                </a:stretch>
              </p:blipFill>
              <p:spPr>
                <a:xfrm>
                  <a:off x="5605227" y="6328320"/>
                  <a:ext cx="333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95" name="Freihand 494">
                  <a:extLst>
                    <a:ext uri="{FF2B5EF4-FFF2-40B4-BE49-F238E27FC236}">
                      <a16:creationId xmlns:a16="http://schemas.microsoft.com/office/drawing/2014/main" id="{91D114BD-A59E-46B3-9493-C1BF0D4C22AE}"/>
                    </a:ext>
                  </a:extLst>
                </p14:cNvPr>
                <p14:cNvContentPartPr/>
                <p14:nvPr/>
              </p14:nvContentPartPr>
              <p14:xfrm>
                <a:off x="5432067" y="6326160"/>
                <a:ext cx="163800" cy="3240"/>
              </p14:xfrm>
            </p:contentPart>
          </mc:Choice>
          <mc:Fallback>
            <p:pic>
              <p:nvPicPr>
                <p:cNvPr id="495" name="Freihand 494">
                  <a:extLst>
                    <a:ext uri="{FF2B5EF4-FFF2-40B4-BE49-F238E27FC236}">
                      <a16:creationId xmlns:a16="http://schemas.microsoft.com/office/drawing/2014/main" id="{91D114BD-A59E-46B3-9493-C1BF0D4C22AE}"/>
                    </a:ext>
                  </a:extLst>
                </p:cNvPr>
                <p:cNvPicPr/>
                <p:nvPr/>
              </p:nvPicPr>
              <p:blipFill>
                <a:blip r:embed="rId850"/>
                <a:stretch>
                  <a:fillRect/>
                </a:stretch>
              </p:blipFill>
              <p:spPr>
                <a:xfrm>
                  <a:off x="5427747" y="6321840"/>
                  <a:ext cx="172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96" name="Freihand 495">
                  <a:extLst>
                    <a:ext uri="{FF2B5EF4-FFF2-40B4-BE49-F238E27FC236}">
                      <a16:creationId xmlns:a16="http://schemas.microsoft.com/office/drawing/2014/main" id="{407CD36B-26D6-40D5-9051-A4DB359BE0BD}"/>
                    </a:ext>
                  </a:extLst>
                </p14:cNvPr>
                <p14:cNvContentPartPr/>
                <p14:nvPr/>
              </p14:nvContentPartPr>
              <p14:xfrm>
                <a:off x="6048747" y="6266400"/>
                <a:ext cx="6480" cy="167040"/>
              </p14:xfrm>
            </p:contentPart>
          </mc:Choice>
          <mc:Fallback>
            <p:pic>
              <p:nvPicPr>
                <p:cNvPr id="496" name="Freihand 495">
                  <a:extLst>
                    <a:ext uri="{FF2B5EF4-FFF2-40B4-BE49-F238E27FC236}">
                      <a16:creationId xmlns:a16="http://schemas.microsoft.com/office/drawing/2014/main" id="{407CD36B-26D6-40D5-9051-A4DB359BE0BD}"/>
                    </a:ext>
                  </a:extLst>
                </p:cNvPr>
                <p:cNvPicPr/>
                <p:nvPr/>
              </p:nvPicPr>
              <p:blipFill>
                <a:blip r:embed="rId852"/>
                <a:stretch>
                  <a:fillRect/>
                </a:stretch>
              </p:blipFill>
              <p:spPr>
                <a:xfrm>
                  <a:off x="6044427" y="6262080"/>
                  <a:ext cx="15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98" name="Freihand 497">
                  <a:extLst>
                    <a:ext uri="{FF2B5EF4-FFF2-40B4-BE49-F238E27FC236}">
                      <a16:creationId xmlns:a16="http://schemas.microsoft.com/office/drawing/2014/main" id="{59B8ADAB-65D9-4103-82A2-45FC82F9891C}"/>
                    </a:ext>
                  </a:extLst>
                </p14:cNvPr>
                <p14:cNvContentPartPr/>
                <p14:nvPr/>
              </p14:nvContentPartPr>
              <p14:xfrm>
                <a:off x="2691027" y="5725320"/>
                <a:ext cx="4042800" cy="896400"/>
              </p14:xfrm>
            </p:contentPart>
          </mc:Choice>
          <mc:Fallback>
            <p:pic>
              <p:nvPicPr>
                <p:cNvPr id="498" name="Freihand 497">
                  <a:extLst>
                    <a:ext uri="{FF2B5EF4-FFF2-40B4-BE49-F238E27FC236}">
                      <a16:creationId xmlns:a16="http://schemas.microsoft.com/office/drawing/2014/main" id="{59B8ADAB-65D9-4103-82A2-45FC82F9891C}"/>
                    </a:ext>
                  </a:extLst>
                </p:cNvPr>
                <p:cNvPicPr/>
                <p:nvPr/>
              </p:nvPicPr>
              <p:blipFill>
                <a:blip r:embed="rId854"/>
                <a:stretch>
                  <a:fillRect/>
                </a:stretch>
              </p:blipFill>
              <p:spPr>
                <a:xfrm>
                  <a:off x="2686707" y="5721000"/>
                  <a:ext cx="4051440" cy="905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99" name="Freihand 498">
                  <a:extLst>
                    <a:ext uri="{FF2B5EF4-FFF2-40B4-BE49-F238E27FC236}">
                      <a16:creationId xmlns:a16="http://schemas.microsoft.com/office/drawing/2014/main" id="{A66F4E54-768D-4798-85BE-7F8A13EF52C3}"/>
                    </a:ext>
                  </a:extLst>
                </p14:cNvPr>
                <p14:cNvContentPartPr/>
                <p14:nvPr/>
              </p14:nvContentPartPr>
              <p14:xfrm>
                <a:off x="170307" y="3502680"/>
                <a:ext cx="2831760" cy="2810520"/>
              </p14:xfrm>
            </p:contentPart>
          </mc:Choice>
          <mc:Fallback>
            <p:pic>
              <p:nvPicPr>
                <p:cNvPr id="499" name="Freihand 498">
                  <a:extLst>
                    <a:ext uri="{FF2B5EF4-FFF2-40B4-BE49-F238E27FC236}">
                      <a16:creationId xmlns:a16="http://schemas.microsoft.com/office/drawing/2014/main" id="{A66F4E54-768D-4798-85BE-7F8A13EF52C3}"/>
                    </a:ext>
                  </a:extLst>
                </p:cNvPr>
                <p:cNvPicPr/>
                <p:nvPr/>
              </p:nvPicPr>
              <p:blipFill>
                <a:blip r:embed="rId856"/>
                <a:stretch>
                  <a:fillRect/>
                </a:stretch>
              </p:blipFill>
              <p:spPr>
                <a:xfrm>
                  <a:off x="165987" y="3498360"/>
                  <a:ext cx="2840400" cy="28191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00" name="Freihand 499">
                  <a:extLst>
                    <a:ext uri="{FF2B5EF4-FFF2-40B4-BE49-F238E27FC236}">
                      <a16:creationId xmlns:a16="http://schemas.microsoft.com/office/drawing/2014/main" id="{CC4A2228-5C19-4CCA-B820-AD3348C010B9}"/>
                    </a:ext>
                  </a:extLst>
                </p14:cNvPr>
                <p14:cNvContentPartPr/>
                <p14:nvPr/>
              </p14:nvContentPartPr>
              <p14:xfrm>
                <a:off x="1523187" y="3506640"/>
                <a:ext cx="403200" cy="133920"/>
              </p14:xfrm>
            </p:contentPart>
          </mc:Choice>
          <mc:Fallback>
            <p:pic>
              <p:nvPicPr>
                <p:cNvPr id="500" name="Freihand 499">
                  <a:extLst>
                    <a:ext uri="{FF2B5EF4-FFF2-40B4-BE49-F238E27FC236}">
                      <a16:creationId xmlns:a16="http://schemas.microsoft.com/office/drawing/2014/main" id="{CC4A2228-5C19-4CCA-B820-AD3348C010B9}"/>
                    </a:ext>
                  </a:extLst>
                </p:cNvPr>
                <p:cNvPicPr/>
                <p:nvPr/>
              </p:nvPicPr>
              <p:blipFill>
                <a:blip r:embed="rId858"/>
                <a:stretch>
                  <a:fillRect/>
                </a:stretch>
              </p:blipFill>
              <p:spPr>
                <a:xfrm>
                  <a:off x="1518867" y="3502320"/>
                  <a:ext cx="411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01" name="Freihand 500">
                  <a:extLst>
                    <a:ext uri="{FF2B5EF4-FFF2-40B4-BE49-F238E27FC236}">
                      <a16:creationId xmlns:a16="http://schemas.microsoft.com/office/drawing/2014/main" id="{5C5738DC-1BD9-417B-948A-065EC7D9056C}"/>
                    </a:ext>
                  </a:extLst>
                </p14:cNvPr>
                <p14:cNvContentPartPr/>
                <p14:nvPr/>
              </p14:nvContentPartPr>
              <p14:xfrm>
                <a:off x="1611747" y="3468480"/>
                <a:ext cx="341640" cy="226080"/>
              </p14:xfrm>
            </p:contentPart>
          </mc:Choice>
          <mc:Fallback>
            <p:pic>
              <p:nvPicPr>
                <p:cNvPr id="501" name="Freihand 500">
                  <a:extLst>
                    <a:ext uri="{FF2B5EF4-FFF2-40B4-BE49-F238E27FC236}">
                      <a16:creationId xmlns:a16="http://schemas.microsoft.com/office/drawing/2014/main" id="{5C5738DC-1BD9-417B-948A-065EC7D9056C}"/>
                    </a:ext>
                  </a:extLst>
                </p:cNvPr>
                <p:cNvPicPr/>
                <p:nvPr/>
              </p:nvPicPr>
              <p:blipFill>
                <a:blip r:embed="rId860"/>
                <a:stretch>
                  <a:fillRect/>
                </a:stretch>
              </p:blipFill>
              <p:spPr>
                <a:xfrm>
                  <a:off x="1607427" y="3464160"/>
                  <a:ext cx="350280" cy="23472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D5CB5EA-156C-4085-A223-BFCF443E19CC}"/>
                  </a:ext>
                </a:extLst>
              </p14:cNvPr>
              <p14:cNvContentPartPr/>
              <p14:nvPr/>
            </p14:nvContentPartPr>
            <p14:xfrm>
              <a:off x="2600307" y="1579920"/>
              <a:ext cx="6634800" cy="91080"/>
            </p14:xfrm>
          </p:contentPart>
        </mc:Choice>
        <mc:Fallback>
          <p:pic>
            <p:nvPicPr>
              <p:cNvPr id="2" name="Freihand 1">
                <a:extLst>
                  <a:ext uri="{FF2B5EF4-FFF2-40B4-BE49-F238E27FC236}">
                    <a16:creationId xmlns:a16="http://schemas.microsoft.com/office/drawing/2014/main" id="{ED5CB5EA-156C-4085-A223-BFCF443E19CC}"/>
                  </a:ext>
                </a:extLst>
              </p:cNvPr>
              <p:cNvPicPr/>
              <p:nvPr/>
            </p:nvPicPr>
            <p:blipFill>
              <a:blip r:embed="rId4"/>
              <a:stretch>
                <a:fillRect/>
              </a:stretch>
            </p:blipFill>
            <p:spPr>
              <a:xfrm>
                <a:off x="2595987" y="1575600"/>
                <a:ext cx="6643440" cy="99720"/>
              </a:xfrm>
              <a:prstGeom prst="rect">
                <a:avLst/>
              </a:prstGeom>
            </p:spPr>
          </p:pic>
        </mc:Fallback>
      </mc:AlternateContent>
      <p:grpSp>
        <p:nvGrpSpPr>
          <p:cNvPr id="48" name="Gruppieren 47">
            <a:extLst>
              <a:ext uri="{FF2B5EF4-FFF2-40B4-BE49-F238E27FC236}">
                <a16:creationId xmlns:a16="http://schemas.microsoft.com/office/drawing/2014/main" id="{498DD6B6-17E4-48D2-A96B-EFF2D1B4F05D}"/>
              </a:ext>
            </a:extLst>
          </p:cNvPr>
          <p:cNvGrpSpPr/>
          <p:nvPr/>
        </p:nvGrpSpPr>
        <p:grpSpPr>
          <a:xfrm>
            <a:off x="8798787" y="1975920"/>
            <a:ext cx="3287880" cy="739440"/>
            <a:chOff x="8798787" y="1975920"/>
            <a:chExt cx="3287880" cy="73944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1696CB2-DDC5-4616-BEA2-740C1DDE586B}"/>
                    </a:ext>
                  </a:extLst>
                </p14:cNvPr>
                <p14:cNvContentPartPr/>
                <p14:nvPr/>
              </p14:nvContentPartPr>
              <p14:xfrm>
                <a:off x="8798787" y="2391000"/>
                <a:ext cx="124200" cy="138960"/>
              </p14:xfrm>
            </p:contentPart>
          </mc:Choice>
          <mc:Fallback>
            <p:pic>
              <p:nvPicPr>
                <p:cNvPr id="6" name="Freihand 5">
                  <a:extLst>
                    <a:ext uri="{FF2B5EF4-FFF2-40B4-BE49-F238E27FC236}">
                      <a16:creationId xmlns:a16="http://schemas.microsoft.com/office/drawing/2014/main" id="{F1696CB2-DDC5-4616-BEA2-740C1DDE586B}"/>
                    </a:ext>
                  </a:extLst>
                </p:cNvPr>
                <p:cNvPicPr/>
                <p:nvPr/>
              </p:nvPicPr>
              <p:blipFill>
                <a:blip r:embed="rId6"/>
                <a:stretch>
                  <a:fillRect/>
                </a:stretch>
              </p:blipFill>
              <p:spPr>
                <a:xfrm>
                  <a:off x="8794467" y="2386680"/>
                  <a:ext cx="132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FD512C8-BDEE-446C-A981-C99D1FD2D717}"/>
                    </a:ext>
                  </a:extLst>
                </p14:cNvPr>
                <p14:cNvContentPartPr/>
                <p14:nvPr/>
              </p14:nvContentPartPr>
              <p14:xfrm>
                <a:off x="9025587" y="2333400"/>
                <a:ext cx="216000" cy="278280"/>
              </p14:xfrm>
            </p:contentPart>
          </mc:Choice>
          <mc:Fallback>
            <p:pic>
              <p:nvPicPr>
                <p:cNvPr id="7" name="Freihand 6">
                  <a:extLst>
                    <a:ext uri="{FF2B5EF4-FFF2-40B4-BE49-F238E27FC236}">
                      <a16:creationId xmlns:a16="http://schemas.microsoft.com/office/drawing/2014/main" id="{0FD512C8-BDEE-446C-A981-C99D1FD2D717}"/>
                    </a:ext>
                  </a:extLst>
                </p:cNvPr>
                <p:cNvPicPr/>
                <p:nvPr/>
              </p:nvPicPr>
              <p:blipFill>
                <a:blip r:embed="rId8"/>
                <a:stretch>
                  <a:fillRect/>
                </a:stretch>
              </p:blipFill>
              <p:spPr>
                <a:xfrm>
                  <a:off x="9021267" y="2329080"/>
                  <a:ext cx="2246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2D27909-860D-48D9-AB89-368D862117ED}"/>
                    </a:ext>
                  </a:extLst>
                </p14:cNvPr>
                <p14:cNvContentPartPr/>
                <p14:nvPr/>
              </p14:nvContentPartPr>
              <p14:xfrm>
                <a:off x="9304587" y="2413680"/>
                <a:ext cx="26280" cy="22320"/>
              </p14:xfrm>
            </p:contentPart>
          </mc:Choice>
          <mc:Fallback>
            <p:pic>
              <p:nvPicPr>
                <p:cNvPr id="8" name="Freihand 7">
                  <a:extLst>
                    <a:ext uri="{FF2B5EF4-FFF2-40B4-BE49-F238E27FC236}">
                      <a16:creationId xmlns:a16="http://schemas.microsoft.com/office/drawing/2014/main" id="{32D27909-860D-48D9-AB89-368D862117ED}"/>
                    </a:ext>
                  </a:extLst>
                </p:cNvPr>
                <p:cNvPicPr/>
                <p:nvPr/>
              </p:nvPicPr>
              <p:blipFill>
                <a:blip r:embed="rId10"/>
                <a:stretch>
                  <a:fillRect/>
                </a:stretch>
              </p:blipFill>
              <p:spPr>
                <a:xfrm>
                  <a:off x="9300267" y="2409360"/>
                  <a:ext cx="34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F3290A2-15A9-4C79-A518-2C55A3F61FD9}"/>
                    </a:ext>
                  </a:extLst>
                </p14:cNvPr>
                <p14:cNvContentPartPr/>
                <p14:nvPr/>
              </p14:nvContentPartPr>
              <p14:xfrm>
                <a:off x="9555507" y="2253480"/>
                <a:ext cx="174960" cy="164160"/>
              </p14:xfrm>
            </p:contentPart>
          </mc:Choice>
          <mc:Fallback>
            <p:pic>
              <p:nvPicPr>
                <p:cNvPr id="10" name="Freihand 9">
                  <a:extLst>
                    <a:ext uri="{FF2B5EF4-FFF2-40B4-BE49-F238E27FC236}">
                      <a16:creationId xmlns:a16="http://schemas.microsoft.com/office/drawing/2014/main" id="{0F3290A2-15A9-4C79-A518-2C55A3F61FD9}"/>
                    </a:ext>
                  </a:extLst>
                </p:cNvPr>
                <p:cNvPicPr/>
                <p:nvPr/>
              </p:nvPicPr>
              <p:blipFill>
                <a:blip r:embed="rId12"/>
                <a:stretch>
                  <a:fillRect/>
                </a:stretch>
              </p:blipFill>
              <p:spPr>
                <a:xfrm>
                  <a:off x="9551187" y="2249160"/>
                  <a:ext cx="183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E259743-2986-44A9-9A64-32712B67B49F}"/>
                    </a:ext>
                  </a:extLst>
                </p14:cNvPr>
                <p14:cNvContentPartPr/>
                <p14:nvPr/>
              </p14:nvContentPartPr>
              <p14:xfrm>
                <a:off x="9743067" y="2300280"/>
                <a:ext cx="156600" cy="98280"/>
              </p14:xfrm>
            </p:contentPart>
          </mc:Choice>
          <mc:Fallback>
            <p:pic>
              <p:nvPicPr>
                <p:cNvPr id="11" name="Freihand 10">
                  <a:extLst>
                    <a:ext uri="{FF2B5EF4-FFF2-40B4-BE49-F238E27FC236}">
                      <a16:creationId xmlns:a16="http://schemas.microsoft.com/office/drawing/2014/main" id="{6E259743-2986-44A9-9A64-32712B67B49F}"/>
                    </a:ext>
                  </a:extLst>
                </p:cNvPr>
                <p:cNvPicPr/>
                <p:nvPr/>
              </p:nvPicPr>
              <p:blipFill>
                <a:blip r:embed="rId14"/>
                <a:stretch>
                  <a:fillRect/>
                </a:stretch>
              </p:blipFill>
              <p:spPr>
                <a:xfrm>
                  <a:off x="9738747" y="2295960"/>
                  <a:ext cx="165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038E04F-8523-48D1-8B08-646D185BEAF5}"/>
                    </a:ext>
                  </a:extLst>
                </p14:cNvPr>
                <p14:cNvContentPartPr/>
                <p14:nvPr/>
              </p14:nvContentPartPr>
              <p14:xfrm>
                <a:off x="9865827" y="2175000"/>
                <a:ext cx="35640" cy="21600"/>
              </p14:xfrm>
            </p:contentPart>
          </mc:Choice>
          <mc:Fallback>
            <p:pic>
              <p:nvPicPr>
                <p:cNvPr id="12" name="Freihand 11">
                  <a:extLst>
                    <a:ext uri="{FF2B5EF4-FFF2-40B4-BE49-F238E27FC236}">
                      <a16:creationId xmlns:a16="http://schemas.microsoft.com/office/drawing/2014/main" id="{9038E04F-8523-48D1-8B08-646D185BEAF5}"/>
                    </a:ext>
                  </a:extLst>
                </p:cNvPr>
                <p:cNvPicPr/>
                <p:nvPr/>
              </p:nvPicPr>
              <p:blipFill>
                <a:blip r:embed="rId16"/>
                <a:stretch>
                  <a:fillRect/>
                </a:stretch>
              </p:blipFill>
              <p:spPr>
                <a:xfrm>
                  <a:off x="9861507" y="2170680"/>
                  <a:ext cx="44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CCCE57B3-F325-4CD3-A08E-8BEE68879179}"/>
                    </a:ext>
                  </a:extLst>
                </p14:cNvPr>
                <p14:cNvContentPartPr/>
                <p14:nvPr/>
              </p14:nvContentPartPr>
              <p14:xfrm>
                <a:off x="9896067" y="2169600"/>
                <a:ext cx="55440" cy="228240"/>
              </p14:xfrm>
            </p:contentPart>
          </mc:Choice>
          <mc:Fallback>
            <p:pic>
              <p:nvPicPr>
                <p:cNvPr id="13" name="Freihand 12">
                  <a:extLst>
                    <a:ext uri="{FF2B5EF4-FFF2-40B4-BE49-F238E27FC236}">
                      <a16:creationId xmlns:a16="http://schemas.microsoft.com/office/drawing/2014/main" id="{CCCE57B3-F325-4CD3-A08E-8BEE68879179}"/>
                    </a:ext>
                  </a:extLst>
                </p:cNvPr>
                <p:cNvPicPr/>
                <p:nvPr/>
              </p:nvPicPr>
              <p:blipFill>
                <a:blip r:embed="rId18"/>
                <a:stretch>
                  <a:fillRect/>
                </a:stretch>
              </p:blipFill>
              <p:spPr>
                <a:xfrm>
                  <a:off x="9891747" y="2165280"/>
                  <a:ext cx="64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0D581CF-1FAE-43EC-8513-B55D8E12CFA0}"/>
                    </a:ext>
                  </a:extLst>
                </p14:cNvPr>
                <p14:cNvContentPartPr/>
                <p14:nvPr/>
              </p14:nvContentPartPr>
              <p14:xfrm>
                <a:off x="9972387" y="2296320"/>
                <a:ext cx="84960" cy="60480"/>
              </p14:xfrm>
            </p:contentPart>
          </mc:Choice>
          <mc:Fallback>
            <p:pic>
              <p:nvPicPr>
                <p:cNvPr id="14" name="Freihand 13">
                  <a:extLst>
                    <a:ext uri="{FF2B5EF4-FFF2-40B4-BE49-F238E27FC236}">
                      <a16:creationId xmlns:a16="http://schemas.microsoft.com/office/drawing/2014/main" id="{70D581CF-1FAE-43EC-8513-B55D8E12CFA0}"/>
                    </a:ext>
                  </a:extLst>
                </p:cNvPr>
                <p:cNvPicPr/>
                <p:nvPr/>
              </p:nvPicPr>
              <p:blipFill>
                <a:blip r:embed="rId20"/>
                <a:stretch>
                  <a:fillRect/>
                </a:stretch>
              </p:blipFill>
              <p:spPr>
                <a:xfrm>
                  <a:off x="9968067" y="2292000"/>
                  <a:ext cx="93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062E31B-E2DB-49D2-84CF-DCDFABB30CB1}"/>
                    </a:ext>
                  </a:extLst>
                </p14:cNvPr>
                <p14:cNvContentPartPr/>
                <p14:nvPr/>
              </p14:nvContentPartPr>
              <p14:xfrm>
                <a:off x="10092987" y="2151600"/>
                <a:ext cx="115560" cy="210600"/>
              </p14:xfrm>
            </p:contentPart>
          </mc:Choice>
          <mc:Fallback>
            <p:pic>
              <p:nvPicPr>
                <p:cNvPr id="15" name="Freihand 14">
                  <a:extLst>
                    <a:ext uri="{FF2B5EF4-FFF2-40B4-BE49-F238E27FC236}">
                      <a16:creationId xmlns:a16="http://schemas.microsoft.com/office/drawing/2014/main" id="{A062E31B-E2DB-49D2-84CF-DCDFABB30CB1}"/>
                    </a:ext>
                  </a:extLst>
                </p:cNvPr>
                <p:cNvPicPr/>
                <p:nvPr/>
              </p:nvPicPr>
              <p:blipFill>
                <a:blip r:embed="rId22"/>
                <a:stretch>
                  <a:fillRect/>
                </a:stretch>
              </p:blipFill>
              <p:spPr>
                <a:xfrm>
                  <a:off x="10088667" y="2147280"/>
                  <a:ext cx="124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356E7FE1-B61E-4E38-B409-BE1F2575C5B4}"/>
                    </a:ext>
                  </a:extLst>
                </p14:cNvPr>
                <p14:cNvContentPartPr/>
                <p14:nvPr/>
              </p14:nvContentPartPr>
              <p14:xfrm>
                <a:off x="10262547" y="2128200"/>
                <a:ext cx="309240" cy="217440"/>
              </p14:xfrm>
            </p:contentPart>
          </mc:Choice>
          <mc:Fallback>
            <p:pic>
              <p:nvPicPr>
                <p:cNvPr id="16" name="Freihand 15">
                  <a:extLst>
                    <a:ext uri="{FF2B5EF4-FFF2-40B4-BE49-F238E27FC236}">
                      <a16:creationId xmlns:a16="http://schemas.microsoft.com/office/drawing/2014/main" id="{356E7FE1-B61E-4E38-B409-BE1F2575C5B4}"/>
                    </a:ext>
                  </a:extLst>
                </p:cNvPr>
                <p:cNvPicPr/>
                <p:nvPr/>
              </p:nvPicPr>
              <p:blipFill>
                <a:blip r:embed="rId24"/>
                <a:stretch>
                  <a:fillRect/>
                </a:stretch>
              </p:blipFill>
              <p:spPr>
                <a:xfrm>
                  <a:off x="10258227" y="2123880"/>
                  <a:ext cx="317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009F8B4-1EB6-4338-B77C-1F3D51C127E4}"/>
                    </a:ext>
                  </a:extLst>
                </p14:cNvPr>
                <p14:cNvContentPartPr/>
                <p14:nvPr/>
              </p14:nvContentPartPr>
              <p14:xfrm>
                <a:off x="10573227" y="2225760"/>
                <a:ext cx="78480" cy="93240"/>
              </p14:xfrm>
            </p:contentPart>
          </mc:Choice>
          <mc:Fallback>
            <p:pic>
              <p:nvPicPr>
                <p:cNvPr id="17" name="Freihand 16">
                  <a:extLst>
                    <a:ext uri="{FF2B5EF4-FFF2-40B4-BE49-F238E27FC236}">
                      <a16:creationId xmlns:a16="http://schemas.microsoft.com/office/drawing/2014/main" id="{9009F8B4-1EB6-4338-B77C-1F3D51C127E4}"/>
                    </a:ext>
                  </a:extLst>
                </p:cNvPr>
                <p:cNvPicPr/>
                <p:nvPr/>
              </p:nvPicPr>
              <p:blipFill>
                <a:blip r:embed="rId26"/>
                <a:stretch>
                  <a:fillRect/>
                </a:stretch>
              </p:blipFill>
              <p:spPr>
                <a:xfrm>
                  <a:off x="10568907" y="2221440"/>
                  <a:ext cx="87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382BC7C-DABD-470F-9B5D-60E2892DC219}"/>
                    </a:ext>
                  </a:extLst>
                </p14:cNvPr>
                <p14:cNvContentPartPr/>
                <p14:nvPr/>
              </p14:nvContentPartPr>
              <p14:xfrm>
                <a:off x="10707507" y="2065560"/>
                <a:ext cx="123120" cy="222840"/>
              </p14:xfrm>
            </p:contentPart>
          </mc:Choice>
          <mc:Fallback>
            <p:pic>
              <p:nvPicPr>
                <p:cNvPr id="18" name="Freihand 17">
                  <a:extLst>
                    <a:ext uri="{FF2B5EF4-FFF2-40B4-BE49-F238E27FC236}">
                      <a16:creationId xmlns:a16="http://schemas.microsoft.com/office/drawing/2014/main" id="{9382BC7C-DABD-470F-9B5D-60E2892DC219}"/>
                    </a:ext>
                  </a:extLst>
                </p:cNvPr>
                <p:cNvPicPr/>
                <p:nvPr/>
              </p:nvPicPr>
              <p:blipFill>
                <a:blip r:embed="rId28"/>
                <a:stretch>
                  <a:fillRect/>
                </a:stretch>
              </p:blipFill>
              <p:spPr>
                <a:xfrm>
                  <a:off x="10703187" y="2061240"/>
                  <a:ext cx="1317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A267654-8404-4383-8D44-42C0328A10EC}"/>
                    </a:ext>
                  </a:extLst>
                </p14:cNvPr>
                <p14:cNvContentPartPr/>
                <p14:nvPr/>
              </p14:nvContentPartPr>
              <p14:xfrm>
                <a:off x="10764747" y="2208840"/>
                <a:ext cx="231120" cy="69480"/>
              </p14:xfrm>
            </p:contentPart>
          </mc:Choice>
          <mc:Fallback>
            <p:pic>
              <p:nvPicPr>
                <p:cNvPr id="19" name="Freihand 18">
                  <a:extLst>
                    <a:ext uri="{FF2B5EF4-FFF2-40B4-BE49-F238E27FC236}">
                      <a16:creationId xmlns:a16="http://schemas.microsoft.com/office/drawing/2014/main" id="{CA267654-8404-4383-8D44-42C0328A10EC}"/>
                    </a:ext>
                  </a:extLst>
                </p:cNvPr>
                <p:cNvPicPr/>
                <p:nvPr/>
              </p:nvPicPr>
              <p:blipFill>
                <a:blip r:embed="rId30"/>
                <a:stretch>
                  <a:fillRect/>
                </a:stretch>
              </p:blipFill>
              <p:spPr>
                <a:xfrm>
                  <a:off x="10760427" y="2204520"/>
                  <a:ext cx="239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F470B23-A79A-4347-B827-5E4703B8222A}"/>
                    </a:ext>
                  </a:extLst>
                </p14:cNvPr>
                <p14:cNvContentPartPr/>
                <p14:nvPr/>
              </p14:nvContentPartPr>
              <p14:xfrm>
                <a:off x="10990107" y="2141160"/>
                <a:ext cx="11160" cy="19440"/>
              </p14:xfrm>
            </p:contentPart>
          </mc:Choice>
          <mc:Fallback>
            <p:pic>
              <p:nvPicPr>
                <p:cNvPr id="20" name="Freihand 19">
                  <a:extLst>
                    <a:ext uri="{FF2B5EF4-FFF2-40B4-BE49-F238E27FC236}">
                      <a16:creationId xmlns:a16="http://schemas.microsoft.com/office/drawing/2014/main" id="{0F470B23-A79A-4347-B827-5E4703B8222A}"/>
                    </a:ext>
                  </a:extLst>
                </p:cNvPr>
                <p:cNvPicPr/>
                <p:nvPr/>
              </p:nvPicPr>
              <p:blipFill>
                <a:blip r:embed="rId32"/>
                <a:stretch>
                  <a:fillRect/>
                </a:stretch>
              </p:blipFill>
              <p:spPr>
                <a:xfrm>
                  <a:off x="10985787" y="2136840"/>
                  <a:ext cx="19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13E1F10-DCDB-4F63-B8D1-1191F9B18553}"/>
                    </a:ext>
                  </a:extLst>
                </p14:cNvPr>
                <p14:cNvContentPartPr/>
                <p14:nvPr/>
              </p14:nvContentPartPr>
              <p14:xfrm>
                <a:off x="11017107" y="2181840"/>
                <a:ext cx="109440" cy="94320"/>
              </p14:xfrm>
            </p:contentPart>
          </mc:Choice>
          <mc:Fallback>
            <p:pic>
              <p:nvPicPr>
                <p:cNvPr id="21" name="Freihand 20">
                  <a:extLst>
                    <a:ext uri="{FF2B5EF4-FFF2-40B4-BE49-F238E27FC236}">
                      <a16:creationId xmlns:a16="http://schemas.microsoft.com/office/drawing/2014/main" id="{E13E1F10-DCDB-4F63-B8D1-1191F9B18553}"/>
                    </a:ext>
                  </a:extLst>
                </p:cNvPr>
                <p:cNvPicPr/>
                <p:nvPr/>
              </p:nvPicPr>
              <p:blipFill>
                <a:blip r:embed="rId34"/>
                <a:stretch>
                  <a:fillRect/>
                </a:stretch>
              </p:blipFill>
              <p:spPr>
                <a:xfrm>
                  <a:off x="11012787" y="2177520"/>
                  <a:ext cx="118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EA895D59-D673-4CFA-9B60-738C578C7AB1}"/>
                    </a:ext>
                  </a:extLst>
                </p14:cNvPr>
                <p14:cNvContentPartPr/>
                <p14:nvPr/>
              </p14:nvContentPartPr>
              <p14:xfrm>
                <a:off x="11157507" y="2034600"/>
                <a:ext cx="102960" cy="216360"/>
              </p14:xfrm>
            </p:contentPart>
          </mc:Choice>
          <mc:Fallback>
            <p:pic>
              <p:nvPicPr>
                <p:cNvPr id="22" name="Freihand 21">
                  <a:extLst>
                    <a:ext uri="{FF2B5EF4-FFF2-40B4-BE49-F238E27FC236}">
                      <a16:creationId xmlns:a16="http://schemas.microsoft.com/office/drawing/2014/main" id="{EA895D59-D673-4CFA-9B60-738C578C7AB1}"/>
                    </a:ext>
                  </a:extLst>
                </p:cNvPr>
                <p:cNvPicPr/>
                <p:nvPr/>
              </p:nvPicPr>
              <p:blipFill>
                <a:blip r:embed="rId36"/>
                <a:stretch>
                  <a:fillRect/>
                </a:stretch>
              </p:blipFill>
              <p:spPr>
                <a:xfrm>
                  <a:off x="11153187" y="2030280"/>
                  <a:ext cx="111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F010028F-5B43-4CF5-B8AF-BAD0B9993F0F}"/>
                    </a:ext>
                  </a:extLst>
                </p14:cNvPr>
                <p14:cNvContentPartPr/>
                <p14:nvPr/>
              </p14:nvContentPartPr>
              <p14:xfrm>
                <a:off x="11230947" y="2142240"/>
                <a:ext cx="335520" cy="82440"/>
              </p14:xfrm>
            </p:contentPart>
          </mc:Choice>
          <mc:Fallback>
            <p:pic>
              <p:nvPicPr>
                <p:cNvPr id="23" name="Freihand 22">
                  <a:extLst>
                    <a:ext uri="{FF2B5EF4-FFF2-40B4-BE49-F238E27FC236}">
                      <a16:creationId xmlns:a16="http://schemas.microsoft.com/office/drawing/2014/main" id="{F010028F-5B43-4CF5-B8AF-BAD0B9993F0F}"/>
                    </a:ext>
                  </a:extLst>
                </p:cNvPr>
                <p:cNvPicPr/>
                <p:nvPr/>
              </p:nvPicPr>
              <p:blipFill>
                <a:blip r:embed="rId38"/>
                <a:stretch>
                  <a:fillRect/>
                </a:stretch>
              </p:blipFill>
              <p:spPr>
                <a:xfrm>
                  <a:off x="11226627" y="2137920"/>
                  <a:ext cx="344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DD482057-4688-495E-B1D1-026B017E5755}"/>
                    </a:ext>
                  </a:extLst>
                </p14:cNvPr>
                <p14:cNvContentPartPr/>
                <p14:nvPr/>
              </p14:nvContentPartPr>
              <p14:xfrm>
                <a:off x="11550267" y="1975920"/>
                <a:ext cx="155880" cy="301320"/>
              </p14:xfrm>
            </p:contentPart>
          </mc:Choice>
          <mc:Fallback>
            <p:pic>
              <p:nvPicPr>
                <p:cNvPr id="25" name="Freihand 24">
                  <a:extLst>
                    <a:ext uri="{FF2B5EF4-FFF2-40B4-BE49-F238E27FC236}">
                      <a16:creationId xmlns:a16="http://schemas.microsoft.com/office/drawing/2014/main" id="{DD482057-4688-495E-B1D1-026B017E5755}"/>
                    </a:ext>
                  </a:extLst>
                </p:cNvPr>
                <p:cNvPicPr/>
                <p:nvPr/>
              </p:nvPicPr>
              <p:blipFill>
                <a:blip r:embed="rId40"/>
                <a:stretch>
                  <a:fillRect/>
                </a:stretch>
              </p:blipFill>
              <p:spPr>
                <a:xfrm>
                  <a:off x="11545947" y="1971600"/>
                  <a:ext cx="164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CE5970E7-93F1-49DB-B902-1C1D29082A1A}"/>
                    </a:ext>
                  </a:extLst>
                </p14:cNvPr>
                <p14:cNvContentPartPr/>
                <p14:nvPr/>
              </p14:nvContentPartPr>
              <p14:xfrm>
                <a:off x="9481707" y="2561640"/>
                <a:ext cx="144360" cy="153720"/>
              </p14:xfrm>
            </p:contentPart>
          </mc:Choice>
          <mc:Fallback>
            <p:pic>
              <p:nvPicPr>
                <p:cNvPr id="27" name="Freihand 26">
                  <a:extLst>
                    <a:ext uri="{FF2B5EF4-FFF2-40B4-BE49-F238E27FC236}">
                      <a16:creationId xmlns:a16="http://schemas.microsoft.com/office/drawing/2014/main" id="{CE5970E7-93F1-49DB-B902-1C1D29082A1A}"/>
                    </a:ext>
                  </a:extLst>
                </p:cNvPr>
                <p:cNvPicPr/>
                <p:nvPr/>
              </p:nvPicPr>
              <p:blipFill>
                <a:blip r:embed="rId42"/>
                <a:stretch>
                  <a:fillRect/>
                </a:stretch>
              </p:blipFill>
              <p:spPr>
                <a:xfrm>
                  <a:off x="9477387" y="2557320"/>
                  <a:ext cx="153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3BAF80C-2C20-48D5-96D6-96580E030005}"/>
                    </a:ext>
                  </a:extLst>
                </p14:cNvPr>
                <p14:cNvContentPartPr/>
                <p14:nvPr/>
              </p14:nvContentPartPr>
              <p14:xfrm>
                <a:off x="9572067" y="2639760"/>
                <a:ext cx="57960" cy="51120"/>
              </p14:xfrm>
            </p:contentPart>
          </mc:Choice>
          <mc:Fallback>
            <p:pic>
              <p:nvPicPr>
                <p:cNvPr id="28" name="Freihand 27">
                  <a:extLst>
                    <a:ext uri="{FF2B5EF4-FFF2-40B4-BE49-F238E27FC236}">
                      <a16:creationId xmlns:a16="http://schemas.microsoft.com/office/drawing/2014/main" id="{53BAF80C-2C20-48D5-96D6-96580E030005}"/>
                    </a:ext>
                  </a:extLst>
                </p:cNvPr>
                <p:cNvPicPr/>
                <p:nvPr/>
              </p:nvPicPr>
              <p:blipFill>
                <a:blip r:embed="rId44"/>
                <a:stretch>
                  <a:fillRect/>
                </a:stretch>
              </p:blipFill>
              <p:spPr>
                <a:xfrm>
                  <a:off x="9567747" y="2635440"/>
                  <a:ext cx="66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47FB438A-03E6-434D-A6A9-8F9F62BF0894}"/>
                    </a:ext>
                  </a:extLst>
                </p14:cNvPr>
                <p14:cNvContentPartPr/>
                <p14:nvPr/>
              </p14:nvContentPartPr>
              <p14:xfrm>
                <a:off x="9673587" y="2636880"/>
                <a:ext cx="161280" cy="42120"/>
              </p14:xfrm>
            </p:contentPart>
          </mc:Choice>
          <mc:Fallback>
            <p:pic>
              <p:nvPicPr>
                <p:cNvPr id="29" name="Freihand 28">
                  <a:extLst>
                    <a:ext uri="{FF2B5EF4-FFF2-40B4-BE49-F238E27FC236}">
                      <a16:creationId xmlns:a16="http://schemas.microsoft.com/office/drawing/2014/main" id="{47FB438A-03E6-434D-A6A9-8F9F62BF0894}"/>
                    </a:ext>
                  </a:extLst>
                </p:cNvPr>
                <p:cNvPicPr/>
                <p:nvPr/>
              </p:nvPicPr>
              <p:blipFill>
                <a:blip r:embed="rId46"/>
                <a:stretch>
                  <a:fillRect/>
                </a:stretch>
              </p:blipFill>
              <p:spPr>
                <a:xfrm>
                  <a:off x="9669267" y="2632560"/>
                  <a:ext cx="169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85C323A0-548A-4B13-A436-38AEB8C5FD83}"/>
                    </a:ext>
                  </a:extLst>
                </p14:cNvPr>
                <p14:cNvContentPartPr/>
                <p14:nvPr/>
              </p14:nvContentPartPr>
              <p14:xfrm>
                <a:off x="9846027" y="2595480"/>
                <a:ext cx="63360" cy="95040"/>
              </p14:xfrm>
            </p:contentPart>
          </mc:Choice>
          <mc:Fallback>
            <p:pic>
              <p:nvPicPr>
                <p:cNvPr id="30" name="Freihand 29">
                  <a:extLst>
                    <a:ext uri="{FF2B5EF4-FFF2-40B4-BE49-F238E27FC236}">
                      <a16:creationId xmlns:a16="http://schemas.microsoft.com/office/drawing/2014/main" id="{85C323A0-548A-4B13-A436-38AEB8C5FD83}"/>
                    </a:ext>
                  </a:extLst>
                </p:cNvPr>
                <p:cNvPicPr/>
                <p:nvPr/>
              </p:nvPicPr>
              <p:blipFill>
                <a:blip r:embed="rId48"/>
                <a:stretch>
                  <a:fillRect/>
                </a:stretch>
              </p:blipFill>
              <p:spPr>
                <a:xfrm>
                  <a:off x="9841707" y="2591160"/>
                  <a:ext cx="72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0543F926-EA75-40D9-84EE-0AA6A3EFDA15}"/>
                    </a:ext>
                  </a:extLst>
                </p14:cNvPr>
                <p14:cNvContentPartPr/>
                <p14:nvPr/>
              </p14:nvContentPartPr>
              <p14:xfrm>
                <a:off x="9916587" y="2600520"/>
                <a:ext cx="350280" cy="66960"/>
              </p14:xfrm>
            </p:contentPart>
          </mc:Choice>
          <mc:Fallback>
            <p:pic>
              <p:nvPicPr>
                <p:cNvPr id="31" name="Freihand 30">
                  <a:extLst>
                    <a:ext uri="{FF2B5EF4-FFF2-40B4-BE49-F238E27FC236}">
                      <a16:creationId xmlns:a16="http://schemas.microsoft.com/office/drawing/2014/main" id="{0543F926-EA75-40D9-84EE-0AA6A3EFDA15}"/>
                    </a:ext>
                  </a:extLst>
                </p:cNvPr>
                <p:cNvPicPr/>
                <p:nvPr/>
              </p:nvPicPr>
              <p:blipFill>
                <a:blip r:embed="rId50"/>
                <a:stretch>
                  <a:fillRect/>
                </a:stretch>
              </p:blipFill>
              <p:spPr>
                <a:xfrm>
                  <a:off x="9912267" y="2596200"/>
                  <a:ext cx="358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AD03BFC-CD79-4ECB-8B05-FD5FF7713AE6}"/>
                    </a:ext>
                  </a:extLst>
                </p14:cNvPr>
                <p14:cNvContentPartPr/>
                <p14:nvPr/>
              </p14:nvContentPartPr>
              <p14:xfrm>
                <a:off x="10379907" y="2591520"/>
                <a:ext cx="144360" cy="8280"/>
              </p14:xfrm>
            </p:contentPart>
          </mc:Choice>
          <mc:Fallback>
            <p:pic>
              <p:nvPicPr>
                <p:cNvPr id="32" name="Freihand 31">
                  <a:extLst>
                    <a:ext uri="{FF2B5EF4-FFF2-40B4-BE49-F238E27FC236}">
                      <a16:creationId xmlns:a16="http://schemas.microsoft.com/office/drawing/2014/main" id="{6AD03BFC-CD79-4ECB-8B05-FD5FF7713AE6}"/>
                    </a:ext>
                  </a:extLst>
                </p:cNvPr>
                <p:cNvPicPr/>
                <p:nvPr/>
              </p:nvPicPr>
              <p:blipFill>
                <a:blip r:embed="rId52"/>
                <a:stretch>
                  <a:fillRect/>
                </a:stretch>
              </p:blipFill>
              <p:spPr>
                <a:xfrm>
                  <a:off x="10375587" y="2587200"/>
                  <a:ext cx="153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0E8F44D-99C2-48EB-91C2-5861AF54B44F}"/>
                    </a:ext>
                  </a:extLst>
                </p14:cNvPr>
                <p14:cNvContentPartPr/>
                <p14:nvPr/>
              </p14:nvContentPartPr>
              <p14:xfrm>
                <a:off x="10639467" y="2473080"/>
                <a:ext cx="108000" cy="132480"/>
              </p14:xfrm>
            </p:contentPart>
          </mc:Choice>
          <mc:Fallback>
            <p:pic>
              <p:nvPicPr>
                <p:cNvPr id="33" name="Freihand 32">
                  <a:extLst>
                    <a:ext uri="{FF2B5EF4-FFF2-40B4-BE49-F238E27FC236}">
                      <a16:creationId xmlns:a16="http://schemas.microsoft.com/office/drawing/2014/main" id="{60E8F44D-99C2-48EB-91C2-5861AF54B44F}"/>
                    </a:ext>
                  </a:extLst>
                </p:cNvPr>
                <p:cNvPicPr/>
                <p:nvPr/>
              </p:nvPicPr>
              <p:blipFill>
                <a:blip r:embed="rId54"/>
                <a:stretch>
                  <a:fillRect/>
                </a:stretch>
              </p:blipFill>
              <p:spPr>
                <a:xfrm>
                  <a:off x="10635147" y="2468760"/>
                  <a:ext cx="116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70EAECF-12EF-42E5-A09C-BEFAAF96FBCA}"/>
                    </a:ext>
                  </a:extLst>
                </p14:cNvPr>
                <p14:cNvContentPartPr/>
                <p14:nvPr/>
              </p14:nvContentPartPr>
              <p14:xfrm>
                <a:off x="10734147" y="2519160"/>
                <a:ext cx="98640" cy="174960"/>
              </p14:xfrm>
            </p:contentPart>
          </mc:Choice>
          <mc:Fallback>
            <p:pic>
              <p:nvPicPr>
                <p:cNvPr id="34" name="Freihand 33">
                  <a:extLst>
                    <a:ext uri="{FF2B5EF4-FFF2-40B4-BE49-F238E27FC236}">
                      <a16:creationId xmlns:a16="http://schemas.microsoft.com/office/drawing/2014/main" id="{F70EAECF-12EF-42E5-A09C-BEFAAF96FBCA}"/>
                    </a:ext>
                  </a:extLst>
                </p:cNvPr>
                <p:cNvPicPr/>
                <p:nvPr/>
              </p:nvPicPr>
              <p:blipFill>
                <a:blip r:embed="rId56"/>
                <a:stretch>
                  <a:fillRect/>
                </a:stretch>
              </p:blipFill>
              <p:spPr>
                <a:xfrm>
                  <a:off x="10729827" y="2514840"/>
                  <a:ext cx="107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64DB74F-9AC7-4128-8877-73BC65D1F74D}"/>
                    </a:ext>
                  </a:extLst>
                </p14:cNvPr>
                <p14:cNvContentPartPr/>
                <p14:nvPr/>
              </p14:nvContentPartPr>
              <p14:xfrm>
                <a:off x="10869867" y="2519880"/>
                <a:ext cx="150120" cy="64440"/>
              </p14:xfrm>
            </p:contentPart>
          </mc:Choice>
          <mc:Fallback>
            <p:pic>
              <p:nvPicPr>
                <p:cNvPr id="35" name="Freihand 34">
                  <a:extLst>
                    <a:ext uri="{FF2B5EF4-FFF2-40B4-BE49-F238E27FC236}">
                      <a16:creationId xmlns:a16="http://schemas.microsoft.com/office/drawing/2014/main" id="{564DB74F-9AC7-4128-8877-73BC65D1F74D}"/>
                    </a:ext>
                  </a:extLst>
                </p:cNvPr>
                <p:cNvPicPr/>
                <p:nvPr/>
              </p:nvPicPr>
              <p:blipFill>
                <a:blip r:embed="rId58"/>
                <a:stretch>
                  <a:fillRect/>
                </a:stretch>
              </p:blipFill>
              <p:spPr>
                <a:xfrm>
                  <a:off x="10865547" y="2515560"/>
                  <a:ext cx="158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B1E7A641-88A1-4477-B7AE-5A740BCF71B4}"/>
                    </a:ext>
                  </a:extLst>
                </p14:cNvPr>
                <p14:cNvContentPartPr/>
                <p14:nvPr/>
              </p14:nvContentPartPr>
              <p14:xfrm>
                <a:off x="11088387" y="2515560"/>
                <a:ext cx="97200" cy="14760"/>
              </p14:xfrm>
            </p:contentPart>
          </mc:Choice>
          <mc:Fallback>
            <p:pic>
              <p:nvPicPr>
                <p:cNvPr id="36" name="Freihand 35">
                  <a:extLst>
                    <a:ext uri="{FF2B5EF4-FFF2-40B4-BE49-F238E27FC236}">
                      <a16:creationId xmlns:a16="http://schemas.microsoft.com/office/drawing/2014/main" id="{B1E7A641-88A1-4477-B7AE-5A740BCF71B4}"/>
                    </a:ext>
                  </a:extLst>
                </p:cNvPr>
                <p:cNvPicPr/>
                <p:nvPr/>
              </p:nvPicPr>
              <p:blipFill>
                <a:blip r:embed="rId60"/>
                <a:stretch>
                  <a:fillRect/>
                </a:stretch>
              </p:blipFill>
              <p:spPr>
                <a:xfrm>
                  <a:off x="11084067" y="2511240"/>
                  <a:ext cx="105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888A3F3-E76A-421A-B010-E66354578D75}"/>
                    </a:ext>
                  </a:extLst>
                </p14:cNvPr>
                <p14:cNvContentPartPr/>
                <p14:nvPr/>
              </p14:nvContentPartPr>
              <p14:xfrm>
                <a:off x="11261907" y="2448960"/>
                <a:ext cx="10440" cy="110880"/>
              </p14:xfrm>
            </p:contentPart>
          </mc:Choice>
          <mc:Fallback>
            <p:pic>
              <p:nvPicPr>
                <p:cNvPr id="37" name="Freihand 36">
                  <a:extLst>
                    <a:ext uri="{FF2B5EF4-FFF2-40B4-BE49-F238E27FC236}">
                      <a16:creationId xmlns:a16="http://schemas.microsoft.com/office/drawing/2014/main" id="{A888A3F3-E76A-421A-B010-E66354578D75}"/>
                    </a:ext>
                  </a:extLst>
                </p:cNvPr>
                <p:cNvPicPr/>
                <p:nvPr/>
              </p:nvPicPr>
              <p:blipFill>
                <a:blip r:embed="rId62"/>
                <a:stretch>
                  <a:fillRect/>
                </a:stretch>
              </p:blipFill>
              <p:spPr>
                <a:xfrm>
                  <a:off x="11257587" y="2444640"/>
                  <a:ext cx="19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A2F3AE8D-46F9-4983-A966-CE62F48372C2}"/>
                    </a:ext>
                  </a:extLst>
                </p14:cNvPr>
                <p14:cNvContentPartPr/>
                <p14:nvPr/>
              </p14:nvContentPartPr>
              <p14:xfrm>
                <a:off x="11275587" y="2424840"/>
                <a:ext cx="81000" cy="12960"/>
              </p14:xfrm>
            </p:contentPart>
          </mc:Choice>
          <mc:Fallback>
            <p:pic>
              <p:nvPicPr>
                <p:cNvPr id="38" name="Freihand 37">
                  <a:extLst>
                    <a:ext uri="{FF2B5EF4-FFF2-40B4-BE49-F238E27FC236}">
                      <a16:creationId xmlns:a16="http://schemas.microsoft.com/office/drawing/2014/main" id="{A2F3AE8D-46F9-4983-A966-CE62F48372C2}"/>
                    </a:ext>
                  </a:extLst>
                </p:cNvPr>
                <p:cNvPicPr/>
                <p:nvPr/>
              </p:nvPicPr>
              <p:blipFill>
                <a:blip r:embed="rId64"/>
                <a:stretch>
                  <a:fillRect/>
                </a:stretch>
              </p:blipFill>
              <p:spPr>
                <a:xfrm>
                  <a:off x="11271267" y="2420520"/>
                  <a:ext cx="89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9BED36E-0DDC-41B7-B976-4D57C605108B}"/>
                    </a:ext>
                  </a:extLst>
                </p14:cNvPr>
                <p14:cNvContentPartPr/>
                <p14:nvPr/>
              </p14:nvContentPartPr>
              <p14:xfrm>
                <a:off x="11264067" y="2477040"/>
                <a:ext cx="96840" cy="68040"/>
              </p14:xfrm>
            </p:contentPart>
          </mc:Choice>
          <mc:Fallback>
            <p:pic>
              <p:nvPicPr>
                <p:cNvPr id="39" name="Freihand 38">
                  <a:extLst>
                    <a:ext uri="{FF2B5EF4-FFF2-40B4-BE49-F238E27FC236}">
                      <a16:creationId xmlns:a16="http://schemas.microsoft.com/office/drawing/2014/main" id="{79BED36E-0DDC-41B7-B976-4D57C605108B}"/>
                    </a:ext>
                  </a:extLst>
                </p:cNvPr>
                <p:cNvPicPr/>
                <p:nvPr/>
              </p:nvPicPr>
              <p:blipFill>
                <a:blip r:embed="rId66"/>
                <a:stretch>
                  <a:fillRect/>
                </a:stretch>
              </p:blipFill>
              <p:spPr>
                <a:xfrm>
                  <a:off x="11259747" y="2472720"/>
                  <a:ext cx="105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740F1B40-96F1-4016-9D65-71F9708D198B}"/>
                    </a:ext>
                  </a:extLst>
                </p14:cNvPr>
                <p14:cNvContentPartPr/>
                <p14:nvPr/>
              </p14:nvContentPartPr>
              <p14:xfrm>
                <a:off x="11366307" y="2401080"/>
                <a:ext cx="110160" cy="150840"/>
              </p14:xfrm>
            </p:contentPart>
          </mc:Choice>
          <mc:Fallback>
            <p:pic>
              <p:nvPicPr>
                <p:cNvPr id="40" name="Freihand 39">
                  <a:extLst>
                    <a:ext uri="{FF2B5EF4-FFF2-40B4-BE49-F238E27FC236}">
                      <a16:creationId xmlns:a16="http://schemas.microsoft.com/office/drawing/2014/main" id="{740F1B40-96F1-4016-9D65-71F9708D198B}"/>
                    </a:ext>
                  </a:extLst>
                </p:cNvPr>
                <p:cNvPicPr/>
                <p:nvPr/>
              </p:nvPicPr>
              <p:blipFill>
                <a:blip r:embed="rId68"/>
                <a:stretch>
                  <a:fillRect/>
                </a:stretch>
              </p:blipFill>
              <p:spPr>
                <a:xfrm>
                  <a:off x="11361987" y="2396760"/>
                  <a:ext cx="118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AAB46BC2-5A9E-4DB2-84D1-B4F40316A7ED}"/>
                    </a:ext>
                  </a:extLst>
                </p14:cNvPr>
                <p14:cNvContentPartPr/>
                <p14:nvPr/>
              </p14:nvContentPartPr>
              <p14:xfrm>
                <a:off x="11469627" y="2462280"/>
                <a:ext cx="56160" cy="70200"/>
              </p14:xfrm>
            </p:contentPart>
          </mc:Choice>
          <mc:Fallback>
            <p:pic>
              <p:nvPicPr>
                <p:cNvPr id="41" name="Freihand 40">
                  <a:extLst>
                    <a:ext uri="{FF2B5EF4-FFF2-40B4-BE49-F238E27FC236}">
                      <a16:creationId xmlns:a16="http://schemas.microsoft.com/office/drawing/2014/main" id="{AAB46BC2-5A9E-4DB2-84D1-B4F40316A7ED}"/>
                    </a:ext>
                  </a:extLst>
                </p:cNvPr>
                <p:cNvPicPr/>
                <p:nvPr/>
              </p:nvPicPr>
              <p:blipFill>
                <a:blip r:embed="rId70"/>
                <a:stretch>
                  <a:fillRect/>
                </a:stretch>
              </p:blipFill>
              <p:spPr>
                <a:xfrm>
                  <a:off x="11465307" y="2457960"/>
                  <a:ext cx="64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6B2CD55C-B027-4121-9C60-43C69529B33F}"/>
                    </a:ext>
                  </a:extLst>
                </p14:cNvPr>
                <p14:cNvContentPartPr/>
                <p14:nvPr/>
              </p14:nvContentPartPr>
              <p14:xfrm>
                <a:off x="11532627" y="2358240"/>
                <a:ext cx="101880" cy="168120"/>
              </p14:xfrm>
            </p:contentPart>
          </mc:Choice>
          <mc:Fallback>
            <p:pic>
              <p:nvPicPr>
                <p:cNvPr id="42" name="Freihand 41">
                  <a:extLst>
                    <a:ext uri="{FF2B5EF4-FFF2-40B4-BE49-F238E27FC236}">
                      <a16:creationId xmlns:a16="http://schemas.microsoft.com/office/drawing/2014/main" id="{6B2CD55C-B027-4121-9C60-43C69529B33F}"/>
                    </a:ext>
                  </a:extLst>
                </p:cNvPr>
                <p:cNvPicPr/>
                <p:nvPr/>
              </p:nvPicPr>
              <p:blipFill>
                <a:blip r:embed="rId72"/>
                <a:stretch>
                  <a:fillRect/>
                </a:stretch>
              </p:blipFill>
              <p:spPr>
                <a:xfrm>
                  <a:off x="11528307" y="2353920"/>
                  <a:ext cx="110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F128FA00-6973-48A0-9C6F-A303F9695229}"/>
                    </a:ext>
                  </a:extLst>
                </p14:cNvPr>
                <p14:cNvContentPartPr/>
                <p14:nvPr/>
              </p14:nvContentPartPr>
              <p14:xfrm>
                <a:off x="11666907" y="2424840"/>
                <a:ext cx="107280" cy="78840"/>
              </p14:xfrm>
            </p:contentPart>
          </mc:Choice>
          <mc:Fallback>
            <p:pic>
              <p:nvPicPr>
                <p:cNvPr id="43" name="Freihand 42">
                  <a:extLst>
                    <a:ext uri="{FF2B5EF4-FFF2-40B4-BE49-F238E27FC236}">
                      <a16:creationId xmlns:a16="http://schemas.microsoft.com/office/drawing/2014/main" id="{F128FA00-6973-48A0-9C6F-A303F9695229}"/>
                    </a:ext>
                  </a:extLst>
                </p:cNvPr>
                <p:cNvPicPr/>
                <p:nvPr/>
              </p:nvPicPr>
              <p:blipFill>
                <a:blip r:embed="rId74"/>
                <a:stretch>
                  <a:fillRect/>
                </a:stretch>
              </p:blipFill>
              <p:spPr>
                <a:xfrm>
                  <a:off x="11662587" y="2420520"/>
                  <a:ext cx="115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C510EE4C-30F3-42CD-9E07-3F4A48CED87F}"/>
                    </a:ext>
                  </a:extLst>
                </p14:cNvPr>
                <p14:cNvContentPartPr/>
                <p14:nvPr/>
              </p14:nvContentPartPr>
              <p14:xfrm>
                <a:off x="11766627" y="2360040"/>
                <a:ext cx="26280" cy="45720"/>
              </p14:xfrm>
            </p:contentPart>
          </mc:Choice>
          <mc:Fallback>
            <p:pic>
              <p:nvPicPr>
                <p:cNvPr id="44" name="Freihand 43">
                  <a:extLst>
                    <a:ext uri="{FF2B5EF4-FFF2-40B4-BE49-F238E27FC236}">
                      <a16:creationId xmlns:a16="http://schemas.microsoft.com/office/drawing/2014/main" id="{C510EE4C-30F3-42CD-9E07-3F4A48CED87F}"/>
                    </a:ext>
                  </a:extLst>
                </p:cNvPr>
                <p:cNvPicPr/>
                <p:nvPr/>
              </p:nvPicPr>
              <p:blipFill>
                <a:blip r:embed="rId76"/>
                <a:stretch>
                  <a:fillRect/>
                </a:stretch>
              </p:blipFill>
              <p:spPr>
                <a:xfrm>
                  <a:off x="11762307" y="2355720"/>
                  <a:ext cx="349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397D654A-44A8-4A23-9FB2-C1E085CD7F41}"/>
                    </a:ext>
                  </a:extLst>
                </p14:cNvPr>
                <p14:cNvContentPartPr/>
                <p14:nvPr/>
              </p14:nvContentPartPr>
              <p14:xfrm>
                <a:off x="11791827" y="2347440"/>
                <a:ext cx="258120" cy="279720"/>
              </p14:xfrm>
            </p:contentPart>
          </mc:Choice>
          <mc:Fallback>
            <p:pic>
              <p:nvPicPr>
                <p:cNvPr id="45" name="Freihand 44">
                  <a:extLst>
                    <a:ext uri="{FF2B5EF4-FFF2-40B4-BE49-F238E27FC236}">
                      <a16:creationId xmlns:a16="http://schemas.microsoft.com/office/drawing/2014/main" id="{397D654A-44A8-4A23-9FB2-C1E085CD7F41}"/>
                    </a:ext>
                  </a:extLst>
                </p:cNvPr>
                <p:cNvPicPr/>
                <p:nvPr/>
              </p:nvPicPr>
              <p:blipFill>
                <a:blip r:embed="rId78"/>
                <a:stretch>
                  <a:fillRect/>
                </a:stretch>
              </p:blipFill>
              <p:spPr>
                <a:xfrm>
                  <a:off x="11787507" y="2343120"/>
                  <a:ext cx="2667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35A8E864-9FB7-4FAE-BA5F-8549E5814352}"/>
                    </a:ext>
                  </a:extLst>
                </p14:cNvPr>
                <p14:cNvContentPartPr/>
                <p14:nvPr/>
              </p14:nvContentPartPr>
              <p14:xfrm>
                <a:off x="12079467" y="2195880"/>
                <a:ext cx="7200" cy="167760"/>
              </p14:xfrm>
            </p:contentPart>
          </mc:Choice>
          <mc:Fallback>
            <p:pic>
              <p:nvPicPr>
                <p:cNvPr id="46" name="Freihand 45">
                  <a:extLst>
                    <a:ext uri="{FF2B5EF4-FFF2-40B4-BE49-F238E27FC236}">
                      <a16:creationId xmlns:a16="http://schemas.microsoft.com/office/drawing/2014/main" id="{35A8E864-9FB7-4FAE-BA5F-8549E5814352}"/>
                    </a:ext>
                  </a:extLst>
                </p:cNvPr>
                <p:cNvPicPr/>
                <p:nvPr/>
              </p:nvPicPr>
              <p:blipFill>
                <a:blip r:embed="rId80"/>
                <a:stretch>
                  <a:fillRect/>
                </a:stretch>
              </p:blipFill>
              <p:spPr>
                <a:xfrm>
                  <a:off x="12075147" y="2191560"/>
                  <a:ext cx="15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A36DFCFD-4C9B-4B5C-97B4-A04AEE44B88C}"/>
                    </a:ext>
                  </a:extLst>
                </p14:cNvPr>
                <p14:cNvContentPartPr/>
                <p14:nvPr/>
              </p14:nvContentPartPr>
              <p14:xfrm>
                <a:off x="12066507" y="2458320"/>
                <a:ext cx="5040" cy="3960"/>
              </p14:xfrm>
            </p:contentPart>
          </mc:Choice>
          <mc:Fallback>
            <p:pic>
              <p:nvPicPr>
                <p:cNvPr id="47" name="Freihand 46">
                  <a:extLst>
                    <a:ext uri="{FF2B5EF4-FFF2-40B4-BE49-F238E27FC236}">
                      <a16:creationId xmlns:a16="http://schemas.microsoft.com/office/drawing/2014/main" id="{A36DFCFD-4C9B-4B5C-97B4-A04AEE44B88C}"/>
                    </a:ext>
                  </a:extLst>
                </p:cNvPr>
                <p:cNvPicPr/>
                <p:nvPr/>
              </p:nvPicPr>
              <p:blipFill>
                <a:blip r:embed="rId82"/>
                <a:stretch>
                  <a:fillRect/>
                </a:stretch>
              </p:blipFill>
              <p:spPr>
                <a:xfrm>
                  <a:off x="12062187" y="2454000"/>
                  <a:ext cx="13680" cy="12600"/>
                </a:xfrm>
                <a:prstGeom prst="rect">
                  <a:avLst/>
                </a:prstGeom>
              </p:spPr>
            </p:pic>
          </mc:Fallback>
        </mc:AlternateContent>
      </p:grpSp>
      <p:grpSp>
        <p:nvGrpSpPr>
          <p:cNvPr id="51" name="Gruppieren 50">
            <a:extLst>
              <a:ext uri="{FF2B5EF4-FFF2-40B4-BE49-F238E27FC236}">
                <a16:creationId xmlns:a16="http://schemas.microsoft.com/office/drawing/2014/main" id="{99C77171-C458-4878-9F81-35A6CA7F07C3}"/>
              </a:ext>
            </a:extLst>
          </p:cNvPr>
          <p:cNvGrpSpPr/>
          <p:nvPr/>
        </p:nvGrpSpPr>
        <p:grpSpPr>
          <a:xfrm>
            <a:off x="2094867" y="4212240"/>
            <a:ext cx="3377880" cy="74520"/>
            <a:chOff x="2094867" y="4212240"/>
            <a:chExt cx="3377880" cy="74520"/>
          </a:xfrm>
        </p:grpSpPr>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D55A4C9C-8E0F-45FA-B770-1A72C35D0E86}"/>
                    </a:ext>
                  </a:extLst>
                </p14:cNvPr>
                <p14:cNvContentPartPr/>
                <p14:nvPr/>
              </p14:nvContentPartPr>
              <p14:xfrm>
                <a:off x="2094867" y="4212240"/>
                <a:ext cx="1674720" cy="39240"/>
              </p14:xfrm>
            </p:contentPart>
          </mc:Choice>
          <mc:Fallback>
            <p:pic>
              <p:nvPicPr>
                <p:cNvPr id="49" name="Freihand 48">
                  <a:extLst>
                    <a:ext uri="{FF2B5EF4-FFF2-40B4-BE49-F238E27FC236}">
                      <a16:creationId xmlns:a16="http://schemas.microsoft.com/office/drawing/2014/main" id="{D55A4C9C-8E0F-45FA-B770-1A72C35D0E86}"/>
                    </a:ext>
                  </a:extLst>
                </p:cNvPr>
                <p:cNvPicPr/>
                <p:nvPr/>
              </p:nvPicPr>
              <p:blipFill>
                <a:blip r:embed="rId84"/>
                <a:stretch>
                  <a:fillRect/>
                </a:stretch>
              </p:blipFill>
              <p:spPr>
                <a:xfrm>
                  <a:off x="2090547" y="4207920"/>
                  <a:ext cx="1683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A95757AD-1166-4F43-A1B3-9C435C0C3B9D}"/>
                    </a:ext>
                  </a:extLst>
                </p14:cNvPr>
                <p14:cNvContentPartPr/>
                <p14:nvPr/>
              </p14:nvContentPartPr>
              <p14:xfrm>
                <a:off x="3913947" y="4229880"/>
                <a:ext cx="1558800" cy="56880"/>
              </p14:xfrm>
            </p:contentPart>
          </mc:Choice>
          <mc:Fallback>
            <p:pic>
              <p:nvPicPr>
                <p:cNvPr id="50" name="Freihand 49">
                  <a:extLst>
                    <a:ext uri="{FF2B5EF4-FFF2-40B4-BE49-F238E27FC236}">
                      <a16:creationId xmlns:a16="http://schemas.microsoft.com/office/drawing/2014/main" id="{A95757AD-1166-4F43-A1B3-9C435C0C3B9D}"/>
                    </a:ext>
                  </a:extLst>
                </p:cNvPr>
                <p:cNvPicPr/>
                <p:nvPr/>
              </p:nvPicPr>
              <p:blipFill>
                <a:blip r:embed="rId86"/>
                <a:stretch>
                  <a:fillRect/>
                </a:stretch>
              </p:blipFill>
              <p:spPr>
                <a:xfrm>
                  <a:off x="3909627" y="4225560"/>
                  <a:ext cx="1567440" cy="65520"/>
                </a:xfrm>
                <a:prstGeom prst="rect">
                  <a:avLst/>
                </a:prstGeom>
              </p:spPr>
            </p:pic>
          </mc:Fallback>
        </mc:AlternateContent>
      </p:grpSp>
      <p:grpSp>
        <p:nvGrpSpPr>
          <p:cNvPr id="55" name="Gruppieren 54">
            <a:extLst>
              <a:ext uri="{FF2B5EF4-FFF2-40B4-BE49-F238E27FC236}">
                <a16:creationId xmlns:a16="http://schemas.microsoft.com/office/drawing/2014/main" id="{12EAE9C5-6595-4A28-9C3B-43974A06DB8B}"/>
              </a:ext>
            </a:extLst>
          </p:cNvPr>
          <p:cNvGrpSpPr/>
          <p:nvPr/>
        </p:nvGrpSpPr>
        <p:grpSpPr>
          <a:xfrm>
            <a:off x="3480147" y="4676640"/>
            <a:ext cx="3368160" cy="196560"/>
            <a:chOff x="3480147" y="4676640"/>
            <a:chExt cx="3368160" cy="196560"/>
          </a:xfrm>
        </p:grpSpPr>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5AE1E538-2105-435B-9C55-AF5A2B6A854F}"/>
                    </a:ext>
                  </a:extLst>
                </p14:cNvPr>
                <p14:cNvContentPartPr/>
                <p14:nvPr/>
              </p14:nvContentPartPr>
              <p14:xfrm>
                <a:off x="3959667" y="4685280"/>
                <a:ext cx="360" cy="360"/>
              </p14:xfrm>
            </p:contentPart>
          </mc:Choice>
          <mc:Fallback>
            <p:pic>
              <p:nvPicPr>
                <p:cNvPr id="52" name="Freihand 51">
                  <a:extLst>
                    <a:ext uri="{FF2B5EF4-FFF2-40B4-BE49-F238E27FC236}">
                      <a16:creationId xmlns:a16="http://schemas.microsoft.com/office/drawing/2014/main" id="{5AE1E538-2105-435B-9C55-AF5A2B6A854F}"/>
                    </a:ext>
                  </a:extLst>
                </p:cNvPr>
                <p:cNvPicPr/>
                <p:nvPr/>
              </p:nvPicPr>
              <p:blipFill>
                <a:blip r:embed="rId88"/>
                <a:stretch>
                  <a:fillRect/>
                </a:stretch>
              </p:blipFill>
              <p:spPr>
                <a:xfrm>
                  <a:off x="3955347" y="46809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49358FFA-69A7-47F9-9DD5-EED191B7AB00}"/>
                    </a:ext>
                  </a:extLst>
                </p14:cNvPr>
                <p14:cNvContentPartPr/>
                <p14:nvPr/>
              </p14:nvContentPartPr>
              <p14:xfrm>
                <a:off x="3840507" y="4676640"/>
                <a:ext cx="27000" cy="2880"/>
              </p14:xfrm>
            </p:contentPart>
          </mc:Choice>
          <mc:Fallback>
            <p:pic>
              <p:nvPicPr>
                <p:cNvPr id="53" name="Freihand 52">
                  <a:extLst>
                    <a:ext uri="{FF2B5EF4-FFF2-40B4-BE49-F238E27FC236}">
                      <a16:creationId xmlns:a16="http://schemas.microsoft.com/office/drawing/2014/main" id="{49358FFA-69A7-47F9-9DD5-EED191B7AB00}"/>
                    </a:ext>
                  </a:extLst>
                </p:cNvPr>
                <p:cNvPicPr/>
                <p:nvPr/>
              </p:nvPicPr>
              <p:blipFill>
                <a:blip r:embed="rId90"/>
                <a:stretch>
                  <a:fillRect/>
                </a:stretch>
              </p:blipFill>
              <p:spPr>
                <a:xfrm>
                  <a:off x="3836187" y="4672320"/>
                  <a:ext cx="35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D7517AFB-B217-4EB7-A272-8E198227B474}"/>
                    </a:ext>
                  </a:extLst>
                </p14:cNvPr>
                <p14:cNvContentPartPr/>
                <p14:nvPr/>
              </p14:nvContentPartPr>
              <p14:xfrm>
                <a:off x="3480147" y="4697160"/>
                <a:ext cx="3368160" cy="176040"/>
              </p14:xfrm>
            </p:contentPart>
          </mc:Choice>
          <mc:Fallback>
            <p:pic>
              <p:nvPicPr>
                <p:cNvPr id="54" name="Freihand 53">
                  <a:extLst>
                    <a:ext uri="{FF2B5EF4-FFF2-40B4-BE49-F238E27FC236}">
                      <a16:creationId xmlns:a16="http://schemas.microsoft.com/office/drawing/2014/main" id="{D7517AFB-B217-4EB7-A272-8E198227B474}"/>
                    </a:ext>
                  </a:extLst>
                </p:cNvPr>
                <p:cNvPicPr/>
                <p:nvPr/>
              </p:nvPicPr>
              <p:blipFill>
                <a:blip r:embed="rId92"/>
                <a:stretch>
                  <a:fillRect/>
                </a:stretch>
              </p:blipFill>
              <p:spPr>
                <a:xfrm>
                  <a:off x="3475827" y="4692840"/>
                  <a:ext cx="3376800" cy="18468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FE2B7E1-5BE2-4521-BDF7-74B9AB01C1E2}"/>
                  </a:ext>
                </a:extLst>
              </p14:cNvPr>
              <p14:cNvContentPartPr/>
              <p14:nvPr/>
            </p14:nvContentPartPr>
            <p14:xfrm>
              <a:off x="2035827" y="1466880"/>
              <a:ext cx="5291640" cy="127440"/>
            </p14:xfrm>
          </p:contentPart>
        </mc:Choice>
        <mc:Fallback>
          <p:pic>
            <p:nvPicPr>
              <p:cNvPr id="2" name="Freihand 1">
                <a:extLst>
                  <a:ext uri="{FF2B5EF4-FFF2-40B4-BE49-F238E27FC236}">
                    <a16:creationId xmlns:a16="http://schemas.microsoft.com/office/drawing/2014/main" id="{9FE2B7E1-5BE2-4521-BDF7-74B9AB01C1E2}"/>
                  </a:ext>
                </a:extLst>
              </p:cNvPr>
              <p:cNvPicPr/>
              <p:nvPr/>
            </p:nvPicPr>
            <p:blipFill>
              <a:blip r:embed="rId4"/>
              <a:stretch>
                <a:fillRect/>
              </a:stretch>
            </p:blipFill>
            <p:spPr>
              <a:xfrm>
                <a:off x="2031507" y="1462560"/>
                <a:ext cx="5300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EFD74EE-788D-445E-BD7B-DA326958768A}"/>
                  </a:ext>
                </a:extLst>
              </p14:cNvPr>
              <p14:cNvContentPartPr/>
              <p14:nvPr/>
            </p14:nvContentPartPr>
            <p14:xfrm>
              <a:off x="2731707" y="2576040"/>
              <a:ext cx="3880440" cy="137880"/>
            </p14:xfrm>
          </p:contentPart>
        </mc:Choice>
        <mc:Fallback>
          <p:pic>
            <p:nvPicPr>
              <p:cNvPr id="6" name="Freihand 5">
                <a:extLst>
                  <a:ext uri="{FF2B5EF4-FFF2-40B4-BE49-F238E27FC236}">
                    <a16:creationId xmlns:a16="http://schemas.microsoft.com/office/drawing/2014/main" id="{EEFD74EE-788D-445E-BD7B-DA326958768A}"/>
                  </a:ext>
                </a:extLst>
              </p:cNvPr>
              <p:cNvPicPr/>
              <p:nvPr/>
            </p:nvPicPr>
            <p:blipFill>
              <a:blip r:embed="rId6"/>
              <a:stretch>
                <a:fillRect/>
              </a:stretch>
            </p:blipFill>
            <p:spPr>
              <a:xfrm>
                <a:off x="2727387" y="2571720"/>
                <a:ext cx="3889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BE5199A-5CD3-4119-94B1-51D9723756FE}"/>
                  </a:ext>
                </a:extLst>
              </p14:cNvPr>
              <p14:cNvContentPartPr/>
              <p14:nvPr/>
            </p14:nvContentPartPr>
            <p14:xfrm>
              <a:off x="8090307" y="4230960"/>
              <a:ext cx="2034720" cy="113400"/>
            </p14:xfrm>
          </p:contentPart>
        </mc:Choice>
        <mc:Fallback>
          <p:pic>
            <p:nvPicPr>
              <p:cNvPr id="7" name="Freihand 6">
                <a:extLst>
                  <a:ext uri="{FF2B5EF4-FFF2-40B4-BE49-F238E27FC236}">
                    <a16:creationId xmlns:a16="http://schemas.microsoft.com/office/drawing/2014/main" id="{5BE5199A-5CD3-4119-94B1-51D9723756FE}"/>
                  </a:ext>
                </a:extLst>
              </p:cNvPr>
              <p:cNvPicPr/>
              <p:nvPr/>
            </p:nvPicPr>
            <p:blipFill>
              <a:blip r:embed="rId8"/>
              <a:stretch>
                <a:fillRect/>
              </a:stretch>
            </p:blipFill>
            <p:spPr>
              <a:xfrm>
                <a:off x="8085987" y="4226640"/>
                <a:ext cx="2043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D1D4FD2-5DD0-4D56-BAD7-B9E571CF7860}"/>
                  </a:ext>
                </a:extLst>
              </p14:cNvPr>
              <p14:cNvContentPartPr/>
              <p14:nvPr/>
            </p14:nvContentPartPr>
            <p14:xfrm>
              <a:off x="2195307" y="4767720"/>
              <a:ext cx="5763240" cy="91800"/>
            </p14:xfrm>
          </p:contentPart>
        </mc:Choice>
        <mc:Fallback>
          <p:pic>
            <p:nvPicPr>
              <p:cNvPr id="8" name="Freihand 7">
                <a:extLst>
                  <a:ext uri="{FF2B5EF4-FFF2-40B4-BE49-F238E27FC236}">
                    <a16:creationId xmlns:a16="http://schemas.microsoft.com/office/drawing/2014/main" id="{7D1D4FD2-5DD0-4D56-BAD7-B9E571CF7860}"/>
                  </a:ext>
                </a:extLst>
              </p:cNvPr>
              <p:cNvPicPr/>
              <p:nvPr/>
            </p:nvPicPr>
            <p:blipFill>
              <a:blip r:embed="rId10"/>
              <a:stretch>
                <a:fillRect/>
              </a:stretch>
            </p:blipFill>
            <p:spPr>
              <a:xfrm>
                <a:off x="2190987" y="4763400"/>
                <a:ext cx="5771880" cy="100440"/>
              </a:xfrm>
              <a:prstGeom prst="rect">
                <a:avLst/>
              </a:prstGeom>
            </p:spPr>
          </p:pic>
        </mc:Fallback>
      </mc:AlternateContent>
      <p:grpSp>
        <p:nvGrpSpPr>
          <p:cNvPr id="73" name="Gruppieren 72">
            <a:extLst>
              <a:ext uri="{FF2B5EF4-FFF2-40B4-BE49-F238E27FC236}">
                <a16:creationId xmlns:a16="http://schemas.microsoft.com/office/drawing/2014/main" id="{A934CC61-9212-4841-B79D-93F0641B3924}"/>
              </a:ext>
            </a:extLst>
          </p:cNvPr>
          <p:cNvGrpSpPr/>
          <p:nvPr/>
        </p:nvGrpSpPr>
        <p:grpSpPr>
          <a:xfrm>
            <a:off x="2344707" y="4890480"/>
            <a:ext cx="4940640" cy="1032120"/>
            <a:chOff x="2344707" y="4890480"/>
            <a:chExt cx="4940640" cy="10321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B565DD8-9128-491A-A06E-8C0D7542EDD0}"/>
                    </a:ext>
                  </a:extLst>
                </p14:cNvPr>
                <p14:cNvContentPartPr/>
                <p14:nvPr/>
              </p14:nvContentPartPr>
              <p14:xfrm>
                <a:off x="2344707" y="5074800"/>
                <a:ext cx="297360" cy="55800"/>
              </p14:xfrm>
            </p:contentPart>
          </mc:Choice>
          <mc:Fallback>
            <p:pic>
              <p:nvPicPr>
                <p:cNvPr id="9" name="Freihand 8">
                  <a:extLst>
                    <a:ext uri="{FF2B5EF4-FFF2-40B4-BE49-F238E27FC236}">
                      <a16:creationId xmlns:a16="http://schemas.microsoft.com/office/drawing/2014/main" id="{3B565DD8-9128-491A-A06E-8C0D7542EDD0}"/>
                    </a:ext>
                  </a:extLst>
                </p:cNvPr>
                <p:cNvPicPr/>
                <p:nvPr/>
              </p:nvPicPr>
              <p:blipFill>
                <a:blip r:embed="rId12"/>
                <a:stretch>
                  <a:fillRect/>
                </a:stretch>
              </p:blipFill>
              <p:spPr>
                <a:xfrm>
                  <a:off x="2340387" y="5070480"/>
                  <a:ext cx="30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2221C69-F260-4FBA-B699-47259491CB77}"/>
                    </a:ext>
                  </a:extLst>
                </p14:cNvPr>
                <p14:cNvContentPartPr/>
                <p14:nvPr/>
              </p14:nvContentPartPr>
              <p14:xfrm>
                <a:off x="2613627" y="4993800"/>
                <a:ext cx="97560" cy="195480"/>
              </p14:xfrm>
            </p:contentPart>
          </mc:Choice>
          <mc:Fallback>
            <p:pic>
              <p:nvPicPr>
                <p:cNvPr id="10" name="Freihand 9">
                  <a:extLst>
                    <a:ext uri="{FF2B5EF4-FFF2-40B4-BE49-F238E27FC236}">
                      <a16:creationId xmlns:a16="http://schemas.microsoft.com/office/drawing/2014/main" id="{F2221C69-F260-4FBA-B699-47259491CB77}"/>
                    </a:ext>
                  </a:extLst>
                </p:cNvPr>
                <p:cNvPicPr/>
                <p:nvPr/>
              </p:nvPicPr>
              <p:blipFill>
                <a:blip r:embed="rId14"/>
                <a:stretch>
                  <a:fillRect/>
                </a:stretch>
              </p:blipFill>
              <p:spPr>
                <a:xfrm>
                  <a:off x="2609307" y="4989480"/>
                  <a:ext cx="106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B1CEDAE-6795-4676-93A6-85D69F90EE50}"/>
                    </a:ext>
                  </a:extLst>
                </p14:cNvPr>
                <p14:cNvContentPartPr/>
                <p14:nvPr/>
              </p14:nvContentPartPr>
              <p14:xfrm>
                <a:off x="2921787" y="4955280"/>
                <a:ext cx="32400" cy="195840"/>
              </p14:xfrm>
            </p:contentPart>
          </mc:Choice>
          <mc:Fallback>
            <p:pic>
              <p:nvPicPr>
                <p:cNvPr id="12" name="Freihand 11">
                  <a:extLst>
                    <a:ext uri="{FF2B5EF4-FFF2-40B4-BE49-F238E27FC236}">
                      <a16:creationId xmlns:a16="http://schemas.microsoft.com/office/drawing/2014/main" id="{7B1CEDAE-6795-4676-93A6-85D69F90EE50}"/>
                    </a:ext>
                  </a:extLst>
                </p:cNvPr>
                <p:cNvPicPr/>
                <p:nvPr/>
              </p:nvPicPr>
              <p:blipFill>
                <a:blip r:embed="rId16"/>
                <a:stretch>
                  <a:fillRect/>
                </a:stretch>
              </p:blipFill>
              <p:spPr>
                <a:xfrm>
                  <a:off x="2917467" y="4950960"/>
                  <a:ext cx="41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D696362-935D-47A5-B6F3-8AB20CC10055}"/>
                    </a:ext>
                  </a:extLst>
                </p14:cNvPr>
                <p14:cNvContentPartPr/>
                <p14:nvPr/>
              </p14:nvContentPartPr>
              <p14:xfrm>
                <a:off x="2885787" y="4928280"/>
                <a:ext cx="144000" cy="125640"/>
              </p14:xfrm>
            </p:contentPart>
          </mc:Choice>
          <mc:Fallback>
            <p:pic>
              <p:nvPicPr>
                <p:cNvPr id="13" name="Freihand 12">
                  <a:extLst>
                    <a:ext uri="{FF2B5EF4-FFF2-40B4-BE49-F238E27FC236}">
                      <a16:creationId xmlns:a16="http://schemas.microsoft.com/office/drawing/2014/main" id="{7D696362-935D-47A5-B6F3-8AB20CC10055}"/>
                    </a:ext>
                  </a:extLst>
                </p:cNvPr>
                <p:cNvPicPr/>
                <p:nvPr/>
              </p:nvPicPr>
              <p:blipFill>
                <a:blip r:embed="rId18"/>
                <a:stretch>
                  <a:fillRect/>
                </a:stretch>
              </p:blipFill>
              <p:spPr>
                <a:xfrm>
                  <a:off x="2881467" y="4923960"/>
                  <a:ext cx="152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9967CD1-4F7D-48F0-A104-E01A05B8C982}"/>
                    </a:ext>
                  </a:extLst>
                </p14:cNvPr>
                <p14:cNvContentPartPr/>
                <p14:nvPr/>
              </p14:nvContentPartPr>
              <p14:xfrm>
                <a:off x="3052827" y="4997400"/>
                <a:ext cx="288720" cy="104760"/>
              </p14:xfrm>
            </p:contentPart>
          </mc:Choice>
          <mc:Fallback>
            <p:pic>
              <p:nvPicPr>
                <p:cNvPr id="14" name="Freihand 13">
                  <a:extLst>
                    <a:ext uri="{FF2B5EF4-FFF2-40B4-BE49-F238E27FC236}">
                      <a16:creationId xmlns:a16="http://schemas.microsoft.com/office/drawing/2014/main" id="{F9967CD1-4F7D-48F0-A104-E01A05B8C982}"/>
                    </a:ext>
                  </a:extLst>
                </p:cNvPr>
                <p:cNvPicPr/>
                <p:nvPr/>
              </p:nvPicPr>
              <p:blipFill>
                <a:blip r:embed="rId20"/>
                <a:stretch>
                  <a:fillRect/>
                </a:stretch>
              </p:blipFill>
              <p:spPr>
                <a:xfrm>
                  <a:off x="3048507" y="4993080"/>
                  <a:ext cx="297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AFD1145-B667-4623-9501-E1C9BFBC79C0}"/>
                    </a:ext>
                  </a:extLst>
                </p14:cNvPr>
                <p14:cNvContentPartPr/>
                <p14:nvPr/>
              </p14:nvContentPartPr>
              <p14:xfrm>
                <a:off x="3346587" y="4958160"/>
                <a:ext cx="34920" cy="25200"/>
              </p14:xfrm>
            </p:contentPart>
          </mc:Choice>
          <mc:Fallback>
            <p:pic>
              <p:nvPicPr>
                <p:cNvPr id="15" name="Freihand 14">
                  <a:extLst>
                    <a:ext uri="{FF2B5EF4-FFF2-40B4-BE49-F238E27FC236}">
                      <a16:creationId xmlns:a16="http://schemas.microsoft.com/office/drawing/2014/main" id="{0AFD1145-B667-4623-9501-E1C9BFBC79C0}"/>
                    </a:ext>
                  </a:extLst>
                </p:cNvPr>
                <p:cNvPicPr/>
                <p:nvPr/>
              </p:nvPicPr>
              <p:blipFill>
                <a:blip r:embed="rId22"/>
                <a:stretch>
                  <a:fillRect/>
                </a:stretch>
              </p:blipFill>
              <p:spPr>
                <a:xfrm>
                  <a:off x="3342267" y="4953840"/>
                  <a:ext cx="43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55E28D7-6868-44DA-B1A3-85A461AC7F4F}"/>
                    </a:ext>
                  </a:extLst>
                </p14:cNvPr>
                <p14:cNvContentPartPr/>
                <p14:nvPr/>
              </p14:nvContentPartPr>
              <p14:xfrm>
                <a:off x="3391227" y="4993080"/>
                <a:ext cx="92880" cy="105480"/>
              </p14:xfrm>
            </p:contentPart>
          </mc:Choice>
          <mc:Fallback>
            <p:pic>
              <p:nvPicPr>
                <p:cNvPr id="16" name="Freihand 15">
                  <a:extLst>
                    <a:ext uri="{FF2B5EF4-FFF2-40B4-BE49-F238E27FC236}">
                      <a16:creationId xmlns:a16="http://schemas.microsoft.com/office/drawing/2014/main" id="{155E28D7-6868-44DA-B1A3-85A461AC7F4F}"/>
                    </a:ext>
                  </a:extLst>
                </p:cNvPr>
                <p:cNvPicPr/>
                <p:nvPr/>
              </p:nvPicPr>
              <p:blipFill>
                <a:blip r:embed="rId24"/>
                <a:stretch>
                  <a:fillRect/>
                </a:stretch>
              </p:blipFill>
              <p:spPr>
                <a:xfrm>
                  <a:off x="3386907" y="4988760"/>
                  <a:ext cx="101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71987C1-28F9-4BDB-8A38-56C854723488}"/>
                    </a:ext>
                  </a:extLst>
                </p14:cNvPr>
                <p14:cNvContentPartPr/>
                <p14:nvPr/>
              </p14:nvContentPartPr>
              <p14:xfrm>
                <a:off x="3614067" y="5004240"/>
                <a:ext cx="225000" cy="78840"/>
              </p14:xfrm>
            </p:contentPart>
          </mc:Choice>
          <mc:Fallback>
            <p:pic>
              <p:nvPicPr>
                <p:cNvPr id="17" name="Freihand 16">
                  <a:extLst>
                    <a:ext uri="{FF2B5EF4-FFF2-40B4-BE49-F238E27FC236}">
                      <a16:creationId xmlns:a16="http://schemas.microsoft.com/office/drawing/2014/main" id="{271987C1-28F9-4BDB-8A38-56C854723488}"/>
                    </a:ext>
                  </a:extLst>
                </p:cNvPr>
                <p:cNvPicPr/>
                <p:nvPr/>
              </p:nvPicPr>
              <p:blipFill>
                <a:blip r:embed="rId26"/>
                <a:stretch>
                  <a:fillRect/>
                </a:stretch>
              </p:blipFill>
              <p:spPr>
                <a:xfrm>
                  <a:off x="3609747" y="4999920"/>
                  <a:ext cx="233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EA0873E9-099A-47E7-8437-87D6C050A237}"/>
                    </a:ext>
                  </a:extLst>
                </p14:cNvPr>
                <p14:cNvContentPartPr/>
                <p14:nvPr/>
              </p14:nvContentPartPr>
              <p14:xfrm>
                <a:off x="3836547" y="4960320"/>
                <a:ext cx="2520" cy="18360"/>
              </p14:xfrm>
            </p:contentPart>
          </mc:Choice>
          <mc:Fallback>
            <p:pic>
              <p:nvPicPr>
                <p:cNvPr id="18" name="Freihand 17">
                  <a:extLst>
                    <a:ext uri="{FF2B5EF4-FFF2-40B4-BE49-F238E27FC236}">
                      <a16:creationId xmlns:a16="http://schemas.microsoft.com/office/drawing/2014/main" id="{EA0873E9-099A-47E7-8437-87D6C050A237}"/>
                    </a:ext>
                  </a:extLst>
                </p:cNvPr>
                <p:cNvPicPr/>
                <p:nvPr/>
              </p:nvPicPr>
              <p:blipFill>
                <a:blip r:embed="rId28"/>
                <a:stretch>
                  <a:fillRect/>
                </a:stretch>
              </p:blipFill>
              <p:spPr>
                <a:xfrm>
                  <a:off x="3832227" y="4956000"/>
                  <a:ext cx="11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82E3743-C478-40BB-89A5-A1CF6CF5336E}"/>
                    </a:ext>
                  </a:extLst>
                </p14:cNvPr>
                <p14:cNvContentPartPr/>
                <p14:nvPr/>
              </p14:nvContentPartPr>
              <p14:xfrm>
                <a:off x="4192587" y="4913160"/>
                <a:ext cx="178560" cy="165960"/>
              </p14:xfrm>
            </p:contentPart>
          </mc:Choice>
          <mc:Fallback>
            <p:pic>
              <p:nvPicPr>
                <p:cNvPr id="19" name="Freihand 18">
                  <a:extLst>
                    <a:ext uri="{FF2B5EF4-FFF2-40B4-BE49-F238E27FC236}">
                      <a16:creationId xmlns:a16="http://schemas.microsoft.com/office/drawing/2014/main" id="{C82E3743-C478-40BB-89A5-A1CF6CF5336E}"/>
                    </a:ext>
                  </a:extLst>
                </p:cNvPr>
                <p:cNvPicPr/>
                <p:nvPr/>
              </p:nvPicPr>
              <p:blipFill>
                <a:blip r:embed="rId30"/>
                <a:stretch>
                  <a:fillRect/>
                </a:stretch>
              </p:blipFill>
              <p:spPr>
                <a:xfrm>
                  <a:off x="4188267" y="4908840"/>
                  <a:ext cx="187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C22283B-8784-425C-8D90-67D8C7EE6470}"/>
                    </a:ext>
                  </a:extLst>
                </p14:cNvPr>
                <p14:cNvContentPartPr/>
                <p14:nvPr/>
              </p14:nvContentPartPr>
              <p14:xfrm>
                <a:off x="4142187" y="4980480"/>
                <a:ext cx="217440" cy="54000"/>
              </p14:xfrm>
            </p:contentPart>
          </mc:Choice>
          <mc:Fallback>
            <p:pic>
              <p:nvPicPr>
                <p:cNvPr id="20" name="Freihand 19">
                  <a:extLst>
                    <a:ext uri="{FF2B5EF4-FFF2-40B4-BE49-F238E27FC236}">
                      <a16:creationId xmlns:a16="http://schemas.microsoft.com/office/drawing/2014/main" id="{AC22283B-8784-425C-8D90-67D8C7EE6470}"/>
                    </a:ext>
                  </a:extLst>
                </p:cNvPr>
                <p:cNvPicPr/>
                <p:nvPr/>
              </p:nvPicPr>
              <p:blipFill>
                <a:blip r:embed="rId32"/>
                <a:stretch>
                  <a:fillRect/>
                </a:stretch>
              </p:blipFill>
              <p:spPr>
                <a:xfrm>
                  <a:off x="4137867" y="4976160"/>
                  <a:ext cx="226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FC60B0E9-6E58-4C7C-9FD2-FBCB6ACFADE0}"/>
                    </a:ext>
                  </a:extLst>
                </p14:cNvPr>
                <p14:cNvContentPartPr/>
                <p14:nvPr/>
              </p14:nvContentPartPr>
              <p14:xfrm>
                <a:off x="4546467" y="4962120"/>
                <a:ext cx="315720" cy="73080"/>
              </p14:xfrm>
            </p:contentPart>
          </mc:Choice>
          <mc:Fallback>
            <p:pic>
              <p:nvPicPr>
                <p:cNvPr id="22" name="Freihand 21">
                  <a:extLst>
                    <a:ext uri="{FF2B5EF4-FFF2-40B4-BE49-F238E27FC236}">
                      <a16:creationId xmlns:a16="http://schemas.microsoft.com/office/drawing/2014/main" id="{FC60B0E9-6E58-4C7C-9FD2-FBCB6ACFADE0}"/>
                    </a:ext>
                  </a:extLst>
                </p:cNvPr>
                <p:cNvPicPr/>
                <p:nvPr/>
              </p:nvPicPr>
              <p:blipFill>
                <a:blip r:embed="rId34"/>
                <a:stretch>
                  <a:fillRect/>
                </a:stretch>
              </p:blipFill>
              <p:spPr>
                <a:xfrm>
                  <a:off x="4542147" y="4957800"/>
                  <a:ext cx="324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A59C4D2-C7E4-4959-A7AD-EC161446B621}"/>
                    </a:ext>
                  </a:extLst>
                </p14:cNvPr>
                <p14:cNvContentPartPr/>
                <p14:nvPr/>
              </p14:nvContentPartPr>
              <p14:xfrm>
                <a:off x="4842387" y="4891200"/>
                <a:ext cx="360" cy="360"/>
              </p14:xfrm>
            </p:contentPart>
          </mc:Choice>
          <mc:Fallback>
            <p:pic>
              <p:nvPicPr>
                <p:cNvPr id="23" name="Freihand 22">
                  <a:extLst>
                    <a:ext uri="{FF2B5EF4-FFF2-40B4-BE49-F238E27FC236}">
                      <a16:creationId xmlns:a16="http://schemas.microsoft.com/office/drawing/2014/main" id="{0A59C4D2-C7E4-4959-A7AD-EC161446B621}"/>
                    </a:ext>
                  </a:extLst>
                </p:cNvPr>
                <p:cNvPicPr/>
                <p:nvPr/>
              </p:nvPicPr>
              <p:blipFill>
                <a:blip r:embed="rId36"/>
                <a:stretch>
                  <a:fillRect/>
                </a:stretch>
              </p:blipFill>
              <p:spPr>
                <a:xfrm>
                  <a:off x="4838067" y="4886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F5AD430-A8EB-4E8E-A377-88A600E29371}"/>
                    </a:ext>
                  </a:extLst>
                </p14:cNvPr>
                <p14:cNvContentPartPr/>
                <p14:nvPr/>
              </p14:nvContentPartPr>
              <p14:xfrm>
                <a:off x="5190507" y="4922520"/>
                <a:ext cx="8640" cy="128880"/>
              </p14:xfrm>
            </p:contentPart>
          </mc:Choice>
          <mc:Fallback>
            <p:pic>
              <p:nvPicPr>
                <p:cNvPr id="24" name="Freihand 23">
                  <a:extLst>
                    <a:ext uri="{FF2B5EF4-FFF2-40B4-BE49-F238E27FC236}">
                      <a16:creationId xmlns:a16="http://schemas.microsoft.com/office/drawing/2014/main" id="{9F5AD430-A8EB-4E8E-A377-88A600E29371}"/>
                    </a:ext>
                  </a:extLst>
                </p:cNvPr>
                <p:cNvPicPr/>
                <p:nvPr/>
              </p:nvPicPr>
              <p:blipFill>
                <a:blip r:embed="rId38"/>
                <a:stretch>
                  <a:fillRect/>
                </a:stretch>
              </p:blipFill>
              <p:spPr>
                <a:xfrm>
                  <a:off x="5186187" y="4918200"/>
                  <a:ext cx="1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2B8E0B88-3575-4011-B650-DE8C890774CC}"/>
                    </a:ext>
                  </a:extLst>
                </p14:cNvPr>
                <p14:cNvContentPartPr/>
                <p14:nvPr/>
              </p14:nvContentPartPr>
              <p14:xfrm>
                <a:off x="5109147" y="4890480"/>
                <a:ext cx="180000" cy="185400"/>
              </p14:xfrm>
            </p:contentPart>
          </mc:Choice>
          <mc:Fallback>
            <p:pic>
              <p:nvPicPr>
                <p:cNvPr id="25" name="Freihand 24">
                  <a:extLst>
                    <a:ext uri="{FF2B5EF4-FFF2-40B4-BE49-F238E27FC236}">
                      <a16:creationId xmlns:a16="http://schemas.microsoft.com/office/drawing/2014/main" id="{2B8E0B88-3575-4011-B650-DE8C890774CC}"/>
                    </a:ext>
                  </a:extLst>
                </p:cNvPr>
                <p:cNvPicPr/>
                <p:nvPr/>
              </p:nvPicPr>
              <p:blipFill>
                <a:blip r:embed="rId40"/>
                <a:stretch>
                  <a:fillRect/>
                </a:stretch>
              </p:blipFill>
              <p:spPr>
                <a:xfrm>
                  <a:off x="5104827" y="4886160"/>
                  <a:ext cx="188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D580CA7-CF44-4E1D-82CF-A12A9938A092}"/>
                    </a:ext>
                  </a:extLst>
                </p14:cNvPr>
                <p14:cNvContentPartPr/>
                <p14:nvPr/>
              </p14:nvContentPartPr>
              <p14:xfrm>
                <a:off x="5378427" y="4918200"/>
                <a:ext cx="24840" cy="141120"/>
              </p14:xfrm>
            </p:contentPart>
          </mc:Choice>
          <mc:Fallback>
            <p:pic>
              <p:nvPicPr>
                <p:cNvPr id="26" name="Freihand 25">
                  <a:extLst>
                    <a:ext uri="{FF2B5EF4-FFF2-40B4-BE49-F238E27FC236}">
                      <a16:creationId xmlns:a16="http://schemas.microsoft.com/office/drawing/2014/main" id="{9D580CA7-CF44-4E1D-82CF-A12A9938A092}"/>
                    </a:ext>
                  </a:extLst>
                </p:cNvPr>
                <p:cNvPicPr/>
                <p:nvPr/>
              </p:nvPicPr>
              <p:blipFill>
                <a:blip r:embed="rId42"/>
                <a:stretch>
                  <a:fillRect/>
                </a:stretch>
              </p:blipFill>
              <p:spPr>
                <a:xfrm>
                  <a:off x="5374107" y="4913880"/>
                  <a:ext cx="33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7EF7139-8EFE-486E-AE17-7F83D48C7935}"/>
                    </a:ext>
                  </a:extLst>
                </p14:cNvPr>
                <p14:cNvContentPartPr/>
                <p14:nvPr/>
              </p14:nvContentPartPr>
              <p14:xfrm>
                <a:off x="5501187" y="4929360"/>
                <a:ext cx="17280" cy="131400"/>
              </p14:xfrm>
            </p:contentPart>
          </mc:Choice>
          <mc:Fallback>
            <p:pic>
              <p:nvPicPr>
                <p:cNvPr id="27" name="Freihand 26">
                  <a:extLst>
                    <a:ext uri="{FF2B5EF4-FFF2-40B4-BE49-F238E27FC236}">
                      <a16:creationId xmlns:a16="http://schemas.microsoft.com/office/drawing/2014/main" id="{07EF7139-8EFE-486E-AE17-7F83D48C7935}"/>
                    </a:ext>
                  </a:extLst>
                </p:cNvPr>
                <p:cNvPicPr/>
                <p:nvPr/>
              </p:nvPicPr>
              <p:blipFill>
                <a:blip r:embed="rId44"/>
                <a:stretch>
                  <a:fillRect/>
                </a:stretch>
              </p:blipFill>
              <p:spPr>
                <a:xfrm>
                  <a:off x="5496867" y="4925040"/>
                  <a:ext cx="25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37471A3-F091-4369-9C15-47A7DD8EF691}"/>
                    </a:ext>
                  </a:extLst>
                </p14:cNvPr>
                <p14:cNvContentPartPr/>
                <p14:nvPr/>
              </p14:nvContentPartPr>
              <p14:xfrm>
                <a:off x="5411187" y="4896960"/>
                <a:ext cx="198000" cy="105120"/>
              </p14:xfrm>
            </p:contentPart>
          </mc:Choice>
          <mc:Fallback>
            <p:pic>
              <p:nvPicPr>
                <p:cNvPr id="28" name="Freihand 27">
                  <a:extLst>
                    <a:ext uri="{FF2B5EF4-FFF2-40B4-BE49-F238E27FC236}">
                      <a16:creationId xmlns:a16="http://schemas.microsoft.com/office/drawing/2014/main" id="{337471A3-F091-4369-9C15-47A7DD8EF691}"/>
                    </a:ext>
                  </a:extLst>
                </p:cNvPr>
                <p:cNvPicPr/>
                <p:nvPr/>
              </p:nvPicPr>
              <p:blipFill>
                <a:blip r:embed="rId46"/>
                <a:stretch>
                  <a:fillRect/>
                </a:stretch>
              </p:blipFill>
              <p:spPr>
                <a:xfrm>
                  <a:off x="5406867" y="4892640"/>
                  <a:ext cx="20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CECCCBD4-65F3-46CB-A2A1-5BDA7FE10D88}"/>
                    </a:ext>
                  </a:extLst>
                </p14:cNvPr>
                <p14:cNvContentPartPr/>
                <p14:nvPr/>
              </p14:nvContentPartPr>
              <p14:xfrm>
                <a:off x="5763267" y="4930080"/>
                <a:ext cx="176400" cy="125280"/>
              </p14:xfrm>
            </p:contentPart>
          </mc:Choice>
          <mc:Fallback>
            <p:pic>
              <p:nvPicPr>
                <p:cNvPr id="29" name="Freihand 28">
                  <a:extLst>
                    <a:ext uri="{FF2B5EF4-FFF2-40B4-BE49-F238E27FC236}">
                      <a16:creationId xmlns:a16="http://schemas.microsoft.com/office/drawing/2014/main" id="{CECCCBD4-65F3-46CB-A2A1-5BDA7FE10D88}"/>
                    </a:ext>
                  </a:extLst>
                </p:cNvPr>
                <p:cNvPicPr/>
                <p:nvPr/>
              </p:nvPicPr>
              <p:blipFill>
                <a:blip r:embed="rId48"/>
                <a:stretch>
                  <a:fillRect/>
                </a:stretch>
              </p:blipFill>
              <p:spPr>
                <a:xfrm>
                  <a:off x="5758947" y="4925760"/>
                  <a:ext cx="185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712D1CEB-9F76-4997-8654-03F2EB94A0A2}"/>
                    </a:ext>
                  </a:extLst>
                </p14:cNvPr>
                <p14:cNvContentPartPr/>
                <p14:nvPr/>
              </p14:nvContentPartPr>
              <p14:xfrm>
                <a:off x="5848587" y="5011080"/>
                <a:ext cx="45000" cy="41400"/>
              </p14:xfrm>
            </p:contentPart>
          </mc:Choice>
          <mc:Fallback>
            <p:pic>
              <p:nvPicPr>
                <p:cNvPr id="30" name="Freihand 29">
                  <a:extLst>
                    <a:ext uri="{FF2B5EF4-FFF2-40B4-BE49-F238E27FC236}">
                      <a16:creationId xmlns:a16="http://schemas.microsoft.com/office/drawing/2014/main" id="{712D1CEB-9F76-4997-8654-03F2EB94A0A2}"/>
                    </a:ext>
                  </a:extLst>
                </p:cNvPr>
                <p:cNvPicPr/>
                <p:nvPr/>
              </p:nvPicPr>
              <p:blipFill>
                <a:blip r:embed="rId50"/>
                <a:stretch>
                  <a:fillRect/>
                </a:stretch>
              </p:blipFill>
              <p:spPr>
                <a:xfrm>
                  <a:off x="5844267" y="5006760"/>
                  <a:ext cx="53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167A7DAA-14C5-4A1A-9471-6099E4CEF9FA}"/>
                    </a:ext>
                  </a:extLst>
                </p14:cNvPr>
                <p14:cNvContentPartPr/>
                <p14:nvPr/>
              </p14:nvContentPartPr>
              <p14:xfrm>
                <a:off x="5952627" y="5013960"/>
                <a:ext cx="261360" cy="48240"/>
              </p14:xfrm>
            </p:contentPart>
          </mc:Choice>
          <mc:Fallback>
            <p:pic>
              <p:nvPicPr>
                <p:cNvPr id="31" name="Freihand 30">
                  <a:extLst>
                    <a:ext uri="{FF2B5EF4-FFF2-40B4-BE49-F238E27FC236}">
                      <a16:creationId xmlns:a16="http://schemas.microsoft.com/office/drawing/2014/main" id="{167A7DAA-14C5-4A1A-9471-6099E4CEF9FA}"/>
                    </a:ext>
                  </a:extLst>
                </p:cNvPr>
                <p:cNvPicPr/>
                <p:nvPr/>
              </p:nvPicPr>
              <p:blipFill>
                <a:blip r:embed="rId52"/>
                <a:stretch>
                  <a:fillRect/>
                </a:stretch>
              </p:blipFill>
              <p:spPr>
                <a:xfrm>
                  <a:off x="5948307" y="5009640"/>
                  <a:ext cx="270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C0C033FE-1C1F-4F31-9464-01F6753E2324}"/>
                    </a:ext>
                  </a:extLst>
                </p14:cNvPr>
                <p14:cNvContentPartPr/>
                <p14:nvPr/>
              </p14:nvContentPartPr>
              <p14:xfrm>
                <a:off x="6244587" y="5018640"/>
                <a:ext cx="123480" cy="28800"/>
              </p14:xfrm>
            </p:contentPart>
          </mc:Choice>
          <mc:Fallback>
            <p:pic>
              <p:nvPicPr>
                <p:cNvPr id="32" name="Freihand 31">
                  <a:extLst>
                    <a:ext uri="{FF2B5EF4-FFF2-40B4-BE49-F238E27FC236}">
                      <a16:creationId xmlns:a16="http://schemas.microsoft.com/office/drawing/2014/main" id="{C0C033FE-1C1F-4F31-9464-01F6753E2324}"/>
                    </a:ext>
                  </a:extLst>
                </p:cNvPr>
                <p:cNvPicPr/>
                <p:nvPr/>
              </p:nvPicPr>
              <p:blipFill>
                <a:blip r:embed="rId54"/>
                <a:stretch>
                  <a:fillRect/>
                </a:stretch>
              </p:blipFill>
              <p:spPr>
                <a:xfrm>
                  <a:off x="6240267" y="5014320"/>
                  <a:ext cx="13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2AD21B71-F514-40F8-9D4E-457F567E48E6}"/>
                    </a:ext>
                  </a:extLst>
                </p14:cNvPr>
                <p14:cNvContentPartPr/>
                <p14:nvPr/>
              </p14:nvContentPartPr>
              <p14:xfrm>
                <a:off x="6126147" y="4893360"/>
                <a:ext cx="28080" cy="2880"/>
              </p14:xfrm>
            </p:contentPart>
          </mc:Choice>
          <mc:Fallback>
            <p:pic>
              <p:nvPicPr>
                <p:cNvPr id="33" name="Freihand 32">
                  <a:extLst>
                    <a:ext uri="{FF2B5EF4-FFF2-40B4-BE49-F238E27FC236}">
                      <a16:creationId xmlns:a16="http://schemas.microsoft.com/office/drawing/2014/main" id="{2AD21B71-F514-40F8-9D4E-457F567E48E6}"/>
                    </a:ext>
                  </a:extLst>
                </p:cNvPr>
                <p:cNvPicPr/>
                <p:nvPr/>
              </p:nvPicPr>
              <p:blipFill>
                <a:blip r:embed="rId56"/>
                <a:stretch>
                  <a:fillRect/>
                </a:stretch>
              </p:blipFill>
              <p:spPr>
                <a:xfrm>
                  <a:off x="6121827" y="4889040"/>
                  <a:ext cx="36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1DA9BEAB-9A72-4CEA-B050-B37F7CACE542}"/>
                    </a:ext>
                  </a:extLst>
                </p14:cNvPr>
                <p14:cNvContentPartPr/>
                <p14:nvPr/>
              </p14:nvContentPartPr>
              <p14:xfrm>
                <a:off x="6438267" y="4995240"/>
                <a:ext cx="290520" cy="54000"/>
              </p14:xfrm>
            </p:contentPart>
          </mc:Choice>
          <mc:Fallback>
            <p:pic>
              <p:nvPicPr>
                <p:cNvPr id="34" name="Freihand 33">
                  <a:extLst>
                    <a:ext uri="{FF2B5EF4-FFF2-40B4-BE49-F238E27FC236}">
                      <a16:creationId xmlns:a16="http://schemas.microsoft.com/office/drawing/2014/main" id="{1DA9BEAB-9A72-4CEA-B050-B37F7CACE542}"/>
                    </a:ext>
                  </a:extLst>
                </p:cNvPr>
                <p:cNvPicPr/>
                <p:nvPr/>
              </p:nvPicPr>
              <p:blipFill>
                <a:blip r:embed="rId58"/>
                <a:stretch>
                  <a:fillRect/>
                </a:stretch>
              </p:blipFill>
              <p:spPr>
                <a:xfrm>
                  <a:off x="6433947" y="4990920"/>
                  <a:ext cx="299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A45BC013-49F9-4545-BE8E-0B46D568C33A}"/>
                    </a:ext>
                  </a:extLst>
                </p14:cNvPr>
                <p14:cNvContentPartPr/>
                <p14:nvPr/>
              </p14:nvContentPartPr>
              <p14:xfrm>
                <a:off x="6921747" y="4901640"/>
                <a:ext cx="240840" cy="147960"/>
              </p14:xfrm>
            </p:contentPart>
          </mc:Choice>
          <mc:Fallback>
            <p:pic>
              <p:nvPicPr>
                <p:cNvPr id="35" name="Freihand 34">
                  <a:extLst>
                    <a:ext uri="{FF2B5EF4-FFF2-40B4-BE49-F238E27FC236}">
                      <a16:creationId xmlns:a16="http://schemas.microsoft.com/office/drawing/2014/main" id="{A45BC013-49F9-4545-BE8E-0B46D568C33A}"/>
                    </a:ext>
                  </a:extLst>
                </p:cNvPr>
                <p:cNvPicPr/>
                <p:nvPr/>
              </p:nvPicPr>
              <p:blipFill>
                <a:blip r:embed="rId60"/>
                <a:stretch>
                  <a:fillRect/>
                </a:stretch>
              </p:blipFill>
              <p:spPr>
                <a:xfrm>
                  <a:off x="6917427" y="4897320"/>
                  <a:ext cx="249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C634A04A-D25F-4CB9-AF31-0C2C7BF53D9D}"/>
                    </a:ext>
                  </a:extLst>
                </p14:cNvPr>
                <p14:cNvContentPartPr/>
                <p14:nvPr/>
              </p14:nvContentPartPr>
              <p14:xfrm>
                <a:off x="7155747" y="4972200"/>
                <a:ext cx="129600" cy="101880"/>
              </p14:xfrm>
            </p:contentPart>
          </mc:Choice>
          <mc:Fallback>
            <p:pic>
              <p:nvPicPr>
                <p:cNvPr id="36" name="Freihand 35">
                  <a:extLst>
                    <a:ext uri="{FF2B5EF4-FFF2-40B4-BE49-F238E27FC236}">
                      <a16:creationId xmlns:a16="http://schemas.microsoft.com/office/drawing/2014/main" id="{C634A04A-D25F-4CB9-AF31-0C2C7BF53D9D}"/>
                    </a:ext>
                  </a:extLst>
                </p:cNvPr>
                <p:cNvPicPr/>
                <p:nvPr/>
              </p:nvPicPr>
              <p:blipFill>
                <a:blip r:embed="rId62"/>
                <a:stretch>
                  <a:fillRect/>
                </a:stretch>
              </p:blipFill>
              <p:spPr>
                <a:xfrm>
                  <a:off x="7151427" y="4967880"/>
                  <a:ext cx="138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30EFF0C6-E7D8-49A3-BCBD-685B54B32872}"/>
                    </a:ext>
                  </a:extLst>
                </p14:cNvPr>
                <p14:cNvContentPartPr/>
                <p14:nvPr/>
              </p14:nvContentPartPr>
              <p14:xfrm>
                <a:off x="2909907" y="5318160"/>
                <a:ext cx="231120" cy="219240"/>
              </p14:xfrm>
            </p:contentPart>
          </mc:Choice>
          <mc:Fallback>
            <p:pic>
              <p:nvPicPr>
                <p:cNvPr id="37" name="Freihand 36">
                  <a:extLst>
                    <a:ext uri="{FF2B5EF4-FFF2-40B4-BE49-F238E27FC236}">
                      <a16:creationId xmlns:a16="http://schemas.microsoft.com/office/drawing/2014/main" id="{30EFF0C6-E7D8-49A3-BCBD-685B54B32872}"/>
                    </a:ext>
                  </a:extLst>
                </p:cNvPr>
                <p:cNvPicPr/>
                <p:nvPr/>
              </p:nvPicPr>
              <p:blipFill>
                <a:blip r:embed="rId64"/>
                <a:stretch>
                  <a:fillRect/>
                </a:stretch>
              </p:blipFill>
              <p:spPr>
                <a:xfrm>
                  <a:off x="2905587" y="5313840"/>
                  <a:ext cx="239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77E13C79-F6F4-4363-A1CB-FE5EF0AE5396}"/>
                    </a:ext>
                  </a:extLst>
                </p14:cNvPr>
                <p14:cNvContentPartPr/>
                <p14:nvPr/>
              </p14:nvContentPartPr>
              <p14:xfrm>
                <a:off x="3177027" y="5362440"/>
                <a:ext cx="420840" cy="120600"/>
              </p14:xfrm>
            </p:contentPart>
          </mc:Choice>
          <mc:Fallback>
            <p:pic>
              <p:nvPicPr>
                <p:cNvPr id="38" name="Freihand 37">
                  <a:extLst>
                    <a:ext uri="{FF2B5EF4-FFF2-40B4-BE49-F238E27FC236}">
                      <a16:creationId xmlns:a16="http://schemas.microsoft.com/office/drawing/2014/main" id="{77E13C79-F6F4-4363-A1CB-FE5EF0AE5396}"/>
                    </a:ext>
                  </a:extLst>
                </p:cNvPr>
                <p:cNvPicPr/>
                <p:nvPr/>
              </p:nvPicPr>
              <p:blipFill>
                <a:blip r:embed="rId66"/>
                <a:stretch>
                  <a:fillRect/>
                </a:stretch>
              </p:blipFill>
              <p:spPr>
                <a:xfrm>
                  <a:off x="3172707" y="5358120"/>
                  <a:ext cx="429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A06B1DA8-7C9C-438F-9CB4-BBB8B31CF6AC}"/>
                    </a:ext>
                  </a:extLst>
                </p14:cNvPr>
                <p14:cNvContentPartPr/>
                <p14:nvPr/>
              </p14:nvContentPartPr>
              <p14:xfrm>
                <a:off x="3619107" y="5303760"/>
                <a:ext cx="21960" cy="47880"/>
              </p14:xfrm>
            </p:contentPart>
          </mc:Choice>
          <mc:Fallback>
            <p:pic>
              <p:nvPicPr>
                <p:cNvPr id="39" name="Freihand 38">
                  <a:extLst>
                    <a:ext uri="{FF2B5EF4-FFF2-40B4-BE49-F238E27FC236}">
                      <a16:creationId xmlns:a16="http://schemas.microsoft.com/office/drawing/2014/main" id="{A06B1DA8-7C9C-438F-9CB4-BBB8B31CF6AC}"/>
                    </a:ext>
                  </a:extLst>
                </p:cNvPr>
                <p:cNvPicPr/>
                <p:nvPr/>
              </p:nvPicPr>
              <p:blipFill>
                <a:blip r:embed="rId68"/>
                <a:stretch>
                  <a:fillRect/>
                </a:stretch>
              </p:blipFill>
              <p:spPr>
                <a:xfrm>
                  <a:off x="3614787" y="5299440"/>
                  <a:ext cx="306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0161C643-8C19-4D2E-BDD4-948F0DA7022A}"/>
                    </a:ext>
                  </a:extLst>
                </p14:cNvPr>
                <p14:cNvContentPartPr/>
                <p14:nvPr/>
              </p14:nvContentPartPr>
              <p14:xfrm>
                <a:off x="3674547" y="5286840"/>
                <a:ext cx="189360" cy="157680"/>
              </p14:xfrm>
            </p:contentPart>
          </mc:Choice>
          <mc:Fallback>
            <p:pic>
              <p:nvPicPr>
                <p:cNvPr id="40" name="Freihand 39">
                  <a:extLst>
                    <a:ext uri="{FF2B5EF4-FFF2-40B4-BE49-F238E27FC236}">
                      <a16:creationId xmlns:a16="http://schemas.microsoft.com/office/drawing/2014/main" id="{0161C643-8C19-4D2E-BDD4-948F0DA7022A}"/>
                    </a:ext>
                  </a:extLst>
                </p:cNvPr>
                <p:cNvPicPr/>
                <p:nvPr/>
              </p:nvPicPr>
              <p:blipFill>
                <a:blip r:embed="rId70"/>
                <a:stretch>
                  <a:fillRect/>
                </a:stretch>
              </p:blipFill>
              <p:spPr>
                <a:xfrm>
                  <a:off x="3670227" y="5282520"/>
                  <a:ext cx="198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C5CE3B74-4D36-4D1E-B31A-020900E64B96}"/>
                    </a:ext>
                  </a:extLst>
                </p14:cNvPr>
                <p14:cNvContentPartPr/>
                <p14:nvPr/>
              </p14:nvContentPartPr>
              <p14:xfrm>
                <a:off x="3906387" y="5249040"/>
                <a:ext cx="288720" cy="325440"/>
              </p14:xfrm>
            </p:contentPart>
          </mc:Choice>
          <mc:Fallback>
            <p:pic>
              <p:nvPicPr>
                <p:cNvPr id="41" name="Freihand 40">
                  <a:extLst>
                    <a:ext uri="{FF2B5EF4-FFF2-40B4-BE49-F238E27FC236}">
                      <a16:creationId xmlns:a16="http://schemas.microsoft.com/office/drawing/2014/main" id="{C5CE3B74-4D36-4D1E-B31A-020900E64B96}"/>
                    </a:ext>
                  </a:extLst>
                </p:cNvPr>
                <p:cNvPicPr/>
                <p:nvPr/>
              </p:nvPicPr>
              <p:blipFill>
                <a:blip r:embed="rId72"/>
                <a:stretch>
                  <a:fillRect/>
                </a:stretch>
              </p:blipFill>
              <p:spPr>
                <a:xfrm>
                  <a:off x="3902067" y="5244720"/>
                  <a:ext cx="2973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8AC68C8B-7B0C-43CD-85D5-3DBEC64107AA}"/>
                    </a:ext>
                  </a:extLst>
                </p14:cNvPr>
                <p14:cNvContentPartPr/>
                <p14:nvPr/>
              </p14:nvContentPartPr>
              <p14:xfrm>
                <a:off x="4206267" y="5330400"/>
                <a:ext cx="76680" cy="99000"/>
              </p14:xfrm>
            </p:contentPart>
          </mc:Choice>
          <mc:Fallback>
            <p:pic>
              <p:nvPicPr>
                <p:cNvPr id="42" name="Freihand 41">
                  <a:extLst>
                    <a:ext uri="{FF2B5EF4-FFF2-40B4-BE49-F238E27FC236}">
                      <a16:creationId xmlns:a16="http://schemas.microsoft.com/office/drawing/2014/main" id="{8AC68C8B-7B0C-43CD-85D5-3DBEC64107AA}"/>
                    </a:ext>
                  </a:extLst>
                </p:cNvPr>
                <p:cNvPicPr/>
                <p:nvPr/>
              </p:nvPicPr>
              <p:blipFill>
                <a:blip r:embed="rId74"/>
                <a:stretch>
                  <a:fillRect/>
                </a:stretch>
              </p:blipFill>
              <p:spPr>
                <a:xfrm>
                  <a:off x="4201947" y="5326080"/>
                  <a:ext cx="85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9A267C39-1BEE-4B7D-80F9-595BDAB5D4FA}"/>
                    </a:ext>
                  </a:extLst>
                </p14:cNvPr>
                <p14:cNvContentPartPr/>
                <p14:nvPr/>
              </p14:nvContentPartPr>
              <p14:xfrm>
                <a:off x="4339467" y="5209800"/>
                <a:ext cx="155160" cy="266760"/>
              </p14:xfrm>
            </p:contentPart>
          </mc:Choice>
          <mc:Fallback>
            <p:pic>
              <p:nvPicPr>
                <p:cNvPr id="43" name="Freihand 42">
                  <a:extLst>
                    <a:ext uri="{FF2B5EF4-FFF2-40B4-BE49-F238E27FC236}">
                      <a16:creationId xmlns:a16="http://schemas.microsoft.com/office/drawing/2014/main" id="{9A267C39-1BEE-4B7D-80F9-595BDAB5D4FA}"/>
                    </a:ext>
                  </a:extLst>
                </p:cNvPr>
                <p:cNvPicPr/>
                <p:nvPr/>
              </p:nvPicPr>
              <p:blipFill>
                <a:blip r:embed="rId76"/>
                <a:stretch>
                  <a:fillRect/>
                </a:stretch>
              </p:blipFill>
              <p:spPr>
                <a:xfrm>
                  <a:off x="4335147" y="5205480"/>
                  <a:ext cx="163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BD80FC7B-3272-476A-85C2-69722716FCE3}"/>
                    </a:ext>
                  </a:extLst>
                </p14:cNvPr>
                <p14:cNvContentPartPr/>
                <p14:nvPr/>
              </p14:nvContentPartPr>
              <p14:xfrm>
                <a:off x="4435227" y="5326440"/>
                <a:ext cx="119880" cy="70200"/>
              </p14:xfrm>
            </p:contentPart>
          </mc:Choice>
          <mc:Fallback>
            <p:pic>
              <p:nvPicPr>
                <p:cNvPr id="44" name="Freihand 43">
                  <a:extLst>
                    <a:ext uri="{FF2B5EF4-FFF2-40B4-BE49-F238E27FC236}">
                      <a16:creationId xmlns:a16="http://schemas.microsoft.com/office/drawing/2014/main" id="{BD80FC7B-3272-476A-85C2-69722716FCE3}"/>
                    </a:ext>
                  </a:extLst>
                </p:cNvPr>
                <p:cNvPicPr/>
                <p:nvPr/>
              </p:nvPicPr>
              <p:blipFill>
                <a:blip r:embed="rId78"/>
                <a:stretch>
                  <a:fillRect/>
                </a:stretch>
              </p:blipFill>
              <p:spPr>
                <a:xfrm>
                  <a:off x="4430907" y="5322120"/>
                  <a:ext cx="128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CF9870C4-14A1-42D0-BD5E-8BFEF0FAAB70}"/>
                    </a:ext>
                  </a:extLst>
                </p14:cNvPr>
                <p14:cNvContentPartPr/>
                <p14:nvPr/>
              </p14:nvContentPartPr>
              <p14:xfrm>
                <a:off x="4584627" y="5256240"/>
                <a:ext cx="99000" cy="150480"/>
              </p14:xfrm>
            </p:contentPart>
          </mc:Choice>
          <mc:Fallback>
            <p:pic>
              <p:nvPicPr>
                <p:cNvPr id="45" name="Freihand 44">
                  <a:extLst>
                    <a:ext uri="{FF2B5EF4-FFF2-40B4-BE49-F238E27FC236}">
                      <a16:creationId xmlns:a16="http://schemas.microsoft.com/office/drawing/2014/main" id="{CF9870C4-14A1-42D0-BD5E-8BFEF0FAAB70}"/>
                    </a:ext>
                  </a:extLst>
                </p:cNvPr>
                <p:cNvPicPr/>
                <p:nvPr/>
              </p:nvPicPr>
              <p:blipFill>
                <a:blip r:embed="rId80"/>
                <a:stretch>
                  <a:fillRect/>
                </a:stretch>
              </p:blipFill>
              <p:spPr>
                <a:xfrm>
                  <a:off x="4580307" y="5251920"/>
                  <a:ext cx="107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0F0AFBE6-112C-47DC-83A7-6585C7C52931}"/>
                    </a:ext>
                  </a:extLst>
                </p14:cNvPr>
                <p14:cNvContentPartPr/>
                <p14:nvPr/>
              </p14:nvContentPartPr>
              <p14:xfrm>
                <a:off x="4628187" y="5249040"/>
                <a:ext cx="122400" cy="163800"/>
              </p14:xfrm>
            </p:contentPart>
          </mc:Choice>
          <mc:Fallback>
            <p:pic>
              <p:nvPicPr>
                <p:cNvPr id="46" name="Freihand 45">
                  <a:extLst>
                    <a:ext uri="{FF2B5EF4-FFF2-40B4-BE49-F238E27FC236}">
                      <a16:creationId xmlns:a16="http://schemas.microsoft.com/office/drawing/2014/main" id="{0F0AFBE6-112C-47DC-83A7-6585C7C52931}"/>
                    </a:ext>
                  </a:extLst>
                </p:cNvPr>
                <p:cNvPicPr/>
                <p:nvPr/>
              </p:nvPicPr>
              <p:blipFill>
                <a:blip r:embed="rId82"/>
                <a:stretch>
                  <a:fillRect/>
                </a:stretch>
              </p:blipFill>
              <p:spPr>
                <a:xfrm>
                  <a:off x="4623867" y="5244720"/>
                  <a:ext cx="131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9D3566F9-8C57-46EA-B557-4EDDB811EDCD}"/>
                    </a:ext>
                  </a:extLst>
                </p14:cNvPr>
                <p14:cNvContentPartPr/>
                <p14:nvPr/>
              </p14:nvContentPartPr>
              <p14:xfrm>
                <a:off x="4695867" y="5330040"/>
                <a:ext cx="86400" cy="29520"/>
              </p14:xfrm>
            </p:contentPart>
          </mc:Choice>
          <mc:Fallback>
            <p:pic>
              <p:nvPicPr>
                <p:cNvPr id="47" name="Freihand 46">
                  <a:extLst>
                    <a:ext uri="{FF2B5EF4-FFF2-40B4-BE49-F238E27FC236}">
                      <a16:creationId xmlns:a16="http://schemas.microsoft.com/office/drawing/2014/main" id="{9D3566F9-8C57-46EA-B557-4EDDB811EDCD}"/>
                    </a:ext>
                  </a:extLst>
                </p:cNvPr>
                <p:cNvPicPr/>
                <p:nvPr/>
              </p:nvPicPr>
              <p:blipFill>
                <a:blip r:embed="rId84"/>
                <a:stretch>
                  <a:fillRect/>
                </a:stretch>
              </p:blipFill>
              <p:spPr>
                <a:xfrm>
                  <a:off x="4691547" y="5325720"/>
                  <a:ext cx="95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D04AEC29-7602-451B-8772-40173FB55D23}"/>
                    </a:ext>
                  </a:extLst>
                </p14:cNvPr>
                <p14:cNvContentPartPr/>
                <p14:nvPr/>
              </p14:nvContentPartPr>
              <p14:xfrm>
                <a:off x="4809987" y="5316360"/>
                <a:ext cx="417240" cy="91440"/>
              </p14:xfrm>
            </p:contentPart>
          </mc:Choice>
          <mc:Fallback>
            <p:pic>
              <p:nvPicPr>
                <p:cNvPr id="48" name="Freihand 47">
                  <a:extLst>
                    <a:ext uri="{FF2B5EF4-FFF2-40B4-BE49-F238E27FC236}">
                      <a16:creationId xmlns:a16="http://schemas.microsoft.com/office/drawing/2014/main" id="{D04AEC29-7602-451B-8772-40173FB55D23}"/>
                    </a:ext>
                  </a:extLst>
                </p:cNvPr>
                <p:cNvPicPr/>
                <p:nvPr/>
              </p:nvPicPr>
              <p:blipFill>
                <a:blip r:embed="rId86"/>
                <a:stretch>
                  <a:fillRect/>
                </a:stretch>
              </p:blipFill>
              <p:spPr>
                <a:xfrm>
                  <a:off x="4805667" y="5312040"/>
                  <a:ext cx="425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88432C04-F875-4ED2-96B8-541EC0879828}"/>
                    </a:ext>
                  </a:extLst>
                </p14:cNvPr>
                <p14:cNvContentPartPr/>
                <p14:nvPr/>
              </p14:nvContentPartPr>
              <p14:xfrm>
                <a:off x="5397867" y="5293680"/>
                <a:ext cx="308160" cy="98280"/>
              </p14:xfrm>
            </p:contentPart>
          </mc:Choice>
          <mc:Fallback>
            <p:pic>
              <p:nvPicPr>
                <p:cNvPr id="49" name="Freihand 48">
                  <a:extLst>
                    <a:ext uri="{FF2B5EF4-FFF2-40B4-BE49-F238E27FC236}">
                      <a16:creationId xmlns:a16="http://schemas.microsoft.com/office/drawing/2014/main" id="{88432C04-F875-4ED2-96B8-541EC0879828}"/>
                    </a:ext>
                  </a:extLst>
                </p:cNvPr>
                <p:cNvPicPr/>
                <p:nvPr/>
              </p:nvPicPr>
              <p:blipFill>
                <a:blip r:embed="rId88"/>
                <a:stretch>
                  <a:fillRect/>
                </a:stretch>
              </p:blipFill>
              <p:spPr>
                <a:xfrm>
                  <a:off x="5393547" y="5289360"/>
                  <a:ext cx="316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8B3345A2-BE02-47F0-B04B-5FF4B7222A71}"/>
                    </a:ext>
                  </a:extLst>
                </p14:cNvPr>
                <p14:cNvContentPartPr/>
                <p14:nvPr/>
              </p14:nvContentPartPr>
              <p14:xfrm>
                <a:off x="5868387" y="5312040"/>
                <a:ext cx="347400" cy="106560"/>
              </p14:xfrm>
            </p:contentPart>
          </mc:Choice>
          <mc:Fallback>
            <p:pic>
              <p:nvPicPr>
                <p:cNvPr id="51" name="Freihand 50">
                  <a:extLst>
                    <a:ext uri="{FF2B5EF4-FFF2-40B4-BE49-F238E27FC236}">
                      <a16:creationId xmlns:a16="http://schemas.microsoft.com/office/drawing/2014/main" id="{8B3345A2-BE02-47F0-B04B-5FF4B7222A71}"/>
                    </a:ext>
                  </a:extLst>
                </p:cNvPr>
                <p:cNvPicPr/>
                <p:nvPr/>
              </p:nvPicPr>
              <p:blipFill>
                <a:blip r:embed="rId90"/>
                <a:stretch>
                  <a:fillRect/>
                </a:stretch>
              </p:blipFill>
              <p:spPr>
                <a:xfrm>
                  <a:off x="5864067" y="5307720"/>
                  <a:ext cx="356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95405C16-CCA7-497F-ACEF-ED5D12FE5753}"/>
                    </a:ext>
                  </a:extLst>
                </p14:cNvPr>
                <p14:cNvContentPartPr/>
                <p14:nvPr/>
              </p14:nvContentPartPr>
              <p14:xfrm>
                <a:off x="6205347" y="5304120"/>
                <a:ext cx="41040" cy="8640"/>
              </p14:xfrm>
            </p:contentPart>
          </mc:Choice>
          <mc:Fallback>
            <p:pic>
              <p:nvPicPr>
                <p:cNvPr id="52" name="Freihand 51">
                  <a:extLst>
                    <a:ext uri="{FF2B5EF4-FFF2-40B4-BE49-F238E27FC236}">
                      <a16:creationId xmlns:a16="http://schemas.microsoft.com/office/drawing/2014/main" id="{95405C16-CCA7-497F-ACEF-ED5D12FE5753}"/>
                    </a:ext>
                  </a:extLst>
                </p:cNvPr>
                <p:cNvPicPr/>
                <p:nvPr/>
              </p:nvPicPr>
              <p:blipFill>
                <a:blip r:embed="rId92"/>
                <a:stretch>
                  <a:fillRect/>
                </a:stretch>
              </p:blipFill>
              <p:spPr>
                <a:xfrm>
                  <a:off x="6201027" y="5299800"/>
                  <a:ext cx="49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9060BF00-B358-4D09-B97B-3EB8024004FD}"/>
                    </a:ext>
                  </a:extLst>
                </p14:cNvPr>
                <p14:cNvContentPartPr/>
                <p14:nvPr/>
              </p14:nvContentPartPr>
              <p14:xfrm>
                <a:off x="6282027" y="5353800"/>
                <a:ext cx="117720" cy="75600"/>
              </p14:xfrm>
            </p:contentPart>
          </mc:Choice>
          <mc:Fallback>
            <p:pic>
              <p:nvPicPr>
                <p:cNvPr id="53" name="Freihand 52">
                  <a:extLst>
                    <a:ext uri="{FF2B5EF4-FFF2-40B4-BE49-F238E27FC236}">
                      <a16:creationId xmlns:a16="http://schemas.microsoft.com/office/drawing/2014/main" id="{9060BF00-B358-4D09-B97B-3EB8024004FD}"/>
                    </a:ext>
                  </a:extLst>
                </p:cNvPr>
                <p:cNvPicPr/>
                <p:nvPr/>
              </p:nvPicPr>
              <p:blipFill>
                <a:blip r:embed="rId94"/>
                <a:stretch>
                  <a:fillRect/>
                </a:stretch>
              </p:blipFill>
              <p:spPr>
                <a:xfrm>
                  <a:off x="6277707" y="5349480"/>
                  <a:ext cx="126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59027248-6CD7-4A88-BB98-219FBBA50430}"/>
                    </a:ext>
                  </a:extLst>
                </p14:cNvPr>
                <p14:cNvContentPartPr/>
                <p14:nvPr/>
              </p14:nvContentPartPr>
              <p14:xfrm>
                <a:off x="6392187" y="5250120"/>
                <a:ext cx="379440" cy="153000"/>
              </p14:xfrm>
            </p:contentPart>
          </mc:Choice>
          <mc:Fallback>
            <p:pic>
              <p:nvPicPr>
                <p:cNvPr id="54" name="Freihand 53">
                  <a:extLst>
                    <a:ext uri="{FF2B5EF4-FFF2-40B4-BE49-F238E27FC236}">
                      <a16:creationId xmlns:a16="http://schemas.microsoft.com/office/drawing/2014/main" id="{59027248-6CD7-4A88-BB98-219FBBA50430}"/>
                    </a:ext>
                  </a:extLst>
                </p:cNvPr>
                <p:cNvPicPr/>
                <p:nvPr/>
              </p:nvPicPr>
              <p:blipFill>
                <a:blip r:embed="rId96"/>
                <a:stretch>
                  <a:fillRect/>
                </a:stretch>
              </p:blipFill>
              <p:spPr>
                <a:xfrm>
                  <a:off x="6387867" y="5245800"/>
                  <a:ext cx="388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B9C6AAC6-7215-4F37-AEE8-730B1F5DE5B6}"/>
                    </a:ext>
                  </a:extLst>
                </p14:cNvPr>
                <p14:cNvContentPartPr/>
                <p14:nvPr/>
              </p14:nvContentPartPr>
              <p14:xfrm>
                <a:off x="6824187" y="5318880"/>
                <a:ext cx="303120" cy="91800"/>
              </p14:xfrm>
            </p:contentPart>
          </mc:Choice>
          <mc:Fallback>
            <p:pic>
              <p:nvPicPr>
                <p:cNvPr id="55" name="Freihand 54">
                  <a:extLst>
                    <a:ext uri="{FF2B5EF4-FFF2-40B4-BE49-F238E27FC236}">
                      <a16:creationId xmlns:a16="http://schemas.microsoft.com/office/drawing/2014/main" id="{B9C6AAC6-7215-4F37-AEE8-730B1F5DE5B6}"/>
                    </a:ext>
                  </a:extLst>
                </p:cNvPr>
                <p:cNvPicPr/>
                <p:nvPr/>
              </p:nvPicPr>
              <p:blipFill>
                <a:blip r:embed="rId98"/>
                <a:stretch>
                  <a:fillRect/>
                </a:stretch>
              </p:blipFill>
              <p:spPr>
                <a:xfrm>
                  <a:off x="6819867" y="5314560"/>
                  <a:ext cx="311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B9E49099-78C0-431A-A6E8-C6BDCE3FB153}"/>
                    </a:ext>
                  </a:extLst>
                </p14:cNvPr>
                <p14:cNvContentPartPr/>
                <p14:nvPr/>
              </p14:nvContentPartPr>
              <p14:xfrm>
                <a:off x="2975067" y="5644680"/>
                <a:ext cx="229320" cy="183240"/>
              </p14:xfrm>
            </p:contentPart>
          </mc:Choice>
          <mc:Fallback>
            <p:pic>
              <p:nvPicPr>
                <p:cNvPr id="56" name="Freihand 55">
                  <a:extLst>
                    <a:ext uri="{FF2B5EF4-FFF2-40B4-BE49-F238E27FC236}">
                      <a16:creationId xmlns:a16="http://schemas.microsoft.com/office/drawing/2014/main" id="{B9E49099-78C0-431A-A6E8-C6BDCE3FB153}"/>
                    </a:ext>
                  </a:extLst>
                </p:cNvPr>
                <p:cNvPicPr/>
                <p:nvPr/>
              </p:nvPicPr>
              <p:blipFill>
                <a:blip r:embed="rId100"/>
                <a:stretch>
                  <a:fillRect/>
                </a:stretch>
              </p:blipFill>
              <p:spPr>
                <a:xfrm>
                  <a:off x="2970747" y="5640360"/>
                  <a:ext cx="237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AE43DD04-5089-41AE-B8FB-B422B4BF8F1B}"/>
                    </a:ext>
                  </a:extLst>
                </p14:cNvPr>
                <p14:cNvContentPartPr/>
                <p14:nvPr/>
              </p14:nvContentPartPr>
              <p14:xfrm>
                <a:off x="3080547" y="5750160"/>
                <a:ext cx="96840" cy="44280"/>
              </p14:xfrm>
            </p:contentPart>
          </mc:Choice>
          <mc:Fallback>
            <p:pic>
              <p:nvPicPr>
                <p:cNvPr id="57" name="Freihand 56">
                  <a:extLst>
                    <a:ext uri="{FF2B5EF4-FFF2-40B4-BE49-F238E27FC236}">
                      <a16:creationId xmlns:a16="http://schemas.microsoft.com/office/drawing/2014/main" id="{AE43DD04-5089-41AE-B8FB-B422B4BF8F1B}"/>
                    </a:ext>
                  </a:extLst>
                </p:cNvPr>
                <p:cNvPicPr/>
                <p:nvPr/>
              </p:nvPicPr>
              <p:blipFill>
                <a:blip r:embed="rId102"/>
                <a:stretch>
                  <a:fillRect/>
                </a:stretch>
              </p:blipFill>
              <p:spPr>
                <a:xfrm>
                  <a:off x="3076227" y="5745840"/>
                  <a:ext cx="105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6F4AE99F-263D-4703-BC64-08DABBB9FA14}"/>
                    </a:ext>
                  </a:extLst>
                </p14:cNvPr>
                <p14:cNvContentPartPr/>
                <p14:nvPr/>
              </p14:nvContentPartPr>
              <p14:xfrm>
                <a:off x="3208347" y="5754840"/>
                <a:ext cx="353160" cy="70920"/>
              </p14:xfrm>
            </p:contentPart>
          </mc:Choice>
          <mc:Fallback>
            <p:pic>
              <p:nvPicPr>
                <p:cNvPr id="58" name="Freihand 57">
                  <a:extLst>
                    <a:ext uri="{FF2B5EF4-FFF2-40B4-BE49-F238E27FC236}">
                      <a16:creationId xmlns:a16="http://schemas.microsoft.com/office/drawing/2014/main" id="{6F4AE99F-263D-4703-BC64-08DABBB9FA14}"/>
                    </a:ext>
                  </a:extLst>
                </p:cNvPr>
                <p:cNvPicPr/>
                <p:nvPr/>
              </p:nvPicPr>
              <p:blipFill>
                <a:blip r:embed="rId104"/>
                <a:stretch>
                  <a:fillRect/>
                </a:stretch>
              </p:blipFill>
              <p:spPr>
                <a:xfrm>
                  <a:off x="3204027" y="5750520"/>
                  <a:ext cx="361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4E90E352-75DB-44B6-BDA8-6FBDE1595B6F}"/>
                    </a:ext>
                  </a:extLst>
                </p14:cNvPr>
                <p14:cNvContentPartPr/>
                <p14:nvPr/>
              </p14:nvContentPartPr>
              <p14:xfrm>
                <a:off x="3597867" y="5736480"/>
                <a:ext cx="140040" cy="186120"/>
              </p14:xfrm>
            </p:contentPart>
          </mc:Choice>
          <mc:Fallback>
            <p:pic>
              <p:nvPicPr>
                <p:cNvPr id="59" name="Freihand 58">
                  <a:extLst>
                    <a:ext uri="{FF2B5EF4-FFF2-40B4-BE49-F238E27FC236}">
                      <a16:creationId xmlns:a16="http://schemas.microsoft.com/office/drawing/2014/main" id="{4E90E352-75DB-44B6-BDA8-6FBDE1595B6F}"/>
                    </a:ext>
                  </a:extLst>
                </p:cNvPr>
                <p:cNvPicPr/>
                <p:nvPr/>
              </p:nvPicPr>
              <p:blipFill>
                <a:blip r:embed="rId106"/>
                <a:stretch>
                  <a:fillRect/>
                </a:stretch>
              </p:blipFill>
              <p:spPr>
                <a:xfrm>
                  <a:off x="3593547" y="5732160"/>
                  <a:ext cx="148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1B02DE22-B468-4C5F-9B13-741AA1CD69BF}"/>
                    </a:ext>
                  </a:extLst>
                </p14:cNvPr>
                <p14:cNvContentPartPr/>
                <p14:nvPr/>
              </p14:nvContentPartPr>
              <p14:xfrm>
                <a:off x="3758427" y="5750880"/>
                <a:ext cx="221400" cy="52560"/>
              </p14:xfrm>
            </p:contentPart>
          </mc:Choice>
          <mc:Fallback>
            <p:pic>
              <p:nvPicPr>
                <p:cNvPr id="60" name="Freihand 59">
                  <a:extLst>
                    <a:ext uri="{FF2B5EF4-FFF2-40B4-BE49-F238E27FC236}">
                      <a16:creationId xmlns:a16="http://schemas.microsoft.com/office/drawing/2014/main" id="{1B02DE22-B468-4C5F-9B13-741AA1CD69BF}"/>
                    </a:ext>
                  </a:extLst>
                </p:cNvPr>
                <p:cNvPicPr/>
                <p:nvPr/>
              </p:nvPicPr>
              <p:blipFill>
                <a:blip r:embed="rId108"/>
                <a:stretch>
                  <a:fillRect/>
                </a:stretch>
              </p:blipFill>
              <p:spPr>
                <a:xfrm>
                  <a:off x="3754107" y="5746560"/>
                  <a:ext cx="230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74303B3D-A4CC-4D7E-ADC4-BB64FDA7268B}"/>
                    </a:ext>
                  </a:extLst>
                </p14:cNvPr>
                <p14:cNvContentPartPr/>
                <p14:nvPr/>
              </p14:nvContentPartPr>
              <p14:xfrm>
                <a:off x="4065507" y="5707320"/>
                <a:ext cx="139320" cy="101520"/>
              </p14:xfrm>
            </p:contentPart>
          </mc:Choice>
          <mc:Fallback>
            <p:pic>
              <p:nvPicPr>
                <p:cNvPr id="61" name="Freihand 60">
                  <a:extLst>
                    <a:ext uri="{FF2B5EF4-FFF2-40B4-BE49-F238E27FC236}">
                      <a16:creationId xmlns:a16="http://schemas.microsoft.com/office/drawing/2014/main" id="{74303B3D-A4CC-4D7E-ADC4-BB64FDA7268B}"/>
                    </a:ext>
                  </a:extLst>
                </p:cNvPr>
                <p:cNvPicPr/>
                <p:nvPr/>
              </p:nvPicPr>
              <p:blipFill>
                <a:blip r:embed="rId110"/>
                <a:stretch>
                  <a:fillRect/>
                </a:stretch>
              </p:blipFill>
              <p:spPr>
                <a:xfrm>
                  <a:off x="4061187" y="5703000"/>
                  <a:ext cx="147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B74081BD-1212-414B-86D4-D324D301C115}"/>
                    </a:ext>
                  </a:extLst>
                </p14:cNvPr>
                <p14:cNvContentPartPr/>
                <p14:nvPr/>
              </p14:nvContentPartPr>
              <p14:xfrm>
                <a:off x="4228947" y="5591400"/>
                <a:ext cx="371520" cy="193320"/>
              </p14:xfrm>
            </p:contentPart>
          </mc:Choice>
          <mc:Fallback>
            <p:pic>
              <p:nvPicPr>
                <p:cNvPr id="62" name="Freihand 61">
                  <a:extLst>
                    <a:ext uri="{FF2B5EF4-FFF2-40B4-BE49-F238E27FC236}">
                      <a16:creationId xmlns:a16="http://schemas.microsoft.com/office/drawing/2014/main" id="{B74081BD-1212-414B-86D4-D324D301C115}"/>
                    </a:ext>
                  </a:extLst>
                </p:cNvPr>
                <p:cNvPicPr/>
                <p:nvPr/>
              </p:nvPicPr>
              <p:blipFill>
                <a:blip r:embed="rId112"/>
                <a:stretch>
                  <a:fillRect/>
                </a:stretch>
              </p:blipFill>
              <p:spPr>
                <a:xfrm>
                  <a:off x="4224627" y="5587080"/>
                  <a:ext cx="380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3975D0DD-7CF2-4EB9-8D05-CF927DD8A695}"/>
                    </a:ext>
                  </a:extLst>
                </p14:cNvPr>
                <p14:cNvContentPartPr/>
                <p14:nvPr/>
              </p14:nvContentPartPr>
              <p14:xfrm>
                <a:off x="4770027" y="5680320"/>
                <a:ext cx="214560" cy="68400"/>
              </p14:xfrm>
            </p:contentPart>
          </mc:Choice>
          <mc:Fallback>
            <p:pic>
              <p:nvPicPr>
                <p:cNvPr id="63" name="Freihand 62">
                  <a:extLst>
                    <a:ext uri="{FF2B5EF4-FFF2-40B4-BE49-F238E27FC236}">
                      <a16:creationId xmlns:a16="http://schemas.microsoft.com/office/drawing/2014/main" id="{3975D0DD-7CF2-4EB9-8D05-CF927DD8A695}"/>
                    </a:ext>
                  </a:extLst>
                </p:cNvPr>
                <p:cNvPicPr/>
                <p:nvPr/>
              </p:nvPicPr>
              <p:blipFill>
                <a:blip r:embed="rId114"/>
                <a:stretch>
                  <a:fillRect/>
                </a:stretch>
              </p:blipFill>
              <p:spPr>
                <a:xfrm>
                  <a:off x="4765707" y="5676000"/>
                  <a:ext cx="223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364CE224-F01F-49D1-A564-1280BA0CA113}"/>
                    </a:ext>
                  </a:extLst>
                </p14:cNvPr>
                <p14:cNvContentPartPr/>
                <p14:nvPr/>
              </p14:nvContentPartPr>
              <p14:xfrm>
                <a:off x="5002227" y="5687880"/>
                <a:ext cx="172800" cy="213480"/>
              </p14:xfrm>
            </p:contentPart>
          </mc:Choice>
          <mc:Fallback>
            <p:pic>
              <p:nvPicPr>
                <p:cNvPr id="64" name="Freihand 63">
                  <a:extLst>
                    <a:ext uri="{FF2B5EF4-FFF2-40B4-BE49-F238E27FC236}">
                      <a16:creationId xmlns:a16="http://schemas.microsoft.com/office/drawing/2014/main" id="{364CE224-F01F-49D1-A564-1280BA0CA113}"/>
                    </a:ext>
                  </a:extLst>
                </p:cNvPr>
                <p:cNvPicPr/>
                <p:nvPr/>
              </p:nvPicPr>
              <p:blipFill>
                <a:blip r:embed="rId116"/>
                <a:stretch>
                  <a:fillRect/>
                </a:stretch>
              </p:blipFill>
              <p:spPr>
                <a:xfrm>
                  <a:off x="4997907" y="5683560"/>
                  <a:ext cx="1814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736F3CAB-D322-4D93-B963-51E53F4E24ED}"/>
                    </a:ext>
                  </a:extLst>
                </p14:cNvPr>
                <p14:cNvContentPartPr/>
                <p14:nvPr/>
              </p14:nvContentPartPr>
              <p14:xfrm>
                <a:off x="5182227" y="5670240"/>
                <a:ext cx="86760" cy="94680"/>
              </p14:xfrm>
            </p:contentPart>
          </mc:Choice>
          <mc:Fallback>
            <p:pic>
              <p:nvPicPr>
                <p:cNvPr id="65" name="Freihand 64">
                  <a:extLst>
                    <a:ext uri="{FF2B5EF4-FFF2-40B4-BE49-F238E27FC236}">
                      <a16:creationId xmlns:a16="http://schemas.microsoft.com/office/drawing/2014/main" id="{736F3CAB-D322-4D93-B963-51E53F4E24ED}"/>
                    </a:ext>
                  </a:extLst>
                </p:cNvPr>
                <p:cNvPicPr/>
                <p:nvPr/>
              </p:nvPicPr>
              <p:blipFill>
                <a:blip r:embed="rId118"/>
                <a:stretch>
                  <a:fillRect/>
                </a:stretch>
              </p:blipFill>
              <p:spPr>
                <a:xfrm>
                  <a:off x="5177907" y="5665920"/>
                  <a:ext cx="95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57EA2C67-E3F4-4BD5-9BFA-684AA65DA574}"/>
                    </a:ext>
                  </a:extLst>
                </p14:cNvPr>
                <p14:cNvContentPartPr/>
                <p14:nvPr/>
              </p14:nvContentPartPr>
              <p14:xfrm>
                <a:off x="5335587" y="5654760"/>
                <a:ext cx="112320" cy="114120"/>
              </p14:xfrm>
            </p:contentPart>
          </mc:Choice>
          <mc:Fallback>
            <p:pic>
              <p:nvPicPr>
                <p:cNvPr id="66" name="Freihand 65">
                  <a:extLst>
                    <a:ext uri="{FF2B5EF4-FFF2-40B4-BE49-F238E27FC236}">
                      <a16:creationId xmlns:a16="http://schemas.microsoft.com/office/drawing/2014/main" id="{57EA2C67-E3F4-4BD5-9BFA-684AA65DA574}"/>
                    </a:ext>
                  </a:extLst>
                </p:cNvPr>
                <p:cNvPicPr/>
                <p:nvPr/>
              </p:nvPicPr>
              <p:blipFill>
                <a:blip r:embed="rId120"/>
                <a:stretch>
                  <a:fillRect/>
                </a:stretch>
              </p:blipFill>
              <p:spPr>
                <a:xfrm>
                  <a:off x="5331267" y="5650440"/>
                  <a:ext cx="120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7" name="Freihand 66">
                  <a:extLst>
                    <a:ext uri="{FF2B5EF4-FFF2-40B4-BE49-F238E27FC236}">
                      <a16:creationId xmlns:a16="http://schemas.microsoft.com/office/drawing/2014/main" id="{C3AFF514-693A-4832-8C2F-CB892EE00AC3}"/>
                    </a:ext>
                  </a:extLst>
                </p14:cNvPr>
                <p14:cNvContentPartPr/>
                <p14:nvPr/>
              </p14:nvContentPartPr>
              <p14:xfrm>
                <a:off x="5427027" y="5599680"/>
                <a:ext cx="144360" cy="131760"/>
              </p14:xfrm>
            </p:contentPart>
          </mc:Choice>
          <mc:Fallback>
            <p:pic>
              <p:nvPicPr>
                <p:cNvPr id="67" name="Freihand 66">
                  <a:extLst>
                    <a:ext uri="{FF2B5EF4-FFF2-40B4-BE49-F238E27FC236}">
                      <a16:creationId xmlns:a16="http://schemas.microsoft.com/office/drawing/2014/main" id="{C3AFF514-693A-4832-8C2F-CB892EE00AC3}"/>
                    </a:ext>
                  </a:extLst>
                </p:cNvPr>
                <p:cNvPicPr/>
                <p:nvPr/>
              </p:nvPicPr>
              <p:blipFill>
                <a:blip r:embed="rId122"/>
                <a:stretch>
                  <a:fillRect/>
                </a:stretch>
              </p:blipFill>
              <p:spPr>
                <a:xfrm>
                  <a:off x="5422707" y="5595360"/>
                  <a:ext cx="153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7A7F0B6C-BA75-4724-8D10-E38D00438076}"/>
                    </a:ext>
                  </a:extLst>
                </p14:cNvPr>
                <p14:cNvContentPartPr/>
                <p14:nvPr/>
              </p14:nvContentPartPr>
              <p14:xfrm>
                <a:off x="5609907" y="5670960"/>
                <a:ext cx="219240" cy="73440"/>
              </p14:xfrm>
            </p:contentPart>
          </mc:Choice>
          <mc:Fallback>
            <p:pic>
              <p:nvPicPr>
                <p:cNvPr id="69" name="Freihand 68">
                  <a:extLst>
                    <a:ext uri="{FF2B5EF4-FFF2-40B4-BE49-F238E27FC236}">
                      <a16:creationId xmlns:a16="http://schemas.microsoft.com/office/drawing/2014/main" id="{7A7F0B6C-BA75-4724-8D10-E38D00438076}"/>
                    </a:ext>
                  </a:extLst>
                </p:cNvPr>
                <p:cNvPicPr/>
                <p:nvPr/>
              </p:nvPicPr>
              <p:blipFill>
                <a:blip r:embed="rId124"/>
                <a:stretch>
                  <a:fillRect/>
                </a:stretch>
              </p:blipFill>
              <p:spPr>
                <a:xfrm>
                  <a:off x="5605587" y="5666640"/>
                  <a:ext cx="227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F81578B3-73CF-481C-9B28-A1FF42FDD62C}"/>
                    </a:ext>
                  </a:extLst>
                </p14:cNvPr>
                <p14:cNvContentPartPr/>
                <p14:nvPr/>
              </p14:nvContentPartPr>
              <p14:xfrm>
                <a:off x="6018147" y="5660880"/>
                <a:ext cx="325800" cy="92880"/>
              </p14:xfrm>
            </p:contentPart>
          </mc:Choice>
          <mc:Fallback>
            <p:pic>
              <p:nvPicPr>
                <p:cNvPr id="70" name="Freihand 69">
                  <a:extLst>
                    <a:ext uri="{FF2B5EF4-FFF2-40B4-BE49-F238E27FC236}">
                      <a16:creationId xmlns:a16="http://schemas.microsoft.com/office/drawing/2014/main" id="{F81578B3-73CF-481C-9B28-A1FF42FDD62C}"/>
                    </a:ext>
                  </a:extLst>
                </p:cNvPr>
                <p:cNvPicPr/>
                <p:nvPr/>
              </p:nvPicPr>
              <p:blipFill>
                <a:blip r:embed="rId126"/>
                <a:stretch>
                  <a:fillRect/>
                </a:stretch>
              </p:blipFill>
              <p:spPr>
                <a:xfrm>
                  <a:off x="6013827" y="5656560"/>
                  <a:ext cx="334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1" name="Freihand 70">
                  <a:extLst>
                    <a:ext uri="{FF2B5EF4-FFF2-40B4-BE49-F238E27FC236}">
                      <a16:creationId xmlns:a16="http://schemas.microsoft.com/office/drawing/2014/main" id="{92BC2767-0C63-4DF6-9535-029CC3588E14}"/>
                    </a:ext>
                  </a:extLst>
                </p14:cNvPr>
                <p14:cNvContentPartPr/>
                <p14:nvPr/>
              </p14:nvContentPartPr>
              <p14:xfrm>
                <a:off x="6389307" y="5588520"/>
                <a:ext cx="209520" cy="138600"/>
              </p14:xfrm>
            </p:contentPart>
          </mc:Choice>
          <mc:Fallback>
            <p:pic>
              <p:nvPicPr>
                <p:cNvPr id="71" name="Freihand 70">
                  <a:extLst>
                    <a:ext uri="{FF2B5EF4-FFF2-40B4-BE49-F238E27FC236}">
                      <a16:creationId xmlns:a16="http://schemas.microsoft.com/office/drawing/2014/main" id="{92BC2767-0C63-4DF6-9535-029CC3588E14}"/>
                    </a:ext>
                  </a:extLst>
                </p:cNvPr>
                <p:cNvPicPr/>
                <p:nvPr/>
              </p:nvPicPr>
              <p:blipFill>
                <a:blip r:embed="rId128"/>
                <a:stretch>
                  <a:fillRect/>
                </a:stretch>
              </p:blipFill>
              <p:spPr>
                <a:xfrm>
                  <a:off x="6384987" y="5584200"/>
                  <a:ext cx="218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1E19BF1E-FCCD-4227-BF29-AF5C73B52A99}"/>
                    </a:ext>
                  </a:extLst>
                </p14:cNvPr>
                <p14:cNvContentPartPr/>
                <p14:nvPr/>
              </p14:nvContentPartPr>
              <p14:xfrm>
                <a:off x="6593067" y="5634240"/>
                <a:ext cx="307080" cy="118800"/>
              </p14:xfrm>
            </p:contentPart>
          </mc:Choice>
          <mc:Fallback>
            <p:pic>
              <p:nvPicPr>
                <p:cNvPr id="72" name="Freihand 71">
                  <a:extLst>
                    <a:ext uri="{FF2B5EF4-FFF2-40B4-BE49-F238E27FC236}">
                      <a16:creationId xmlns:a16="http://schemas.microsoft.com/office/drawing/2014/main" id="{1E19BF1E-FCCD-4227-BF29-AF5C73B52A99}"/>
                    </a:ext>
                  </a:extLst>
                </p:cNvPr>
                <p:cNvPicPr/>
                <p:nvPr/>
              </p:nvPicPr>
              <p:blipFill>
                <a:blip r:embed="rId130"/>
                <a:stretch>
                  <a:fillRect/>
                </a:stretch>
              </p:blipFill>
              <p:spPr>
                <a:xfrm>
                  <a:off x="6588747" y="5629920"/>
                  <a:ext cx="315720" cy="12744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70123B7-FEB5-422C-B4F1-52A23AF7E24F}"/>
                  </a:ext>
                </a:extLst>
              </p14:cNvPr>
              <p14:cNvContentPartPr/>
              <p14:nvPr/>
            </p14:nvContentPartPr>
            <p14:xfrm>
              <a:off x="88947" y="205427"/>
              <a:ext cx="1824840" cy="871200"/>
            </p14:xfrm>
          </p:contentPart>
        </mc:Choice>
        <mc:Fallback>
          <p:pic>
            <p:nvPicPr>
              <p:cNvPr id="2" name="Freihand 1">
                <a:extLst>
                  <a:ext uri="{FF2B5EF4-FFF2-40B4-BE49-F238E27FC236}">
                    <a16:creationId xmlns:a16="http://schemas.microsoft.com/office/drawing/2014/main" id="{170123B7-FEB5-422C-B4F1-52A23AF7E24F}"/>
                  </a:ext>
                </a:extLst>
              </p:cNvPr>
              <p:cNvPicPr/>
              <p:nvPr/>
            </p:nvPicPr>
            <p:blipFill>
              <a:blip r:embed="rId4"/>
              <a:stretch>
                <a:fillRect/>
              </a:stretch>
            </p:blipFill>
            <p:spPr>
              <a:xfrm>
                <a:off x="84627" y="201107"/>
                <a:ext cx="1833480" cy="879840"/>
              </a:xfrm>
              <a:prstGeom prst="rect">
                <a:avLst/>
              </a:prstGeom>
            </p:spPr>
          </p:pic>
        </mc:Fallback>
      </mc:AlternateContent>
      <p:grpSp>
        <p:nvGrpSpPr>
          <p:cNvPr id="7" name="Gruppieren 6">
            <a:extLst>
              <a:ext uri="{FF2B5EF4-FFF2-40B4-BE49-F238E27FC236}">
                <a16:creationId xmlns:a16="http://schemas.microsoft.com/office/drawing/2014/main" id="{0F8DAE92-B30B-4369-A3BB-DF2143D29227}"/>
              </a:ext>
            </a:extLst>
          </p:cNvPr>
          <p:cNvGrpSpPr/>
          <p:nvPr/>
        </p:nvGrpSpPr>
        <p:grpSpPr>
          <a:xfrm>
            <a:off x="3900267" y="1016507"/>
            <a:ext cx="7641360" cy="79200"/>
            <a:chOff x="3900267" y="1016507"/>
            <a:chExt cx="7641360" cy="7920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8E054ED-124F-48CC-B569-DCBB1831A2C1}"/>
                    </a:ext>
                  </a:extLst>
                </p14:cNvPr>
                <p14:cNvContentPartPr/>
                <p14:nvPr/>
              </p14:nvContentPartPr>
              <p14:xfrm>
                <a:off x="3900267" y="1016507"/>
                <a:ext cx="3821760" cy="57600"/>
              </p14:xfrm>
            </p:contentPart>
          </mc:Choice>
          <mc:Fallback>
            <p:pic>
              <p:nvPicPr>
                <p:cNvPr id="5" name="Freihand 4">
                  <a:extLst>
                    <a:ext uri="{FF2B5EF4-FFF2-40B4-BE49-F238E27FC236}">
                      <a16:creationId xmlns:a16="http://schemas.microsoft.com/office/drawing/2014/main" id="{48E054ED-124F-48CC-B569-DCBB1831A2C1}"/>
                    </a:ext>
                  </a:extLst>
                </p:cNvPr>
                <p:cNvPicPr/>
                <p:nvPr/>
              </p:nvPicPr>
              <p:blipFill>
                <a:blip r:embed="rId6"/>
                <a:stretch>
                  <a:fillRect/>
                </a:stretch>
              </p:blipFill>
              <p:spPr>
                <a:xfrm>
                  <a:off x="3895947" y="1012187"/>
                  <a:ext cx="383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EB16A19-9E44-4010-BE8A-BF45B1F34D75}"/>
                    </a:ext>
                  </a:extLst>
                </p14:cNvPr>
                <p14:cNvContentPartPr/>
                <p14:nvPr/>
              </p14:nvContentPartPr>
              <p14:xfrm>
                <a:off x="8374347" y="1049267"/>
                <a:ext cx="3167280" cy="46440"/>
              </p14:xfrm>
            </p:contentPart>
          </mc:Choice>
          <mc:Fallback>
            <p:pic>
              <p:nvPicPr>
                <p:cNvPr id="6" name="Freihand 5">
                  <a:extLst>
                    <a:ext uri="{FF2B5EF4-FFF2-40B4-BE49-F238E27FC236}">
                      <a16:creationId xmlns:a16="http://schemas.microsoft.com/office/drawing/2014/main" id="{0EB16A19-9E44-4010-BE8A-BF45B1F34D75}"/>
                    </a:ext>
                  </a:extLst>
                </p:cNvPr>
                <p:cNvPicPr/>
                <p:nvPr/>
              </p:nvPicPr>
              <p:blipFill>
                <a:blip r:embed="rId8"/>
                <a:stretch>
                  <a:fillRect/>
                </a:stretch>
              </p:blipFill>
              <p:spPr>
                <a:xfrm>
                  <a:off x="8370027" y="1044947"/>
                  <a:ext cx="317592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2B72DFB8-2F2B-4A6F-9248-9D42151542F6}"/>
                  </a:ext>
                </a:extLst>
              </p14:cNvPr>
              <p14:cNvContentPartPr/>
              <p14:nvPr/>
            </p14:nvContentPartPr>
            <p14:xfrm>
              <a:off x="57267" y="1741547"/>
              <a:ext cx="2183400" cy="903960"/>
            </p14:xfrm>
          </p:contentPart>
        </mc:Choice>
        <mc:Fallback>
          <p:pic>
            <p:nvPicPr>
              <p:cNvPr id="10" name="Freihand 9">
                <a:extLst>
                  <a:ext uri="{FF2B5EF4-FFF2-40B4-BE49-F238E27FC236}">
                    <a16:creationId xmlns:a16="http://schemas.microsoft.com/office/drawing/2014/main" id="{2B72DFB8-2F2B-4A6F-9248-9D42151542F6}"/>
                  </a:ext>
                </a:extLst>
              </p:cNvPr>
              <p:cNvPicPr/>
              <p:nvPr/>
            </p:nvPicPr>
            <p:blipFill>
              <a:blip r:embed="rId10"/>
              <a:stretch>
                <a:fillRect/>
              </a:stretch>
            </p:blipFill>
            <p:spPr>
              <a:xfrm>
                <a:off x="52947" y="1737227"/>
                <a:ext cx="219204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7B1239D-A9EB-4E6B-8F3C-6BEA2992A713}"/>
                  </a:ext>
                </a:extLst>
              </p14:cNvPr>
              <p14:cNvContentPartPr/>
              <p14:nvPr/>
            </p14:nvContentPartPr>
            <p14:xfrm>
              <a:off x="194427" y="1701587"/>
              <a:ext cx="2082960" cy="808920"/>
            </p14:xfrm>
          </p:contentPart>
        </mc:Choice>
        <mc:Fallback>
          <p:pic>
            <p:nvPicPr>
              <p:cNvPr id="11" name="Freihand 10">
                <a:extLst>
                  <a:ext uri="{FF2B5EF4-FFF2-40B4-BE49-F238E27FC236}">
                    <a16:creationId xmlns:a16="http://schemas.microsoft.com/office/drawing/2014/main" id="{17B1239D-A9EB-4E6B-8F3C-6BEA2992A713}"/>
                  </a:ext>
                </a:extLst>
              </p:cNvPr>
              <p:cNvPicPr/>
              <p:nvPr/>
            </p:nvPicPr>
            <p:blipFill>
              <a:blip r:embed="rId12"/>
              <a:stretch>
                <a:fillRect/>
              </a:stretch>
            </p:blipFill>
            <p:spPr>
              <a:xfrm>
                <a:off x="190107" y="1697267"/>
                <a:ext cx="209160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CCD235A2-E5C8-4706-A178-E4C01BC53208}"/>
                  </a:ext>
                </a:extLst>
              </p14:cNvPr>
              <p14:cNvContentPartPr/>
              <p14:nvPr/>
            </p14:nvContentPartPr>
            <p14:xfrm>
              <a:off x="-38493" y="3408347"/>
              <a:ext cx="2404800" cy="716040"/>
            </p14:xfrm>
          </p:contentPart>
        </mc:Choice>
        <mc:Fallback>
          <p:pic>
            <p:nvPicPr>
              <p:cNvPr id="12" name="Freihand 11">
                <a:extLst>
                  <a:ext uri="{FF2B5EF4-FFF2-40B4-BE49-F238E27FC236}">
                    <a16:creationId xmlns:a16="http://schemas.microsoft.com/office/drawing/2014/main" id="{CCD235A2-E5C8-4706-A178-E4C01BC53208}"/>
                  </a:ext>
                </a:extLst>
              </p:cNvPr>
              <p:cNvPicPr/>
              <p:nvPr/>
            </p:nvPicPr>
            <p:blipFill>
              <a:blip r:embed="rId14"/>
              <a:stretch>
                <a:fillRect/>
              </a:stretch>
            </p:blipFill>
            <p:spPr>
              <a:xfrm>
                <a:off x="-42813" y="3404027"/>
                <a:ext cx="241344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91D3C99-BA8B-4932-A916-FA7522AA4CD2}"/>
                  </a:ext>
                </a:extLst>
              </p14:cNvPr>
              <p14:cNvContentPartPr/>
              <p14:nvPr/>
            </p14:nvContentPartPr>
            <p14:xfrm>
              <a:off x="4387347" y="4348307"/>
              <a:ext cx="1761480" cy="66600"/>
            </p14:xfrm>
          </p:contentPart>
        </mc:Choice>
        <mc:Fallback>
          <p:pic>
            <p:nvPicPr>
              <p:cNvPr id="13" name="Freihand 12">
                <a:extLst>
                  <a:ext uri="{FF2B5EF4-FFF2-40B4-BE49-F238E27FC236}">
                    <a16:creationId xmlns:a16="http://schemas.microsoft.com/office/drawing/2014/main" id="{A91D3C99-BA8B-4932-A916-FA7522AA4CD2}"/>
                  </a:ext>
                </a:extLst>
              </p:cNvPr>
              <p:cNvPicPr/>
              <p:nvPr/>
            </p:nvPicPr>
            <p:blipFill>
              <a:blip r:embed="rId16"/>
              <a:stretch>
                <a:fillRect/>
              </a:stretch>
            </p:blipFill>
            <p:spPr>
              <a:xfrm>
                <a:off x="4383027" y="4343987"/>
                <a:ext cx="1770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A789163-8784-484F-A184-9499A102C23E}"/>
                  </a:ext>
                </a:extLst>
              </p14:cNvPr>
              <p14:cNvContentPartPr/>
              <p14:nvPr/>
            </p14:nvContentPartPr>
            <p14:xfrm>
              <a:off x="59427" y="5507867"/>
              <a:ext cx="2266200" cy="65160"/>
            </p14:xfrm>
          </p:contentPart>
        </mc:Choice>
        <mc:Fallback>
          <p:pic>
            <p:nvPicPr>
              <p:cNvPr id="14" name="Freihand 13">
                <a:extLst>
                  <a:ext uri="{FF2B5EF4-FFF2-40B4-BE49-F238E27FC236}">
                    <a16:creationId xmlns:a16="http://schemas.microsoft.com/office/drawing/2014/main" id="{0A789163-8784-484F-A184-9499A102C23E}"/>
                  </a:ext>
                </a:extLst>
              </p:cNvPr>
              <p:cNvPicPr/>
              <p:nvPr/>
            </p:nvPicPr>
            <p:blipFill>
              <a:blip r:embed="rId18"/>
              <a:stretch>
                <a:fillRect/>
              </a:stretch>
            </p:blipFill>
            <p:spPr>
              <a:xfrm>
                <a:off x="55107" y="5503547"/>
                <a:ext cx="2274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DC907339-586F-4F2A-9157-4BE05A2FA122}"/>
                  </a:ext>
                </a:extLst>
              </p14:cNvPr>
              <p14:cNvContentPartPr/>
              <p14:nvPr/>
            </p14:nvContentPartPr>
            <p14:xfrm>
              <a:off x="-46053" y="3311507"/>
              <a:ext cx="2255040" cy="662760"/>
            </p14:xfrm>
          </p:contentPart>
        </mc:Choice>
        <mc:Fallback>
          <p:pic>
            <p:nvPicPr>
              <p:cNvPr id="15" name="Freihand 14">
                <a:extLst>
                  <a:ext uri="{FF2B5EF4-FFF2-40B4-BE49-F238E27FC236}">
                    <a16:creationId xmlns:a16="http://schemas.microsoft.com/office/drawing/2014/main" id="{DC907339-586F-4F2A-9157-4BE05A2FA122}"/>
                  </a:ext>
                </a:extLst>
              </p:cNvPr>
              <p:cNvPicPr/>
              <p:nvPr/>
            </p:nvPicPr>
            <p:blipFill>
              <a:blip r:embed="rId20"/>
              <a:stretch>
                <a:fillRect/>
              </a:stretch>
            </p:blipFill>
            <p:spPr>
              <a:xfrm>
                <a:off x="-50373" y="3307187"/>
                <a:ext cx="2263680" cy="671400"/>
              </a:xfrm>
              <a:prstGeom prst="rect">
                <a:avLst/>
              </a:prstGeom>
            </p:spPr>
          </p:pic>
        </mc:Fallback>
      </mc:AlternateContent>
      <p:grpSp>
        <p:nvGrpSpPr>
          <p:cNvPr id="22" name="Gruppieren 21">
            <a:extLst>
              <a:ext uri="{FF2B5EF4-FFF2-40B4-BE49-F238E27FC236}">
                <a16:creationId xmlns:a16="http://schemas.microsoft.com/office/drawing/2014/main" id="{949D48FB-A17F-4356-9BC1-2557DBD8FEFD}"/>
              </a:ext>
            </a:extLst>
          </p:cNvPr>
          <p:cNvGrpSpPr/>
          <p:nvPr/>
        </p:nvGrpSpPr>
        <p:grpSpPr>
          <a:xfrm>
            <a:off x="-255213" y="4412387"/>
            <a:ext cx="7902720" cy="1287000"/>
            <a:chOff x="-255213" y="4412387"/>
            <a:chExt cx="7902720" cy="128700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65B01E0-586B-4A4A-B362-3075337B9FA6}"/>
                    </a:ext>
                  </a:extLst>
                </p14:cNvPr>
                <p14:cNvContentPartPr/>
                <p14:nvPr/>
              </p14:nvContentPartPr>
              <p14:xfrm>
                <a:off x="336987" y="4412387"/>
                <a:ext cx="6375600" cy="97920"/>
              </p14:xfrm>
            </p:contentPart>
          </mc:Choice>
          <mc:Fallback>
            <p:pic>
              <p:nvPicPr>
                <p:cNvPr id="16" name="Freihand 15">
                  <a:extLst>
                    <a:ext uri="{FF2B5EF4-FFF2-40B4-BE49-F238E27FC236}">
                      <a16:creationId xmlns:a16="http://schemas.microsoft.com/office/drawing/2014/main" id="{E65B01E0-586B-4A4A-B362-3075337B9FA6}"/>
                    </a:ext>
                  </a:extLst>
                </p:cNvPr>
                <p:cNvPicPr/>
                <p:nvPr/>
              </p:nvPicPr>
              <p:blipFill>
                <a:blip r:embed="rId22"/>
                <a:stretch>
                  <a:fillRect/>
                </a:stretch>
              </p:blipFill>
              <p:spPr>
                <a:xfrm>
                  <a:off x="332667" y="4408067"/>
                  <a:ext cx="6384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2DB3477-D02E-4DDC-9C44-DA72A2CF60A2}"/>
                    </a:ext>
                  </a:extLst>
                </p14:cNvPr>
                <p14:cNvContentPartPr/>
                <p14:nvPr/>
              </p14:nvContentPartPr>
              <p14:xfrm>
                <a:off x="186147" y="4650707"/>
                <a:ext cx="7461360" cy="132120"/>
              </p14:xfrm>
            </p:contentPart>
          </mc:Choice>
          <mc:Fallback>
            <p:pic>
              <p:nvPicPr>
                <p:cNvPr id="17" name="Freihand 16">
                  <a:extLst>
                    <a:ext uri="{FF2B5EF4-FFF2-40B4-BE49-F238E27FC236}">
                      <a16:creationId xmlns:a16="http://schemas.microsoft.com/office/drawing/2014/main" id="{02DB3477-D02E-4DDC-9C44-DA72A2CF60A2}"/>
                    </a:ext>
                  </a:extLst>
                </p:cNvPr>
                <p:cNvPicPr/>
                <p:nvPr/>
              </p:nvPicPr>
              <p:blipFill>
                <a:blip r:embed="rId24"/>
                <a:stretch>
                  <a:fillRect/>
                </a:stretch>
              </p:blipFill>
              <p:spPr>
                <a:xfrm>
                  <a:off x="181827" y="4646387"/>
                  <a:ext cx="7470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9480ABD-3EE9-46EB-BC64-2F1D35B7108A}"/>
                    </a:ext>
                  </a:extLst>
                </p14:cNvPr>
                <p14:cNvContentPartPr/>
                <p14:nvPr/>
              </p14:nvContentPartPr>
              <p14:xfrm>
                <a:off x="185067" y="4895507"/>
                <a:ext cx="4467240" cy="61200"/>
              </p14:xfrm>
            </p:contentPart>
          </mc:Choice>
          <mc:Fallback>
            <p:pic>
              <p:nvPicPr>
                <p:cNvPr id="18" name="Freihand 17">
                  <a:extLst>
                    <a:ext uri="{FF2B5EF4-FFF2-40B4-BE49-F238E27FC236}">
                      <a16:creationId xmlns:a16="http://schemas.microsoft.com/office/drawing/2014/main" id="{E9480ABD-3EE9-46EB-BC64-2F1D35B7108A}"/>
                    </a:ext>
                  </a:extLst>
                </p:cNvPr>
                <p:cNvPicPr/>
                <p:nvPr/>
              </p:nvPicPr>
              <p:blipFill>
                <a:blip r:embed="rId26"/>
                <a:stretch>
                  <a:fillRect/>
                </a:stretch>
              </p:blipFill>
              <p:spPr>
                <a:xfrm>
                  <a:off x="180747" y="4891187"/>
                  <a:ext cx="4475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18E6193F-BE08-42B9-91EC-512AB3A0025C}"/>
                    </a:ext>
                  </a:extLst>
                </p14:cNvPr>
                <p14:cNvContentPartPr/>
                <p14:nvPr/>
              </p14:nvContentPartPr>
              <p14:xfrm>
                <a:off x="2432187" y="4522547"/>
                <a:ext cx="2176560" cy="558720"/>
              </p14:xfrm>
            </p:contentPart>
          </mc:Choice>
          <mc:Fallback>
            <p:pic>
              <p:nvPicPr>
                <p:cNvPr id="19" name="Freihand 18">
                  <a:extLst>
                    <a:ext uri="{FF2B5EF4-FFF2-40B4-BE49-F238E27FC236}">
                      <a16:creationId xmlns:a16="http://schemas.microsoft.com/office/drawing/2014/main" id="{18E6193F-BE08-42B9-91EC-512AB3A0025C}"/>
                    </a:ext>
                  </a:extLst>
                </p:cNvPr>
                <p:cNvPicPr/>
                <p:nvPr/>
              </p:nvPicPr>
              <p:blipFill>
                <a:blip r:embed="rId28"/>
                <a:stretch>
                  <a:fillRect/>
                </a:stretch>
              </p:blipFill>
              <p:spPr>
                <a:xfrm>
                  <a:off x="2427867" y="4518227"/>
                  <a:ext cx="218520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27215BA-6776-44B6-85CC-8F3A25DA1B2B}"/>
                    </a:ext>
                  </a:extLst>
                </p14:cNvPr>
                <p14:cNvContentPartPr/>
                <p14:nvPr/>
              </p14:nvContentPartPr>
              <p14:xfrm>
                <a:off x="-255213" y="5094227"/>
                <a:ext cx="2457360" cy="605160"/>
              </p14:xfrm>
            </p:contentPart>
          </mc:Choice>
          <mc:Fallback>
            <p:pic>
              <p:nvPicPr>
                <p:cNvPr id="21" name="Freihand 20">
                  <a:extLst>
                    <a:ext uri="{FF2B5EF4-FFF2-40B4-BE49-F238E27FC236}">
                      <a16:creationId xmlns:a16="http://schemas.microsoft.com/office/drawing/2014/main" id="{327215BA-6776-44B6-85CC-8F3A25DA1B2B}"/>
                    </a:ext>
                  </a:extLst>
                </p:cNvPr>
                <p:cNvPicPr/>
                <p:nvPr/>
              </p:nvPicPr>
              <p:blipFill>
                <a:blip r:embed="rId30"/>
                <a:stretch>
                  <a:fillRect/>
                </a:stretch>
              </p:blipFill>
              <p:spPr>
                <a:xfrm>
                  <a:off x="-259533" y="5089907"/>
                  <a:ext cx="2466000" cy="6138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CADC051-4E31-44E7-8F20-59AF95528B45}"/>
                  </a:ext>
                </a:extLst>
              </p14:cNvPr>
              <p14:cNvContentPartPr/>
              <p14:nvPr/>
            </p14:nvContentPartPr>
            <p14:xfrm>
              <a:off x="3619827" y="1263840"/>
              <a:ext cx="4671360" cy="69480"/>
            </p14:xfrm>
          </p:contentPart>
        </mc:Choice>
        <mc:Fallback>
          <p:pic>
            <p:nvPicPr>
              <p:cNvPr id="3" name="Freihand 2">
                <a:extLst>
                  <a:ext uri="{FF2B5EF4-FFF2-40B4-BE49-F238E27FC236}">
                    <a16:creationId xmlns:a16="http://schemas.microsoft.com/office/drawing/2014/main" id="{CCADC051-4E31-44E7-8F20-59AF95528B45}"/>
                  </a:ext>
                </a:extLst>
              </p:cNvPr>
              <p:cNvPicPr/>
              <p:nvPr/>
            </p:nvPicPr>
            <p:blipFill>
              <a:blip r:embed="rId5"/>
              <a:stretch>
                <a:fillRect/>
              </a:stretch>
            </p:blipFill>
            <p:spPr>
              <a:xfrm>
                <a:off x="3615507" y="1259520"/>
                <a:ext cx="4680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5026447-9168-4BB8-8675-0280F337D9A7}"/>
                  </a:ext>
                </a:extLst>
              </p14:cNvPr>
              <p14:cNvContentPartPr/>
              <p14:nvPr/>
            </p14:nvContentPartPr>
            <p14:xfrm>
              <a:off x="1041147" y="2673960"/>
              <a:ext cx="4453560" cy="88560"/>
            </p14:xfrm>
          </p:contentPart>
        </mc:Choice>
        <mc:Fallback>
          <p:pic>
            <p:nvPicPr>
              <p:cNvPr id="4" name="Freihand 3">
                <a:extLst>
                  <a:ext uri="{FF2B5EF4-FFF2-40B4-BE49-F238E27FC236}">
                    <a16:creationId xmlns:a16="http://schemas.microsoft.com/office/drawing/2014/main" id="{A5026447-9168-4BB8-8675-0280F337D9A7}"/>
                  </a:ext>
                </a:extLst>
              </p:cNvPr>
              <p:cNvPicPr/>
              <p:nvPr/>
            </p:nvPicPr>
            <p:blipFill>
              <a:blip r:embed="rId7"/>
              <a:stretch>
                <a:fillRect/>
              </a:stretch>
            </p:blipFill>
            <p:spPr>
              <a:xfrm>
                <a:off x="1036827" y="2669640"/>
                <a:ext cx="4462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3A1A0F5-32E8-469D-BBED-CA67E2D59374}"/>
                  </a:ext>
                </a:extLst>
              </p14:cNvPr>
              <p14:cNvContentPartPr/>
              <p14:nvPr/>
            </p14:nvContentPartPr>
            <p14:xfrm>
              <a:off x="9043587" y="656520"/>
              <a:ext cx="393840" cy="2462400"/>
            </p14:xfrm>
          </p:contentPart>
        </mc:Choice>
        <mc:Fallback>
          <p:pic>
            <p:nvPicPr>
              <p:cNvPr id="5" name="Freihand 4">
                <a:extLst>
                  <a:ext uri="{FF2B5EF4-FFF2-40B4-BE49-F238E27FC236}">
                    <a16:creationId xmlns:a16="http://schemas.microsoft.com/office/drawing/2014/main" id="{33A1A0F5-32E8-469D-BBED-CA67E2D59374}"/>
                  </a:ext>
                </a:extLst>
              </p:cNvPr>
              <p:cNvPicPr/>
              <p:nvPr/>
            </p:nvPicPr>
            <p:blipFill>
              <a:blip r:embed="rId9"/>
              <a:stretch>
                <a:fillRect/>
              </a:stretch>
            </p:blipFill>
            <p:spPr>
              <a:xfrm>
                <a:off x="9039267" y="652200"/>
                <a:ext cx="402480" cy="2471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0A1410F9-EF4A-4D94-B2D1-F7F221F7F16D}"/>
                  </a:ext>
                </a:extLst>
              </p14:cNvPr>
              <p14:cNvContentPartPr/>
              <p14:nvPr/>
            </p14:nvContentPartPr>
            <p14:xfrm>
              <a:off x="9766827" y="1496760"/>
              <a:ext cx="7200" cy="16200"/>
            </p14:xfrm>
          </p:contentPart>
        </mc:Choice>
        <mc:Fallback>
          <p:pic>
            <p:nvPicPr>
              <p:cNvPr id="9" name="Freihand 8">
                <a:extLst>
                  <a:ext uri="{FF2B5EF4-FFF2-40B4-BE49-F238E27FC236}">
                    <a16:creationId xmlns:a16="http://schemas.microsoft.com/office/drawing/2014/main" id="{0A1410F9-EF4A-4D94-B2D1-F7F221F7F16D}"/>
                  </a:ext>
                </a:extLst>
              </p:cNvPr>
              <p:cNvPicPr/>
              <p:nvPr/>
            </p:nvPicPr>
            <p:blipFill>
              <a:blip r:embed="rId11"/>
              <a:stretch>
                <a:fillRect/>
              </a:stretch>
            </p:blipFill>
            <p:spPr>
              <a:xfrm>
                <a:off x="9762507" y="1492440"/>
                <a:ext cx="15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FF5ADFAF-3356-47B9-9AD0-8DEF2108A5D2}"/>
                  </a:ext>
                </a:extLst>
              </p14:cNvPr>
              <p14:cNvContentPartPr/>
              <p14:nvPr/>
            </p14:nvContentPartPr>
            <p14:xfrm>
              <a:off x="9627507" y="1503240"/>
              <a:ext cx="136800" cy="15120"/>
            </p14:xfrm>
          </p:contentPart>
        </mc:Choice>
        <mc:Fallback>
          <p:pic>
            <p:nvPicPr>
              <p:cNvPr id="10" name="Freihand 9">
                <a:extLst>
                  <a:ext uri="{FF2B5EF4-FFF2-40B4-BE49-F238E27FC236}">
                    <a16:creationId xmlns:a16="http://schemas.microsoft.com/office/drawing/2014/main" id="{FF5ADFAF-3356-47B9-9AD0-8DEF2108A5D2}"/>
                  </a:ext>
                </a:extLst>
              </p:cNvPr>
              <p:cNvPicPr/>
              <p:nvPr/>
            </p:nvPicPr>
            <p:blipFill>
              <a:blip r:embed="rId13"/>
              <a:stretch>
                <a:fillRect/>
              </a:stretch>
            </p:blipFill>
            <p:spPr>
              <a:xfrm>
                <a:off x="9623187" y="1498920"/>
                <a:ext cx="145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BA883C7-6741-4D88-9BD8-3718FA3C41F2}"/>
                  </a:ext>
                </a:extLst>
              </p14:cNvPr>
              <p14:cNvContentPartPr/>
              <p14:nvPr/>
            </p14:nvContentPartPr>
            <p14:xfrm>
              <a:off x="9635787" y="1525920"/>
              <a:ext cx="135360" cy="7560"/>
            </p14:xfrm>
          </p:contentPart>
        </mc:Choice>
        <mc:Fallback>
          <p:pic>
            <p:nvPicPr>
              <p:cNvPr id="11" name="Freihand 10">
                <a:extLst>
                  <a:ext uri="{FF2B5EF4-FFF2-40B4-BE49-F238E27FC236}">
                    <a16:creationId xmlns:a16="http://schemas.microsoft.com/office/drawing/2014/main" id="{ABA883C7-6741-4D88-9BD8-3718FA3C41F2}"/>
                  </a:ext>
                </a:extLst>
              </p:cNvPr>
              <p:cNvPicPr/>
              <p:nvPr/>
            </p:nvPicPr>
            <p:blipFill>
              <a:blip r:embed="rId15"/>
              <a:stretch>
                <a:fillRect/>
              </a:stretch>
            </p:blipFill>
            <p:spPr>
              <a:xfrm>
                <a:off x="9631467" y="1521600"/>
                <a:ext cx="144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9F64E04F-CFA1-43F5-9ECA-43E11DB69034}"/>
                  </a:ext>
                </a:extLst>
              </p14:cNvPr>
              <p14:cNvContentPartPr/>
              <p14:nvPr/>
            </p14:nvContentPartPr>
            <p14:xfrm>
              <a:off x="9792027" y="1438800"/>
              <a:ext cx="91800" cy="138600"/>
            </p14:xfrm>
          </p:contentPart>
        </mc:Choice>
        <mc:Fallback>
          <p:pic>
            <p:nvPicPr>
              <p:cNvPr id="12" name="Freihand 11">
                <a:extLst>
                  <a:ext uri="{FF2B5EF4-FFF2-40B4-BE49-F238E27FC236}">
                    <a16:creationId xmlns:a16="http://schemas.microsoft.com/office/drawing/2014/main" id="{9F64E04F-CFA1-43F5-9ECA-43E11DB69034}"/>
                  </a:ext>
                </a:extLst>
              </p:cNvPr>
              <p:cNvPicPr/>
              <p:nvPr/>
            </p:nvPicPr>
            <p:blipFill>
              <a:blip r:embed="rId17"/>
              <a:stretch>
                <a:fillRect/>
              </a:stretch>
            </p:blipFill>
            <p:spPr>
              <a:xfrm>
                <a:off x="9787707" y="1434480"/>
                <a:ext cx="100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72A5BC6-3425-42EF-8C5A-F91D9CCCD8E8}"/>
                  </a:ext>
                </a:extLst>
              </p14:cNvPr>
              <p14:cNvContentPartPr/>
              <p14:nvPr/>
            </p14:nvContentPartPr>
            <p14:xfrm>
              <a:off x="10137267" y="1432680"/>
              <a:ext cx="243720" cy="81720"/>
            </p14:xfrm>
          </p:contentPart>
        </mc:Choice>
        <mc:Fallback>
          <p:pic>
            <p:nvPicPr>
              <p:cNvPr id="13" name="Freihand 12">
                <a:extLst>
                  <a:ext uri="{FF2B5EF4-FFF2-40B4-BE49-F238E27FC236}">
                    <a16:creationId xmlns:a16="http://schemas.microsoft.com/office/drawing/2014/main" id="{072A5BC6-3425-42EF-8C5A-F91D9CCCD8E8}"/>
                  </a:ext>
                </a:extLst>
              </p:cNvPr>
              <p:cNvPicPr/>
              <p:nvPr/>
            </p:nvPicPr>
            <p:blipFill>
              <a:blip r:embed="rId19"/>
              <a:stretch>
                <a:fillRect/>
              </a:stretch>
            </p:blipFill>
            <p:spPr>
              <a:xfrm>
                <a:off x="10132947" y="1428360"/>
                <a:ext cx="252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F8EC19B5-FE6D-43B4-A5EA-364D0310B9EB}"/>
                  </a:ext>
                </a:extLst>
              </p14:cNvPr>
              <p14:cNvContentPartPr/>
              <p14:nvPr/>
            </p14:nvContentPartPr>
            <p14:xfrm>
              <a:off x="10388187" y="1320360"/>
              <a:ext cx="50760" cy="260640"/>
            </p14:xfrm>
          </p:contentPart>
        </mc:Choice>
        <mc:Fallback>
          <p:pic>
            <p:nvPicPr>
              <p:cNvPr id="15" name="Freihand 14">
                <a:extLst>
                  <a:ext uri="{FF2B5EF4-FFF2-40B4-BE49-F238E27FC236}">
                    <a16:creationId xmlns:a16="http://schemas.microsoft.com/office/drawing/2014/main" id="{F8EC19B5-FE6D-43B4-A5EA-364D0310B9EB}"/>
                  </a:ext>
                </a:extLst>
              </p:cNvPr>
              <p:cNvPicPr/>
              <p:nvPr/>
            </p:nvPicPr>
            <p:blipFill>
              <a:blip r:embed="rId21"/>
              <a:stretch>
                <a:fillRect/>
              </a:stretch>
            </p:blipFill>
            <p:spPr>
              <a:xfrm>
                <a:off x="10383867" y="1316040"/>
                <a:ext cx="594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7806AC4-E2BB-4817-A69F-97175781F429}"/>
                  </a:ext>
                </a:extLst>
              </p14:cNvPr>
              <p14:cNvContentPartPr/>
              <p14:nvPr/>
            </p14:nvContentPartPr>
            <p14:xfrm>
              <a:off x="10478547" y="1404600"/>
              <a:ext cx="201960" cy="132480"/>
            </p14:xfrm>
          </p:contentPart>
        </mc:Choice>
        <mc:Fallback>
          <p:pic>
            <p:nvPicPr>
              <p:cNvPr id="16" name="Freihand 15">
                <a:extLst>
                  <a:ext uri="{FF2B5EF4-FFF2-40B4-BE49-F238E27FC236}">
                    <a16:creationId xmlns:a16="http://schemas.microsoft.com/office/drawing/2014/main" id="{17806AC4-E2BB-4817-A69F-97175781F429}"/>
                  </a:ext>
                </a:extLst>
              </p:cNvPr>
              <p:cNvPicPr/>
              <p:nvPr/>
            </p:nvPicPr>
            <p:blipFill>
              <a:blip r:embed="rId23"/>
              <a:stretch>
                <a:fillRect/>
              </a:stretch>
            </p:blipFill>
            <p:spPr>
              <a:xfrm>
                <a:off x="10474227" y="1400280"/>
                <a:ext cx="210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6146932D-F81F-421E-9A7B-18E3071FF065}"/>
                  </a:ext>
                </a:extLst>
              </p14:cNvPr>
              <p14:cNvContentPartPr/>
              <p14:nvPr/>
            </p14:nvContentPartPr>
            <p14:xfrm>
              <a:off x="10692747" y="1347000"/>
              <a:ext cx="234360" cy="128520"/>
            </p14:xfrm>
          </p:contentPart>
        </mc:Choice>
        <mc:Fallback>
          <p:pic>
            <p:nvPicPr>
              <p:cNvPr id="17" name="Freihand 16">
                <a:extLst>
                  <a:ext uri="{FF2B5EF4-FFF2-40B4-BE49-F238E27FC236}">
                    <a16:creationId xmlns:a16="http://schemas.microsoft.com/office/drawing/2014/main" id="{6146932D-F81F-421E-9A7B-18E3071FF065}"/>
                  </a:ext>
                </a:extLst>
              </p:cNvPr>
              <p:cNvPicPr/>
              <p:nvPr/>
            </p:nvPicPr>
            <p:blipFill>
              <a:blip r:embed="rId25"/>
              <a:stretch>
                <a:fillRect/>
              </a:stretch>
            </p:blipFill>
            <p:spPr>
              <a:xfrm>
                <a:off x="10688427" y="1342680"/>
                <a:ext cx="243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9FDFBA19-8C0D-43C3-8CCC-5BE8E7713DD6}"/>
                  </a:ext>
                </a:extLst>
              </p14:cNvPr>
              <p14:cNvContentPartPr/>
              <p14:nvPr/>
            </p14:nvContentPartPr>
            <p14:xfrm>
              <a:off x="11080107" y="1354920"/>
              <a:ext cx="223200" cy="97200"/>
            </p14:xfrm>
          </p:contentPart>
        </mc:Choice>
        <mc:Fallback>
          <p:pic>
            <p:nvPicPr>
              <p:cNvPr id="18" name="Freihand 17">
                <a:extLst>
                  <a:ext uri="{FF2B5EF4-FFF2-40B4-BE49-F238E27FC236}">
                    <a16:creationId xmlns:a16="http://schemas.microsoft.com/office/drawing/2014/main" id="{9FDFBA19-8C0D-43C3-8CCC-5BE8E7713DD6}"/>
                  </a:ext>
                </a:extLst>
              </p:cNvPr>
              <p:cNvPicPr/>
              <p:nvPr/>
            </p:nvPicPr>
            <p:blipFill>
              <a:blip r:embed="rId27"/>
              <a:stretch>
                <a:fillRect/>
              </a:stretch>
            </p:blipFill>
            <p:spPr>
              <a:xfrm>
                <a:off x="11075787" y="1350600"/>
                <a:ext cx="231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6B225A9-721B-4BB0-A663-CF58682B8501}"/>
                  </a:ext>
                </a:extLst>
              </p14:cNvPr>
              <p14:cNvContentPartPr/>
              <p14:nvPr/>
            </p14:nvContentPartPr>
            <p14:xfrm>
              <a:off x="11356947" y="1360680"/>
              <a:ext cx="103320" cy="78480"/>
            </p14:xfrm>
          </p:contentPart>
        </mc:Choice>
        <mc:Fallback>
          <p:pic>
            <p:nvPicPr>
              <p:cNvPr id="19" name="Freihand 18">
                <a:extLst>
                  <a:ext uri="{FF2B5EF4-FFF2-40B4-BE49-F238E27FC236}">
                    <a16:creationId xmlns:a16="http://schemas.microsoft.com/office/drawing/2014/main" id="{F6B225A9-721B-4BB0-A663-CF58682B8501}"/>
                  </a:ext>
                </a:extLst>
              </p:cNvPr>
              <p:cNvPicPr/>
              <p:nvPr/>
            </p:nvPicPr>
            <p:blipFill>
              <a:blip r:embed="rId29"/>
              <a:stretch>
                <a:fillRect/>
              </a:stretch>
            </p:blipFill>
            <p:spPr>
              <a:xfrm>
                <a:off x="11352627" y="1356360"/>
                <a:ext cx="111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96AC71E7-D197-4DD2-B005-F525C3CFBC14}"/>
                  </a:ext>
                </a:extLst>
              </p14:cNvPr>
              <p14:cNvContentPartPr/>
              <p14:nvPr/>
            </p14:nvContentPartPr>
            <p14:xfrm>
              <a:off x="9686547" y="1761360"/>
              <a:ext cx="18720" cy="128880"/>
            </p14:xfrm>
          </p:contentPart>
        </mc:Choice>
        <mc:Fallback>
          <p:pic>
            <p:nvPicPr>
              <p:cNvPr id="20" name="Freihand 19">
                <a:extLst>
                  <a:ext uri="{FF2B5EF4-FFF2-40B4-BE49-F238E27FC236}">
                    <a16:creationId xmlns:a16="http://schemas.microsoft.com/office/drawing/2014/main" id="{96AC71E7-D197-4DD2-B005-F525C3CFBC14}"/>
                  </a:ext>
                </a:extLst>
              </p:cNvPr>
              <p:cNvPicPr/>
              <p:nvPr/>
            </p:nvPicPr>
            <p:blipFill>
              <a:blip r:embed="rId31"/>
              <a:stretch>
                <a:fillRect/>
              </a:stretch>
            </p:blipFill>
            <p:spPr>
              <a:xfrm>
                <a:off x="9682227" y="1757040"/>
                <a:ext cx="27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56D67A0F-89B5-4A3E-B593-4D4751E78D44}"/>
                  </a:ext>
                </a:extLst>
              </p14:cNvPr>
              <p14:cNvContentPartPr/>
              <p14:nvPr/>
            </p14:nvContentPartPr>
            <p14:xfrm>
              <a:off x="9609147" y="1698000"/>
              <a:ext cx="190440" cy="33120"/>
            </p14:xfrm>
          </p:contentPart>
        </mc:Choice>
        <mc:Fallback>
          <p:pic>
            <p:nvPicPr>
              <p:cNvPr id="21" name="Freihand 20">
                <a:extLst>
                  <a:ext uri="{FF2B5EF4-FFF2-40B4-BE49-F238E27FC236}">
                    <a16:creationId xmlns:a16="http://schemas.microsoft.com/office/drawing/2014/main" id="{56D67A0F-89B5-4A3E-B593-4D4751E78D44}"/>
                  </a:ext>
                </a:extLst>
              </p:cNvPr>
              <p:cNvPicPr/>
              <p:nvPr/>
            </p:nvPicPr>
            <p:blipFill>
              <a:blip r:embed="rId33"/>
              <a:stretch>
                <a:fillRect/>
              </a:stretch>
            </p:blipFill>
            <p:spPr>
              <a:xfrm>
                <a:off x="9604827" y="1693680"/>
                <a:ext cx="199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1430ACD9-D250-4CD6-8E45-65A0510E5061}"/>
                  </a:ext>
                </a:extLst>
              </p14:cNvPr>
              <p14:cNvContentPartPr/>
              <p14:nvPr/>
            </p14:nvContentPartPr>
            <p14:xfrm>
              <a:off x="9789867" y="1774320"/>
              <a:ext cx="316440" cy="83520"/>
            </p14:xfrm>
          </p:contentPart>
        </mc:Choice>
        <mc:Fallback>
          <p:pic>
            <p:nvPicPr>
              <p:cNvPr id="22" name="Freihand 21">
                <a:extLst>
                  <a:ext uri="{FF2B5EF4-FFF2-40B4-BE49-F238E27FC236}">
                    <a16:creationId xmlns:a16="http://schemas.microsoft.com/office/drawing/2014/main" id="{1430ACD9-D250-4CD6-8E45-65A0510E5061}"/>
                  </a:ext>
                </a:extLst>
              </p:cNvPr>
              <p:cNvPicPr/>
              <p:nvPr/>
            </p:nvPicPr>
            <p:blipFill>
              <a:blip r:embed="rId35"/>
              <a:stretch>
                <a:fillRect/>
              </a:stretch>
            </p:blipFill>
            <p:spPr>
              <a:xfrm>
                <a:off x="9785547" y="1770000"/>
                <a:ext cx="325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5446009-41EF-4D9E-B46B-F1C97DC68B36}"/>
                  </a:ext>
                </a:extLst>
              </p14:cNvPr>
              <p14:cNvContentPartPr/>
              <p14:nvPr/>
            </p14:nvContentPartPr>
            <p14:xfrm>
              <a:off x="10118187" y="1752720"/>
              <a:ext cx="54000" cy="97200"/>
            </p14:xfrm>
          </p:contentPart>
        </mc:Choice>
        <mc:Fallback>
          <p:pic>
            <p:nvPicPr>
              <p:cNvPr id="23" name="Freihand 22">
                <a:extLst>
                  <a:ext uri="{FF2B5EF4-FFF2-40B4-BE49-F238E27FC236}">
                    <a16:creationId xmlns:a16="http://schemas.microsoft.com/office/drawing/2014/main" id="{D5446009-41EF-4D9E-B46B-F1C97DC68B36}"/>
                  </a:ext>
                </a:extLst>
              </p:cNvPr>
              <p:cNvPicPr/>
              <p:nvPr/>
            </p:nvPicPr>
            <p:blipFill>
              <a:blip r:embed="rId37"/>
              <a:stretch>
                <a:fillRect/>
              </a:stretch>
            </p:blipFill>
            <p:spPr>
              <a:xfrm>
                <a:off x="10113867" y="1748400"/>
                <a:ext cx="62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7A348F99-8367-4B92-956F-811DEB5C9DFA}"/>
                  </a:ext>
                </a:extLst>
              </p14:cNvPr>
              <p14:cNvContentPartPr/>
              <p14:nvPr/>
            </p14:nvContentPartPr>
            <p14:xfrm>
              <a:off x="10208907" y="1699080"/>
              <a:ext cx="130680" cy="141120"/>
            </p14:xfrm>
          </p:contentPart>
        </mc:Choice>
        <mc:Fallback>
          <p:pic>
            <p:nvPicPr>
              <p:cNvPr id="24" name="Freihand 23">
                <a:extLst>
                  <a:ext uri="{FF2B5EF4-FFF2-40B4-BE49-F238E27FC236}">
                    <a16:creationId xmlns:a16="http://schemas.microsoft.com/office/drawing/2014/main" id="{7A348F99-8367-4B92-956F-811DEB5C9DFA}"/>
                  </a:ext>
                </a:extLst>
              </p:cNvPr>
              <p:cNvPicPr/>
              <p:nvPr/>
            </p:nvPicPr>
            <p:blipFill>
              <a:blip r:embed="rId39"/>
              <a:stretch>
                <a:fillRect/>
              </a:stretch>
            </p:blipFill>
            <p:spPr>
              <a:xfrm>
                <a:off x="10204587" y="1694760"/>
                <a:ext cx="139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1A316838-EBBE-463B-B983-1241F5419089}"/>
                  </a:ext>
                </a:extLst>
              </p14:cNvPr>
              <p14:cNvContentPartPr/>
              <p14:nvPr/>
            </p14:nvContentPartPr>
            <p14:xfrm>
              <a:off x="10487187" y="1778280"/>
              <a:ext cx="28800" cy="92520"/>
            </p14:xfrm>
          </p:contentPart>
        </mc:Choice>
        <mc:Fallback>
          <p:pic>
            <p:nvPicPr>
              <p:cNvPr id="25" name="Freihand 24">
                <a:extLst>
                  <a:ext uri="{FF2B5EF4-FFF2-40B4-BE49-F238E27FC236}">
                    <a16:creationId xmlns:a16="http://schemas.microsoft.com/office/drawing/2014/main" id="{1A316838-EBBE-463B-B983-1241F5419089}"/>
                  </a:ext>
                </a:extLst>
              </p:cNvPr>
              <p:cNvPicPr/>
              <p:nvPr/>
            </p:nvPicPr>
            <p:blipFill>
              <a:blip r:embed="rId41"/>
              <a:stretch>
                <a:fillRect/>
              </a:stretch>
            </p:blipFill>
            <p:spPr>
              <a:xfrm>
                <a:off x="10482867" y="1773960"/>
                <a:ext cx="37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4D87617-0A52-4B9C-BE07-9E9E559A3692}"/>
                  </a:ext>
                </a:extLst>
              </p14:cNvPr>
              <p14:cNvContentPartPr/>
              <p14:nvPr/>
            </p14:nvContentPartPr>
            <p14:xfrm>
              <a:off x="10432107" y="1800240"/>
              <a:ext cx="138600" cy="11160"/>
            </p14:xfrm>
          </p:contentPart>
        </mc:Choice>
        <mc:Fallback>
          <p:pic>
            <p:nvPicPr>
              <p:cNvPr id="26" name="Freihand 25">
                <a:extLst>
                  <a:ext uri="{FF2B5EF4-FFF2-40B4-BE49-F238E27FC236}">
                    <a16:creationId xmlns:a16="http://schemas.microsoft.com/office/drawing/2014/main" id="{D4D87617-0A52-4B9C-BE07-9E9E559A3692}"/>
                  </a:ext>
                </a:extLst>
              </p:cNvPr>
              <p:cNvPicPr/>
              <p:nvPr/>
            </p:nvPicPr>
            <p:blipFill>
              <a:blip r:embed="rId43"/>
              <a:stretch>
                <a:fillRect/>
              </a:stretch>
            </p:blipFill>
            <p:spPr>
              <a:xfrm>
                <a:off x="10427787" y="1795920"/>
                <a:ext cx="147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23033572-2AA2-404D-B286-A36C07C1024C}"/>
                  </a:ext>
                </a:extLst>
              </p14:cNvPr>
              <p14:cNvContentPartPr/>
              <p14:nvPr/>
            </p14:nvContentPartPr>
            <p14:xfrm>
              <a:off x="10743507" y="1652640"/>
              <a:ext cx="172800" cy="139680"/>
            </p14:xfrm>
          </p:contentPart>
        </mc:Choice>
        <mc:Fallback>
          <p:pic>
            <p:nvPicPr>
              <p:cNvPr id="27" name="Freihand 26">
                <a:extLst>
                  <a:ext uri="{FF2B5EF4-FFF2-40B4-BE49-F238E27FC236}">
                    <a16:creationId xmlns:a16="http://schemas.microsoft.com/office/drawing/2014/main" id="{23033572-2AA2-404D-B286-A36C07C1024C}"/>
                  </a:ext>
                </a:extLst>
              </p:cNvPr>
              <p:cNvPicPr/>
              <p:nvPr/>
            </p:nvPicPr>
            <p:blipFill>
              <a:blip r:embed="rId45"/>
              <a:stretch>
                <a:fillRect/>
              </a:stretch>
            </p:blipFill>
            <p:spPr>
              <a:xfrm>
                <a:off x="10739187" y="1648320"/>
                <a:ext cx="181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D69C716-AEF0-4D6B-AC47-F63D1A4C0470}"/>
                  </a:ext>
                </a:extLst>
              </p14:cNvPr>
              <p14:cNvContentPartPr/>
              <p14:nvPr/>
            </p14:nvContentPartPr>
            <p14:xfrm>
              <a:off x="10879947" y="1708800"/>
              <a:ext cx="137520" cy="67680"/>
            </p14:xfrm>
          </p:contentPart>
        </mc:Choice>
        <mc:Fallback>
          <p:pic>
            <p:nvPicPr>
              <p:cNvPr id="28" name="Freihand 27">
                <a:extLst>
                  <a:ext uri="{FF2B5EF4-FFF2-40B4-BE49-F238E27FC236}">
                    <a16:creationId xmlns:a16="http://schemas.microsoft.com/office/drawing/2014/main" id="{3D69C716-AEF0-4D6B-AC47-F63D1A4C0470}"/>
                  </a:ext>
                </a:extLst>
              </p:cNvPr>
              <p:cNvPicPr/>
              <p:nvPr/>
            </p:nvPicPr>
            <p:blipFill>
              <a:blip r:embed="rId47"/>
              <a:stretch>
                <a:fillRect/>
              </a:stretch>
            </p:blipFill>
            <p:spPr>
              <a:xfrm>
                <a:off x="10875627" y="1704480"/>
                <a:ext cx="146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1ED256B3-3632-40F3-9DAB-52E6A81D34D9}"/>
                  </a:ext>
                </a:extLst>
              </p14:cNvPr>
              <p14:cNvContentPartPr/>
              <p14:nvPr/>
            </p14:nvContentPartPr>
            <p14:xfrm>
              <a:off x="11032587" y="1677120"/>
              <a:ext cx="142200" cy="122400"/>
            </p14:xfrm>
          </p:contentPart>
        </mc:Choice>
        <mc:Fallback>
          <p:pic>
            <p:nvPicPr>
              <p:cNvPr id="29" name="Freihand 28">
                <a:extLst>
                  <a:ext uri="{FF2B5EF4-FFF2-40B4-BE49-F238E27FC236}">
                    <a16:creationId xmlns:a16="http://schemas.microsoft.com/office/drawing/2014/main" id="{1ED256B3-3632-40F3-9DAB-52E6A81D34D9}"/>
                  </a:ext>
                </a:extLst>
              </p:cNvPr>
              <p:cNvPicPr/>
              <p:nvPr/>
            </p:nvPicPr>
            <p:blipFill>
              <a:blip r:embed="rId49"/>
              <a:stretch>
                <a:fillRect/>
              </a:stretch>
            </p:blipFill>
            <p:spPr>
              <a:xfrm>
                <a:off x="11028267" y="1672800"/>
                <a:ext cx="150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756AA758-3D28-45DB-847C-1B32A1A7258D}"/>
                  </a:ext>
                </a:extLst>
              </p14:cNvPr>
              <p14:cNvContentPartPr/>
              <p14:nvPr/>
            </p14:nvContentPartPr>
            <p14:xfrm>
              <a:off x="11162907" y="1623120"/>
              <a:ext cx="45000" cy="39960"/>
            </p14:xfrm>
          </p:contentPart>
        </mc:Choice>
        <mc:Fallback>
          <p:pic>
            <p:nvPicPr>
              <p:cNvPr id="30" name="Freihand 29">
                <a:extLst>
                  <a:ext uri="{FF2B5EF4-FFF2-40B4-BE49-F238E27FC236}">
                    <a16:creationId xmlns:a16="http://schemas.microsoft.com/office/drawing/2014/main" id="{756AA758-3D28-45DB-847C-1B32A1A7258D}"/>
                  </a:ext>
                </a:extLst>
              </p:cNvPr>
              <p:cNvPicPr/>
              <p:nvPr/>
            </p:nvPicPr>
            <p:blipFill>
              <a:blip r:embed="rId51"/>
              <a:stretch>
                <a:fillRect/>
              </a:stretch>
            </p:blipFill>
            <p:spPr>
              <a:xfrm>
                <a:off x="11158587" y="1618800"/>
                <a:ext cx="53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DE8B6B5-E0F3-4446-99F8-443D9E48255B}"/>
                  </a:ext>
                </a:extLst>
              </p14:cNvPr>
              <p14:cNvContentPartPr/>
              <p14:nvPr/>
            </p14:nvContentPartPr>
            <p14:xfrm>
              <a:off x="11201067" y="1605840"/>
              <a:ext cx="232920" cy="153720"/>
            </p14:xfrm>
          </p:contentPart>
        </mc:Choice>
        <mc:Fallback>
          <p:pic>
            <p:nvPicPr>
              <p:cNvPr id="31" name="Freihand 30">
                <a:extLst>
                  <a:ext uri="{FF2B5EF4-FFF2-40B4-BE49-F238E27FC236}">
                    <a16:creationId xmlns:a16="http://schemas.microsoft.com/office/drawing/2014/main" id="{2DE8B6B5-E0F3-4446-99F8-443D9E48255B}"/>
                  </a:ext>
                </a:extLst>
              </p:cNvPr>
              <p:cNvPicPr/>
              <p:nvPr/>
            </p:nvPicPr>
            <p:blipFill>
              <a:blip r:embed="rId53"/>
              <a:stretch>
                <a:fillRect/>
              </a:stretch>
            </p:blipFill>
            <p:spPr>
              <a:xfrm>
                <a:off x="11196747" y="1601520"/>
                <a:ext cx="241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32DFE7DE-8042-4873-A5F4-24B78A41F551}"/>
                  </a:ext>
                </a:extLst>
              </p14:cNvPr>
              <p14:cNvContentPartPr/>
              <p14:nvPr/>
            </p14:nvContentPartPr>
            <p14:xfrm>
              <a:off x="11432907" y="1668480"/>
              <a:ext cx="58680" cy="99720"/>
            </p14:xfrm>
          </p:contentPart>
        </mc:Choice>
        <mc:Fallback>
          <p:pic>
            <p:nvPicPr>
              <p:cNvPr id="32" name="Freihand 31">
                <a:extLst>
                  <a:ext uri="{FF2B5EF4-FFF2-40B4-BE49-F238E27FC236}">
                    <a16:creationId xmlns:a16="http://schemas.microsoft.com/office/drawing/2014/main" id="{32DFE7DE-8042-4873-A5F4-24B78A41F551}"/>
                  </a:ext>
                </a:extLst>
              </p:cNvPr>
              <p:cNvPicPr/>
              <p:nvPr/>
            </p:nvPicPr>
            <p:blipFill>
              <a:blip r:embed="rId55"/>
              <a:stretch>
                <a:fillRect/>
              </a:stretch>
            </p:blipFill>
            <p:spPr>
              <a:xfrm>
                <a:off x="11428587" y="1664160"/>
                <a:ext cx="67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BB2F25C1-FAA1-4CBF-935E-B10F9E426115}"/>
                  </a:ext>
                </a:extLst>
              </p14:cNvPr>
              <p14:cNvContentPartPr/>
              <p14:nvPr/>
            </p14:nvContentPartPr>
            <p14:xfrm>
              <a:off x="11511747" y="1665960"/>
              <a:ext cx="145080" cy="79920"/>
            </p14:xfrm>
          </p:contentPart>
        </mc:Choice>
        <mc:Fallback>
          <p:pic>
            <p:nvPicPr>
              <p:cNvPr id="36" name="Freihand 35">
                <a:extLst>
                  <a:ext uri="{FF2B5EF4-FFF2-40B4-BE49-F238E27FC236}">
                    <a16:creationId xmlns:a16="http://schemas.microsoft.com/office/drawing/2014/main" id="{BB2F25C1-FAA1-4CBF-935E-B10F9E426115}"/>
                  </a:ext>
                </a:extLst>
              </p:cNvPr>
              <p:cNvPicPr/>
              <p:nvPr/>
            </p:nvPicPr>
            <p:blipFill>
              <a:blip r:embed="rId57"/>
              <a:stretch>
                <a:fillRect/>
              </a:stretch>
            </p:blipFill>
            <p:spPr>
              <a:xfrm>
                <a:off x="11507427" y="1661640"/>
                <a:ext cx="153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DEF49255-C5C7-4360-881E-60F4EC6A423A}"/>
                  </a:ext>
                </a:extLst>
              </p14:cNvPr>
              <p14:cNvContentPartPr/>
              <p14:nvPr/>
            </p14:nvContentPartPr>
            <p14:xfrm>
              <a:off x="11644587" y="1660920"/>
              <a:ext cx="74880" cy="82080"/>
            </p14:xfrm>
          </p:contentPart>
        </mc:Choice>
        <mc:Fallback>
          <p:pic>
            <p:nvPicPr>
              <p:cNvPr id="37" name="Freihand 36">
                <a:extLst>
                  <a:ext uri="{FF2B5EF4-FFF2-40B4-BE49-F238E27FC236}">
                    <a16:creationId xmlns:a16="http://schemas.microsoft.com/office/drawing/2014/main" id="{DEF49255-C5C7-4360-881E-60F4EC6A423A}"/>
                  </a:ext>
                </a:extLst>
              </p:cNvPr>
              <p:cNvPicPr/>
              <p:nvPr/>
            </p:nvPicPr>
            <p:blipFill>
              <a:blip r:embed="rId59"/>
              <a:stretch>
                <a:fillRect/>
              </a:stretch>
            </p:blipFill>
            <p:spPr>
              <a:xfrm>
                <a:off x="11640267" y="1656600"/>
                <a:ext cx="83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0A8786C2-31D5-4423-87B9-1664B9D4880C}"/>
                  </a:ext>
                </a:extLst>
              </p14:cNvPr>
              <p14:cNvContentPartPr/>
              <p14:nvPr/>
            </p14:nvContentPartPr>
            <p14:xfrm>
              <a:off x="11718387" y="1579920"/>
              <a:ext cx="76680" cy="168480"/>
            </p14:xfrm>
          </p:contentPart>
        </mc:Choice>
        <mc:Fallback>
          <p:pic>
            <p:nvPicPr>
              <p:cNvPr id="38" name="Freihand 37">
                <a:extLst>
                  <a:ext uri="{FF2B5EF4-FFF2-40B4-BE49-F238E27FC236}">
                    <a16:creationId xmlns:a16="http://schemas.microsoft.com/office/drawing/2014/main" id="{0A8786C2-31D5-4423-87B9-1664B9D4880C}"/>
                  </a:ext>
                </a:extLst>
              </p:cNvPr>
              <p:cNvPicPr/>
              <p:nvPr/>
            </p:nvPicPr>
            <p:blipFill>
              <a:blip r:embed="rId61"/>
              <a:stretch>
                <a:fillRect/>
              </a:stretch>
            </p:blipFill>
            <p:spPr>
              <a:xfrm>
                <a:off x="11714067" y="1575600"/>
                <a:ext cx="85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3A62E840-0215-41EE-BB80-BAE0D56EA7BB}"/>
                  </a:ext>
                </a:extLst>
              </p14:cNvPr>
              <p14:cNvContentPartPr/>
              <p14:nvPr/>
            </p14:nvContentPartPr>
            <p14:xfrm>
              <a:off x="11794707" y="1601160"/>
              <a:ext cx="35640" cy="14760"/>
            </p14:xfrm>
          </p:contentPart>
        </mc:Choice>
        <mc:Fallback>
          <p:pic>
            <p:nvPicPr>
              <p:cNvPr id="39" name="Freihand 38">
                <a:extLst>
                  <a:ext uri="{FF2B5EF4-FFF2-40B4-BE49-F238E27FC236}">
                    <a16:creationId xmlns:a16="http://schemas.microsoft.com/office/drawing/2014/main" id="{3A62E840-0215-41EE-BB80-BAE0D56EA7BB}"/>
                  </a:ext>
                </a:extLst>
              </p:cNvPr>
              <p:cNvPicPr/>
              <p:nvPr/>
            </p:nvPicPr>
            <p:blipFill>
              <a:blip r:embed="rId63"/>
              <a:stretch>
                <a:fillRect/>
              </a:stretch>
            </p:blipFill>
            <p:spPr>
              <a:xfrm>
                <a:off x="11790387" y="1596840"/>
                <a:ext cx="44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D84CFC7B-B3FC-4E30-B4E3-E00E871EA5A7}"/>
                  </a:ext>
                </a:extLst>
              </p14:cNvPr>
              <p14:cNvContentPartPr/>
              <p14:nvPr/>
            </p14:nvContentPartPr>
            <p14:xfrm>
              <a:off x="11828187" y="1626000"/>
              <a:ext cx="109800" cy="91440"/>
            </p14:xfrm>
          </p:contentPart>
        </mc:Choice>
        <mc:Fallback>
          <p:pic>
            <p:nvPicPr>
              <p:cNvPr id="40" name="Freihand 39">
                <a:extLst>
                  <a:ext uri="{FF2B5EF4-FFF2-40B4-BE49-F238E27FC236}">
                    <a16:creationId xmlns:a16="http://schemas.microsoft.com/office/drawing/2014/main" id="{D84CFC7B-B3FC-4E30-B4E3-E00E871EA5A7}"/>
                  </a:ext>
                </a:extLst>
              </p:cNvPr>
              <p:cNvPicPr/>
              <p:nvPr/>
            </p:nvPicPr>
            <p:blipFill>
              <a:blip r:embed="rId65"/>
              <a:stretch>
                <a:fillRect/>
              </a:stretch>
            </p:blipFill>
            <p:spPr>
              <a:xfrm>
                <a:off x="11823867" y="1621680"/>
                <a:ext cx="118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0E8E85CA-9627-4410-8A7B-D473C1FD0FDA}"/>
                  </a:ext>
                </a:extLst>
              </p14:cNvPr>
              <p14:cNvContentPartPr/>
              <p14:nvPr/>
            </p14:nvContentPartPr>
            <p14:xfrm>
              <a:off x="11908467" y="1620600"/>
              <a:ext cx="118440" cy="107280"/>
            </p14:xfrm>
          </p:contentPart>
        </mc:Choice>
        <mc:Fallback>
          <p:pic>
            <p:nvPicPr>
              <p:cNvPr id="41" name="Freihand 40">
                <a:extLst>
                  <a:ext uri="{FF2B5EF4-FFF2-40B4-BE49-F238E27FC236}">
                    <a16:creationId xmlns:a16="http://schemas.microsoft.com/office/drawing/2014/main" id="{0E8E85CA-9627-4410-8A7B-D473C1FD0FDA}"/>
                  </a:ext>
                </a:extLst>
              </p:cNvPr>
              <p:cNvPicPr/>
              <p:nvPr/>
            </p:nvPicPr>
            <p:blipFill>
              <a:blip r:embed="rId67"/>
              <a:stretch>
                <a:fillRect/>
              </a:stretch>
            </p:blipFill>
            <p:spPr>
              <a:xfrm>
                <a:off x="11904147" y="1616280"/>
                <a:ext cx="127080" cy="115920"/>
              </a:xfrm>
              <a:prstGeom prst="rect">
                <a:avLst/>
              </a:prstGeom>
            </p:spPr>
          </p:pic>
        </mc:Fallback>
      </mc:AlternateContent>
      <p:grpSp>
        <p:nvGrpSpPr>
          <p:cNvPr id="89" name="Gruppieren 88">
            <a:extLst>
              <a:ext uri="{FF2B5EF4-FFF2-40B4-BE49-F238E27FC236}">
                <a16:creationId xmlns:a16="http://schemas.microsoft.com/office/drawing/2014/main" id="{6C1AEC4E-8C1C-40B8-AF3F-4650E19E6AFC}"/>
              </a:ext>
            </a:extLst>
          </p:cNvPr>
          <p:cNvGrpSpPr/>
          <p:nvPr/>
        </p:nvGrpSpPr>
        <p:grpSpPr>
          <a:xfrm>
            <a:off x="9651987" y="1952880"/>
            <a:ext cx="2175120" cy="1053720"/>
            <a:chOff x="9651987" y="1952880"/>
            <a:chExt cx="2175120" cy="1053720"/>
          </a:xfrm>
        </p:grpSpPr>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EC684441-4BE8-40DE-9C25-DC5A423733A6}"/>
                    </a:ext>
                  </a:extLst>
                </p14:cNvPr>
                <p14:cNvContentPartPr/>
                <p14:nvPr/>
              </p14:nvContentPartPr>
              <p14:xfrm>
                <a:off x="9651987" y="2006880"/>
                <a:ext cx="282600" cy="182880"/>
              </p14:xfrm>
            </p:contentPart>
          </mc:Choice>
          <mc:Fallback>
            <p:pic>
              <p:nvPicPr>
                <p:cNvPr id="42" name="Freihand 41">
                  <a:extLst>
                    <a:ext uri="{FF2B5EF4-FFF2-40B4-BE49-F238E27FC236}">
                      <a16:creationId xmlns:a16="http://schemas.microsoft.com/office/drawing/2014/main" id="{EC684441-4BE8-40DE-9C25-DC5A423733A6}"/>
                    </a:ext>
                  </a:extLst>
                </p:cNvPr>
                <p:cNvPicPr/>
                <p:nvPr/>
              </p:nvPicPr>
              <p:blipFill>
                <a:blip r:embed="rId69"/>
                <a:stretch>
                  <a:fillRect/>
                </a:stretch>
              </p:blipFill>
              <p:spPr>
                <a:xfrm>
                  <a:off x="9647667" y="2002560"/>
                  <a:ext cx="291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C9FCC83A-3AA7-4A30-A39A-F6CEA0FFD39A}"/>
                    </a:ext>
                  </a:extLst>
                </p14:cNvPr>
                <p14:cNvContentPartPr/>
                <p14:nvPr/>
              </p14:nvContentPartPr>
              <p14:xfrm>
                <a:off x="9929187" y="2011920"/>
                <a:ext cx="436680" cy="152280"/>
              </p14:xfrm>
            </p:contentPart>
          </mc:Choice>
          <mc:Fallback>
            <p:pic>
              <p:nvPicPr>
                <p:cNvPr id="44" name="Freihand 43">
                  <a:extLst>
                    <a:ext uri="{FF2B5EF4-FFF2-40B4-BE49-F238E27FC236}">
                      <a16:creationId xmlns:a16="http://schemas.microsoft.com/office/drawing/2014/main" id="{C9FCC83A-3AA7-4A30-A39A-F6CEA0FFD39A}"/>
                    </a:ext>
                  </a:extLst>
                </p:cNvPr>
                <p:cNvPicPr/>
                <p:nvPr/>
              </p:nvPicPr>
              <p:blipFill>
                <a:blip r:embed="rId71"/>
                <a:stretch>
                  <a:fillRect/>
                </a:stretch>
              </p:blipFill>
              <p:spPr>
                <a:xfrm>
                  <a:off x="9924867" y="2007600"/>
                  <a:ext cx="445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D3FEFF1B-5377-4A50-89DB-3E3B2A6C0F75}"/>
                    </a:ext>
                  </a:extLst>
                </p14:cNvPr>
                <p14:cNvContentPartPr/>
                <p14:nvPr/>
              </p14:nvContentPartPr>
              <p14:xfrm>
                <a:off x="10524267" y="2051520"/>
                <a:ext cx="418680" cy="102960"/>
              </p14:xfrm>
            </p:contentPart>
          </mc:Choice>
          <mc:Fallback>
            <p:pic>
              <p:nvPicPr>
                <p:cNvPr id="45" name="Freihand 44">
                  <a:extLst>
                    <a:ext uri="{FF2B5EF4-FFF2-40B4-BE49-F238E27FC236}">
                      <a16:creationId xmlns:a16="http://schemas.microsoft.com/office/drawing/2014/main" id="{D3FEFF1B-5377-4A50-89DB-3E3B2A6C0F75}"/>
                    </a:ext>
                  </a:extLst>
                </p:cNvPr>
                <p:cNvPicPr/>
                <p:nvPr/>
              </p:nvPicPr>
              <p:blipFill>
                <a:blip r:embed="rId73"/>
                <a:stretch>
                  <a:fillRect/>
                </a:stretch>
              </p:blipFill>
              <p:spPr>
                <a:xfrm>
                  <a:off x="10519947" y="2047200"/>
                  <a:ext cx="427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3916E2A-F12B-46A8-BB10-DE66BB749EE8}"/>
                    </a:ext>
                  </a:extLst>
                </p14:cNvPr>
                <p14:cNvContentPartPr/>
                <p14:nvPr/>
              </p14:nvContentPartPr>
              <p14:xfrm>
                <a:off x="10935747" y="1964040"/>
                <a:ext cx="360" cy="360"/>
              </p14:xfrm>
            </p:contentPart>
          </mc:Choice>
          <mc:Fallback>
            <p:pic>
              <p:nvPicPr>
                <p:cNvPr id="46" name="Freihand 45">
                  <a:extLst>
                    <a:ext uri="{FF2B5EF4-FFF2-40B4-BE49-F238E27FC236}">
                      <a16:creationId xmlns:a16="http://schemas.microsoft.com/office/drawing/2014/main" id="{D3916E2A-F12B-46A8-BB10-DE66BB749EE8}"/>
                    </a:ext>
                  </a:extLst>
                </p:cNvPr>
                <p:cNvPicPr/>
                <p:nvPr/>
              </p:nvPicPr>
              <p:blipFill>
                <a:blip r:embed="rId75"/>
                <a:stretch>
                  <a:fillRect/>
                </a:stretch>
              </p:blipFill>
              <p:spPr>
                <a:xfrm>
                  <a:off x="10931427" y="1959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083BACAC-C9BF-4D8C-9009-89DBB22C8E9B}"/>
                    </a:ext>
                  </a:extLst>
                </p14:cNvPr>
                <p14:cNvContentPartPr/>
                <p14:nvPr/>
              </p14:nvContentPartPr>
              <p14:xfrm>
                <a:off x="11085507" y="2018760"/>
                <a:ext cx="399240" cy="101160"/>
              </p14:xfrm>
            </p:contentPart>
          </mc:Choice>
          <mc:Fallback>
            <p:pic>
              <p:nvPicPr>
                <p:cNvPr id="47" name="Freihand 46">
                  <a:extLst>
                    <a:ext uri="{FF2B5EF4-FFF2-40B4-BE49-F238E27FC236}">
                      <a16:creationId xmlns:a16="http://schemas.microsoft.com/office/drawing/2014/main" id="{083BACAC-C9BF-4D8C-9009-89DBB22C8E9B}"/>
                    </a:ext>
                  </a:extLst>
                </p:cNvPr>
                <p:cNvPicPr/>
                <p:nvPr/>
              </p:nvPicPr>
              <p:blipFill>
                <a:blip r:embed="rId77"/>
                <a:stretch>
                  <a:fillRect/>
                </a:stretch>
              </p:blipFill>
              <p:spPr>
                <a:xfrm>
                  <a:off x="11081187" y="2014440"/>
                  <a:ext cx="407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7091F86E-7C95-4C14-8B69-45C54218C1B1}"/>
                    </a:ext>
                  </a:extLst>
                </p14:cNvPr>
                <p14:cNvContentPartPr/>
                <p14:nvPr/>
              </p14:nvContentPartPr>
              <p14:xfrm>
                <a:off x="11476467" y="1952880"/>
                <a:ext cx="360" cy="360"/>
              </p14:xfrm>
            </p:contentPart>
          </mc:Choice>
          <mc:Fallback>
            <p:pic>
              <p:nvPicPr>
                <p:cNvPr id="48" name="Freihand 47">
                  <a:extLst>
                    <a:ext uri="{FF2B5EF4-FFF2-40B4-BE49-F238E27FC236}">
                      <a16:creationId xmlns:a16="http://schemas.microsoft.com/office/drawing/2014/main" id="{7091F86E-7C95-4C14-8B69-45C54218C1B1}"/>
                    </a:ext>
                  </a:extLst>
                </p:cNvPr>
                <p:cNvPicPr/>
                <p:nvPr/>
              </p:nvPicPr>
              <p:blipFill>
                <a:blip r:embed="rId75"/>
                <a:stretch>
                  <a:fillRect/>
                </a:stretch>
              </p:blipFill>
              <p:spPr>
                <a:xfrm>
                  <a:off x="11472147" y="1948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2D3771D3-3F6E-4E99-BECD-F2767350667C}"/>
                    </a:ext>
                  </a:extLst>
                </p14:cNvPr>
                <p14:cNvContentPartPr/>
                <p14:nvPr/>
              </p14:nvContentPartPr>
              <p14:xfrm>
                <a:off x="11464227" y="2022360"/>
                <a:ext cx="205200" cy="104400"/>
              </p14:xfrm>
            </p:contentPart>
          </mc:Choice>
          <mc:Fallback>
            <p:pic>
              <p:nvPicPr>
                <p:cNvPr id="50" name="Freihand 49">
                  <a:extLst>
                    <a:ext uri="{FF2B5EF4-FFF2-40B4-BE49-F238E27FC236}">
                      <a16:creationId xmlns:a16="http://schemas.microsoft.com/office/drawing/2014/main" id="{2D3771D3-3F6E-4E99-BECD-F2767350667C}"/>
                    </a:ext>
                  </a:extLst>
                </p:cNvPr>
                <p:cNvPicPr/>
                <p:nvPr/>
              </p:nvPicPr>
              <p:blipFill>
                <a:blip r:embed="rId80"/>
                <a:stretch>
                  <a:fillRect/>
                </a:stretch>
              </p:blipFill>
              <p:spPr>
                <a:xfrm>
                  <a:off x="11459907" y="2018040"/>
                  <a:ext cx="213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CEBFB450-A440-44F1-94AE-90D229B65158}"/>
                    </a:ext>
                  </a:extLst>
                </p14:cNvPr>
                <p14:cNvContentPartPr/>
                <p14:nvPr/>
              </p14:nvContentPartPr>
              <p14:xfrm>
                <a:off x="9659547" y="2385600"/>
                <a:ext cx="87480" cy="158400"/>
              </p14:xfrm>
            </p:contentPart>
          </mc:Choice>
          <mc:Fallback>
            <p:pic>
              <p:nvPicPr>
                <p:cNvPr id="52" name="Freihand 51">
                  <a:extLst>
                    <a:ext uri="{FF2B5EF4-FFF2-40B4-BE49-F238E27FC236}">
                      <a16:creationId xmlns:a16="http://schemas.microsoft.com/office/drawing/2014/main" id="{CEBFB450-A440-44F1-94AE-90D229B65158}"/>
                    </a:ext>
                  </a:extLst>
                </p:cNvPr>
                <p:cNvPicPr/>
                <p:nvPr/>
              </p:nvPicPr>
              <p:blipFill>
                <a:blip r:embed="rId82"/>
                <a:stretch>
                  <a:fillRect/>
                </a:stretch>
              </p:blipFill>
              <p:spPr>
                <a:xfrm>
                  <a:off x="9655227" y="2381280"/>
                  <a:ext cx="96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AD09A236-6D4B-48BD-BCCB-032AA402EB1E}"/>
                    </a:ext>
                  </a:extLst>
                </p14:cNvPr>
                <p14:cNvContentPartPr/>
                <p14:nvPr/>
              </p14:nvContentPartPr>
              <p14:xfrm>
                <a:off x="9766467" y="2386320"/>
                <a:ext cx="68400" cy="78120"/>
              </p14:xfrm>
            </p:contentPart>
          </mc:Choice>
          <mc:Fallback>
            <p:pic>
              <p:nvPicPr>
                <p:cNvPr id="53" name="Freihand 52">
                  <a:extLst>
                    <a:ext uri="{FF2B5EF4-FFF2-40B4-BE49-F238E27FC236}">
                      <a16:creationId xmlns:a16="http://schemas.microsoft.com/office/drawing/2014/main" id="{AD09A236-6D4B-48BD-BCCB-032AA402EB1E}"/>
                    </a:ext>
                  </a:extLst>
                </p:cNvPr>
                <p:cNvPicPr/>
                <p:nvPr/>
              </p:nvPicPr>
              <p:blipFill>
                <a:blip r:embed="rId84"/>
                <a:stretch>
                  <a:fillRect/>
                </a:stretch>
              </p:blipFill>
              <p:spPr>
                <a:xfrm>
                  <a:off x="9762147" y="2382000"/>
                  <a:ext cx="77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AEB8B416-FD65-46EC-836A-9E9269B87467}"/>
                    </a:ext>
                  </a:extLst>
                </p14:cNvPr>
                <p14:cNvContentPartPr/>
                <p14:nvPr/>
              </p14:nvContentPartPr>
              <p14:xfrm>
                <a:off x="9854307" y="2383800"/>
                <a:ext cx="88560" cy="90000"/>
              </p14:xfrm>
            </p:contentPart>
          </mc:Choice>
          <mc:Fallback>
            <p:pic>
              <p:nvPicPr>
                <p:cNvPr id="54" name="Freihand 53">
                  <a:extLst>
                    <a:ext uri="{FF2B5EF4-FFF2-40B4-BE49-F238E27FC236}">
                      <a16:creationId xmlns:a16="http://schemas.microsoft.com/office/drawing/2014/main" id="{AEB8B416-FD65-46EC-836A-9E9269B87467}"/>
                    </a:ext>
                  </a:extLst>
                </p:cNvPr>
                <p:cNvPicPr/>
                <p:nvPr/>
              </p:nvPicPr>
              <p:blipFill>
                <a:blip r:embed="rId86"/>
                <a:stretch>
                  <a:fillRect/>
                </a:stretch>
              </p:blipFill>
              <p:spPr>
                <a:xfrm>
                  <a:off x="9849987" y="2379480"/>
                  <a:ext cx="9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4F6DDD9E-3B64-4371-8E7C-34958884168D}"/>
                    </a:ext>
                  </a:extLst>
                </p14:cNvPr>
                <p14:cNvContentPartPr/>
                <p14:nvPr/>
              </p14:nvContentPartPr>
              <p14:xfrm>
                <a:off x="9963387" y="2374440"/>
                <a:ext cx="24120" cy="93960"/>
              </p14:xfrm>
            </p:contentPart>
          </mc:Choice>
          <mc:Fallback>
            <p:pic>
              <p:nvPicPr>
                <p:cNvPr id="55" name="Freihand 54">
                  <a:extLst>
                    <a:ext uri="{FF2B5EF4-FFF2-40B4-BE49-F238E27FC236}">
                      <a16:creationId xmlns:a16="http://schemas.microsoft.com/office/drawing/2014/main" id="{4F6DDD9E-3B64-4371-8E7C-34958884168D}"/>
                    </a:ext>
                  </a:extLst>
                </p:cNvPr>
                <p:cNvPicPr/>
                <p:nvPr/>
              </p:nvPicPr>
              <p:blipFill>
                <a:blip r:embed="rId88"/>
                <a:stretch>
                  <a:fillRect/>
                </a:stretch>
              </p:blipFill>
              <p:spPr>
                <a:xfrm>
                  <a:off x="9959067" y="2370120"/>
                  <a:ext cx="32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5A0D2107-8956-4AD8-8AA2-5D37DAA0898E}"/>
                    </a:ext>
                  </a:extLst>
                </p14:cNvPr>
                <p14:cNvContentPartPr/>
                <p14:nvPr/>
              </p14:nvContentPartPr>
              <p14:xfrm>
                <a:off x="10019547" y="2288400"/>
                <a:ext cx="267480" cy="177120"/>
              </p14:xfrm>
            </p:contentPart>
          </mc:Choice>
          <mc:Fallback>
            <p:pic>
              <p:nvPicPr>
                <p:cNvPr id="56" name="Freihand 55">
                  <a:extLst>
                    <a:ext uri="{FF2B5EF4-FFF2-40B4-BE49-F238E27FC236}">
                      <a16:creationId xmlns:a16="http://schemas.microsoft.com/office/drawing/2014/main" id="{5A0D2107-8956-4AD8-8AA2-5D37DAA0898E}"/>
                    </a:ext>
                  </a:extLst>
                </p:cNvPr>
                <p:cNvPicPr/>
                <p:nvPr/>
              </p:nvPicPr>
              <p:blipFill>
                <a:blip r:embed="rId90"/>
                <a:stretch>
                  <a:fillRect/>
                </a:stretch>
              </p:blipFill>
              <p:spPr>
                <a:xfrm>
                  <a:off x="10015227" y="2284080"/>
                  <a:ext cx="276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556C24C7-4D5D-4826-A5B9-408540BAF42F}"/>
                    </a:ext>
                  </a:extLst>
                </p14:cNvPr>
                <p14:cNvContentPartPr/>
                <p14:nvPr/>
              </p14:nvContentPartPr>
              <p14:xfrm>
                <a:off x="9959427" y="2237640"/>
                <a:ext cx="279720" cy="62640"/>
              </p14:xfrm>
            </p:contentPart>
          </mc:Choice>
          <mc:Fallback>
            <p:pic>
              <p:nvPicPr>
                <p:cNvPr id="57" name="Freihand 56">
                  <a:extLst>
                    <a:ext uri="{FF2B5EF4-FFF2-40B4-BE49-F238E27FC236}">
                      <a16:creationId xmlns:a16="http://schemas.microsoft.com/office/drawing/2014/main" id="{556C24C7-4D5D-4826-A5B9-408540BAF42F}"/>
                    </a:ext>
                  </a:extLst>
                </p:cNvPr>
                <p:cNvPicPr/>
                <p:nvPr/>
              </p:nvPicPr>
              <p:blipFill>
                <a:blip r:embed="rId92"/>
                <a:stretch>
                  <a:fillRect/>
                </a:stretch>
              </p:blipFill>
              <p:spPr>
                <a:xfrm>
                  <a:off x="9955107" y="2233320"/>
                  <a:ext cx="288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4B8F286A-1B14-4951-9F31-F5D07E8131F4}"/>
                    </a:ext>
                  </a:extLst>
                </p14:cNvPr>
                <p14:cNvContentPartPr/>
                <p14:nvPr/>
              </p14:nvContentPartPr>
              <p14:xfrm>
                <a:off x="10421307" y="2300640"/>
                <a:ext cx="93960" cy="125280"/>
              </p14:xfrm>
            </p:contentPart>
          </mc:Choice>
          <mc:Fallback>
            <p:pic>
              <p:nvPicPr>
                <p:cNvPr id="58" name="Freihand 57">
                  <a:extLst>
                    <a:ext uri="{FF2B5EF4-FFF2-40B4-BE49-F238E27FC236}">
                      <a16:creationId xmlns:a16="http://schemas.microsoft.com/office/drawing/2014/main" id="{4B8F286A-1B14-4951-9F31-F5D07E8131F4}"/>
                    </a:ext>
                  </a:extLst>
                </p:cNvPr>
                <p:cNvPicPr/>
                <p:nvPr/>
              </p:nvPicPr>
              <p:blipFill>
                <a:blip r:embed="rId94"/>
                <a:stretch>
                  <a:fillRect/>
                </a:stretch>
              </p:blipFill>
              <p:spPr>
                <a:xfrm>
                  <a:off x="10416987" y="2296320"/>
                  <a:ext cx="102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29BA7C86-EFF4-42FA-A67E-77FA886C7F6A}"/>
                    </a:ext>
                  </a:extLst>
                </p14:cNvPr>
                <p14:cNvContentPartPr/>
                <p14:nvPr/>
              </p14:nvContentPartPr>
              <p14:xfrm>
                <a:off x="10455507" y="2317560"/>
                <a:ext cx="67320" cy="127440"/>
              </p14:xfrm>
            </p:contentPart>
          </mc:Choice>
          <mc:Fallback>
            <p:pic>
              <p:nvPicPr>
                <p:cNvPr id="59" name="Freihand 58">
                  <a:extLst>
                    <a:ext uri="{FF2B5EF4-FFF2-40B4-BE49-F238E27FC236}">
                      <a16:creationId xmlns:a16="http://schemas.microsoft.com/office/drawing/2014/main" id="{29BA7C86-EFF4-42FA-A67E-77FA886C7F6A}"/>
                    </a:ext>
                  </a:extLst>
                </p:cNvPr>
                <p:cNvPicPr/>
                <p:nvPr/>
              </p:nvPicPr>
              <p:blipFill>
                <a:blip r:embed="rId96"/>
                <a:stretch>
                  <a:fillRect/>
                </a:stretch>
              </p:blipFill>
              <p:spPr>
                <a:xfrm>
                  <a:off x="10451187" y="2313240"/>
                  <a:ext cx="75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9BA2671-4A15-4113-B2C3-8825B6A3D4E6}"/>
                    </a:ext>
                  </a:extLst>
                </p14:cNvPr>
                <p14:cNvContentPartPr/>
                <p14:nvPr/>
              </p14:nvContentPartPr>
              <p14:xfrm>
                <a:off x="10530747" y="2293440"/>
                <a:ext cx="80280" cy="112680"/>
              </p14:xfrm>
            </p:contentPart>
          </mc:Choice>
          <mc:Fallback>
            <p:pic>
              <p:nvPicPr>
                <p:cNvPr id="60" name="Freihand 59">
                  <a:extLst>
                    <a:ext uri="{FF2B5EF4-FFF2-40B4-BE49-F238E27FC236}">
                      <a16:creationId xmlns:a16="http://schemas.microsoft.com/office/drawing/2014/main" id="{19BA2671-4A15-4113-B2C3-8825B6A3D4E6}"/>
                    </a:ext>
                  </a:extLst>
                </p:cNvPr>
                <p:cNvPicPr/>
                <p:nvPr/>
              </p:nvPicPr>
              <p:blipFill>
                <a:blip r:embed="rId98"/>
                <a:stretch>
                  <a:fillRect/>
                </a:stretch>
              </p:blipFill>
              <p:spPr>
                <a:xfrm>
                  <a:off x="10526427" y="2289120"/>
                  <a:ext cx="88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2EC1EF89-9EE6-48EC-99C3-6A657175F424}"/>
                    </a:ext>
                  </a:extLst>
                </p14:cNvPr>
                <p14:cNvContentPartPr/>
                <p14:nvPr/>
              </p14:nvContentPartPr>
              <p14:xfrm>
                <a:off x="10628667" y="2279040"/>
                <a:ext cx="327240" cy="219960"/>
              </p14:xfrm>
            </p:contentPart>
          </mc:Choice>
          <mc:Fallback>
            <p:pic>
              <p:nvPicPr>
                <p:cNvPr id="61" name="Freihand 60">
                  <a:extLst>
                    <a:ext uri="{FF2B5EF4-FFF2-40B4-BE49-F238E27FC236}">
                      <a16:creationId xmlns:a16="http://schemas.microsoft.com/office/drawing/2014/main" id="{2EC1EF89-9EE6-48EC-99C3-6A657175F424}"/>
                    </a:ext>
                  </a:extLst>
                </p:cNvPr>
                <p:cNvPicPr/>
                <p:nvPr/>
              </p:nvPicPr>
              <p:blipFill>
                <a:blip r:embed="rId100"/>
                <a:stretch>
                  <a:fillRect/>
                </a:stretch>
              </p:blipFill>
              <p:spPr>
                <a:xfrm>
                  <a:off x="10624347" y="2274720"/>
                  <a:ext cx="335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6926CA21-4B1A-4538-A184-761DF5A3F2C0}"/>
                    </a:ext>
                  </a:extLst>
                </p14:cNvPr>
                <p14:cNvContentPartPr/>
                <p14:nvPr/>
              </p14:nvContentPartPr>
              <p14:xfrm>
                <a:off x="10971747" y="2308920"/>
                <a:ext cx="11880" cy="37080"/>
              </p14:xfrm>
            </p:contentPart>
          </mc:Choice>
          <mc:Fallback>
            <p:pic>
              <p:nvPicPr>
                <p:cNvPr id="62" name="Freihand 61">
                  <a:extLst>
                    <a:ext uri="{FF2B5EF4-FFF2-40B4-BE49-F238E27FC236}">
                      <a16:creationId xmlns:a16="http://schemas.microsoft.com/office/drawing/2014/main" id="{6926CA21-4B1A-4538-A184-761DF5A3F2C0}"/>
                    </a:ext>
                  </a:extLst>
                </p:cNvPr>
                <p:cNvPicPr/>
                <p:nvPr/>
              </p:nvPicPr>
              <p:blipFill>
                <a:blip r:embed="rId102"/>
                <a:stretch>
                  <a:fillRect/>
                </a:stretch>
              </p:blipFill>
              <p:spPr>
                <a:xfrm>
                  <a:off x="10967427" y="2304600"/>
                  <a:ext cx="20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1026FE93-DEF0-4923-8C0D-0963C8303D90}"/>
                    </a:ext>
                  </a:extLst>
                </p14:cNvPr>
                <p14:cNvContentPartPr/>
                <p14:nvPr/>
              </p14:nvContentPartPr>
              <p14:xfrm>
                <a:off x="10952667" y="2257440"/>
                <a:ext cx="216360" cy="218880"/>
              </p14:xfrm>
            </p:contentPart>
          </mc:Choice>
          <mc:Fallback>
            <p:pic>
              <p:nvPicPr>
                <p:cNvPr id="63" name="Freihand 62">
                  <a:extLst>
                    <a:ext uri="{FF2B5EF4-FFF2-40B4-BE49-F238E27FC236}">
                      <a16:creationId xmlns:a16="http://schemas.microsoft.com/office/drawing/2014/main" id="{1026FE93-DEF0-4923-8C0D-0963C8303D90}"/>
                    </a:ext>
                  </a:extLst>
                </p:cNvPr>
                <p:cNvPicPr/>
                <p:nvPr/>
              </p:nvPicPr>
              <p:blipFill>
                <a:blip r:embed="rId104"/>
                <a:stretch>
                  <a:fillRect/>
                </a:stretch>
              </p:blipFill>
              <p:spPr>
                <a:xfrm>
                  <a:off x="10948347" y="2253120"/>
                  <a:ext cx="225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56F68FB3-B0BC-4191-BEE4-0F400D96F4EC}"/>
                    </a:ext>
                  </a:extLst>
                </p14:cNvPr>
                <p14:cNvContentPartPr/>
                <p14:nvPr/>
              </p14:nvContentPartPr>
              <p14:xfrm>
                <a:off x="11098467" y="2380200"/>
                <a:ext cx="59400" cy="28800"/>
              </p14:xfrm>
            </p:contentPart>
          </mc:Choice>
          <mc:Fallback>
            <p:pic>
              <p:nvPicPr>
                <p:cNvPr id="64" name="Freihand 63">
                  <a:extLst>
                    <a:ext uri="{FF2B5EF4-FFF2-40B4-BE49-F238E27FC236}">
                      <a16:creationId xmlns:a16="http://schemas.microsoft.com/office/drawing/2014/main" id="{56F68FB3-B0BC-4191-BEE4-0F400D96F4EC}"/>
                    </a:ext>
                  </a:extLst>
                </p:cNvPr>
                <p:cNvPicPr/>
                <p:nvPr/>
              </p:nvPicPr>
              <p:blipFill>
                <a:blip r:embed="rId106"/>
                <a:stretch>
                  <a:fillRect/>
                </a:stretch>
              </p:blipFill>
              <p:spPr>
                <a:xfrm>
                  <a:off x="11094147" y="2375880"/>
                  <a:ext cx="68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4172FAF8-2A52-4F49-B53D-CC90A281AE27}"/>
                    </a:ext>
                  </a:extLst>
                </p14:cNvPr>
                <p14:cNvContentPartPr/>
                <p14:nvPr/>
              </p14:nvContentPartPr>
              <p14:xfrm>
                <a:off x="11157507" y="2251680"/>
                <a:ext cx="259560" cy="157320"/>
              </p14:xfrm>
            </p:contentPart>
          </mc:Choice>
          <mc:Fallback>
            <p:pic>
              <p:nvPicPr>
                <p:cNvPr id="65" name="Freihand 64">
                  <a:extLst>
                    <a:ext uri="{FF2B5EF4-FFF2-40B4-BE49-F238E27FC236}">
                      <a16:creationId xmlns:a16="http://schemas.microsoft.com/office/drawing/2014/main" id="{4172FAF8-2A52-4F49-B53D-CC90A281AE27}"/>
                    </a:ext>
                  </a:extLst>
                </p:cNvPr>
                <p:cNvPicPr/>
                <p:nvPr/>
              </p:nvPicPr>
              <p:blipFill>
                <a:blip r:embed="rId108"/>
                <a:stretch>
                  <a:fillRect/>
                </a:stretch>
              </p:blipFill>
              <p:spPr>
                <a:xfrm>
                  <a:off x="11153187" y="2247360"/>
                  <a:ext cx="268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7D58509D-C587-4E95-9221-D2831FC94EB0}"/>
                    </a:ext>
                  </a:extLst>
                </p14:cNvPr>
                <p14:cNvContentPartPr/>
                <p14:nvPr/>
              </p14:nvContentPartPr>
              <p14:xfrm>
                <a:off x="11363067" y="2196240"/>
                <a:ext cx="360" cy="360"/>
              </p14:xfrm>
            </p:contentPart>
          </mc:Choice>
          <mc:Fallback>
            <p:pic>
              <p:nvPicPr>
                <p:cNvPr id="66" name="Freihand 65">
                  <a:extLst>
                    <a:ext uri="{FF2B5EF4-FFF2-40B4-BE49-F238E27FC236}">
                      <a16:creationId xmlns:a16="http://schemas.microsoft.com/office/drawing/2014/main" id="{7D58509D-C587-4E95-9221-D2831FC94EB0}"/>
                    </a:ext>
                  </a:extLst>
                </p:cNvPr>
                <p:cNvPicPr/>
                <p:nvPr/>
              </p:nvPicPr>
              <p:blipFill>
                <a:blip r:embed="rId75"/>
                <a:stretch>
                  <a:fillRect/>
                </a:stretch>
              </p:blipFill>
              <p:spPr>
                <a:xfrm>
                  <a:off x="11358747" y="2191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AEC7489A-0FB4-4427-B3A4-8837BEBBA3ED}"/>
                    </a:ext>
                  </a:extLst>
                </p14:cNvPr>
                <p14:cNvContentPartPr/>
                <p14:nvPr/>
              </p14:nvContentPartPr>
              <p14:xfrm>
                <a:off x="9701307" y="2625360"/>
                <a:ext cx="293760" cy="119520"/>
              </p14:xfrm>
            </p:contentPart>
          </mc:Choice>
          <mc:Fallback>
            <p:pic>
              <p:nvPicPr>
                <p:cNvPr id="67" name="Freihand 66">
                  <a:extLst>
                    <a:ext uri="{FF2B5EF4-FFF2-40B4-BE49-F238E27FC236}">
                      <a16:creationId xmlns:a16="http://schemas.microsoft.com/office/drawing/2014/main" id="{AEC7489A-0FB4-4427-B3A4-8837BEBBA3ED}"/>
                    </a:ext>
                  </a:extLst>
                </p:cNvPr>
                <p:cNvPicPr/>
                <p:nvPr/>
              </p:nvPicPr>
              <p:blipFill>
                <a:blip r:embed="rId111"/>
                <a:stretch>
                  <a:fillRect/>
                </a:stretch>
              </p:blipFill>
              <p:spPr>
                <a:xfrm>
                  <a:off x="9696987" y="2621040"/>
                  <a:ext cx="30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5C3F2957-0926-4D7A-AB1B-58264FDB6C86}"/>
                    </a:ext>
                  </a:extLst>
                </p14:cNvPr>
                <p14:cNvContentPartPr/>
                <p14:nvPr/>
              </p14:nvContentPartPr>
              <p14:xfrm>
                <a:off x="10108827" y="2604480"/>
                <a:ext cx="176040" cy="156600"/>
              </p14:xfrm>
            </p:contentPart>
          </mc:Choice>
          <mc:Fallback>
            <p:pic>
              <p:nvPicPr>
                <p:cNvPr id="68" name="Freihand 67">
                  <a:extLst>
                    <a:ext uri="{FF2B5EF4-FFF2-40B4-BE49-F238E27FC236}">
                      <a16:creationId xmlns:a16="http://schemas.microsoft.com/office/drawing/2014/main" id="{5C3F2957-0926-4D7A-AB1B-58264FDB6C86}"/>
                    </a:ext>
                  </a:extLst>
                </p:cNvPr>
                <p:cNvPicPr/>
                <p:nvPr/>
              </p:nvPicPr>
              <p:blipFill>
                <a:blip r:embed="rId113"/>
                <a:stretch>
                  <a:fillRect/>
                </a:stretch>
              </p:blipFill>
              <p:spPr>
                <a:xfrm>
                  <a:off x="10104507" y="2600160"/>
                  <a:ext cx="184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720EE672-DDCF-4122-9655-57FD06359314}"/>
                    </a:ext>
                  </a:extLst>
                </p14:cNvPr>
                <p14:cNvContentPartPr/>
                <p14:nvPr/>
              </p14:nvContentPartPr>
              <p14:xfrm>
                <a:off x="10322307" y="2590080"/>
                <a:ext cx="159840" cy="142560"/>
              </p14:xfrm>
            </p:contentPart>
          </mc:Choice>
          <mc:Fallback>
            <p:pic>
              <p:nvPicPr>
                <p:cNvPr id="69" name="Freihand 68">
                  <a:extLst>
                    <a:ext uri="{FF2B5EF4-FFF2-40B4-BE49-F238E27FC236}">
                      <a16:creationId xmlns:a16="http://schemas.microsoft.com/office/drawing/2014/main" id="{720EE672-DDCF-4122-9655-57FD06359314}"/>
                    </a:ext>
                  </a:extLst>
                </p:cNvPr>
                <p:cNvPicPr/>
                <p:nvPr/>
              </p:nvPicPr>
              <p:blipFill>
                <a:blip r:embed="rId115"/>
                <a:stretch>
                  <a:fillRect/>
                </a:stretch>
              </p:blipFill>
              <p:spPr>
                <a:xfrm>
                  <a:off x="10317987" y="2585760"/>
                  <a:ext cx="168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A20E92E1-868B-4268-B9AB-48016DEC6E0D}"/>
                    </a:ext>
                  </a:extLst>
                </p14:cNvPr>
                <p14:cNvContentPartPr/>
                <p14:nvPr/>
              </p14:nvContentPartPr>
              <p14:xfrm>
                <a:off x="10463427" y="2576400"/>
                <a:ext cx="141840" cy="149760"/>
              </p14:xfrm>
            </p:contentPart>
          </mc:Choice>
          <mc:Fallback>
            <p:pic>
              <p:nvPicPr>
                <p:cNvPr id="70" name="Freihand 69">
                  <a:extLst>
                    <a:ext uri="{FF2B5EF4-FFF2-40B4-BE49-F238E27FC236}">
                      <a16:creationId xmlns:a16="http://schemas.microsoft.com/office/drawing/2014/main" id="{A20E92E1-868B-4268-B9AB-48016DEC6E0D}"/>
                    </a:ext>
                  </a:extLst>
                </p:cNvPr>
                <p:cNvPicPr/>
                <p:nvPr/>
              </p:nvPicPr>
              <p:blipFill>
                <a:blip r:embed="rId117"/>
                <a:stretch>
                  <a:fillRect/>
                </a:stretch>
              </p:blipFill>
              <p:spPr>
                <a:xfrm>
                  <a:off x="10459107" y="2572080"/>
                  <a:ext cx="150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6B5D992D-F3AB-4F85-8849-FEC179764736}"/>
                    </a:ext>
                  </a:extLst>
                </p14:cNvPr>
                <p14:cNvContentPartPr/>
                <p14:nvPr/>
              </p14:nvContentPartPr>
              <p14:xfrm>
                <a:off x="10587627" y="2661720"/>
                <a:ext cx="114480" cy="56520"/>
              </p14:xfrm>
            </p:contentPart>
          </mc:Choice>
          <mc:Fallback>
            <p:pic>
              <p:nvPicPr>
                <p:cNvPr id="71" name="Freihand 70">
                  <a:extLst>
                    <a:ext uri="{FF2B5EF4-FFF2-40B4-BE49-F238E27FC236}">
                      <a16:creationId xmlns:a16="http://schemas.microsoft.com/office/drawing/2014/main" id="{6B5D992D-F3AB-4F85-8849-FEC179764736}"/>
                    </a:ext>
                  </a:extLst>
                </p:cNvPr>
                <p:cNvPicPr/>
                <p:nvPr/>
              </p:nvPicPr>
              <p:blipFill>
                <a:blip r:embed="rId119"/>
                <a:stretch>
                  <a:fillRect/>
                </a:stretch>
              </p:blipFill>
              <p:spPr>
                <a:xfrm>
                  <a:off x="10583307" y="2657400"/>
                  <a:ext cx="123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C5ED489C-EAB6-4957-A830-7A8E7D9796CC}"/>
                    </a:ext>
                  </a:extLst>
                </p14:cNvPr>
                <p14:cNvContentPartPr/>
                <p14:nvPr/>
              </p14:nvContentPartPr>
              <p14:xfrm>
                <a:off x="10717587" y="2654160"/>
                <a:ext cx="121680" cy="59400"/>
              </p14:xfrm>
            </p:contentPart>
          </mc:Choice>
          <mc:Fallback>
            <p:pic>
              <p:nvPicPr>
                <p:cNvPr id="72" name="Freihand 71">
                  <a:extLst>
                    <a:ext uri="{FF2B5EF4-FFF2-40B4-BE49-F238E27FC236}">
                      <a16:creationId xmlns:a16="http://schemas.microsoft.com/office/drawing/2014/main" id="{C5ED489C-EAB6-4957-A830-7A8E7D9796CC}"/>
                    </a:ext>
                  </a:extLst>
                </p:cNvPr>
                <p:cNvPicPr/>
                <p:nvPr/>
              </p:nvPicPr>
              <p:blipFill>
                <a:blip r:embed="rId121"/>
                <a:stretch>
                  <a:fillRect/>
                </a:stretch>
              </p:blipFill>
              <p:spPr>
                <a:xfrm>
                  <a:off x="10713267" y="2649840"/>
                  <a:ext cx="130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3567D4C4-0BDD-4EC1-9482-327CF6C51EC7}"/>
                    </a:ext>
                  </a:extLst>
                </p14:cNvPr>
                <p14:cNvContentPartPr/>
                <p14:nvPr/>
              </p14:nvContentPartPr>
              <p14:xfrm>
                <a:off x="10854387" y="2555520"/>
                <a:ext cx="112320" cy="161640"/>
              </p14:xfrm>
            </p:contentPart>
          </mc:Choice>
          <mc:Fallback>
            <p:pic>
              <p:nvPicPr>
                <p:cNvPr id="73" name="Freihand 72">
                  <a:extLst>
                    <a:ext uri="{FF2B5EF4-FFF2-40B4-BE49-F238E27FC236}">
                      <a16:creationId xmlns:a16="http://schemas.microsoft.com/office/drawing/2014/main" id="{3567D4C4-0BDD-4EC1-9482-327CF6C51EC7}"/>
                    </a:ext>
                  </a:extLst>
                </p:cNvPr>
                <p:cNvPicPr/>
                <p:nvPr/>
              </p:nvPicPr>
              <p:blipFill>
                <a:blip r:embed="rId123"/>
                <a:stretch>
                  <a:fillRect/>
                </a:stretch>
              </p:blipFill>
              <p:spPr>
                <a:xfrm>
                  <a:off x="10850067" y="2551200"/>
                  <a:ext cx="120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E6E0EB8C-2962-46C1-90D4-77E9A059B4AE}"/>
                    </a:ext>
                  </a:extLst>
                </p14:cNvPr>
                <p14:cNvContentPartPr/>
                <p14:nvPr/>
              </p14:nvContentPartPr>
              <p14:xfrm>
                <a:off x="10949067" y="2517360"/>
                <a:ext cx="221760" cy="275760"/>
              </p14:xfrm>
            </p:contentPart>
          </mc:Choice>
          <mc:Fallback>
            <p:pic>
              <p:nvPicPr>
                <p:cNvPr id="74" name="Freihand 73">
                  <a:extLst>
                    <a:ext uri="{FF2B5EF4-FFF2-40B4-BE49-F238E27FC236}">
                      <a16:creationId xmlns:a16="http://schemas.microsoft.com/office/drawing/2014/main" id="{E6E0EB8C-2962-46C1-90D4-77E9A059B4AE}"/>
                    </a:ext>
                  </a:extLst>
                </p:cNvPr>
                <p:cNvPicPr/>
                <p:nvPr/>
              </p:nvPicPr>
              <p:blipFill>
                <a:blip r:embed="rId125"/>
                <a:stretch>
                  <a:fillRect/>
                </a:stretch>
              </p:blipFill>
              <p:spPr>
                <a:xfrm>
                  <a:off x="10944747" y="2513040"/>
                  <a:ext cx="2304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C6CBBB56-7FC6-46C6-B50E-D588B6E25338}"/>
                    </a:ext>
                  </a:extLst>
                </p14:cNvPr>
                <p14:cNvContentPartPr/>
                <p14:nvPr/>
              </p14:nvContentPartPr>
              <p14:xfrm>
                <a:off x="11156787" y="2580000"/>
                <a:ext cx="298800" cy="210600"/>
              </p14:xfrm>
            </p:contentPart>
          </mc:Choice>
          <mc:Fallback>
            <p:pic>
              <p:nvPicPr>
                <p:cNvPr id="75" name="Freihand 74">
                  <a:extLst>
                    <a:ext uri="{FF2B5EF4-FFF2-40B4-BE49-F238E27FC236}">
                      <a16:creationId xmlns:a16="http://schemas.microsoft.com/office/drawing/2014/main" id="{C6CBBB56-7FC6-46C6-B50E-D588B6E25338}"/>
                    </a:ext>
                  </a:extLst>
                </p:cNvPr>
                <p:cNvPicPr/>
                <p:nvPr/>
              </p:nvPicPr>
              <p:blipFill>
                <a:blip r:embed="rId127"/>
                <a:stretch>
                  <a:fillRect/>
                </a:stretch>
              </p:blipFill>
              <p:spPr>
                <a:xfrm>
                  <a:off x="11152467" y="2575680"/>
                  <a:ext cx="307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D5AA8990-F832-4755-A133-75335C76AA15}"/>
                    </a:ext>
                  </a:extLst>
                </p14:cNvPr>
                <p14:cNvContentPartPr/>
                <p14:nvPr/>
              </p14:nvContentPartPr>
              <p14:xfrm>
                <a:off x="9933507" y="2907960"/>
                <a:ext cx="128160" cy="98640"/>
              </p14:xfrm>
            </p:contentPart>
          </mc:Choice>
          <mc:Fallback>
            <p:pic>
              <p:nvPicPr>
                <p:cNvPr id="77" name="Freihand 76">
                  <a:extLst>
                    <a:ext uri="{FF2B5EF4-FFF2-40B4-BE49-F238E27FC236}">
                      <a16:creationId xmlns:a16="http://schemas.microsoft.com/office/drawing/2014/main" id="{D5AA8990-F832-4755-A133-75335C76AA15}"/>
                    </a:ext>
                  </a:extLst>
                </p:cNvPr>
                <p:cNvPicPr/>
                <p:nvPr/>
              </p:nvPicPr>
              <p:blipFill>
                <a:blip r:embed="rId129"/>
                <a:stretch>
                  <a:fillRect/>
                </a:stretch>
              </p:blipFill>
              <p:spPr>
                <a:xfrm>
                  <a:off x="9929187" y="2903640"/>
                  <a:ext cx="136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D5448D94-DD13-4CA0-A292-4CAB0E335025}"/>
                    </a:ext>
                  </a:extLst>
                </p14:cNvPr>
                <p14:cNvContentPartPr/>
                <p14:nvPr/>
              </p14:nvContentPartPr>
              <p14:xfrm>
                <a:off x="10105227" y="2929200"/>
                <a:ext cx="266760" cy="61920"/>
              </p14:xfrm>
            </p:contentPart>
          </mc:Choice>
          <mc:Fallback>
            <p:pic>
              <p:nvPicPr>
                <p:cNvPr id="78" name="Freihand 77">
                  <a:extLst>
                    <a:ext uri="{FF2B5EF4-FFF2-40B4-BE49-F238E27FC236}">
                      <a16:creationId xmlns:a16="http://schemas.microsoft.com/office/drawing/2014/main" id="{D5448D94-DD13-4CA0-A292-4CAB0E335025}"/>
                    </a:ext>
                  </a:extLst>
                </p:cNvPr>
                <p:cNvPicPr/>
                <p:nvPr/>
              </p:nvPicPr>
              <p:blipFill>
                <a:blip r:embed="rId131"/>
                <a:stretch>
                  <a:fillRect/>
                </a:stretch>
              </p:blipFill>
              <p:spPr>
                <a:xfrm>
                  <a:off x="10100907" y="2924880"/>
                  <a:ext cx="275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7C44A6D3-6651-49F9-B608-DBE94B9555AC}"/>
                    </a:ext>
                  </a:extLst>
                </p14:cNvPr>
                <p14:cNvContentPartPr/>
                <p14:nvPr/>
              </p14:nvContentPartPr>
              <p14:xfrm>
                <a:off x="10513827" y="2862600"/>
                <a:ext cx="20880" cy="117000"/>
              </p14:xfrm>
            </p:contentPart>
          </mc:Choice>
          <mc:Fallback>
            <p:pic>
              <p:nvPicPr>
                <p:cNvPr id="79" name="Freihand 78">
                  <a:extLst>
                    <a:ext uri="{FF2B5EF4-FFF2-40B4-BE49-F238E27FC236}">
                      <a16:creationId xmlns:a16="http://schemas.microsoft.com/office/drawing/2014/main" id="{7C44A6D3-6651-49F9-B608-DBE94B9555AC}"/>
                    </a:ext>
                  </a:extLst>
                </p:cNvPr>
                <p:cNvPicPr/>
                <p:nvPr/>
              </p:nvPicPr>
              <p:blipFill>
                <a:blip r:embed="rId133"/>
                <a:stretch>
                  <a:fillRect/>
                </a:stretch>
              </p:blipFill>
              <p:spPr>
                <a:xfrm>
                  <a:off x="10509507" y="2858280"/>
                  <a:ext cx="29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77CD2259-4FB4-4590-B187-2165F6EAEE88}"/>
                    </a:ext>
                  </a:extLst>
                </p14:cNvPr>
                <p14:cNvContentPartPr/>
                <p14:nvPr/>
              </p14:nvContentPartPr>
              <p14:xfrm>
                <a:off x="10509507" y="2847480"/>
                <a:ext cx="114840" cy="5400"/>
              </p14:xfrm>
            </p:contentPart>
          </mc:Choice>
          <mc:Fallback>
            <p:pic>
              <p:nvPicPr>
                <p:cNvPr id="80" name="Freihand 79">
                  <a:extLst>
                    <a:ext uri="{FF2B5EF4-FFF2-40B4-BE49-F238E27FC236}">
                      <a16:creationId xmlns:a16="http://schemas.microsoft.com/office/drawing/2014/main" id="{77CD2259-4FB4-4590-B187-2165F6EAEE88}"/>
                    </a:ext>
                  </a:extLst>
                </p:cNvPr>
                <p:cNvPicPr/>
                <p:nvPr/>
              </p:nvPicPr>
              <p:blipFill>
                <a:blip r:embed="rId135"/>
                <a:stretch>
                  <a:fillRect/>
                </a:stretch>
              </p:blipFill>
              <p:spPr>
                <a:xfrm>
                  <a:off x="10505187" y="2843160"/>
                  <a:ext cx="123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D486BAE5-A8DE-489C-85B3-0EFC7935330F}"/>
                    </a:ext>
                  </a:extLst>
                </p14:cNvPr>
                <p14:cNvContentPartPr/>
                <p14:nvPr/>
              </p14:nvContentPartPr>
              <p14:xfrm>
                <a:off x="10508067" y="2901840"/>
                <a:ext cx="118440" cy="69480"/>
              </p14:xfrm>
            </p:contentPart>
          </mc:Choice>
          <mc:Fallback>
            <p:pic>
              <p:nvPicPr>
                <p:cNvPr id="81" name="Freihand 80">
                  <a:extLst>
                    <a:ext uri="{FF2B5EF4-FFF2-40B4-BE49-F238E27FC236}">
                      <a16:creationId xmlns:a16="http://schemas.microsoft.com/office/drawing/2014/main" id="{D486BAE5-A8DE-489C-85B3-0EFC7935330F}"/>
                    </a:ext>
                  </a:extLst>
                </p:cNvPr>
                <p:cNvPicPr/>
                <p:nvPr/>
              </p:nvPicPr>
              <p:blipFill>
                <a:blip r:embed="rId137"/>
                <a:stretch>
                  <a:fillRect/>
                </a:stretch>
              </p:blipFill>
              <p:spPr>
                <a:xfrm>
                  <a:off x="10503747" y="2897520"/>
                  <a:ext cx="127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523C8EDD-1D49-45A1-91EC-1DB3F763192D}"/>
                    </a:ext>
                  </a:extLst>
                </p14:cNvPr>
                <p14:cNvContentPartPr/>
                <p14:nvPr/>
              </p14:nvContentPartPr>
              <p14:xfrm>
                <a:off x="10626147" y="2839560"/>
                <a:ext cx="149040" cy="122040"/>
              </p14:xfrm>
            </p:contentPart>
          </mc:Choice>
          <mc:Fallback>
            <p:pic>
              <p:nvPicPr>
                <p:cNvPr id="82" name="Freihand 81">
                  <a:extLst>
                    <a:ext uri="{FF2B5EF4-FFF2-40B4-BE49-F238E27FC236}">
                      <a16:creationId xmlns:a16="http://schemas.microsoft.com/office/drawing/2014/main" id="{523C8EDD-1D49-45A1-91EC-1DB3F763192D}"/>
                    </a:ext>
                  </a:extLst>
                </p:cNvPr>
                <p:cNvPicPr/>
                <p:nvPr/>
              </p:nvPicPr>
              <p:blipFill>
                <a:blip r:embed="rId139"/>
                <a:stretch>
                  <a:fillRect/>
                </a:stretch>
              </p:blipFill>
              <p:spPr>
                <a:xfrm>
                  <a:off x="10621827" y="2835240"/>
                  <a:ext cx="157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E9E2DDBE-25F2-440A-BFE5-4BF6D3DB8FF8}"/>
                    </a:ext>
                  </a:extLst>
                </p14:cNvPr>
                <p14:cNvContentPartPr/>
                <p14:nvPr/>
              </p14:nvContentPartPr>
              <p14:xfrm>
                <a:off x="10805787" y="2812920"/>
                <a:ext cx="135000" cy="151560"/>
              </p14:xfrm>
            </p:contentPart>
          </mc:Choice>
          <mc:Fallback>
            <p:pic>
              <p:nvPicPr>
                <p:cNvPr id="83" name="Freihand 82">
                  <a:extLst>
                    <a:ext uri="{FF2B5EF4-FFF2-40B4-BE49-F238E27FC236}">
                      <a16:creationId xmlns:a16="http://schemas.microsoft.com/office/drawing/2014/main" id="{E9E2DDBE-25F2-440A-BFE5-4BF6D3DB8FF8}"/>
                    </a:ext>
                  </a:extLst>
                </p:cNvPr>
                <p:cNvPicPr/>
                <p:nvPr/>
              </p:nvPicPr>
              <p:blipFill>
                <a:blip r:embed="rId141"/>
                <a:stretch>
                  <a:fillRect/>
                </a:stretch>
              </p:blipFill>
              <p:spPr>
                <a:xfrm>
                  <a:off x="10801467" y="2808600"/>
                  <a:ext cx="143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A88F2A56-B31C-4805-AEE4-D896B714E010}"/>
                    </a:ext>
                  </a:extLst>
                </p14:cNvPr>
                <p14:cNvContentPartPr/>
                <p14:nvPr/>
              </p14:nvContentPartPr>
              <p14:xfrm>
                <a:off x="10877427" y="2911560"/>
                <a:ext cx="81720" cy="21240"/>
              </p14:xfrm>
            </p:contentPart>
          </mc:Choice>
          <mc:Fallback>
            <p:pic>
              <p:nvPicPr>
                <p:cNvPr id="84" name="Freihand 83">
                  <a:extLst>
                    <a:ext uri="{FF2B5EF4-FFF2-40B4-BE49-F238E27FC236}">
                      <a16:creationId xmlns:a16="http://schemas.microsoft.com/office/drawing/2014/main" id="{A88F2A56-B31C-4805-AEE4-D896B714E010}"/>
                    </a:ext>
                  </a:extLst>
                </p:cNvPr>
                <p:cNvPicPr/>
                <p:nvPr/>
              </p:nvPicPr>
              <p:blipFill>
                <a:blip r:embed="rId143"/>
                <a:stretch>
                  <a:fillRect/>
                </a:stretch>
              </p:blipFill>
              <p:spPr>
                <a:xfrm>
                  <a:off x="10873107" y="2907240"/>
                  <a:ext cx="90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6F57F555-A529-4F77-9F0A-71196B226C49}"/>
                    </a:ext>
                  </a:extLst>
                </p14:cNvPr>
                <p14:cNvContentPartPr/>
                <p14:nvPr/>
              </p14:nvContentPartPr>
              <p14:xfrm>
                <a:off x="10937547" y="2881680"/>
                <a:ext cx="309960" cy="52200"/>
              </p14:xfrm>
            </p:contentPart>
          </mc:Choice>
          <mc:Fallback>
            <p:pic>
              <p:nvPicPr>
                <p:cNvPr id="85" name="Freihand 84">
                  <a:extLst>
                    <a:ext uri="{FF2B5EF4-FFF2-40B4-BE49-F238E27FC236}">
                      <a16:creationId xmlns:a16="http://schemas.microsoft.com/office/drawing/2014/main" id="{6F57F555-A529-4F77-9F0A-71196B226C49}"/>
                    </a:ext>
                  </a:extLst>
                </p:cNvPr>
                <p:cNvPicPr/>
                <p:nvPr/>
              </p:nvPicPr>
              <p:blipFill>
                <a:blip r:embed="rId145"/>
                <a:stretch>
                  <a:fillRect/>
                </a:stretch>
              </p:blipFill>
              <p:spPr>
                <a:xfrm>
                  <a:off x="10933227" y="2877360"/>
                  <a:ext cx="318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1EBE95CC-AF51-4A26-A901-D41EB8DC3D51}"/>
                    </a:ext>
                  </a:extLst>
                </p14:cNvPr>
                <p14:cNvContentPartPr/>
                <p14:nvPr/>
              </p14:nvContentPartPr>
              <p14:xfrm>
                <a:off x="11275587" y="2860440"/>
                <a:ext cx="171000" cy="51120"/>
              </p14:xfrm>
            </p:contentPart>
          </mc:Choice>
          <mc:Fallback>
            <p:pic>
              <p:nvPicPr>
                <p:cNvPr id="86" name="Freihand 85">
                  <a:extLst>
                    <a:ext uri="{FF2B5EF4-FFF2-40B4-BE49-F238E27FC236}">
                      <a16:creationId xmlns:a16="http://schemas.microsoft.com/office/drawing/2014/main" id="{1EBE95CC-AF51-4A26-A901-D41EB8DC3D51}"/>
                    </a:ext>
                  </a:extLst>
                </p:cNvPr>
                <p:cNvPicPr/>
                <p:nvPr/>
              </p:nvPicPr>
              <p:blipFill>
                <a:blip r:embed="rId147"/>
                <a:stretch>
                  <a:fillRect/>
                </a:stretch>
              </p:blipFill>
              <p:spPr>
                <a:xfrm>
                  <a:off x="11271267" y="2856120"/>
                  <a:ext cx="179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504F9603-8DA5-4B2D-ACC9-ADD7B54ECE95}"/>
                    </a:ext>
                  </a:extLst>
                </p14:cNvPr>
                <p14:cNvContentPartPr/>
                <p14:nvPr/>
              </p14:nvContentPartPr>
              <p14:xfrm>
                <a:off x="11466387" y="2827680"/>
                <a:ext cx="236160" cy="78480"/>
              </p14:xfrm>
            </p:contentPart>
          </mc:Choice>
          <mc:Fallback>
            <p:pic>
              <p:nvPicPr>
                <p:cNvPr id="87" name="Freihand 86">
                  <a:extLst>
                    <a:ext uri="{FF2B5EF4-FFF2-40B4-BE49-F238E27FC236}">
                      <a16:creationId xmlns:a16="http://schemas.microsoft.com/office/drawing/2014/main" id="{504F9603-8DA5-4B2D-ACC9-ADD7B54ECE95}"/>
                    </a:ext>
                  </a:extLst>
                </p:cNvPr>
                <p:cNvPicPr/>
                <p:nvPr/>
              </p:nvPicPr>
              <p:blipFill>
                <a:blip r:embed="rId149"/>
                <a:stretch>
                  <a:fillRect/>
                </a:stretch>
              </p:blipFill>
              <p:spPr>
                <a:xfrm>
                  <a:off x="11462067" y="2823360"/>
                  <a:ext cx="244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4EF245D6-0224-4B21-950F-AB0A8C4AC433}"/>
                    </a:ext>
                  </a:extLst>
                </p14:cNvPr>
                <p14:cNvContentPartPr/>
                <p14:nvPr/>
              </p14:nvContentPartPr>
              <p14:xfrm>
                <a:off x="11742507" y="2692680"/>
                <a:ext cx="84600" cy="220680"/>
              </p14:xfrm>
            </p:contentPart>
          </mc:Choice>
          <mc:Fallback>
            <p:pic>
              <p:nvPicPr>
                <p:cNvPr id="88" name="Freihand 87">
                  <a:extLst>
                    <a:ext uri="{FF2B5EF4-FFF2-40B4-BE49-F238E27FC236}">
                      <a16:creationId xmlns:a16="http://schemas.microsoft.com/office/drawing/2014/main" id="{4EF245D6-0224-4B21-950F-AB0A8C4AC433}"/>
                    </a:ext>
                  </a:extLst>
                </p:cNvPr>
                <p:cNvPicPr/>
                <p:nvPr/>
              </p:nvPicPr>
              <p:blipFill>
                <a:blip r:embed="rId151"/>
                <a:stretch>
                  <a:fillRect/>
                </a:stretch>
              </p:blipFill>
              <p:spPr>
                <a:xfrm>
                  <a:off x="11738187" y="2688360"/>
                  <a:ext cx="93240" cy="22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D6C94E8D-242C-4932-AF34-0234AE671331}"/>
                  </a:ext>
                </a:extLst>
              </p14:cNvPr>
              <p14:cNvContentPartPr/>
              <p14:nvPr/>
            </p14:nvContentPartPr>
            <p14:xfrm>
              <a:off x="1361907" y="4037280"/>
              <a:ext cx="2460960" cy="129960"/>
            </p14:xfrm>
          </p:contentPart>
        </mc:Choice>
        <mc:Fallback>
          <p:pic>
            <p:nvPicPr>
              <p:cNvPr id="90" name="Freihand 89">
                <a:extLst>
                  <a:ext uri="{FF2B5EF4-FFF2-40B4-BE49-F238E27FC236}">
                    <a16:creationId xmlns:a16="http://schemas.microsoft.com/office/drawing/2014/main" id="{D6C94E8D-242C-4932-AF34-0234AE671331}"/>
                  </a:ext>
                </a:extLst>
              </p:cNvPr>
              <p:cNvPicPr/>
              <p:nvPr/>
            </p:nvPicPr>
            <p:blipFill>
              <a:blip r:embed="rId153"/>
              <a:stretch>
                <a:fillRect/>
              </a:stretch>
            </p:blipFill>
            <p:spPr>
              <a:xfrm>
                <a:off x="1357587" y="4032960"/>
                <a:ext cx="2469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42C8A594-CE38-45B5-B74E-6046B29A7FB3}"/>
                  </a:ext>
                </a:extLst>
              </p14:cNvPr>
              <p14:cNvContentPartPr/>
              <p14:nvPr/>
            </p14:nvContentPartPr>
            <p14:xfrm>
              <a:off x="1166067" y="4476120"/>
              <a:ext cx="2309760" cy="21960"/>
            </p14:xfrm>
          </p:contentPart>
        </mc:Choice>
        <mc:Fallback>
          <p:pic>
            <p:nvPicPr>
              <p:cNvPr id="91" name="Freihand 90">
                <a:extLst>
                  <a:ext uri="{FF2B5EF4-FFF2-40B4-BE49-F238E27FC236}">
                    <a16:creationId xmlns:a16="http://schemas.microsoft.com/office/drawing/2014/main" id="{42C8A594-CE38-45B5-B74E-6046B29A7FB3}"/>
                  </a:ext>
                </a:extLst>
              </p:cNvPr>
              <p:cNvPicPr/>
              <p:nvPr/>
            </p:nvPicPr>
            <p:blipFill>
              <a:blip r:embed="rId155"/>
              <a:stretch>
                <a:fillRect/>
              </a:stretch>
            </p:blipFill>
            <p:spPr>
              <a:xfrm>
                <a:off x="1161747" y="4471800"/>
                <a:ext cx="2318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2D0A92CE-52F1-4106-A3D5-A2EBE2D208B8}"/>
                  </a:ext>
                </a:extLst>
              </p14:cNvPr>
              <p14:cNvContentPartPr/>
              <p14:nvPr/>
            </p14:nvContentPartPr>
            <p14:xfrm>
              <a:off x="4352787" y="4495200"/>
              <a:ext cx="4049640" cy="85320"/>
            </p14:xfrm>
          </p:contentPart>
        </mc:Choice>
        <mc:Fallback>
          <p:pic>
            <p:nvPicPr>
              <p:cNvPr id="92" name="Freihand 91">
                <a:extLst>
                  <a:ext uri="{FF2B5EF4-FFF2-40B4-BE49-F238E27FC236}">
                    <a16:creationId xmlns:a16="http://schemas.microsoft.com/office/drawing/2014/main" id="{2D0A92CE-52F1-4106-A3D5-A2EBE2D208B8}"/>
                  </a:ext>
                </a:extLst>
              </p:cNvPr>
              <p:cNvPicPr/>
              <p:nvPr/>
            </p:nvPicPr>
            <p:blipFill>
              <a:blip r:embed="rId157"/>
              <a:stretch>
                <a:fillRect/>
              </a:stretch>
            </p:blipFill>
            <p:spPr>
              <a:xfrm>
                <a:off x="4348467" y="4490880"/>
                <a:ext cx="4058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D622A909-3EB6-4583-AD4C-466F79B9EC09}"/>
                  </a:ext>
                </a:extLst>
              </p14:cNvPr>
              <p14:cNvContentPartPr/>
              <p14:nvPr/>
            </p14:nvContentPartPr>
            <p14:xfrm>
              <a:off x="3422907" y="5304840"/>
              <a:ext cx="2057040" cy="63720"/>
            </p14:xfrm>
          </p:contentPart>
        </mc:Choice>
        <mc:Fallback>
          <p:pic>
            <p:nvPicPr>
              <p:cNvPr id="93" name="Freihand 92">
                <a:extLst>
                  <a:ext uri="{FF2B5EF4-FFF2-40B4-BE49-F238E27FC236}">
                    <a16:creationId xmlns:a16="http://schemas.microsoft.com/office/drawing/2014/main" id="{D622A909-3EB6-4583-AD4C-466F79B9EC09}"/>
                  </a:ext>
                </a:extLst>
              </p:cNvPr>
              <p:cNvPicPr/>
              <p:nvPr/>
            </p:nvPicPr>
            <p:blipFill>
              <a:blip r:embed="rId159"/>
              <a:stretch>
                <a:fillRect/>
              </a:stretch>
            </p:blipFill>
            <p:spPr>
              <a:xfrm>
                <a:off x="3418587" y="5300520"/>
                <a:ext cx="2065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0CD024DD-56F0-469F-B331-B6FB3D9CF16E}"/>
                  </a:ext>
                </a:extLst>
              </p14:cNvPr>
              <p14:cNvContentPartPr/>
              <p14:nvPr/>
            </p14:nvContentPartPr>
            <p14:xfrm>
              <a:off x="6080067" y="4772040"/>
              <a:ext cx="341640" cy="267840"/>
            </p14:xfrm>
          </p:contentPart>
        </mc:Choice>
        <mc:Fallback>
          <p:pic>
            <p:nvPicPr>
              <p:cNvPr id="94" name="Freihand 93">
                <a:extLst>
                  <a:ext uri="{FF2B5EF4-FFF2-40B4-BE49-F238E27FC236}">
                    <a16:creationId xmlns:a16="http://schemas.microsoft.com/office/drawing/2014/main" id="{0CD024DD-56F0-469F-B331-B6FB3D9CF16E}"/>
                  </a:ext>
                </a:extLst>
              </p:cNvPr>
              <p:cNvPicPr/>
              <p:nvPr/>
            </p:nvPicPr>
            <p:blipFill>
              <a:blip r:embed="rId161"/>
              <a:stretch>
                <a:fillRect/>
              </a:stretch>
            </p:blipFill>
            <p:spPr>
              <a:xfrm>
                <a:off x="6075747" y="4767720"/>
                <a:ext cx="3502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461F06D0-D372-4E0B-8B5A-B174C371D011}"/>
                  </a:ext>
                </a:extLst>
              </p14:cNvPr>
              <p14:cNvContentPartPr/>
              <p14:nvPr/>
            </p14:nvContentPartPr>
            <p14:xfrm>
              <a:off x="6377067" y="4812720"/>
              <a:ext cx="297360" cy="202680"/>
            </p14:xfrm>
          </p:contentPart>
        </mc:Choice>
        <mc:Fallback>
          <p:pic>
            <p:nvPicPr>
              <p:cNvPr id="108" name="Freihand 107">
                <a:extLst>
                  <a:ext uri="{FF2B5EF4-FFF2-40B4-BE49-F238E27FC236}">
                    <a16:creationId xmlns:a16="http://schemas.microsoft.com/office/drawing/2014/main" id="{461F06D0-D372-4E0B-8B5A-B174C371D011}"/>
                  </a:ext>
                </a:extLst>
              </p:cNvPr>
              <p:cNvPicPr/>
              <p:nvPr/>
            </p:nvPicPr>
            <p:blipFill>
              <a:blip r:embed="rId163"/>
              <a:stretch>
                <a:fillRect/>
              </a:stretch>
            </p:blipFill>
            <p:spPr>
              <a:xfrm>
                <a:off x="6372747" y="4808400"/>
                <a:ext cx="306000" cy="211320"/>
              </a:xfrm>
              <a:prstGeom prst="rect">
                <a:avLst/>
              </a:prstGeom>
            </p:spPr>
          </p:pic>
        </mc:Fallback>
      </mc:AlternateContent>
      <p:grpSp>
        <p:nvGrpSpPr>
          <p:cNvPr id="195" name="Gruppieren 194">
            <a:extLst>
              <a:ext uri="{FF2B5EF4-FFF2-40B4-BE49-F238E27FC236}">
                <a16:creationId xmlns:a16="http://schemas.microsoft.com/office/drawing/2014/main" id="{294CDFD3-16C4-43C0-88E2-AB41AE407195}"/>
              </a:ext>
            </a:extLst>
          </p:cNvPr>
          <p:cNvGrpSpPr/>
          <p:nvPr/>
        </p:nvGrpSpPr>
        <p:grpSpPr>
          <a:xfrm>
            <a:off x="264987" y="5206200"/>
            <a:ext cx="7879320" cy="1160640"/>
            <a:chOff x="264987" y="5206200"/>
            <a:chExt cx="7879320" cy="1160640"/>
          </a:xfrm>
        </p:grpSpPr>
        <mc:AlternateContent xmlns:mc="http://schemas.openxmlformats.org/markup-compatibility/2006">
          <mc:Choice xmlns:p14="http://schemas.microsoft.com/office/powerpoint/2010/main" Requires="p14">
            <p:contentPart p14:bwMode="auto" r:id="rId164">
              <p14:nvContentPartPr>
                <p14:cNvPr id="95" name="Freihand 94">
                  <a:extLst>
                    <a:ext uri="{FF2B5EF4-FFF2-40B4-BE49-F238E27FC236}">
                      <a16:creationId xmlns:a16="http://schemas.microsoft.com/office/drawing/2014/main" id="{BBA1B00E-884F-437F-A8D2-CCCDD4B0F8AA}"/>
                    </a:ext>
                  </a:extLst>
                </p14:cNvPr>
                <p14:cNvContentPartPr/>
                <p14:nvPr/>
              </p14:nvContentPartPr>
              <p14:xfrm>
                <a:off x="6041187" y="5372520"/>
                <a:ext cx="54720" cy="231840"/>
              </p14:xfrm>
            </p:contentPart>
          </mc:Choice>
          <mc:Fallback>
            <p:pic>
              <p:nvPicPr>
                <p:cNvPr id="95" name="Freihand 94">
                  <a:extLst>
                    <a:ext uri="{FF2B5EF4-FFF2-40B4-BE49-F238E27FC236}">
                      <a16:creationId xmlns:a16="http://schemas.microsoft.com/office/drawing/2014/main" id="{BBA1B00E-884F-437F-A8D2-CCCDD4B0F8AA}"/>
                    </a:ext>
                  </a:extLst>
                </p:cNvPr>
                <p:cNvPicPr/>
                <p:nvPr/>
              </p:nvPicPr>
              <p:blipFill>
                <a:blip r:embed="rId165"/>
                <a:stretch>
                  <a:fillRect/>
                </a:stretch>
              </p:blipFill>
              <p:spPr>
                <a:xfrm>
                  <a:off x="6036867" y="5368200"/>
                  <a:ext cx="633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6" name="Freihand 95">
                  <a:extLst>
                    <a:ext uri="{FF2B5EF4-FFF2-40B4-BE49-F238E27FC236}">
                      <a16:creationId xmlns:a16="http://schemas.microsoft.com/office/drawing/2014/main" id="{8286EB38-EDE3-4480-8DEC-CFA0EFA5D878}"/>
                    </a:ext>
                  </a:extLst>
                </p14:cNvPr>
                <p14:cNvContentPartPr/>
                <p14:nvPr/>
              </p14:nvContentPartPr>
              <p14:xfrm>
                <a:off x="5969187" y="5276040"/>
                <a:ext cx="195480" cy="158040"/>
              </p14:xfrm>
            </p:contentPart>
          </mc:Choice>
          <mc:Fallback>
            <p:pic>
              <p:nvPicPr>
                <p:cNvPr id="96" name="Freihand 95">
                  <a:extLst>
                    <a:ext uri="{FF2B5EF4-FFF2-40B4-BE49-F238E27FC236}">
                      <a16:creationId xmlns:a16="http://schemas.microsoft.com/office/drawing/2014/main" id="{8286EB38-EDE3-4480-8DEC-CFA0EFA5D878}"/>
                    </a:ext>
                  </a:extLst>
                </p:cNvPr>
                <p:cNvPicPr/>
                <p:nvPr/>
              </p:nvPicPr>
              <p:blipFill>
                <a:blip r:embed="rId167"/>
                <a:stretch>
                  <a:fillRect/>
                </a:stretch>
              </p:blipFill>
              <p:spPr>
                <a:xfrm>
                  <a:off x="5964867" y="5271720"/>
                  <a:ext cx="204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8BD09CAC-4C03-4220-8189-6DB79EDCB50D}"/>
                    </a:ext>
                  </a:extLst>
                </p14:cNvPr>
                <p14:cNvContentPartPr/>
                <p14:nvPr/>
              </p14:nvContentPartPr>
              <p14:xfrm>
                <a:off x="6605667" y="5285760"/>
                <a:ext cx="351360" cy="132120"/>
              </p14:xfrm>
            </p:contentPart>
          </mc:Choice>
          <mc:Fallback>
            <p:pic>
              <p:nvPicPr>
                <p:cNvPr id="106" name="Freihand 105">
                  <a:extLst>
                    <a:ext uri="{FF2B5EF4-FFF2-40B4-BE49-F238E27FC236}">
                      <a16:creationId xmlns:a16="http://schemas.microsoft.com/office/drawing/2014/main" id="{8BD09CAC-4C03-4220-8189-6DB79EDCB50D}"/>
                    </a:ext>
                  </a:extLst>
                </p:cNvPr>
                <p:cNvPicPr/>
                <p:nvPr/>
              </p:nvPicPr>
              <p:blipFill>
                <a:blip r:embed="rId169"/>
                <a:stretch>
                  <a:fillRect/>
                </a:stretch>
              </p:blipFill>
              <p:spPr>
                <a:xfrm>
                  <a:off x="6601347" y="5281440"/>
                  <a:ext cx="360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9897A110-78EC-4690-92EC-3C6DAC964147}"/>
                    </a:ext>
                  </a:extLst>
                </p14:cNvPr>
                <p14:cNvContentPartPr/>
                <p14:nvPr/>
              </p14:nvContentPartPr>
              <p14:xfrm>
                <a:off x="6467067" y="5206200"/>
                <a:ext cx="224640" cy="150120"/>
              </p14:xfrm>
            </p:contentPart>
          </mc:Choice>
          <mc:Fallback>
            <p:pic>
              <p:nvPicPr>
                <p:cNvPr id="107" name="Freihand 106">
                  <a:extLst>
                    <a:ext uri="{FF2B5EF4-FFF2-40B4-BE49-F238E27FC236}">
                      <a16:creationId xmlns:a16="http://schemas.microsoft.com/office/drawing/2014/main" id="{9897A110-78EC-4690-92EC-3C6DAC964147}"/>
                    </a:ext>
                  </a:extLst>
                </p:cNvPr>
                <p:cNvPicPr/>
                <p:nvPr/>
              </p:nvPicPr>
              <p:blipFill>
                <a:blip r:embed="rId171"/>
                <a:stretch>
                  <a:fillRect/>
                </a:stretch>
              </p:blipFill>
              <p:spPr>
                <a:xfrm>
                  <a:off x="6462747" y="5201880"/>
                  <a:ext cx="233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D5FCBAD7-4F2E-43AE-81BE-194AEC33D3B8}"/>
                    </a:ext>
                  </a:extLst>
                </p14:cNvPr>
                <p14:cNvContentPartPr/>
                <p14:nvPr/>
              </p14:nvContentPartPr>
              <p14:xfrm>
                <a:off x="7022187" y="5426160"/>
                <a:ext cx="114480" cy="186120"/>
              </p14:xfrm>
            </p:contentPart>
          </mc:Choice>
          <mc:Fallback>
            <p:pic>
              <p:nvPicPr>
                <p:cNvPr id="112" name="Freihand 111">
                  <a:extLst>
                    <a:ext uri="{FF2B5EF4-FFF2-40B4-BE49-F238E27FC236}">
                      <a16:creationId xmlns:a16="http://schemas.microsoft.com/office/drawing/2014/main" id="{D5FCBAD7-4F2E-43AE-81BE-194AEC33D3B8}"/>
                    </a:ext>
                  </a:extLst>
                </p:cNvPr>
                <p:cNvPicPr/>
                <p:nvPr/>
              </p:nvPicPr>
              <p:blipFill>
                <a:blip r:embed="rId173"/>
                <a:stretch>
                  <a:fillRect/>
                </a:stretch>
              </p:blipFill>
              <p:spPr>
                <a:xfrm>
                  <a:off x="7017867" y="5421840"/>
                  <a:ext cx="123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48B37B2F-4CD6-4319-BB69-DAEBC33D7064}"/>
                    </a:ext>
                  </a:extLst>
                </p14:cNvPr>
                <p14:cNvContentPartPr/>
                <p14:nvPr/>
              </p14:nvContentPartPr>
              <p14:xfrm>
                <a:off x="7036587" y="5501400"/>
                <a:ext cx="96120" cy="12960"/>
              </p14:xfrm>
            </p:contentPart>
          </mc:Choice>
          <mc:Fallback>
            <p:pic>
              <p:nvPicPr>
                <p:cNvPr id="113" name="Freihand 112">
                  <a:extLst>
                    <a:ext uri="{FF2B5EF4-FFF2-40B4-BE49-F238E27FC236}">
                      <a16:creationId xmlns:a16="http://schemas.microsoft.com/office/drawing/2014/main" id="{48B37B2F-4CD6-4319-BB69-DAEBC33D7064}"/>
                    </a:ext>
                  </a:extLst>
                </p:cNvPr>
                <p:cNvPicPr/>
                <p:nvPr/>
              </p:nvPicPr>
              <p:blipFill>
                <a:blip r:embed="rId175"/>
                <a:stretch>
                  <a:fillRect/>
                </a:stretch>
              </p:blipFill>
              <p:spPr>
                <a:xfrm>
                  <a:off x="7032267" y="5497080"/>
                  <a:ext cx="104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0409BD3D-25AB-44E7-B6D1-73AECF0B000B}"/>
                    </a:ext>
                  </a:extLst>
                </p14:cNvPr>
                <p14:cNvContentPartPr/>
                <p14:nvPr/>
              </p14:nvContentPartPr>
              <p14:xfrm>
                <a:off x="7166187" y="5514720"/>
                <a:ext cx="160200" cy="52200"/>
              </p14:xfrm>
            </p:contentPart>
          </mc:Choice>
          <mc:Fallback>
            <p:pic>
              <p:nvPicPr>
                <p:cNvPr id="114" name="Freihand 113">
                  <a:extLst>
                    <a:ext uri="{FF2B5EF4-FFF2-40B4-BE49-F238E27FC236}">
                      <a16:creationId xmlns:a16="http://schemas.microsoft.com/office/drawing/2014/main" id="{0409BD3D-25AB-44E7-B6D1-73AECF0B000B}"/>
                    </a:ext>
                  </a:extLst>
                </p:cNvPr>
                <p:cNvPicPr/>
                <p:nvPr/>
              </p:nvPicPr>
              <p:blipFill>
                <a:blip r:embed="rId177"/>
                <a:stretch>
                  <a:fillRect/>
                </a:stretch>
              </p:blipFill>
              <p:spPr>
                <a:xfrm>
                  <a:off x="7161867" y="5510400"/>
                  <a:ext cx="168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Freihand 114">
                  <a:extLst>
                    <a:ext uri="{FF2B5EF4-FFF2-40B4-BE49-F238E27FC236}">
                      <a16:creationId xmlns:a16="http://schemas.microsoft.com/office/drawing/2014/main" id="{32ACCA65-24D3-4468-8EB6-52C1D71054F4}"/>
                    </a:ext>
                  </a:extLst>
                </p14:cNvPr>
                <p14:cNvContentPartPr/>
                <p14:nvPr/>
              </p14:nvContentPartPr>
              <p14:xfrm>
                <a:off x="7322067" y="5430480"/>
                <a:ext cx="142200" cy="160920"/>
              </p14:xfrm>
            </p:contentPart>
          </mc:Choice>
          <mc:Fallback>
            <p:pic>
              <p:nvPicPr>
                <p:cNvPr id="115" name="Freihand 114">
                  <a:extLst>
                    <a:ext uri="{FF2B5EF4-FFF2-40B4-BE49-F238E27FC236}">
                      <a16:creationId xmlns:a16="http://schemas.microsoft.com/office/drawing/2014/main" id="{32ACCA65-24D3-4468-8EB6-52C1D71054F4}"/>
                    </a:ext>
                  </a:extLst>
                </p:cNvPr>
                <p:cNvPicPr/>
                <p:nvPr/>
              </p:nvPicPr>
              <p:blipFill>
                <a:blip r:embed="rId179"/>
                <a:stretch>
                  <a:fillRect/>
                </a:stretch>
              </p:blipFill>
              <p:spPr>
                <a:xfrm>
                  <a:off x="7317747" y="5426160"/>
                  <a:ext cx="150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7" name="Freihand 116">
                  <a:extLst>
                    <a:ext uri="{FF2B5EF4-FFF2-40B4-BE49-F238E27FC236}">
                      <a16:creationId xmlns:a16="http://schemas.microsoft.com/office/drawing/2014/main" id="{D95B92E3-897E-485C-8467-2A40A0799711}"/>
                    </a:ext>
                  </a:extLst>
                </p14:cNvPr>
                <p14:cNvContentPartPr/>
                <p14:nvPr/>
              </p14:nvContentPartPr>
              <p14:xfrm>
                <a:off x="7489827" y="5496720"/>
                <a:ext cx="114480" cy="87840"/>
              </p14:xfrm>
            </p:contentPart>
          </mc:Choice>
          <mc:Fallback>
            <p:pic>
              <p:nvPicPr>
                <p:cNvPr id="117" name="Freihand 116">
                  <a:extLst>
                    <a:ext uri="{FF2B5EF4-FFF2-40B4-BE49-F238E27FC236}">
                      <a16:creationId xmlns:a16="http://schemas.microsoft.com/office/drawing/2014/main" id="{D95B92E3-897E-485C-8467-2A40A0799711}"/>
                    </a:ext>
                  </a:extLst>
                </p:cNvPr>
                <p:cNvPicPr/>
                <p:nvPr/>
              </p:nvPicPr>
              <p:blipFill>
                <a:blip r:embed="rId181"/>
                <a:stretch>
                  <a:fillRect/>
                </a:stretch>
              </p:blipFill>
              <p:spPr>
                <a:xfrm>
                  <a:off x="7485507" y="5492400"/>
                  <a:ext cx="123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Freihand 117">
                  <a:extLst>
                    <a:ext uri="{FF2B5EF4-FFF2-40B4-BE49-F238E27FC236}">
                      <a16:creationId xmlns:a16="http://schemas.microsoft.com/office/drawing/2014/main" id="{A3CA142F-CC8A-47E9-ADAA-0DB64BA1D0A1}"/>
                    </a:ext>
                  </a:extLst>
                </p14:cNvPr>
                <p14:cNvContentPartPr/>
                <p14:nvPr/>
              </p14:nvContentPartPr>
              <p14:xfrm>
                <a:off x="7603227" y="5498520"/>
                <a:ext cx="129240" cy="78840"/>
              </p14:xfrm>
            </p:contentPart>
          </mc:Choice>
          <mc:Fallback>
            <p:pic>
              <p:nvPicPr>
                <p:cNvPr id="118" name="Freihand 117">
                  <a:extLst>
                    <a:ext uri="{FF2B5EF4-FFF2-40B4-BE49-F238E27FC236}">
                      <a16:creationId xmlns:a16="http://schemas.microsoft.com/office/drawing/2014/main" id="{A3CA142F-CC8A-47E9-ADAA-0DB64BA1D0A1}"/>
                    </a:ext>
                  </a:extLst>
                </p:cNvPr>
                <p:cNvPicPr/>
                <p:nvPr/>
              </p:nvPicPr>
              <p:blipFill>
                <a:blip r:embed="rId183"/>
                <a:stretch>
                  <a:fillRect/>
                </a:stretch>
              </p:blipFill>
              <p:spPr>
                <a:xfrm>
                  <a:off x="7598907" y="5494200"/>
                  <a:ext cx="137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9" name="Freihand 118">
                  <a:extLst>
                    <a:ext uri="{FF2B5EF4-FFF2-40B4-BE49-F238E27FC236}">
                      <a16:creationId xmlns:a16="http://schemas.microsoft.com/office/drawing/2014/main" id="{0F06B044-CC10-441E-8731-8472133329CC}"/>
                    </a:ext>
                  </a:extLst>
                </p14:cNvPr>
                <p14:cNvContentPartPr/>
                <p14:nvPr/>
              </p14:nvContentPartPr>
              <p14:xfrm>
                <a:off x="7755147" y="5370720"/>
                <a:ext cx="195120" cy="212400"/>
              </p14:xfrm>
            </p:contentPart>
          </mc:Choice>
          <mc:Fallback>
            <p:pic>
              <p:nvPicPr>
                <p:cNvPr id="119" name="Freihand 118">
                  <a:extLst>
                    <a:ext uri="{FF2B5EF4-FFF2-40B4-BE49-F238E27FC236}">
                      <a16:creationId xmlns:a16="http://schemas.microsoft.com/office/drawing/2014/main" id="{0F06B044-CC10-441E-8731-8472133329CC}"/>
                    </a:ext>
                  </a:extLst>
                </p:cNvPr>
                <p:cNvPicPr/>
                <p:nvPr/>
              </p:nvPicPr>
              <p:blipFill>
                <a:blip r:embed="rId185"/>
                <a:stretch>
                  <a:fillRect/>
                </a:stretch>
              </p:blipFill>
              <p:spPr>
                <a:xfrm>
                  <a:off x="7750827" y="5366400"/>
                  <a:ext cx="203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EC3A751D-EC92-4DDD-B8A8-ED3959BEC69A}"/>
                    </a:ext>
                  </a:extLst>
                </p14:cNvPr>
                <p14:cNvContentPartPr/>
                <p14:nvPr/>
              </p14:nvContentPartPr>
              <p14:xfrm>
                <a:off x="7708347" y="5417520"/>
                <a:ext cx="183600" cy="26280"/>
              </p14:xfrm>
            </p:contentPart>
          </mc:Choice>
          <mc:Fallback>
            <p:pic>
              <p:nvPicPr>
                <p:cNvPr id="120" name="Freihand 119">
                  <a:extLst>
                    <a:ext uri="{FF2B5EF4-FFF2-40B4-BE49-F238E27FC236}">
                      <a16:creationId xmlns:a16="http://schemas.microsoft.com/office/drawing/2014/main" id="{EC3A751D-EC92-4DDD-B8A8-ED3959BEC69A}"/>
                    </a:ext>
                  </a:extLst>
                </p:cNvPr>
                <p:cNvPicPr/>
                <p:nvPr/>
              </p:nvPicPr>
              <p:blipFill>
                <a:blip r:embed="rId187"/>
                <a:stretch>
                  <a:fillRect/>
                </a:stretch>
              </p:blipFill>
              <p:spPr>
                <a:xfrm>
                  <a:off x="7704027" y="5413200"/>
                  <a:ext cx="192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7" name="Freihand 96">
                  <a:extLst>
                    <a:ext uri="{FF2B5EF4-FFF2-40B4-BE49-F238E27FC236}">
                      <a16:creationId xmlns:a16="http://schemas.microsoft.com/office/drawing/2014/main" id="{38339E44-0251-4AD4-928F-83DAEFE74FC5}"/>
                    </a:ext>
                  </a:extLst>
                </p14:cNvPr>
                <p14:cNvContentPartPr/>
                <p14:nvPr/>
              </p14:nvContentPartPr>
              <p14:xfrm>
                <a:off x="5629347" y="5755200"/>
                <a:ext cx="24120" cy="137520"/>
              </p14:xfrm>
            </p:contentPart>
          </mc:Choice>
          <mc:Fallback>
            <p:pic>
              <p:nvPicPr>
                <p:cNvPr id="97" name="Freihand 96">
                  <a:extLst>
                    <a:ext uri="{FF2B5EF4-FFF2-40B4-BE49-F238E27FC236}">
                      <a16:creationId xmlns:a16="http://schemas.microsoft.com/office/drawing/2014/main" id="{38339E44-0251-4AD4-928F-83DAEFE74FC5}"/>
                    </a:ext>
                  </a:extLst>
                </p:cNvPr>
                <p:cNvPicPr/>
                <p:nvPr/>
              </p:nvPicPr>
              <p:blipFill>
                <a:blip r:embed="rId189"/>
                <a:stretch>
                  <a:fillRect/>
                </a:stretch>
              </p:blipFill>
              <p:spPr>
                <a:xfrm>
                  <a:off x="5625027" y="5750880"/>
                  <a:ext cx="32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8" name="Freihand 97">
                  <a:extLst>
                    <a:ext uri="{FF2B5EF4-FFF2-40B4-BE49-F238E27FC236}">
                      <a16:creationId xmlns:a16="http://schemas.microsoft.com/office/drawing/2014/main" id="{E3F229A0-97BF-49BC-B8AA-608F85C8CC3F}"/>
                    </a:ext>
                  </a:extLst>
                </p14:cNvPr>
                <p14:cNvContentPartPr/>
                <p14:nvPr/>
              </p14:nvContentPartPr>
              <p14:xfrm>
                <a:off x="5652027" y="5747280"/>
                <a:ext cx="104040" cy="9360"/>
              </p14:xfrm>
            </p:contentPart>
          </mc:Choice>
          <mc:Fallback>
            <p:pic>
              <p:nvPicPr>
                <p:cNvPr id="98" name="Freihand 97">
                  <a:extLst>
                    <a:ext uri="{FF2B5EF4-FFF2-40B4-BE49-F238E27FC236}">
                      <a16:creationId xmlns:a16="http://schemas.microsoft.com/office/drawing/2014/main" id="{E3F229A0-97BF-49BC-B8AA-608F85C8CC3F}"/>
                    </a:ext>
                  </a:extLst>
                </p:cNvPr>
                <p:cNvPicPr/>
                <p:nvPr/>
              </p:nvPicPr>
              <p:blipFill>
                <a:blip r:embed="rId191"/>
                <a:stretch>
                  <a:fillRect/>
                </a:stretch>
              </p:blipFill>
              <p:spPr>
                <a:xfrm>
                  <a:off x="5647707" y="5742960"/>
                  <a:ext cx="112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9" name="Freihand 98">
                  <a:extLst>
                    <a:ext uri="{FF2B5EF4-FFF2-40B4-BE49-F238E27FC236}">
                      <a16:creationId xmlns:a16="http://schemas.microsoft.com/office/drawing/2014/main" id="{9AB9DA38-A74C-4AF6-848B-392972309FD3}"/>
                    </a:ext>
                  </a:extLst>
                </p14:cNvPr>
                <p14:cNvContentPartPr/>
                <p14:nvPr/>
              </p14:nvContentPartPr>
              <p14:xfrm>
                <a:off x="5653107" y="5815320"/>
                <a:ext cx="74880" cy="87840"/>
              </p14:xfrm>
            </p:contentPart>
          </mc:Choice>
          <mc:Fallback>
            <p:pic>
              <p:nvPicPr>
                <p:cNvPr id="99" name="Freihand 98">
                  <a:extLst>
                    <a:ext uri="{FF2B5EF4-FFF2-40B4-BE49-F238E27FC236}">
                      <a16:creationId xmlns:a16="http://schemas.microsoft.com/office/drawing/2014/main" id="{9AB9DA38-A74C-4AF6-848B-392972309FD3}"/>
                    </a:ext>
                  </a:extLst>
                </p:cNvPr>
                <p:cNvPicPr/>
                <p:nvPr/>
              </p:nvPicPr>
              <p:blipFill>
                <a:blip r:embed="rId193"/>
                <a:stretch>
                  <a:fillRect/>
                </a:stretch>
              </p:blipFill>
              <p:spPr>
                <a:xfrm>
                  <a:off x="5648787" y="5811000"/>
                  <a:ext cx="83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0" name="Freihand 99">
                  <a:extLst>
                    <a:ext uri="{FF2B5EF4-FFF2-40B4-BE49-F238E27FC236}">
                      <a16:creationId xmlns:a16="http://schemas.microsoft.com/office/drawing/2014/main" id="{52F38F85-0568-4F01-BD96-D5CB27047474}"/>
                    </a:ext>
                  </a:extLst>
                </p14:cNvPr>
                <p14:cNvContentPartPr/>
                <p14:nvPr/>
              </p14:nvContentPartPr>
              <p14:xfrm>
                <a:off x="5744187" y="5850960"/>
                <a:ext cx="144000" cy="43200"/>
              </p14:xfrm>
            </p:contentPart>
          </mc:Choice>
          <mc:Fallback>
            <p:pic>
              <p:nvPicPr>
                <p:cNvPr id="100" name="Freihand 99">
                  <a:extLst>
                    <a:ext uri="{FF2B5EF4-FFF2-40B4-BE49-F238E27FC236}">
                      <a16:creationId xmlns:a16="http://schemas.microsoft.com/office/drawing/2014/main" id="{52F38F85-0568-4F01-BD96-D5CB27047474}"/>
                    </a:ext>
                  </a:extLst>
                </p:cNvPr>
                <p:cNvPicPr/>
                <p:nvPr/>
              </p:nvPicPr>
              <p:blipFill>
                <a:blip r:embed="rId195"/>
                <a:stretch>
                  <a:fillRect/>
                </a:stretch>
              </p:blipFill>
              <p:spPr>
                <a:xfrm>
                  <a:off x="5739867" y="5846640"/>
                  <a:ext cx="152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1" name="Freihand 100">
                  <a:extLst>
                    <a:ext uri="{FF2B5EF4-FFF2-40B4-BE49-F238E27FC236}">
                      <a16:creationId xmlns:a16="http://schemas.microsoft.com/office/drawing/2014/main" id="{CCBD5E7B-B322-482B-978B-84994B3904C7}"/>
                    </a:ext>
                  </a:extLst>
                </p14:cNvPr>
                <p14:cNvContentPartPr/>
                <p14:nvPr/>
              </p14:nvContentPartPr>
              <p14:xfrm>
                <a:off x="5889267" y="5743680"/>
                <a:ext cx="182880" cy="157320"/>
              </p14:xfrm>
            </p:contentPart>
          </mc:Choice>
          <mc:Fallback>
            <p:pic>
              <p:nvPicPr>
                <p:cNvPr id="101" name="Freihand 100">
                  <a:extLst>
                    <a:ext uri="{FF2B5EF4-FFF2-40B4-BE49-F238E27FC236}">
                      <a16:creationId xmlns:a16="http://schemas.microsoft.com/office/drawing/2014/main" id="{CCBD5E7B-B322-482B-978B-84994B3904C7}"/>
                    </a:ext>
                  </a:extLst>
                </p:cNvPr>
                <p:cNvPicPr/>
                <p:nvPr/>
              </p:nvPicPr>
              <p:blipFill>
                <a:blip r:embed="rId197"/>
                <a:stretch>
                  <a:fillRect/>
                </a:stretch>
              </p:blipFill>
              <p:spPr>
                <a:xfrm>
                  <a:off x="5884947" y="5739360"/>
                  <a:ext cx="191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2" name="Freihand 101">
                  <a:extLst>
                    <a:ext uri="{FF2B5EF4-FFF2-40B4-BE49-F238E27FC236}">
                      <a16:creationId xmlns:a16="http://schemas.microsoft.com/office/drawing/2014/main" id="{4F2FE48E-F0E6-42EB-9A2B-89228C2C12B0}"/>
                    </a:ext>
                  </a:extLst>
                </p14:cNvPr>
                <p14:cNvContentPartPr/>
                <p14:nvPr/>
              </p14:nvContentPartPr>
              <p14:xfrm>
                <a:off x="6009507" y="5867160"/>
                <a:ext cx="21240" cy="40320"/>
              </p14:xfrm>
            </p:contentPart>
          </mc:Choice>
          <mc:Fallback>
            <p:pic>
              <p:nvPicPr>
                <p:cNvPr id="102" name="Freihand 101">
                  <a:extLst>
                    <a:ext uri="{FF2B5EF4-FFF2-40B4-BE49-F238E27FC236}">
                      <a16:creationId xmlns:a16="http://schemas.microsoft.com/office/drawing/2014/main" id="{4F2FE48E-F0E6-42EB-9A2B-89228C2C12B0}"/>
                    </a:ext>
                  </a:extLst>
                </p:cNvPr>
                <p:cNvPicPr/>
                <p:nvPr/>
              </p:nvPicPr>
              <p:blipFill>
                <a:blip r:embed="rId199"/>
                <a:stretch>
                  <a:fillRect/>
                </a:stretch>
              </p:blipFill>
              <p:spPr>
                <a:xfrm>
                  <a:off x="6005187" y="5862840"/>
                  <a:ext cx="29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3" name="Freihand 102">
                  <a:extLst>
                    <a:ext uri="{FF2B5EF4-FFF2-40B4-BE49-F238E27FC236}">
                      <a16:creationId xmlns:a16="http://schemas.microsoft.com/office/drawing/2014/main" id="{11EB23F0-3E0F-40D1-91F3-EFA1A4466FCA}"/>
                    </a:ext>
                  </a:extLst>
                </p14:cNvPr>
                <p14:cNvContentPartPr/>
                <p14:nvPr/>
              </p14:nvContentPartPr>
              <p14:xfrm>
                <a:off x="6080787" y="5842320"/>
                <a:ext cx="287280" cy="66240"/>
              </p14:xfrm>
            </p:contentPart>
          </mc:Choice>
          <mc:Fallback>
            <p:pic>
              <p:nvPicPr>
                <p:cNvPr id="103" name="Freihand 102">
                  <a:extLst>
                    <a:ext uri="{FF2B5EF4-FFF2-40B4-BE49-F238E27FC236}">
                      <a16:creationId xmlns:a16="http://schemas.microsoft.com/office/drawing/2014/main" id="{11EB23F0-3E0F-40D1-91F3-EFA1A4466FCA}"/>
                    </a:ext>
                  </a:extLst>
                </p:cNvPr>
                <p:cNvPicPr/>
                <p:nvPr/>
              </p:nvPicPr>
              <p:blipFill>
                <a:blip r:embed="rId201"/>
                <a:stretch>
                  <a:fillRect/>
                </a:stretch>
              </p:blipFill>
              <p:spPr>
                <a:xfrm>
                  <a:off x="6076467" y="5838000"/>
                  <a:ext cx="295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4" name="Freihand 103">
                  <a:extLst>
                    <a:ext uri="{FF2B5EF4-FFF2-40B4-BE49-F238E27FC236}">
                      <a16:creationId xmlns:a16="http://schemas.microsoft.com/office/drawing/2014/main" id="{20DF0450-6F2D-4C67-AAEE-6BF9A05EB95B}"/>
                    </a:ext>
                  </a:extLst>
                </p14:cNvPr>
                <p14:cNvContentPartPr/>
                <p14:nvPr/>
              </p14:nvContentPartPr>
              <p14:xfrm>
                <a:off x="6389307" y="5840880"/>
                <a:ext cx="195120" cy="82080"/>
              </p14:xfrm>
            </p:contentPart>
          </mc:Choice>
          <mc:Fallback>
            <p:pic>
              <p:nvPicPr>
                <p:cNvPr id="104" name="Freihand 103">
                  <a:extLst>
                    <a:ext uri="{FF2B5EF4-FFF2-40B4-BE49-F238E27FC236}">
                      <a16:creationId xmlns:a16="http://schemas.microsoft.com/office/drawing/2014/main" id="{20DF0450-6F2D-4C67-AAEE-6BF9A05EB95B}"/>
                    </a:ext>
                  </a:extLst>
                </p:cNvPr>
                <p:cNvPicPr/>
                <p:nvPr/>
              </p:nvPicPr>
              <p:blipFill>
                <a:blip r:embed="rId203"/>
                <a:stretch>
                  <a:fillRect/>
                </a:stretch>
              </p:blipFill>
              <p:spPr>
                <a:xfrm>
                  <a:off x="6384987" y="5836560"/>
                  <a:ext cx="20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5" name="Freihand 104">
                  <a:extLst>
                    <a:ext uri="{FF2B5EF4-FFF2-40B4-BE49-F238E27FC236}">
                      <a16:creationId xmlns:a16="http://schemas.microsoft.com/office/drawing/2014/main" id="{086C4669-963A-497A-9EFC-70CB2C9EE559}"/>
                    </a:ext>
                  </a:extLst>
                </p14:cNvPr>
                <p14:cNvContentPartPr/>
                <p14:nvPr/>
              </p14:nvContentPartPr>
              <p14:xfrm>
                <a:off x="6644547" y="5833680"/>
                <a:ext cx="126720" cy="102240"/>
              </p14:xfrm>
            </p:contentPart>
          </mc:Choice>
          <mc:Fallback>
            <p:pic>
              <p:nvPicPr>
                <p:cNvPr id="105" name="Freihand 104">
                  <a:extLst>
                    <a:ext uri="{FF2B5EF4-FFF2-40B4-BE49-F238E27FC236}">
                      <a16:creationId xmlns:a16="http://schemas.microsoft.com/office/drawing/2014/main" id="{086C4669-963A-497A-9EFC-70CB2C9EE559}"/>
                    </a:ext>
                  </a:extLst>
                </p:cNvPr>
                <p:cNvPicPr/>
                <p:nvPr/>
              </p:nvPicPr>
              <p:blipFill>
                <a:blip r:embed="rId205"/>
                <a:stretch>
                  <a:fillRect/>
                </a:stretch>
              </p:blipFill>
              <p:spPr>
                <a:xfrm>
                  <a:off x="6640227" y="5829360"/>
                  <a:ext cx="135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D1624E53-3CF1-439B-99A0-A5F4DC26350B}"/>
                    </a:ext>
                  </a:extLst>
                </p14:cNvPr>
                <p14:cNvContentPartPr/>
                <p14:nvPr/>
              </p14:nvContentPartPr>
              <p14:xfrm>
                <a:off x="3119067" y="6279360"/>
                <a:ext cx="279360" cy="10440"/>
              </p14:xfrm>
            </p:contentPart>
          </mc:Choice>
          <mc:Fallback>
            <p:pic>
              <p:nvPicPr>
                <p:cNvPr id="122" name="Freihand 121">
                  <a:extLst>
                    <a:ext uri="{FF2B5EF4-FFF2-40B4-BE49-F238E27FC236}">
                      <a16:creationId xmlns:a16="http://schemas.microsoft.com/office/drawing/2014/main" id="{D1624E53-3CF1-439B-99A0-A5F4DC26350B}"/>
                    </a:ext>
                  </a:extLst>
                </p:cNvPr>
                <p:cNvPicPr/>
                <p:nvPr/>
              </p:nvPicPr>
              <p:blipFill>
                <a:blip r:embed="rId207"/>
                <a:stretch>
                  <a:fillRect/>
                </a:stretch>
              </p:blipFill>
              <p:spPr>
                <a:xfrm>
                  <a:off x="3114747" y="6275040"/>
                  <a:ext cx="288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F7E488AD-86E5-41A0-8887-8FB50610F094}"/>
                    </a:ext>
                  </a:extLst>
                </p14:cNvPr>
                <p14:cNvContentPartPr/>
                <p14:nvPr/>
              </p14:nvContentPartPr>
              <p14:xfrm>
                <a:off x="3359547" y="6181080"/>
                <a:ext cx="237600" cy="178560"/>
              </p14:xfrm>
            </p:contentPart>
          </mc:Choice>
          <mc:Fallback>
            <p:pic>
              <p:nvPicPr>
                <p:cNvPr id="123" name="Freihand 122">
                  <a:extLst>
                    <a:ext uri="{FF2B5EF4-FFF2-40B4-BE49-F238E27FC236}">
                      <a16:creationId xmlns:a16="http://schemas.microsoft.com/office/drawing/2014/main" id="{F7E488AD-86E5-41A0-8887-8FB50610F094}"/>
                    </a:ext>
                  </a:extLst>
                </p:cNvPr>
                <p:cNvPicPr/>
                <p:nvPr/>
              </p:nvPicPr>
              <p:blipFill>
                <a:blip r:embed="rId209"/>
                <a:stretch>
                  <a:fillRect/>
                </a:stretch>
              </p:blipFill>
              <p:spPr>
                <a:xfrm>
                  <a:off x="3355227" y="6176760"/>
                  <a:ext cx="246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C7D28018-2CEF-44EB-8B06-7A3CEDE961FC}"/>
                    </a:ext>
                  </a:extLst>
                </p14:cNvPr>
                <p14:cNvContentPartPr/>
                <p14:nvPr/>
              </p14:nvContentPartPr>
              <p14:xfrm>
                <a:off x="3835827" y="6060120"/>
                <a:ext cx="195480" cy="202680"/>
              </p14:xfrm>
            </p:contentPart>
          </mc:Choice>
          <mc:Fallback>
            <p:pic>
              <p:nvPicPr>
                <p:cNvPr id="125" name="Freihand 124">
                  <a:extLst>
                    <a:ext uri="{FF2B5EF4-FFF2-40B4-BE49-F238E27FC236}">
                      <a16:creationId xmlns:a16="http://schemas.microsoft.com/office/drawing/2014/main" id="{C7D28018-2CEF-44EB-8B06-7A3CEDE961FC}"/>
                    </a:ext>
                  </a:extLst>
                </p:cNvPr>
                <p:cNvPicPr/>
                <p:nvPr/>
              </p:nvPicPr>
              <p:blipFill>
                <a:blip r:embed="rId211"/>
                <a:stretch>
                  <a:fillRect/>
                </a:stretch>
              </p:blipFill>
              <p:spPr>
                <a:xfrm>
                  <a:off x="3831507" y="6055800"/>
                  <a:ext cx="204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7FC3CC2B-CC3C-4010-B9CC-482F866FD4C1}"/>
                    </a:ext>
                  </a:extLst>
                </p14:cNvPr>
                <p14:cNvContentPartPr/>
                <p14:nvPr/>
              </p14:nvContentPartPr>
              <p14:xfrm>
                <a:off x="3951747" y="6183240"/>
                <a:ext cx="41760" cy="97560"/>
              </p14:xfrm>
            </p:contentPart>
          </mc:Choice>
          <mc:Fallback>
            <p:pic>
              <p:nvPicPr>
                <p:cNvPr id="126" name="Freihand 125">
                  <a:extLst>
                    <a:ext uri="{FF2B5EF4-FFF2-40B4-BE49-F238E27FC236}">
                      <a16:creationId xmlns:a16="http://schemas.microsoft.com/office/drawing/2014/main" id="{7FC3CC2B-CC3C-4010-B9CC-482F866FD4C1}"/>
                    </a:ext>
                  </a:extLst>
                </p:cNvPr>
                <p:cNvPicPr/>
                <p:nvPr/>
              </p:nvPicPr>
              <p:blipFill>
                <a:blip r:embed="rId213"/>
                <a:stretch>
                  <a:fillRect/>
                </a:stretch>
              </p:blipFill>
              <p:spPr>
                <a:xfrm>
                  <a:off x="3947427" y="6178920"/>
                  <a:ext cx="50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7" name="Freihand 126">
                  <a:extLst>
                    <a:ext uri="{FF2B5EF4-FFF2-40B4-BE49-F238E27FC236}">
                      <a16:creationId xmlns:a16="http://schemas.microsoft.com/office/drawing/2014/main" id="{850A3089-ADBE-47D0-A3B1-95B7DDBE9DCF}"/>
                    </a:ext>
                  </a:extLst>
                </p14:cNvPr>
                <p14:cNvContentPartPr/>
                <p14:nvPr/>
              </p14:nvContentPartPr>
              <p14:xfrm>
                <a:off x="4043907" y="6153000"/>
                <a:ext cx="348480" cy="210600"/>
              </p14:xfrm>
            </p:contentPart>
          </mc:Choice>
          <mc:Fallback>
            <p:pic>
              <p:nvPicPr>
                <p:cNvPr id="127" name="Freihand 126">
                  <a:extLst>
                    <a:ext uri="{FF2B5EF4-FFF2-40B4-BE49-F238E27FC236}">
                      <a16:creationId xmlns:a16="http://schemas.microsoft.com/office/drawing/2014/main" id="{850A3089-ADBE-47D0-A3B1-95B7DDBE9DCF}"/>
                    </a:ext>
                  </a:extLst>
                </p:cNvPr>
                <p:cNvPicPr/>
                <p:nvPr/>
              </p:nvPicPr>
              <p:blipFill>
                <a:blip r:embed="rId215"/>
                <a:stretch>
                  <a:fillRect/>
                </a:stretch>
              </p:blipFill>
              <p:spPr>
                <a:xfrm>
                  <a:off x="4039587" y="6148680"/>
                  <a:ext cx="357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8" name="Freihand 127">
                  <a:extLst>
                    <a:ext uri="{FF2B5EF4-FFF2-40B4-BE49-F238E27FC236}">
                      <a16:creationId xmlns:a16="http://schemas.microsoft.com/office/drawing/2014/main" id="{9B2FB620-A62F-4CA3-9351-0915509F09DE}"/>
                    </a:ext>
                  </a:extLst>
                </p14:cNvPr>
                <p14:cNvContentPartPr/>
                <p14:nvPr/>
              </p14:nvContentPartPr>
              <p14:xfrm>
                <a:off x="4459707" y="6148320"/>
                <a:ext cx="68400" cy="71280"/>
              </p14:xfrm>
            </p:contentPart>
          </mc:Choice>
          <mc:Fallback>
            <p:pic>
              <p:nvPicPr>
                <p:cNvPr id="128" name="Freihand 127">
                  <a:extLst>
                    <a:ext uri="{FF2B5EF4-FFF2-40B4-BE49-F238E27FC236}">
                      <a16:creationId xmlns:a16="http://schemas.microsoft.com/office/drawing/2014/main" id="{9B2FB620-A62F-4CA3-9351-0915509F09DE}"/>
                    </a:ext>
                  </a:extLst>
                </p:cNvPr>
                <p:cNvPicPr/>
                <p:nvPr/>
              </p:nvPicPr>
              <p:blipFill>
                <a:blip r:embed="rId217"/>
                <a:stretch>
                  <a:fillRect/>
                </a:stretch>
              </p:blipFill>
              <p:spPr>
                <a:xfrm>
                  <a:off x="4455387" y="6144000"/>
                  <a:ext cx="77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9" name="Freihand 128">
                  <a:extLst>
                    <a:ext uri="{FF2B5EF4-FFF2-40B4-BE49-F238E27FC236}">
                      <a16:creationId xmlns:a16="http://schemas.microsoft.com/office/drawing/2014/main" id="{0C99867B-83A6-4E15-ADF2-8A2FFAA295EC}"/>
                    </a:ext>
                  </a:extLst>
                </p14:cNvPr>
                <p14:cNvContentPartPr/>
                <p14:nvPr/>
              </p14:nvContentPartPr>
              <p14:xfrm>
                <a:off x="4552227" y="6146520"/>
                <a:ext cx="59400" cy="86040"/>
              </p14:xfrm>
            </p:contentPart>
          </mc:Choice>
          <mc:Fallback>
            <p:pic>
              <p:nvPicPr>
                <p:cNvPr id="129" name="Freihand 128">
                  <a:extLst>
                    <a:ext uri="{FF2B5EF4-FFF2-40B4-BE49-F238E27FC236}">
                      <a16:creationId xmlns:a16="http://schemas.microsoft.com/office/drawing/2014/main" id="{0C99867B-83A6-4E15-ADF2-8A2FFAA295EC}"/>
                    </a:ext>
                  </a:extLst>
                </p:cNvPr>
                <p:cNvPicPr/>
                <p:nvPr/>
              </p:nvPicPr>
              <p:blipFill>
                <a:blip r:embed="rId219"/>
                <a:stretch>
                  <a:fillRect/>
                </a:stretch>
              </p:blipFill>
              <p:spPr>
                <a:xfrm>
                  <a:off x="4547907" y="6142200"/>
                  <a:ext cx="68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0" name="Freihand 129">
                  <a:extLst>
                    <a:ext uri="{FF2B5EF4-FFF2-40B4-BE49-F238E27FC236}">
                      <a16:creationId xmlns:a16="http://schemas.microsoft.com/office/drawing/2014/main" id="{3536E7C1-598F-44DB-85F5-639EB35B1B00}"/>
                    </a:ext>
                  </a:extLst>
                </p14:cNvPr>
                <p14:cNvContentPartPr/>
                <p14:nvPr/>
              </p14:nvContentPartPr>
              <p14:xfrm>
                <a:off x="4710987" y="6153360"/>
                <a:ext cx="38880" cy="89640"/>
              </p14:xfrm>
            </p:contentPart>
          </mc:Choice>
          <mc:Fallback>
            <p:pic>
              <p:nvPicPr>
                <p:cNvPr id="130" name="Freihand 129">
                  <a:extLst>
                    <a:ext uri="{FF2B5EF4-FFF2-40B4-BE49-F238E27FC236}">
                      <a16:creationId xmlns:a16="http://schemas.microsoft.com/office/drawing/2014/main" id="{3536E7C1-598F-44DB-85F5-639EB35B1B00}"/>
                    </a:ext>
                  </a:extLst>
                </p:cNvPr>
                <p:cNvPicPr/>
                <p:nvPr/>
              </p:nvPicPr>
              <p:blipFill>
                <a:blip r:embed="rId221"/>
                <a:stretch>
                  <a:fillRect/>
                </a:stretch>
              </p:blipFill>
              <p:spPr>
                <a:xfrm>
                  <a:off x="4706667" y="6149040"/>
                  <a:ext cx="47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1" name="Freihand 130">
                  <a:extLst>
                    <a:ext uri="{FF2B5EF4-FFF2-40B4-BE49-F238E27FC236}">
                      <a16:creationId xmlns:a16="http://schemas.microsoft.com/office/drawing/2014/main" id="{424B02B7-21D1-405E-8CE4-EFB403D9A5C7}"/>
                    </a:ext>
                  </a:extLst>
                </p14:cNvPr>
                <p14:cNvContentPartPr/>
                <p14:nvPr/>
              </p14:nvContentPartPr>
              <p14:xfrm>
                <a:off x="4754187" y="6112680"/>
                <a:ext cx="18000" cy="35280"/>
              </p14:xfrm>
            </p:contentPart>
          </mc:Choice>
          <mc:Fallback>
            <p:pic>
              <p:nvPicPr>
                <p:cNvPr id="131" name="Freihand 130">
                  <a:extLst>
                    <a:ext uri="{FF2B5EF4-FFF2-40B4-BE49-F238E27FC236}">
                      <a16:creationId xmlns:a16="http://schemas.microsoft.com/office/drawing/2014/main" id="{424B02B7-21D1-405E-8CE4-EFB403D9A5C7}"/>
                    </a:ext>
                  </a:extLst>
                </p:cNvPr>
                <p:cNvPicPr/>
                <p:nvPr/>
              </p:nvPicPr>
              <p:blipFill>
                <a:blip r:embed="rId223"/>
                <a:stretch>
                  <a:fillRect/>
                </a:stretch>
              </p:blipFill>
              <p:spPr>
                <a:xfrm>
                  <a:off x="4749867" y="6108360"/>
                  <a:ext cx="26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2" name="Freihand 131">
                  <a:extLst>
                    <a:ext uri="{FF2B5EF4-FFF2-40B4-BE49-F238E27FC236}">
                      <a16:creationId xmlns:a16="http://schemas.microsoft.com/office/drawing/2014/main" id="{E63E797B-0F81-4456-8E84-F9FAC2C0299B}"/>
                    </a:ext>
                  </a:extLst>
                </p14:cNvPr>
                <p14:cNvContentPartPr/>
                <p14:nvPr/>
              </p14:nvContentPartPr>
              <p14:xfrm>
                <a:off x="4779747" y="6163080"/>
                <a:ext cx="318600" cy="66600"/>
              </p14:xfrm>
            </p:contentPart>
          </mc:Choice>
          <mc:Fallback>
            <p:pic>
              <p:nvPicPr>
                <p:cNvPr id="132" name="Freihand 131">
                  <a:extLst>
                    <a:ext uri="{FF2B5EF4-FFF2-40B4-BE49-F238E27FC236}">
                      <a16:creationId xmlns:a16="http://schemas.microsoft.com/office/drawing/2014/main" id="{E63E797B-0F81-4456-8E84-F9FAC2C0299B}"/>
                    </a:ext>
                  </a:extLst>
                </p:cNvPr>
                <p:cNvPicPr/>
                <p:nvPr/>
              </p:nvPicPr>
              <p:blipFill>
                <a:blip r:embed="rId225"/>
                <a:stretch>
                  <a:fillRect/>
                </a:stretch>
              </p:blipFill>
              <p:spPr>
                <a:xfrm>
                  <a:off x="4775427" y="6158760"/>
                  <a:ext cx="327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3" name="Freihand 132">
                  <a:extLst>
                    <a:ext uri="{FF2B5EF4-FFF2-40B4-BE49-F238E27FC236}">
                      <a16:creationId xmlns:a16="http://schemas.microsoft.com/office/drawing/2014/main" id="{69658365-D7A6-4FE1-A024-853CF74CDA4D}"/>
                    </a:ext>
                  </a:extLst>
                </p14:cNvPr>
                <p14:cNvContentPartPr/>
                <p14:nvPr/>
              </p14:nvContentPartPr>
              <p14:xfrm>
                <a:off x="5118507" y="6075960"/>
                <a:ext cx="161640" cy="141480"/>
              </p14:xfrm>
            </p:contentPart>
          </mc:Choice>
          <mc:Fallback>
            <p:pic>
              <p:nvPicPr>
                <p:cNvPr id="133" name="Freihand 132">
                  <a:extLst>
                    <a:ext uri="{FF2B5EF4-FFF2-40B4-BE49-F238E27FC236}">
                      <a16:creationId xmlns:a16="http://schemas.microsoft.com/office/drawing/2014/main" id="{69658365-D7A6-4FE1-A024-853CF74CDA4D}"/>
                    </a:ext>
                  </a:extLst>
                </p:cNvPr>
                <p:cNvPicPr/>
                <p:nvPr/>
              </p:nvPicPr>
              <p:blipFill>
                <a:blip r:embed="rId227"/>
                <a:stretch>
                  <a:fillRect/>
                </a:stretch>
              </p:blipFill>
              <p:spPr>
                <a:xfrm>
                  <a:off x="5114187" y="6071640"/>
                  <a:ext cx="170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4" name="Freihand 133">
                  <a:extLst>
                    <a:ext uri="{FF2B5EF4-FFF2-40B4-BE49-F238E27FC236}">
                      <a16:creationId xmlns:a16="http://schemas.microsoft.com/office/drawing/2014/main" id="{8ED3251B-963E-4B4B-955F-B3297F49A5D3}"/>
                    </a:ext>
                  </a:extLst>
                </p14:cNvPr>
                <p14:cNvContentPartPr/>
                <p14:nvPr/>
              </p14:nvContentPartPr>
              <p14:xfrm>
                <a:off x="5350707" y="6025560"/>
                <a:ext cx="168840" cy="169560"/>
              </p14:xfrm>
            </p:contentPart>
          </mc:Choice>
          <mc:Fallback>
            <p:pic>
              <p:nvPicPr>
                <p:cNvPr id="134" name="Freihand 133">
                  <a:extLst>
                    <a:ext uri="{FF2B5EF4-FFF2-40B4-BE49-F238E27FC236}">
                      <a16:creationId xmlns:a16="http://schemas.microsoft.com/office/drawing/2014/main" id="{8ED3251B-963E-4B4B-955F-B3297F49A5D3}"/>
                    </a:ext>
                  </a:extLst>
                </p:cNvPr>
                <p:cNvPicPr/>
                <p:nvPr/>
              </p:nvPicPr>
              <p:blipFill>
                <a:blip r:embed="rId229"/>
                <a:stretch>
                  <a:fillRect/>
                </a:stretch>
              </p:blipFill>
              <p:spPr>
                <a:xfrm>
                  <a:off x="5346387" y="6021240"/>
                  <a:ext cx="177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BAEB9B82-5448-4488-8D13-4B556284780C}"/>
                    </a:ext>
                  </a:extLst>
                </p14:cNvPr>
                <p14:cNvContentPartPr/>
                <p14:nvPr/>
              </p14:nvContentPartPr>
              <p14:xfrm>
                <a:off x="5617107" y="6105120"/>
                <a:ext cx="151920" cy="123840"/>
              </p14:xfrm>
            </p:contentPart>
          </mc:Choice>
          <mc:Fallback>
            <p:pic>
              <p:nvPicPr>
                <p:cNvPr id="136" name="Freihand 135">
                  <a:extLst>
                    <a:ext uri="{FF2B5EF4-FFF2-40B4-BE49-F238E27FC236}">
                      <a16:creationId xmlns:a16="http://schemas.microsoft.com/office/drawing/2014/main" id="{BAEB9B82-5448-4488-8D13-4B556284780C}"/>
                    </a:ext>
                  </a:extLst>
                </p:cNvPr>
                <p:cNvPicPr/>
                <p:nvPr/>
              </p:nvPicPr>
              <p:blipFill>
                <a:blip r:embed="rId231"/>
                <a:stretch>
                  <a:fillRect/>
                </a:stretch>
              </p:blipFill>
              <p:spPr>
                <a:xfrm>
                  <a:off x="5612787" y="6100800"/>
                  <a:ext cx="160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6B3D0BC4-2782-44E7-BAE2-91B9847470F5}"/>
                    </a:ext>
                  </a:extLst>
                </p14:cNvPr>
                <p14:cNvContentPartPr/>
                <p14:nvPr/>
              </p14:nvContentPartPr>
              <p14:xfrm>
                <a:off x="6108147" y="6025920"/>
                <a:ext cx="186480" cy="181440"/>
              </p14:xfrm>
            </p:contentPart>
          </mc:Choice>
          <mc:Fallback>
            <p:pic>
              <p:nvPicPr>
                <p:cNvPr id="138" name="Freihand 137">
                  <a:extLst>
                    <a:ext uri="{FF2B5EF4-FFF2-40B4-BE49-F238E27FC236}">
                      <a16:creationId xmlns:a16="http://schemas.microsoft.com/office/drawing/2014/main" id="{6B3D0BC4-2782-44E7-BAE2-91B9847470F5}"/>
                    </a:ext>
                  </a:extLst>
                </p:cNvPr>
                <p:cNvPicPr/>
                <p:nvPr/>
              </p:nvPicPr>
              <p:blipFill>
                <a:blip r:embed="rId233"/>
                <a:stretch>
                  <a:fillRect/>
                </a:stretch>
              </p:blipFill>
              <p:spPr>
                <a:xfrm>
                  <a:off x="6103827" y="6021600"/>
                  <a:ext cx="195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7F3A5B72-988D-4914-AB3B-063F97E3946B}"/>
                    </a:ext>
                  </a:extLst>
                </p14:cNvPr>
                <p14:cNvContentPartPr/>
                <p14:nvPr/>
              </p14:nvContentPartPr>
              <p14:xfrm>
                <a:off x="6364107" y="6003960"/>
                <a:ext cx="232920" cy="161640"/>
              </p14:xfrm>
            </p:contentPart>
          </mc:Choice>
          <mc:Fallback>
            <p:pic>
              <p:nvPicPr>
                <p:cNvPr id="139" name="Freihand 138">
                  <a:extLst>
                    <a:ext uri="{FF2B5EF4-FFF2-40B4-BE49-F238E27FC236}">
                      <a16:creationId xmlns:a16="http://schemas.microsoft.com/office/drawing/2014/main" id="{7F3A5B72-988D-4914-AB3B-063F97E3946B}"/>
                    </a:ext>
                  </a:extLst>
                </p:cNvPr>
                <p:cNvPicPr/>
                <p:nvPr/>
              </p:nvPicPr>
              <p:blipFill>
                <a:blip r:embed="rId235"/>
                <a:stretch>
                  <a:fillRect/>
                </a:stretch>
              </p:blipFill>
              <p:spPr>
                <a:xfrm>
                  <a:off x="6359787" y="5999640"/>
                  <a:ext cx="241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0" name="Freihand 139">
                  <a:extLst>
                    <a:ext uri="{FF2B5EF4-FFF2-40B4-BE49-F238E27FC236}">
                      <a16:creationId xmlns:a16="http://schemas.microsoft.com/office/drawing/2014/main" id="{A8A2E3DA-4B55-40E7-89CD-B2ADE0ACD1FB}"/>
                    </a:ext>
                  </a:extLst>
                </p14:cNvPr>
                <p14:cNvContentPartPr/>
                <p14:nvPr/>
              </p14:nvContentPartPr>
              <p14:xfrm>
                <a:off x="6607467" y="6019440"/>
                <a:ext cx="200520" cy="148320"/>
              </p14:xfrm>
            </p:contentPart>
          </mc:Choice>
          <mc:Fallback>
            <p:pic>
              <p:nvPicPr>
                <p:cNvPr id="140" name="Freihand 139">
                  <a:extLst>
                    <a:ext uri="{FF2B5EF4-FFF2-40B4-BE49-F238E27FC236}">
                      <a16:creationId xmlns:a16="http://schemas.microsoft.com/office/drawing/2014/main" id="{A8A2E3DA-4B55-40E7-89CD-B2ADE0ACD1FB}"/>
                    </a:ext>
                  </a:extLst>
                </p:cNvPr>
                <p:cNvPicPr/>
                <p:nvPr/>
              </p:nvPicPr>
              <p:blipFill>
                <a:blip r:embed="rId237"/>
                <a:stretch>
                  <a:fillRect/>
                </a:stretch>
              </p:blipFill>
              <p:spPr>
                <a:xfrm>
                  <a:off x="6603147" y="6015120"/>
                  <a:ext cx="209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Freihand 141">
                  <a:extLst>
                    <a:ext uri="{FF2B5EF4-FFF2-40B4-BE49-F238E27FC236}">
                      <a16:creationId xmlns:a16="http://schemas.microsoft.com/office/drawing/2014/main" id="{63F8B706-90A0-4311-8C8E-E149BAB31590}"/>
                    </a:ext>
                  </a:extLst>
                </p14:cNvPr>
                <p14:cNvContentPartPr/>
                <p14:nvPr/>
              </p14:nvContentPartPr>
              <p14:xfrm>
                <a:off x="6861987" y="6091080"/>
                <a:ext cx="122760" cy="78120"/>
              </p14:xfrm>
            </p:contentPart>
          </mc:Choice>
          <mc:Fallback>
            <p:pic>
              <p:nvPicPr>
                <p:cNvPr id="142" name="Freihand 141">
                  <a:extLst>
                    <a:ext uri="{FF2B5EF4-FFF2-40B4-BE49-F238E27FC236}">
                      <a16:creationId xmlns:a16="http://schemas.microsoft.com/office/drawing/2014/main" id="{63F8B706-90A0-4311-8C8E-E149BAB31590}"/>
                    </a:ext>
                  </a:extLst>
                </p:cNvPr>
                <p:cNvPicPr/>
                <p:nvPr/>
              </p:nvPicPr>
              <p:blipFill>
                <a:blip r:embed="rId239"/>
                <a:stretch>
                  <a:fillRect/>
                </a:stretch>
              </p:blipFill>
              <p:spPr>
                <a:xfrm>
                  <a:off x="6857667" y="6086760"/>
                  <a:ext cx="131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Freihand 142">
                  <a:extLst>
                    <a:ext uri="{FF2B5EF4-FFF2-40B4-BE49-F238E27FC236}">
                      <a16:creationId xmlns:a16="http://schemas.microsoft.com/office/drawing/2014/main" id="{E7D3A29C-67B8-4CE9-8EFD-FFD4223C8C34}"/>
                    </a:ext>
                  </a:extLst>
                </p14:cNvPr>
                <p14:cNvContentPartPr/>
                <p14:nvPr/>
              </p14:nvContentPartPr>
              <p14:xfrm>
                <a:off x="7000947" y="6088920"/>
                <a:ext cx="139320" cy="81360"/>
              </p14:xfrm>
            </p:contentPart>
          </mc:Choice>
          <mc:Fallback>
            <p:pic>
              <p:nvPicPr>
                <p:cNvPr id="143" name="Freihand 142">
                  <a:extLst>
                    <a:ext uri="{FF2B5EF4-FFF2-40B4-BE49-F238E27FC236}">
                      <a16:creationId xmlns:a16="http://schemas.microsoft.com/office/drawing/2014/main" id="{E7D3A29C-67B8-4CE9-8EFD-FFD4223C8C34}"/>
                    </a:ext>
                  </a:extLst>
                </p:cNvPr>
                <p:cNvPicPr/>
                <p:nvPr/>
              </p:nvPicPr>
              <p:blipFill>
                <a:blip r:embed="rId241"/>
                <a:stretch>
                  <a:fillRect/>
                </a:stretch>
              </p:blipFill>
              <p:spPr>
                <a:xfrm>
                  <a:off x="6996627" y="6084600"/>
                  <a:ext cx="147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Freihand 143">
                  <a:extLst>
                    <a:ext uri="{FF2B5EF4-FFF2-40B4-BE49-F238E27FC236}">
                      <a16:creationId xmlns:a16="http://schemas.microsoft.com/office/drawing/2014/main" id="{29C0826A-E011-4106-A988-C0BAC24F6652}"/>
                    </a:ext>
                  </a:extLst>
                </p14:cNvPr>
                <p14:cNvContentPartPr/>
                <p14:nvPr/>
              </p14:nvContentPartPr>
              <p14:xfrm>
                <a:off x="7155747" y="5961840"/>
                <a:ext cx="182160" cy="175680"/>
              </p14:xfrm>
            </p:contentPart>
          </mc:Choice>
          <mc:Fallback>
            <p:pic>
              <p:nvPicPr>
                <p:cNvPr id="144" name="Freihand 143">
                  <a:extLst>
                    <a:ext uri="{FF2B5EF4-FFF2-40B4-BE49-F238E27FC236}">
                      <a16:creationId xmlns:a16="http://schemas.microsoft.com/office/drawing/2014/main" id="{29C0826A-E011-4106-A988-C0BAC24F6652}"/>
                    </a:ext>
                  </a:extLst>
                </p:cNvPr>
                <p:cNvPicPr/>
                <p:nvPr/>
              </p:nvPicPr>
              <p:blipFill>
                <a:blip r:embed="rId243"/>
                <a:stretch>
                  <a:fillRect/>
                </a:stretch>
              </p:blipFill>
              <p:spPr>
                <a:xfrm>
                  <a:off x="7151427" y="5957520"/>
                  <a:ext cx="190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Freihand 144">
                  <a:extLst>
                    <a:ext uri="{FF2B5EF4-FFF2-40B4-BE49-F238E27FC236}">
                      <a16:creationId xmlns:a16="http://schemas.microsoft.com/office/drawing/2014/main" id="{5D9FD23C-7912-49C9-B2D1-CB61764C8C9A}"/>
                    </a:ext>
                  </a:extLst>
                </p14:cNvPr>
                <p14:cNvContentPartPr/>
                <p14:nvPr/>
              </p14:nvContentPartPr>
              <p14:xfrm>
                <a:off x="7378587" y="5943480"/>
                <a:ext cx="225000" cy="272520"/>
              </p14:xfrm>
            </p:contentPart>
          </mc:Choice>
          <mc:Fallback>
            <p:pic>
              <p:nvPicPr>
                <p:cNvPr id="145" name="Freihand 144">
                  <a:extLst>
                    <a:ext uri="{FF2B5EF4-FFF2-40B4-BE49-F238E27FC236}">
                      <a16:creationId xmlns:a16="http://schemas.microsoft.com/office/drawing/2014/main" id="{5D9FD23C-7912-49C9-B2D1-CB61764C8C9A}"/>
                    </a:ext>
                  </a:extLst>
                </p:cNvPr>
                <p:cNvPicPr/>
                <p:nvPr/>
              </p:nvPicPr>
              <p:blipFill>
                <a:blip r:embed="rId245"/>
                <a:stretch>
                  <a:fillRect/>
                </a:stretch>
              </p:blipFill>
              <p:spPr>
                <a:xfrm>
                  <a:off x="7374267" y="5939160"/>
                  <a:ext cx="2336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Freihand 145">
                  <a:extLst>
                    <a:ext uri="{FF2B5EF4-FFF2-40B4-BE49-F238E27FC236}">
                      <a16:creationId xmlns:a16="http://schemas.microsoft.com/office/drawing/2014/main" id="{08E01E3A-CCE7-4A90-BA6A-878B6D3FDC90}"/>
                    </a:ext>
                  </a:extLst>
                </p14:cNvPr>
                <p14:cNvContentPartPr/>
                <p14:nvPr/>
              </p14:nvContentPartPr>
              <p14:xfrm>
                <a:off x="7608987" y="6048960"/>
                <a:ext cx="127440" cy="65880"/>
              </p14:xfrm>
            </p:contentPart>
          </mc:Choice>
          <mc:Fallback>
            <p:pic>
              <p:nvPicPr>
                <p:cNvPr id="146" name="Freihand 145">
                  <a:extLst>
                    <a:ext uri="{FF2B5EF4-FFF2-40B4-BE49-F238E27FC236}">
                      <a16:creationId xmlns:a16="http://schemas.microsoft.com/office/drawing/2014/main" id="{08E01E3A-CCE7-4A90-BA6A-878B6D3FDC90}"/>
                    </a:ext>
                  </a:extLst>
                </p:cNvPr>
                <p:cNvPicPr/>
                <p:nvPr/>
              </p:nvPicPr>
              <p:blipFill>
                <a:blip r:embed="rId247"/>
                <a:stretch>
                  <a:fillRect/>
                </a:stretch>
              </p:blipFill>
              <p:spPr>
                <a:xfrm>
                  <a:off x="7604667" y="6044640"/>
                  <a:ext cx="136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Freihand 146">
                  <a:extLst>
                    <a:ext uri="{FF2B5EF4-FFF2-40B4-BE49-F238E27FC236}">
                      <a16:creationId xmlns:a16="http://schemas.microsoft.com/office/drawing/2014/main" id="{AAA9691E-57FB-42F5-8EBC-2DC2BD2DF462}"/>
                    </a:ext>
                  </a:extLst>
                </p14:cNvPr>
                <p14:cNvContentPartPr/>
                <p14:nvPr/>
              </p14:nvContentPartPr>
              <p14:xfrm>
                <a:off x="7774947" y="5996400"/>
                <a:ext cx="369360" cy="235800"/>
              </p14:xfrm>
            </p:contentPart>
          </mc:Choice>
          <mc:Fallback>
            <p:pic>
              <p:nvPicPr>
                <p:cNvPr id="147" name="Freihand 146">
                  <a:extLst>
                    <a:ext uri="{FF2B5EF4-FFF2-40B4-BE49-F238E27FC236}">
                      <a16:creationId xmlns:a16="http://schemas.microsoft.com/office/drawing/2014/main" id="{AAA9691E-57FB-42F5-8EBC-2DC2BD2DF462}"/>
                    </a:ext>
                  </a:extLst>
                </p:cNvPr>
                <p:cNvPicPr/>
                <p:nvPr/>
              </p:nvPicPr>
              <p:blipFill>
                <a:blip r:embed="rId249"/>
                <a:stretch>
                  <a:fillRect/>
                </a:stretch>
              </p:blipFill>
              <p:spPr>
                <a:xfrm>
                  <a:off x="7770627" y="5992080"/>
                  <a:ext cx="378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Freihand 147">
                  <a:extLst>
                    <a:ext uri="{FF2B5EF4-FFF2-40B4-BE49-F238E27FC236}">
                      <a16:creationId xmlns:a16="http://schemas.microsoft.com/office/drawing/2014/main" id="{209289E4-D7CB-4369-A670-D281561B537D}"/>
                    </a:ext>
                  </a:extLst>
                </p14:cNvPr>
                <p14:cNvContentPartPr/>
                <p14:nvPr/>
              </p14:nvContentPartPr>
              <p14:xfrm>
                <a:off x="3597507" y="6244440"/>
                <a:ext cx="2152080" cy="122400"/>
              </p14:xfrm>
            </p:contentPart>
          </mc:Choice>
          <mc:Fallback>
            <p:pic>
              <p:nvPicPr>
                <p:cNvPr id="148" name="Freihand 147">
                  <a:extLst>
                    <a:ext uri="{FF2B5EF4-FFF2-40B4-BE49-F238E27FC236}">
                      <a16:creationId xmlns:a16="http://schemas.microsoft.com/office/drawing/2014/main" id="{209289E4-D7CB-4369-A670-D281561B537D}"/>
                    </a:ext>
                  </a:extLst>
                </p:cNvPr>
                <p:cNvPicPr/>
                <p:nvPr/>
              </p:nvPicPr>
              <p:blipFill>
                <a:blip r:embed="rId251"/>
                <a:stretch>
                  <a:fillRect/>
                </a:stretch>
              </p:blipFill>
              <p:spPr>
                <a:xfrm>
                  <a:off x="3593187" y="6240120"/>
                  <a:ext cx="2160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Freihand 149">
                  <a:extLst>
                    <a:ext uri="{FF2B5EF4-FFF2-40B4-BE49-F238E27FC236}">
                      <a16:creationId xmlns:a16="http://schemas.microsoft.com/office/drawing/2014/main" id="{DA23D488-BD63-4F1D-90A5-FE055D7DA3F8}"/>
                    </a:ext>
                  </a:extLst>
                </p14:cNvPr>
                <p14:cNvContentPartPr/>
                <p14:nvPr/>
              </p14:nvContentPartPr>
              <p14:xfrm>
                <a:off x="2916747" y="5731440"/>
                <a:ext cx="1118880" cy="245880"/>
              </p14:xfrm>
            </p:contentPart>
          </mc:Choice>
          <mc:Fallback>
            <p:pic>
              <p:nvPicPr>
                <p:cNvPr id="150" name="Freihand 149">
                  <a:extLst>
                    <a:ext uri="{FF2B5EF4-FFF2-40B4-BE49-F238E27FC236}">
                      <a16:creationId xmlns:a16="http://schemas.microsoft.com/office/drawing/2014/main" id="{DA23D488-BD63-4F1D-90A5-FE055D7DA3F8}"/>
                    </a:ext>
                  </a:extLst>
                </p:cNvPr>
                <p:cNvPicPr/>
                <p:nvPr/>
              </p:nvPicPr>
              <p:blipFill>
                <a:blip r:embed="rId253"/>
                <a:stretch>
                  <a:fillRect/>
                </a:stretch>
              </p:blipFill>
              <p:spPr>
                <a:xfrm>
                  <a:off x="2912427" y="5727120"/>
                  <a:ext cx="1127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Freihand 150">
                  <a:extLst>
                    <a:ext uri="{FF2B5EF4-FFF2-40B4-BE49-F238E27FC236}">
                      <a16:creationId xmlns:a16="http://schemas.microsoft.com/office/drawing/2014/main" id="{E18632F6-9431-42FB-98D4-811F639FF439}"/>
                    </a:ext>
                  </a:extLst>
                </p14:cNvPr>
                <p14:cNvContentPartPr/>
                <p14:nvPr/>
              </p14:nvContentPartPr>
              <p14:xfrm>
                <a:off x="3689667" y="5728560"/>
                <a:ext cx="430560" cy="272160"/>
              </p14:xfrm>
            </p:contentPart>
          </mc:Choice>
          <mc:Fallback>
            <p:pic>
              <p:nvPicPr>
                <p:cNvPr id="151" name="Freihand 150">
                  <a:extLst>
                    <a:ext uri="{FF2B5EF4-FFF2-40B4-BE49-F238E27FC236}">
                      <a16:creationId xmlns:a16="http://schemas.microsoft.com/office/drawing/2014/main" id="{E18632F6-9431-42FB-98D4-811F639FF439}"/>
                    </a:ext>
                  </a:extLst>
                </p:cNvPr>
                <p:cNvPicPr/>
                <p:nvPr/>
              </p:nvPicPr>
              <p:blipFill>
                <a:blip r:embed="rId255"/>
                <a:stretch>
                  <a:fillRect/>
                </a:stretch>
              </p:blipFill>
              <p:spPr>
                <a:xfrm>
                  <a:off x="3685347" y="5724240"/>
                  <a:ext cx="439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B9E6EE11-BD3D-4869-AF73-4AB2F13CAC80}"/>
                    </a:ext>
                  </a:extLst>
                </p14:cNvPr>
                <p14:cNvContentPartPr/>
                <p14:nvPr/>
              </p14:nvContentPartPr>
              <p14:xfrm>
                <a:off x="402867" y="5322120"/>
                <a:ext cx="151560" cy="324360"/>
              </p14:xfrm>
            </p:contentPart>
          </mc:Choice>
          <mc:Fallback>
            <p:pic>
              <p:nvPicPr>
                <p:cNvPr id="153" name="Freihand 152">
                  <a:extLst>
                    <a:ext uri="{FF2B5EF4-FFF2-40B4-BE49-F238E27FC236}">
                      <a16:creationId xmlns:a16="http://schemas.microsoft.com/office/drawing/2014/main" id="{B9E6EE11-BD3D-4869-AF73-4AB2F13CAC80}"/>
                    </a:ext>
                  </a:extLst>
                </p:cNvPr>
                <p:cNvPicPr/>
                <p:nvPr/>
              </p:nvPicPr>
              <p:blipFill>
                <a:blip r:embed="rId257"/>
                <a:stretch>
                  <a:fillRect/>
                </a:stretch>
              </p:blipFill>
              <p:spPr>
                <a:xfrm>
                  <a:off x="398547" y="5317800"/>
                  <a:ext cx="1602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9BAE61CF-021E-48B1-AC1C-D60DE2910E47}"/>
                    </a:ext>
                  </a:extLst>
                </p14:cNvPr>
                <p14:cNvContentPartPr/>
                <p14:nvPr/>
              </p14:nvContentPartPr>
              <p14:xfrm>
                <a:off x="604827" y="5426160"/>
                <a:ext cx="53640" cy="78480"/>
              </p14:xfrm>
            </p:contentPart>
          </mc:Choice>
          <mc:Fallback>
            <p:pic>
              <p:nvPicPr>
                <p:cNvPr id="154" name="Freihand 153">
                  <a:extLst>
                    <a:ext uri="{FF2B5EF4-FFF2-40B4-BE49-F238E27FC236}">
                      <a16:creationId xmlns:a16="http://schemas.microsoft.com/office/drawing/2014/main" id="{9BAE61CF-021E-48B1-AC1C-D60DE2910E47}"/>
                    </a:ext>
                  </a:extLst>
                </p:cNvPr>
                <p:cNvPicPr/>
                <p:nvPr/>
              </p:nvPicPr>
              <p:blipFill>
                <a:blip r:embed="rId259"/>
                <a:stretch>
                  <a:fillRect/>
                </a:stretch>
              </p:blipFill>
              <p:spPr>
                <a:xfrm>
                  <a:off x="600507" y="5421840"/>
                  <a:ext cx="62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EB7263D0-705A-4942-B20C-2967A9945BA5}"/>
                    </a:ext>
                  </a:extLst>
                </p14:cNvPr>
                <p14:cNvContentPartPr/>
                <p14:nvPr/>
              </p14:nvContentPartPr>
              <p14:xfrm>
                <a:off x="701307" y="5330040"/>
                <a:ext cx="168120" cy="156240"/>
              </p14:xfrm>
            </p:contentPart>
          </mc:Choice>
          <mc:Fallback>
            <p:pic>
              <p:nvPicPr>
                <p:cNvPr id="155" name="Freihand 154">
                  <a:extLst>
                    <a:ext uri="{FF2B5EF4-FFF2-40B4-BE49-F238E27FC236}">
                      <a16:creationId xmlns:a16="http://schemas.microsoft.com/office/drawing/2014/main" id="{EB7263D0-705A-4942-B20C-2967A9945BA5}"/>
                    </a:ext>
                  </a:extLst>
                </p:cNvPr>
                <p:cNvPicPr/>
                <p:nvPr/>
              </p:nvPicPr>
              <p:blipFill>
                <a:blip r:embed="rId261"/>
                <a:stretch>
                  <a:fillRect/>
                </a:stretch>
              </p:blipFill>
              <p:spPr>
                <a:xfrm>
                  <a:off x="696987" y="5325720"/>
                  <a:ext cx="176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7" name="Freihand 156">
                  <a:extLst>
                    <a:ext uri="{FF2B5EF4-FFF2-40B4-BE49-F238E27FC236}">
                      <a16:creationId xmlns:a16="http://schemas.microsoft.com/office/drawing/2014/main" id="{B7649706-F423-40AB-9AE0-809E1DE6727B}"/>
                    </a:ext>
                  </a:extLst>
                </p14:cNvPr>
                <p14:cNvContentPartPr/>
                <p14:nvPr/>
              </p14:nvContentPartPr>
              <p14:xfrm>
                <a:off x="1040427" y="5330400"/>
                <a:ext cx="142200" cy="154080"/>
              </p14:xfrm>
            </p:contentPart>
          </mc:Choice>
          <mc:Fallback>
            <p:pic>
              <p:nvPicPr>
                <p:cNvPr id="157" name="Freihand 156">
                  <a:extLst>
                    <a:ext uri="{FF2B5EF4-FFF2-40B4-BE49-F238E27FC236}">
                      <a16:creationId xmlns:a16="http://schemas.microsoft.com/office/drawing/2014/main" id="{B7649706-F423-40AB-9AE0-809E1DE6727B}"/>
                    </a:ext>
                  </a:extLst>
                </p:cNvPr>
                <p:cNvPicPr/>
                <p:nvPr/>
              </p:nvPicPr>
              <p:blipFill>
                <a:blip r:embed="rId263"/>
                <a:stretch>
                  <a:fillRect/>
                </a:stretch>
              </p:blipFill>
              <p:spPr>
                <a:xfrm>
                  <a:off x="1036107" y="5326080"/>
                  <a:ext cx="150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8" name="Freihand 157">
                  <a:extLst>
                    <a:ext uri="{FF2B5EF4-FFF2-40B4-BE49-F238E27FC236}">
                      <a16:creationId xmlns:a16="http://schemas.microsoft.com/office/drawing/2014/main" id="{8E2F3798-3A14-4753-B9BD-DAEDDCA3F85A}"/>
                    </a:ext>
                  </a:extLst>
                </p14:cNvPr>
                <p14:cNvContentPartPr/>
                <p14:nvPr/>
              </p14:nvContentPartPr>
              <p14:xfrm>
                <a:off x="1206747" y="5409600"/>
                <a:ext cx="87840" cy="64800"/>
              </p14:xfrm>
            </p:contentPart>
          </mc:Choice>
          <mc:Fallback>
            <p:pic>
              <p:nvPicPr>
                <p:cNvPr id="158" name="Freihand 157">
                  <a:extLst>
                    <a:ext uri="{FF2B5EF4-FFF2-40B4-BE49-F238E27FC236}">
                      <a16:creationId xmlns:a16="http://schemas.microsoft.com/office/drawing/2014/main" id="{8E2F3798-3A14-4753-B9BD-DAEDDCA3F85A}"/>
                    </a:ext>
                  </a:extLst>
                </p:cNvPr>
                <p:cNvPicPr/>
                <p:nvPr/>
              </p:nvPicPr>
              <p:blipFill>
                <a:blip r:embed="rId265"/>
                <a:stretch>
                  <a:fillRect/>
                </a:stretch>
              </p:blipFill>
              <p:spPr>
                <a:xfrm>
                  <a:off x="1202427" y="5405280"/>
                  <a:ext cx="96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9" name="Freihand 158">
                  <a:extLst>
                    <a:ext uri="{FF2B5EF4-FFF2-40B4-BE49-F238E27FC236}">
                      <a16:creationId xmlns:a16="http://schemas.microsoft.com/office/drawing/2014/main" id="{AE838995-A0F9-48B4-960C-8344B69CCC83}"/>
                    </a:ext>
                  </a:extLst>
                </p14:cNvPr>
                <p14:cNvContentPartPr/>
                <p14:nvPr/>
              </p14:nvContentPartPr>
              <p14:xfrm>
                <a:off x="1303227" y="5403120"/>
                <a:ext cx="245880" cy="253440"/>
              </p14:xfrm>
            </p:contentPart>
          </mc:Choice>
          <mc:Fallback>
            <p:pic>
              <p:nvPicPr>
                <p:cNvPr id="159" name="Freihand 158">
                  <a:extLst>
                    <a:ext uri="{FF2B5EF4-FFF2-40B4-BE49-F238E27FC236}">
                      <a16:creationId xmlns:a16="http://schemas.microsoft.com/office/drawing/2014/main" id="{AE838995-A0F9-48B4-960C-8344B69CCC83}"/>
                    </a:ext>
                  </a:extLst>
                </p:cNvPr>
                <p:cNvPicPr/>
                <p:nvPr/>
              </p:nvPicPr>
              <p:blipFill>
                <a:blip r:embed="rId267"/>
                <a:stretch>
                  <a:fillRect/>
                </a:stretch>
              </p:blipFill>
              <p:spPr>
                <a:xfrm>
                  <a:off x="1298907" y="5398800"/>
                  <a:ext cx="2545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0" name="Freihand 159">
                  <a:extLst>
                    <a:ext uri="{FF2B5EF4-FFF2-40B4-BE49-F238E27FC236}">
                      <a16:creationId xmlns:a16="http://schemas.microsoft.com/office/drawing/2014/main" id="{C0DA837D-84D8-4638-B0A6-0555606AC609}"/>
                    </a:ext>
                  </a:extLst>
                </p14:cNvPr>
                <p14:cNvContentPartPr/>
                <p14:nvPr/>
              </p14:nvContentPartPr>
              <p14:xfrm>
                <a:off x="1585827" y="5406720"/>
                <a:ext cx="132480" cy="55800"/>
              </p14:xfrm>
            </p:contentPart>
          </mc:Choice>
          <mc:Fallback>
            <p:pic>
              <p:nvPicPr>
                <p:cNvPr id="160" name="Freihand 159">
                  <a:extLst>
                    <a:ext uri="{FF2B5EF4-FFF2-40B4-BE49-F238E27FC236}">
                      <a16:creationId xmlns:a16="http://schemas.microsoft.com/office/drawing/2014/main" id="{C0DA837D-84D8-4638-B0A6-0555606AC609}"/>
                    </a:ext>
                  </a:extLst>
                </p:cNvPr>
                <p:cNvPicPr/>
                <p:nvPr/>
              </p:nvPicPr>
              <p:blipFill>
                <a:blip r:embed="rId269"/>
                <a:stretch>
                  <a:fillRect/>
                </a:stretch>
              </p:blipFill>
              <p:spPr>
                <a:xfrm>
                  <a:off x="1581507" y="5402400"/>
                  <a:ext cx="141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1" name="Freihand 160">
                  <a:extLst>
                    <a:ext uri="{FF2B5EF4-FFF2-40B4-BE49-F238E27FC236}">
                      <a16:creationId xmlns:a16="http://schemas.microsoft.com/office/drawing/2014/main" id="{B130303C-11A1-4801-A8BF-A6E5B28EB481}"/>
                    </a:ext>
                  </a:extLst>
                </p14:cNvPr>
                <p14:cNvContentPartPr/>
                <p14:nvPr/>
              </p14:nvContentPartPr>
              <p14:xfrm>
                <a:off x="1750707" y="5338680"/>
                <a:ext cx="168120" cy="102240"/>
              </p14:xfrm>
            </p:contentPart>
          </mc:Choice>
          <mc:Fallback>
            <p:pic>
              <p:nvPicPr>
                <p:cNvPr id="161" name="Freihand 160">
                  <a:extLst>
                    <a:ext uri="{FF2B5EF4-FFF2-40B4-BE49-F238E27FC236}">
                      <a16:creationId xmlns:a16="http://schemas.microsoft.com/office/drawing/2014/main" id="{B130303C-11A1-4801-A8BF-A6E5B28EB481}"/>
                    </a:ext>
                  </a:extLst>
                </p:cNvPr>
                <p:cNvPicPr/>
                <p:nvPr/>
              </p:nvPicPr>
              <p:blipFill>
                <a:blip r:embed="rId271"/>
                <a:stretch>
                  <a:fillRect/>
                </a:stretch>
              </p:blipFill>
              <p:spPr>
                <a:xfrm>
                  <a:off x="1746387" y="5334360"/>
                  <a:ext cx="176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CB60EC08-F888-4FB6-80D7-555FD1FF4C82}"/>
                    </a:ext>
                  </a:extLst>
                </p14:cNvPr>
                <p14:cNvContentPartPr/>
                <p14:nvPr/>
              </p14:nvContentPartPr>
              <p14:xfrm>
                <a:off x="2055267" y="5266680"/>
                <a:ext cx="159840" cy="163080"/>
              </p14:xfrm>
            </p:contentPart>
          </mc:Choice>
          <mc:Fallback>
            <p:pic>
              <p:nvPicPr>
                <p:cNvPr id="163" name="Freihand 162">
                  <a:extLst>
                    <a:ext uri="{FF2B5EF4-FFF2-40B4-BE49-F238E27FC236}">
                      <a16:creationId xmlns:a16="http://schemas.microsoft.com/office/drawing/2014/main" id="{CB60EC08-F888-4FB6-80D7-555FD1FF4C82}"/>
                    </a:ext>
                  </a:extLst>
                </p:cNvPr>
                <p:cNvPicPr/>
                <p:nvPr/>
              </p:nvPicPr>
              <p:blipFill>
                <a:blip r:embed="rId273"/>
                <a:stretch>
                  <a:fillRect/>
                </a:stretch>
              </p:blipFill>
              <p:spPr>
                <a:xfrm>
                  <a:off x="2050947" y="5262360"/>
                  <a:ext cx="168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A5900CDB-53F2-4564-AB44-D7DB42999A16}"/>
                    </a:ext>
                  </a:extLst>
                </p14:cNvPr>
                <p14:cNvContentPartPr/>
                <p14:nvPr/>
              </p14:nvContentPartPr>
              <p14:xfrm>
                <a:off x="2125827" y="5390520"/>
                <a:ext cx="77040" cy="55800"/>
              </p14:xfrm>
            </p:contentPart>
          </mc:Choice>
          <mc:Fallback>
            <p:pic>
              <p:nvPicPr>
                <p:cNvPr id="164" name="Freihand 163">
                  <a:extLst>
                    <a:ext uri="{FF2B5EF4-FFF2-40B4-BE49-F238E27FC236}">
                      <a16:creationId xmlns:a16="http://schemas.microsoft.com/office/drawing/2014/main" id="{A5900CDB-53F2-4564-AB44-D7DB42999A16}"/>
                    </a:ext>
                  </a:extLst>
                </p:cNvPr>
                <p:cNvPicPr/>
                <p:nvPr/>
              </p:nvPicPr>
              <p:blipFill>
                <a:blip r:embed="rId275"/>
                <a:stretch>
                  <a:fillRect/>
                </a:stretch>
              </p:blipFill>
              <p:spPr>
                <a:xfrm>
                  <a:off x="2121507" y="5386200"/>
                  <a:ext cx="85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C69B522F-A0AF-4AAE-A124-361EE770C104}"/>
                    </a:ext>
                  </a:extLst>
                </p14:cNvPr>
                <p14:cNvContentPartPr/>
                <p14:nvPr/>
              </p14:nvContentPartPr>
              <p14:xfrm>
                <a:off x="2224467" y="5381160"/>
                <a:ext cx="378360" cy="187560"/>
              </p14:xfrm>
            </p:contentPart>
          </mc:Choice>
          <mc:Fallback>
            <p:pic>
              <p:nvPicPr>
                <p:cNvPr id="165" name="Freihand 164">
                  <a:extLst>
                    <a:ext uri="{FF2B5EF4-FFF2-40B4-BE49-F238E27FC236}">
                      <a16:creationId xmlns:a16="http://schemas.microsoft.com/office/drawing/2014/main" id="{C69B522F-A0AF-4AAE-A124-361EE770C104}"/>
                    </a:ext>
                  </a:extLst>
                </p:cNvPr>
                <p:cNvPicPr/>
                <p:nvPr/>
              </p:nvPicPr>
              <p:blipFill>
                <a:blip r:embed="rId277"/>
                <a:stretch>
                  <a:fillRect/>
                </a:stretch>
              </p:blipFill>
              <p:spPr>
                <a:xfrm>
                  <a:off x="2220147" y="5376840"/>
                  <a:ext cx="387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05901C37-88CB-4DE4-AE17-73A369707242}"/>
                    </a:ext>
                  </a:extLst>
                </p14:cNvPr>
                <p14:cNvContentPartPr/>
                <p14:nvPr/>
              </p14:nvContentPartPr>
              <p14:xfrm>
                <a:off x="2651067" y="5358120"/>
                <a:ext cx="90360" cy="75240"/>
              </p14:xfrm>
            </p:contentPart>
          </mc:Choice>
          <mc:Fallback>
            <p:pic>
              <p:nvPicPr>
                <p:cNvPr id="166" name="Freihand 165">
                  <a:extLst>
                    <a:ext uri="{FF2B5EF4-FFF2-40B4-BE49-F238E27FC236}">
                      <a16:creationId xmlns:a16="http://schemas.microsoft.com/office/drawing/2014/main" id="{05901C37-88CB-4DE4-AE17-73A369707242}"/>
                    </a:ext>
                  </a:extLst>
                </p:cNvPr>
                <p:cNvPicPr/>
                <p:nvPr/>
              </p:nvPicPr>
              <p:blipFill>
                <a:blip r:embed="rId279"/>
                <a:stretch>
                  <a:fillRect/>
                </a:stretch>
              </p:blipFill>
              <p:spPr>
                <a:xfrm>
                  <a:off x="2646747" y="5353800"/>
                  <a:ext cx="9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3E63F0D8-6680-4BD3-B40C-239BE5A94791}"/>
                    </a:ext>
                  </a:extLst>
                </p14:cNvPr>
                <p14:cNvContentPartPr/>
                <p14:nvPr/>
              </p14:nvContentPartPr>
              <p14:xfrm>
                <a:off x="2754747" y="5346240"/>
                <a:ext cx="109800" cy="105480"/>
              </p14:xfrm>
            </p:contentPart>
          </mc:Choice>
          <mc:Fallback>
            <p:pic>
              <p:nvPicPr>
                <p:cNvPr id="167" name="Freihand 166">
                  <a:extLst>
                    <a:ext uri="{FF2B5EF4-FFF2-40B4-BE49-F238E27FC236}">
                      <a16:creationId xmlns:a16="http://schemas.microsoft.com/office/drawing/2014/main" id="{3E63F0D8-6680-4BD3-B40C-239BE5A94791}"/>
                    </a:ext>
                  </a:extLst>
                </p:cNvPr>
                <p:cNvPicPr/>
                <p:nvPr/>
              </p:nvPicPr>
              <p:blipFill>
                <a:blip r:embed="rId281"/>
                <a:stretch>
                  <a:fillRect/>
                </a:stretch>
              </p:blipFill>
              <p:spPr>
                <a:xfrm>
                  <a:off x="2750427" y="5341920"/>
                  <a:ext cx="118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AE2BE4C5-9D2F-44F2-99D0-4C883332BB1C}"/>
                    </a:ext>
                  </a:extLst>
                </p14:cNvPr>
                <p14:cNvContentPartPr/>
                <p14:nvPr/>
              </p14:nvContentPartPr>
              <p14:xfrm>
                <a:off x="555507" y="5739000"/>
                <a:ext cx="26640" cy="134280"/>
              </p14:xfrm>
            </p:contentPart>
          </mc:Choice>
          <mc:Fallback>
            <p:pic>
              <p:nvPicPr>
                <p:cNvPr id="169" name="Freihand 168">
                  <a:extLst>
                    <a:ext uri="{FF2B5EF4-FFF2-40B4-BE49-F238E27FC236}">
                      <a16:creationId xmlns:a16="http://schemas.microsoft.com/office/drawing/2014/main" id="{AE2BE4C5-9D2F-44F2-99D0-4C883332BB1C}"/>
                    </a:ext>
                  </a:extLst>
                </p:cNvPr>
                <p:cNvPicPr/>
                <p:nvPr/>
              </p:nvPicPr>
              <p:blipFill>
                <a:blip r:embed="rId283"/>
                <a:stretch>
                  <a:fillRect/>
                </a:stretch>
              </p:blipFill>
              <p:spPr>
                <a:xfrm>
                  <a:off x="551187" y="5734680"/>
                  <a:ext cx="35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FEA7E4A1-F6D4-4A38-9C87-B787C9739BE6}"/>
                    </a:ext>
                  </a:extLst>
                </p14:cNvPr>
                <p14:cNvContentPartPr/>
                <p14:nvPr/>
              </p14:nvContentPartPr>
              <p14:xfrm>
                <a:off x="487827" y="5723160"/>
                <a:ext cx="144720" cy="191160"/>
              </p14:xfrm>
            </p:contentPart>
          </mc:Choice>
          <mc:Fallback>
            <p:pic>
              <p:nvPicPr>
                <p:cNvPr id="170" name="Freihand 169">
                  <a:extLst>
                    <a:ext uri="{FF2B5EF4-FFF2-40B4-BE49-F238E27FC236}">
                      <a16:creationId xmlns:a16="http://schemas.microsoft.com/office/drawing/2014/main" id="{FEA7E4A1-F6D4-4A38-9C87-B787C9739BE6}"/>
                    </a:ext>
                  </a:extLst>
                </p:cNvPr>
                <p:cNvPicPr/>
                <p:nvPr/>
              </p:nvPicPr>
              <p:blipFill>
                <a:blip r:embed="rId285"/>
                <a:stretch>
                  <a:fillRect/>
                </a:stretch>
              </p:blipFill>
              <p:spPr>
                <a:xfrm>
                  <a:off x="483507" y="5718840"/>
                  <a:ext cx="153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A48C02BC-DE6F-47F1-BC63-AE5F8789F0D1}"/>
                    </a:ext>
                  </a:extLst>
                </p14:cNvPr>
                <p14:cNvContentPartPr/>
                <p14:nvPr/>
              </p14:nvContentPartPr>
              <p14:xfrm>
                <a:off x="686187" y="5735400"/>
                <a:ext cx="113760" cy="154440"/>
              </p14:xfrm>
            </p:contentPart>
          </mc:Choice>
          <mc:Fallback>
            <p:pic>
              <p:nvPicPr>
                <p:cNvPr id="171" name="Freihand 170">
                  <a:extLst>
                    <a:ext uri="{FF2B5EF4-FFF2-40B4-BE49-F238E27FC236}">
                      <a16:creationId xmlns:a16="http://schemas.microsoft.com/office/drawing/2014/main" id="{A48C02BC-DE6F-47F1-BC63-AE5F8789F0D1}"/>
                    </a:ext>
                  </a:extLst>
                </p:cNvPr>
                <p:cNvPicPr/>
                <p:nvPr/>
              </p:nvPicPr>
              <p:blipFill>
                <a:blip r:embed="rId287"/>
                <a:stretch>
                  <a:fillRect/>
                </a:stretch>
              </p:blipFill>
              <p:spPr>
                <a:xfrm>
                  <a:off x="681867" y="5731080"/>
                  <a:ext cx="122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9E3B37F6-9D8E-433D-8F91-5D61D7C53409}"/>
                    </a:ext>
                  </a:extLst>
                </p14:cNvPr>
                <p14:cNvContentPartPr/>
                <p14:nvPr/>
              </p14:nvContentPartPr>
              <p14:xfrm>
                <a:off x="762867" y="5748720"/>
                <a:ext cx="30960" cy="132120"/>
              </p14:xfrm>
            </p:contentPart>
          </mc:Choice>
          <mc:Fallback>
            <p:pic>
              <p:nvPicPr>
                <p:cNvPr id="172" name="Freihand 171">
                  <a:extLst>
                    <a:ext uri="{FF2B5EF4-FFF2-40B4-BE49-F238E27FC236}">
                      <a16:creationId xmlns:a16="http://schemas.microsoft.com/office/drawing/2014/main" id="{9E3B37F6-9D8E-433D-8F91-5D61D7C53409}"/>
                    </a:ext>
                  </a:extLst>
                </p:cNvPr>
                <p:cNvPicPr/>
                <p:nvPr/>
              </p:nvPicPr>
              <p:blipFill>
                <a:blip r:embed="rId289"/>
                <a:stretch>
                  <a:fillRect/>
                </a:stretch>
              </p:blipFill>
              <p:spPr>
                <a:xfrm>
                  <a:off x="758547" y="5744400"/>
                  <a:ext cx="39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2D7C6BFA-6853-436E-82E3-71E4A902B5AD}"/>
                    </a:ext>
                  </a:extLst>
                </p14:cNvPr>
                <p14:cNvContentPartPr/>
                <p14:nvPr/>
              </p14:nvContentPartPr>
              <p14:xfrm>
                <a:off x="843147" y="5644680"/>
                <a:ext cx="136080" cy="210960"/>
              </p14:xfrm>
            </p:contentPart>
          </mc:Choice>
          <mc:Fallback>
            <p:pic>
              <p:nvPicPr>
                <p:cNvPr id="173" name="Freihand 172">
                  <a:extLst>
                    <a:ext uri="{FF2B5EF4-FFF2-40B4-BE49-F238E27FC236}">
                      <a16:creationId xmlns:a16="http://schemas.microsoft.com/office/drawing/2014/main" id="{2D7C6BFA-6853-436E-82E3-71E4A902B5AD}"/>
                    </a:ext>
                  </a:extLst>
                </p:cNvPr>
                <p:cNvPicPr/>
                <p:nvPr/>
              </p:nvPicPr>
              <p:blipFill>
                <a:blip r:embed="rId291"/>
                <a:stretch>
                  <a:fillRect/>
                </a:stretch>
              </p:blipFill>
              <p:spPr>
                <a:xfrm>
                  <a:off x="838827" y="5640360"/>
                  <a:ext cx="1447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64C1C2A3-5D27-4142-9A6F-AC25E3C1ED9D}"/>
                    </a:ext>
                  </a:extLst>
                </p14:cNvPr>
                <p14:cNvContentPartPr/>
                <p14:nvPr/>
              </p14:nvContentPartPr>
              <p14:xfrm>
                <a:off x="991107" y="5696880"/>
                <a:ext cx="34920" cy="42480"/>
              </p14:xfrm>
            </p:contentPart>
          </mc:Choice>
          <mc:Fallback>
            <p:pic>
              <p:nvPicPr>
                <p:cNvPr id="174" name="Freihand 173">
                  <a:extLst>
                    <a:ext uri="{FF2B5EF4-FFF2-40B4-BE49-F238E27FC236}">
                      <a16:creationId xmlns:a16="http://schemas.microsoft.com/office/drawing/2014/main" id="{64C1C2A3-5D27-4142-9A6F-AC25E3C1ED9D}"/>
                    </a:ext>
                  </a:extLst>
                </p:cNvPr>
                <p:cNvPicPr/>
                <p:nvPr/>
              </p:nvPicPr>
              <p:blipFill>
                <a:blip r:embed="rId293"/>
                <a:stretch>
                  <a:fillRect/>
                </a:stretch>
              </p:blipFill>
              <p:spPr>
                <a:xfrm>
                  <a:off x="986787" y="5692560"/>
                  <a:ext cx="43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0CD96AE2-F881-4AC1-AFA4-86A6573AE462}"/>
                    </a:ext>
                  </a:extLst>
                </p14:cNvPr>
                <p14:cNvContentPartPr/>
                <p14:nvPr/>
              </p14:nvContentPartPr>
              <p14:xfrm>
                <a:off x="1038627" y="5755200"/>
                <a:ext cx="83880" cy="96480"/>
              </p14:xfrm>
            </p:contentPart>
          </mc:Choice>
          <mc:Fallback>
            <p:pic>
              <p:nvPicPr>
                <p:cNvPr id="175" name="Freihand 174">
                  <a:extLst>
                    <a:ext uri="{FF2B5EF4-FFF2-40B4-BE49-F238E27FC236}">
                      <a16:creationId xmlns:a16="http://schemas.microsoft.com/office/drawing/2014/main" id="{0CD96AE2-F881-4AC1-AFA4-86A6573AE462}"/>
                    </a:ext>
                  </a:extLst>
                </p:cNvPr>
                <p:cNvPicPr/>
                <p:nvPr/>
              </p:nvPicPr>
              <p:blipFill>
                <a:blip r:embed="rId295"/>
                <a:stretch>
                  <a:fillRect/>
                </a:stretch>
              </p:blipFill>
              <p:spPr>
                <a:xfrm>
                  <a:off x="1034307" y="5750880"/>
                  <a:ext cx="92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4C5AA513-8550-4905-88C8-B1070703C644}"/>
                    </a:ext>
                  </a:extLst>
                </p14:cNvPr>
                <p14:cNvContentPartPr/>
                <p14:nvPr/>
              </p14:nvContentPartPr>
              <p14:xfrm>
                <a:off x="1220787" y="5699400"/>
                <a:ext cx="369000" cy="108360"/>
              </p14:xfrm>
            </p:contentPart>
          </mc:Choice>
          <mc:Fallback>
            <p:pic>
              <p:nvPicPr>
                <p:cNvPr id="176" name="Freihand 175">
                  <a:extLst>
                    <a:ext uri="{FF2B5EF4-FFF2-40B4-BE49-F238E27FC236}">
                      <a16:creationId xmlns:a16="http://schemas.microsoft.com/office/drawing/2014/main" id="{4C5AA513-8550-4905-88C8-B1070703C644}"/>
                    </a:ext>
                  </a:extLst>
                </p:cNvPr>
                <p:cNvPicPr/>
                <p:nvPr/>
              </p:nvPicPr>
              <p:blipFill>
                <a:blip r:embed="rId297"/>
                <a:stretch>
                  <a:fillRect/>
                </a:stretch>
              </p:blipFill>
              <p:spPr>
                <a:xfrm>
                  <a:off x="1216467" y="5695080"/>
                  <a:ext cx="37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8CEA9409-3D1D-4EDB-9291-A0B343826399}"/>
                    </a:ext>
                  </a:extLst>
                </p14:cNvPr>
                <p14:cNvContentPartPr/>
                <p14:nvPr/>
              </p14:nvContentPartPr>
              <p14:xfrm>
                <a:off x="1744587" y="5662320"/>
                <a:ext cx="135360" cy="130320"/>
              </p14:xfrm>
            </p:contentPart>
          </mc:Choice>
          <mc:Fallback>
            <p:pic>
              <p:nvPicPr>
                <p:cNvPr id="177" name="Freihand 176">
                  <a:extLst>
                    <a:ext uri="{FF2B5EF4-FFF2-40B4-BE49-F238E27FC236}">
                      <a16:creationId xmlns:a16="http://schemas.microsoft.com/office/drawing/2014/main" id="{8CEA9409-3D1D-4EDB-9291-A0B343826399}"/>
                    </a:ext>
                  </a:extLst>
                </p:cNvPr>
                <p:cNvPicPr/>
                <p:nvPr/>
              </p:nvPicPr>
              <p:blipFill>
                <a:blip r:embed="rId299"/>
                <a:stretch>
                  <a:fillRect/>
                </a:stretch>
              </p:blipFill>
              <p:spPr>
                <a:xfrm>
                  <a:off x="1740267" y="5658000"/>
                  <a:ext cx="144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A43CF104-EE37-4C72-BCD9-41B872EF9EDB}"/>
                    </a:ext>
                  </a:extLst>
                </p14:cNvPr>
                <p14:cNvContentPartPr/>
                <p14:nvPr/>
              </p14:nvContentPartPr>
              <p14:xfrm>
                <a:off x="1863387" y="5654040"/>
                <a:ext cx="163080" cy="146520"/>
              </p14:xfrm>
            </p:contentPart>
          </mc:Choice>
          <mc:Fallback>
            <p:pic>
              <p:nvPicPr>
                <p:cNvPr id="178" name="Freihand 177">
                  <a:extLst>
                    <a:ext uri="{FF2B5EF4-FFF2-40B4-BE49-F238E27FC236}">
                      <a16:creationId xmlns:a16="http://schemas.microsoft.com/office/drawing/2014/main" id="{A43CF104-EE37-4C72-BCD9-41B872EF9EDB}"/>
                    </a:ext>
                  </a:extLst>
                </p:cNvPr>
                <p:cNvPicPr/>
                <p:nvPr/>
              </p:nvPicPr>
              <p:blipFill>
                <a:blip r:embed="rId301"/>
                <a:stretch>
                  <a:fillRect/>
                </a:stretch>
              </p:blipFill>
              <p:spPr>
                <a:xfrm>
                  <a:off x="1859067" y="5649720"/>
                  <a:ext cx="171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8F601970-E606-4B13-96E1-F1BB85E271DC}"/>
                    </a:ext>
                  </a:extLst>
                </p14:cNvPr>
                <p14:cNvContentPartPr/>
                <p14:nvPr/>
              </p14:nvContentPartPr>
              <p14:xfrm>
                <a:off x="1943667" y="5751240"/>
                <a:ext cx="81720" cy="29520"/>
              </p14:xfrm>
            </p:contentPart>
          </mc:Choice>
          <mc:Fallback>
            <p:pic>
              <p:nvPicPr>
                <p:cNvPr id="179" name="Freihand 178">
                  <a:extLst>
                    <a:ext uri="{FF2B5EF4-FFF2-40B4-BE49-F238E27FC236}">
                      <a16:creationId xmlns:a16="http://schemas.microsoft.com/office/drawing/2014/main" id="{8F601970-E606-4B13-96E1-F1BB85E271DC}"/>
                    </a:ext>
                  </a:extLst>
                </p:cNvPr>
                <p:cNvPicPr/>
                <p:nvPr/>
              </p:nvPicPr>
              <p:blipFill>
                <a:blip r:embed="rId303"/>
                <a:stretch>
                  <a:fillRect/>
                </a:stretch>
              </p:blipFill>
              <p:spPr>
                <a:xfrm>
                  <a:off x="1939347" y="5746920"/>
                  <a:ext cx="90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C3EB64B4-F7E2-4ACF-A5ED-0CECE90CC5DA}"/>
                    </a:ext>
                  </a:extLst>
                </p14:cNvPr>
                <p14:cNvContentPartPr/>
                <p14:nvPr/>
              </p14:nvContentPartPr>
              <p14:xfrm>
                <a:off x="2028987" y="5755560"/>
                <a:ext cx="197280" cy="37800"/>
              </p14:xfrm>
            </p:contentPart>
          </mc:Choice>
          <mc:Fallback>
            <p:pic>
              <p:nvPicPr>
                <p:cNvPr id="180" name="Freihand 179">
                  <a:extLst>
                    <a:ext uri="{FF2B5EF4-FFF2-40B4-BE49-F238E27FC236}">
                      <a16:creationId xmlns:a16="http://schemas.microsoft.com/office/drawing/2014/main" id="{C3EB64B4-F7E2-4ACF-A5ED-0CECE90CC5DA}"/>
                    </a:ext>
                  </a:extLst>
                </p:cNvPr>
                <p:cNvPicPr/>
                <p:nvPr/>
              </p:nvPicPr>
              <p:blipFill>
                <a:blip r:embed="rId305"/>
                <a:stretch>
                  <a:fillRect/>
                </a:stretch>
              </p:blipFill>
              <p:spPr>
                <a:xfrm>
                  <a:off x="2024667" y="5751240"/>
                  <a:ext cx="205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336CC6DE-2B79-4721-90AE-BE0F41E6C881}"/>
                    </a:ext>
                  </a:extLst>
                </p14:cNvPr>
                <p14:cNvContentPartPr/>
                <p14:nvPr/>
              </p14:nvContentPartPr>
              <p14:xfrm>
                <a:off x="2269827" y="5723160"/>
                <a:ext cx="352440" cy="54360"/>
              </p14:xfrm>
            </p:contentPart>
          </mc:Choice>
          <mc:Fallback>
            <p:pic>
              <p:nvPicPr>
                <p:cNvPr id="181" name="Freihand 180">
                  <a:extLst>
                    <a:ext uri="{FF2B5EF4-FFF2-40B4-BE49-F238E27FC236}">
                      <a16:creationId xmlns:a16="http://schemas.microsoft.com/office/drawing/2014/main" id="{336CC6DE-2B79-4721-90AE-BE0F41E6C881}"/>
                    </a:ext>
                  </a:extLst>
                </p:cNvPr>
                <p:cNvPicPr/>
                <p:nvPr/>
              </p:nvPicPr>
              <p:blipFill>
                <a:blip r:embed="rId307"/>
                <a:stretch>
                  <a:fillRect/>
                </a:stretch>
              </p:blipFill>
              <p:spPr>
                <a:xfrm>
                  <a:off x="2265507" y="5718840"/>
                  <a:ext cx="361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2C290B13-3B6E-4EEA-B345-F6646F3F05E9}"/>
                    </a:ext>
                  </a:extLst>
                </p14:cNvPr>
                <p14:cNvContentPartPr/>
                <p14:nvPr/>
              </p14:nvContentPartPr>
              <p14:xfrm>
                <a:off x="1804707" y="5566920"/>
                <a:ext cx="93600" cy="34560"/>
              </p14:xfrm>
            </p:contentPart>
          </mc:Choice>
          <mc:Fallback>
            <p:pic>
              <p:nvPicPr>
                <p:cNvPr id="182" name="Freihand 181">
                  <a:extLst>
                    <a:ext uri="{FF2B5EF4-FFF2-40B4-BE49-F238E27FC236}">
                      <a16:creationId xmlns:a16="http://schemas.microsoft.com/office/drawing/2014/main" id="{2C290B13-3B6E-4EEA-B345-F6646F3F05E9}"/>
                    </a:ext>
                  </a:extLst>
                </p:cNvPr>
                <p:cNvPicPr/>
                <p:nvPr/>
              </p:nvPicPr>
              <p:blipFill>
                <a:blip r:embed="rId309"/>
                <a:stretch>
                  <a:fillRect/>
                </a:stretch>
              </p:blipFill>
              <p:spPr>
                <a:xfrm>
                  <a:off x="1800387" y="5562600"/>
                  <a:ext cx="102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D7EAE90E-34DA-45FD-BE40-8C99802F44FD}"/>
                    </a:ext>
                  </a:extLst>
                </p14:cNvPr>
                <p14:cNvContentPartPr/>
                <p14:nvPr/>
              </p14:nvContentPartPr>
              <p14:xfrm>
                <a:off x="430587" y="6012240"/>
                <a:ext cx="266400" cy="162720"/>
              </p14:xfrm>
            </p:contentPart>
          </mc:Choice>
          <mc:Fallback>
            <p:pic>
              <p:nvPicPr>
                <p:cNvPr id="184" name="Freihand 183">
                  <a:extLst>
                    <a:ext uri="{FF2B5EF4-FFF2-40B4-BE49-F238E27FC236}">
                      <a16:creationId xmlns:a16="http://schemas.microsoft.com/office/drawing/2014/main" id="{D7EAE90E-34DA-45FD-BE40-8C99802F44FD}"/>
                    </a:ext>
                  </a:extLst>
                </p:cNvPr>
                <p:cNvPicPr/>
                <p:nvPr/>
              </p:nvPicPr>
              <p:blipFill>
                <a:blip r:embed="rId311"/>
                <a:stretch>
                  <a:fillRect/>
                </a:stretch>
              </p:blipFill>
              <p:spPr>
                <a:xfrm>
                  <a:off x="426267" y="6007920"/>
                  <a:ext cx="275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8E030EE8-142F-4A04-9F62-7E251AF65575}"/>
                    </a:ext>
                  </a:extLst>
                </p14:cNvPr>
                <p14:cNvContentPartPr/>
                <p14:nvPr/>
              </p14:nvContentPartPr>
              <p14:xfrm>
                <a:off x="720387" y="6000000"/>
                <a:ext cx="249480" cy="287280"/>
              </p14:xfrm>
            </p:contentPart>
          </mc:Choice>
          <mc:Fallback>
            <p:pic>
              <p:nvPicPr>
                <p:cNvPr id="185" name="Freihand 184">
                  <a:extLst>
                    <a:ext uri="{FF2B5EF4-FFF2-40B4-BE49-F238E27FC236}">
                      <a16:creationId xmlns:a16="http://schemas.microsoft.com/office/drawing/2014/main" id="{8E030EE8-142F-4A04-9F62-7E251AF65575}"/>
                    </a:ext>
                  </a:extLst>
                </p:cNvPr>
                <p:cNvPicPr/>
                <p:nvPr/>
              </p:nvPicPr>
              <p:blipFill>
                <a:blip r:embed="rId313"/>
                <a:stretch>
                  <a:fillRect/>
                </a:stretch>
              </p:blipFill>
              <p:spPr>
                <a:xfrm>
                  <a:off x="716067" y="5995680"/>
                  <a:ext cx="2581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04A0B8F6-583D-4514-BFC4-1EBAAD8B8F19}"/>
                    </a:ext>
                  </a:extLst>
                </p14:cNvPr>
                <p14:cNvContentPartPr/>
                <p14:nvPr/>
              </p14:nvContentPartPr>
              <p14:xfrm>
                <a:off x="1128627" y="6033120"/>
                <a:ext cx="184320" cy="124560"/>
              </p14:xfrm>
            </p:contentPart>
          </mc:Choice>
          <mc:Fallback>
            <p:pic>
              <p:nvPicPr>
                <p:cNvPr id="186" name="Freihand 185">
                  <a:extLst>
                    <a:ext uri="{FF2B5EF4-FFF2-40B4-BE49-F238E27FC236}">
                      <a16:creationId xmlns:a16="http://schemas.microsoft.com/office/drawing/2014/main" id="{04A0B8F6-583D-4514-BFC4-1EBAAD8B8F19}"/>
                    </a:ext>
                  </a:extLst>
                </p:cNvPr>
                <p:cNvPicPr/>
                <p:nvPr/>
              </p:nvPicPr>
              <p:blipFill>
                <a:blip r:embed="rId315"/>
                <a:stretch>
                  <a:fillRect/>
                </a:stretch>
              </p:blipFill>
              <p:spPr>
                <a:xfrm>
                  <a:off x="1124307" y="6028800"/>
                  <a:ext cx="192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1D2B6A1F-D9D9-4714-844B-EE1E72F3F7C9}"/>
                    </a:ext>
                  </a:extLst>
                </p14:cNvPr>
                <p14:cNvContentPartPr/>
                <p14:nvPr/>
              </p14:nvContentPartPr>
              <p14:xfrm>
                <a:off x="1347147" y="6051840"/>
                <a:ext cx="97920" cy="87480"/>
              </p14:xfrm>
            </p:contentPart>
          </mc:Choice>
          <mc:Fallback>
            <p:pic>
              <p:nvPicPr>
                <p:cNvPr id="187" name="Freihand 186">
                  <a:extLst>
                    <a:ext uri="{FF2B5EF4-FFF2-40B4-BE49-F238E27FC236}">
                      <a16:creationId xmlns:a16="http://schemas.microsoft.com/office/drawing/2014/main" id="{1D2B6A1F-D9D9-4714-844B-EE1E72F3F7C9}"/>
                    </a:ext>
                  </a:extLst>
                </p:cNvPr>
                <p:cNvPicPr/>
                <p:nvPr/>
              </p:nvPicPr>
              <p:blipFill>
                <a:blip r:embed="rId317"/>
                <a:stretch>
                  <a:fillRect/>
                </a:stretch>
              </p:blipFill>
              <p:spPr>
                <a:xfrm>
                  <a:off x="1342827" y="6047520"/>
                  <a:ext cx="106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8" name="Freihand 187">
                  <a:extLst>
                    <a:ext uri="{FF2B5EF4-FFF2-40B4-BE49-F238E27FC236}">
                      <a16:creationId xmlns:a16="http://schemas.microsoft.com/office/drawing/2014/main" id="{21EC8AC3-FFE9-4035-928B-7331ECFAB69D}"/>
                    </a:ext>
                  </a:extLst>
                </p14:cNvPr>
                <p14:cNvContentPartPr/>
                <p14:nvPr/>
              </p14:nvContentPartPr>
              <p14:xfrm>
                <a:off x="1607427" y="5987040"/>
                <a:ext cx="113400" cy="108360"/>
              </p14:xfrm>
            </p:contentPart>
          </mc:Choice>
          <mc:Fallback>
            <p:pic>
              <p:nvPicPr>
                <p:cNvPr id="188" name="Freihand 187">
                  <a:extLst>
                    <a:ext uri="{FF2B5EF4-FFF2-40B4-BE49-F238E27FC236}">
                      <a16:creationId xmlns:a16="http://schemas.microsoft.com/office/drawing/2014/main" id="{21EC8AC3-FFE9-4035-928B-7331ECFAB69D}"/>
                    </a:ext>
                  </a:extLst>
                </p:cNvPr>
                <p:cNvPicPr/>
                <p:nvPr/>
              </p:nvPicPr>
              <p:blipFill>
                <a:blip r:embed="rId319"/>
                <a:stretch>
                  <a:fillRect/>
                </a:stretch>
              </p:blipFill>
              <p:spPr>
                <a:xfrm>
                  <a:off x="1603107" y="5982720"/>
                  <a:ext cx="122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9" name="Freihand 188">
                  <a:extLst>
                    <a:ext uri="{FF2B5EF4-FFF2-40B4-BE49-F238E27FC236}">
                      <a16:creationId xmlns:a16="http://schemas.microsoft.com/office/drawing/2014/main" id="{E26EC5B4-2EF9-4629-9C15-F50042466409}"/>
                    </a:ext>
                  </a:extLst>
                </p14:cNvPr>
                <p14:cNvContentPartPr/>
                <p14:nvPr/>
              </p14:nvContentPartPr>
              <p14:xfrm>
                <a:off x="1739547" y="6008640"/>
                <a:ext cx="98640" cy="82080"/>
              </p14:xfrm>
            </p:contentPart>
          </mc:Choice>
          <mc:Fallback>
            <p:pic>
              <p:nvPicPr>
                <p:cNvPr id="189" name="Freihand 188">
                  <a:extLst>
                    <a:ext uri="{FF2B5EF4-FFF2-40B4-BE49-F238E27FC236}">
                      <a16:creationId xmlns:a16="http://schemas.microsoft.com/office/drawing/2014/main" id="{E26EC5B4-2EF9-4629-9C15-F50042466409}"/>
                    </a:ext>
                  </a:extLst>
                </p:cNvPr>
                <p:cNvPicPr/>
                <p:nvPr/>
              </p:nvPicPr>
              <p:blipFill>
                <a:blip r:embed="rId321"/>
                <a:stretch>
                  <a:fillRect/>
                </a:stretch>
              </p:blipFill>
              <p:spPr>
                <a:xfrm>
                  <a:off x="1735227" y="6004320"/>
                  <a:ext cx="107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0" name="Freihand 189">
                  <a:extLst>
                    <a:ext uri="{FF2B5EF4-FFF2-40B4-BE49-F238E27FC236}">
                      <a16:creationId xmlns:a16="http://schemas.microsoft.com/office/drawing/2014/main" id="{EC8B977E-2895-43D0-BF4C-D5E98BF562C1}"/>
                    </a:ext>
                  </a:extLst>
                </p14:cNvPr>
                <p14:cNvContentPartPr/>
                <p14:nvPr/>
              </p14:nvContentPartPr>
              <p14:xfrm>
                <a:off x="1870947" y="5979840"/>
                <a:ext cx="103680" cy="210960"/>
              </p14:xfrm>
            </p:contentPart>
          </mc:Choice>
          <mc:Fallback>
            <p:pic>
              <p:nvPicPr>
                <p:cNvPr id="190" name="Freihand 189">
                  <a:extLst>
                    <a:ext uri="{FF2B5EF4-FFF2-40B4-BE49-F238E27FC236}">
                      <a16:creationId xmlns:a16="http://schemas.microsoft.com/office/drawing/2014/main" id="{EC8B977E-2895-43D0-BF4C-D5E98BF562C1}"/>
                    </a:ext>
                  </a:extLst>
                </p:cNvPr>
                <p:cNvPicPr/>
                <p:nvPr/>
              </p:nvPicPr>
              <p:blipFill>
                <a:blip r:embed="rId323"/>
                <a:stretch>
                  <a:fillRect/>
                </a:stretch>
              </p:blipFill>
              <p:spPr>
                <a:xfrm>
                  <a:off x="1866627" y="5975520"/>
                  <a:ext cx="112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1" name="Freihand 190">
                  <a:extLst>
                    <a:ext uri="{FF2B5EF4-FFF2-40B4-BE49-F238E27FC236}">
                      <a16:creationId xmlns:a16="http://schemas.microsoft.com/office/drawing/2014/main" id="{632EE8A4-52C9-46C0-AB88-85803477E4E8}"/>
                    </a:ext>
                  </a:extLst>
                </p14:cNvPr>
                <p14:cNvContentPartPr/>
                <p14:nvPr/>
              </p14:nvContentPartPr>
              <p14:xfrm>
                <a:off x="2018187" y="5928720"/>
                <a:ext cx="110160" cy="153000"/>
              </p14:xfrm>
            </p:contentPart>
          </mc:Choice>
          <mc:Fallback>
            <p:pic>
              <p:nvPicPr>
                <p:cNvPr id="191" name="Freihand 190">
                  <a:extLst>
                    <a:ext uri="{FF2B5EF4-FFF2-40B4-BE49-F238E27FC236}">
                      <a16:creationId xmlns:a16="http://schemas.microsoft.com/office/drawing/2014/main" id="{632EE8A4-52C9-46C0-AB88-85803477E4E8}"/>
                    </a:ext>
                  </a:extLst>
                </p:cNvPr>
                <p:cNvPicPr/>
                <p:nvPr/>
              </p:nvPicPr>
              <p:blipFill>
                <a:blip r:embed="rId325"/>
                <a:stretch>
                  <a:fillRect/>
                </a:stretch>
              </p:blipFill>
              <p:spPr>
                <a:xfrm>
                  <a:off x="2013867" y="5924400"/>
                  <a:ext cx="118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2" name="Freihand 191">
                  <a:extLst>
                    <a:ext uri="{FF2B5EF4-FFF2-40B4-BE49-F238E27FC236}">
                      <a16:creationId xmlns:a16="http://schemas.microsoft.com/office/drawing/2014/main" id="{07554C65-5351-4B0D-BB72-E4CD56ABE6D2}"/>
                    </a:ext>
                  </a:extLst>
                </p14:cNvPr>
                <p14:cNvContentPartPr/>
                <p14:nvPr/>
              </p14:nvContentPartPr>
              <p14:xfrm>
                <a:off x="2189907" y="6042840"/>
                <a:ext cx="27360" cy="32400"/>
              </p14:xfrm>
            </p:contentPart>
          </mc:Choice>
          <mc:Fallback>
            <p:pic>
              <p:nvPicPr>
                <p:cNvPr id="192" name="Freihand 191">
                  <a:extLst>
                    <a:ext uri="{FF2B5EF4-FFF2-40B4-BE49-F238E27FC236}">
                      <a16:creationId xmlns:a16="http://schemas.microsoft.com/office/drawing/2014/main" id="{07554C65-5351-4B0D-BB72-E4CD56ABE6D2}"/>
                    </a:ext>
                  </a:extLst>
                </p:cNvPr>
                <p:cNvPicPr/>
                <p:nvPr/>
              </p:nvPicPr>
              <p:blipFill>
                <a:blip r:embed="rId327"/>
                <a:stretch>
                  <a:fillRect/>
                </a:stretch>
              </p:blipFill>
              <p:spPr>
                <a:xfrm>
                  <a:off x="2185587" y="6038520"/>
                  <a:ext cx="3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5C69950D-6CDC-40BA-914E-6991D93886B6}"/>
                    </a:ext>
                  </a:extLst>
                </p14:cNvPr>
                <p14:cNvContentPartPr/>
                <p14:nvPr/>
              </p14:nvContentPartPr>
              <p14:xfrm>
                <a:off x="1700667" y="6226080"/>
                <a:ext cx="573480" cy="11160"/>
              </p14:xfrm>
            </p:contentPart>
          </mc:Choice>
          <mc:Fallback>
            <p:pic>
              <p:nvPicPr>
                <p:cNvPr id="193" name="Freihand 192">
                  <a:extLst>
                    <a:ext uri="{FF2B5EF4-FFF2-40B4-BE49-F238E27FC236}">
                      <a16:creationId xmlns:a16="http://schemas.microsoft.com/office/drawing/2014/main" id="{5C69950D-6CDC-40BA-914E-6991D93886B6}"/>
                    </a:ext>
                  </a:extLst>
                </p:cNvPr>
                <p:cNvPicPr/>
                <p:nvPr/>
              </p:nvPicPr>
              <p:blipFill>
                <a:blip r:embed="rId329"/>
                <a:stretch>
                  <a:fillRect/>
                </a:stretch>
              </p:blipFill>
              <p:spPr>
                <a:xfrm>
                  <a:off x="1696347" y="6221760"/>
                  <a:ext cx="582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8D15D54F-AA2B-479D-8EB7-0F914BEF0745}"/>
                    </a:ext>
                  </a:extLst>
                </p14:cNvPr>
                <p14:cNvContentPartPr/>
                <p14:nvPr/>
              </p14:nvContentPartPr>
              <p14:xfrm>
                <a:off x="264987" y="5503200"/>
                <a:ext cx="2839680" cy="95040"/>
              </p14:xfrm>
            </p:contentPart>
          </mc:Choice>
          <mc:Fallback>
            <p:pic>
              <p:nvPicPr>
                <p:cNvPr id="194" name="Freihand 193">
                  <a:extLst>
                    <a:ext uri="{FF2B5EF4-FFF2-40B4-BE49-F238E27FC236}">
                      <a16:creationId xmlns:a16="http://schemas.microsoft.com/office/drawing/2014/main" id="{8D15D54F-AA2B-479D-8EB7-0F914BEF0745}"/>
                    </a:ext>
                  </a:extLst>
                </p:cNvPr>
                <p:cNvPicPr/>
                <p:nvPr/>
              </p:nvPicPr>
              <p:blipFill>
                <a:blip r:embed="rId331"/>
                <a:stretch>
                  <a:fillRect/>
                </a:stretch>
              </p:blipFill>
              <p:spPr>
                <a:xfrm>
                  <a:off x="260667" y="5498880"/>
                  <a:ext cx="2848320" cy="1036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39AC0FD1-2663-49B2-9CAC-73EA6CE76003}"/>
                  </a:ext>
                </a:extLst>
              </p14:cNvPr>
              <p14:cNvContentPartPr/>
              <p14:nvPr/>
            </p14:nvContentPartPr>
            <p14:xfrm>
              <a:off x="4454237" y="4448107"/>
              <a:ext cx="2693880" cy="213120"/>
            </p14:xfrm>
          </p:contentPart>
        </mc:Choice>
        <mc:Fallback xmlns="">
          <p:pic>
            <p:nvPicPr>
              <p:cNvPr id="8" name="Freihand 7">
                <a:extLst>
                  <a:ext uri="{FF2B5EF4-FFF2-40B4-BE49-F238E27FC236}">
                    <a16:creationId xmlns:a16="http://schemas.microsoft.com/office/drawing/2014/main" id="{39AC0FD1-2663-49B2-9CAC-73EA6CE76003}"/>
                  </a:ext>
                </a:extLst>
              </p:cNvPr>
              <p:cNvPicPr/>
              <p:nvPr/>
            </p:nvPicPr>
            <p:blipFill>
              <a:blip r:embed="rId5"/>
              <a:stretch>
                <a:fillRect/>
              </a:stretch>
            </p:blipFill>
            <p:spPr>
              <a:xfrm>
                <a:off x="4449917" y="4443787"/>
                <a:ext cx="2702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246C86A8-068F-4EFA-BF4A-66C282619662}"/>
                  </a:ext>
                </a:extLst>
              </p14:cNvPr>
              <p14:cNvContentPartPr/>
              <p14:nvPr/>
            </p14:nvContentPartPr>
            <p14:xfrm>
              <a:off x="5514437" y="4807027"/>
              <a:ext cx="21240" cy="150480"/>
            </p14:xfrm>
          </p:contentPart>
        </mc:Choice>
        <mc:Fallback xmlns="">
          <p:pic>
            <p:nvPicPr>
              <p:cNvPr id="9" name="Freihand 8">
                <a:extLst>
                  <a:ext uri="{FF2B5EF4-FFF2-40B4-BE49-F238E27FC236}">
                    <a16:creationId xmlns:a16="http://schemas.microsoft.com/office/drawing/2014/main" id="{246C86A8-068F-4EFA-BF4A-66C282619662}"/>
                  </a:ext>
                </a:extLst>
              </p:cNvPr>
              <p:cNvPicPr/>
              <p:nvPr/>
            </p:nvPicPr>
            <p:blipFill>
              <a:blip r:embed="rId7"/>
              <a:stretch>
                <a:fillRect/>
              </a:stretch>
            </p:blipFill>
            <p:spPr>
              <a:xfrm>
                <a:off x="5510117" y="4802707"/>
                <a:ext cx="29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2685EF0C-927F-4D0C-A728-C8DD9D1F0E64}"/>
                  </a:ext>
                </a:extLst>
              </p14:cNvPr>
              <p14:cNvContentPartPr/>
              <p14:nvPr/>
            </p14:nvContentPartPr>
            <p14:xfrm>
              <a:off x="5376197" y="4767787"/>
              <a:ext cx="228240" cy="187200"/>
            </p14:xfrm>
          </p:contentPart>
        </mc:Choice>
        <mc:Fallback xmlns="">
          <p:pic>
            <p:nvPicPr>
              <p:cNvPr id="12" name="Freihand 11">
                <a:extLst>
                  <a:ext uri="{FF2B5EF4-FFF2-40B4-BE49-F238E27FC236}">
                    <a16:creationId xmlns:a16="http://schemas.microsoft.com/office/drawing/2014/main" id="{2685EF0C-927F-4D0C-A728-C8DD9D1F0E64}"/>
                  </a:ext>
                </a:extLst>
              </p:cNvPr>
              <p:cNvPicPr/>
              <p:nvPr/>
            </p:nvPicPr>
            <p:blipFill>
              <a:blip r:embed="rId9"/>
              <a:stretch>
                <a:fillRect/>
              </a:stretch>
            </p:blipFill>
            <p:spPr>
              <a:xfrm>
                <a:off x="5371877" y="4763467"/>
                <a:ext cx="236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47ED57A5-79E7-497E-9CDC-DC3C88073BC4}"/>
                  </a:ext>
                </a:extLst>
              </p14:cNvPr>
              <p14:cNvContentPartPr/>
              <p14:nvPr/>
            </p14:nvContentPartPr>
            <p14:xfrm>
              <a:off x="5623157" y="4736467"/>
              <a:ext cx="168120" cy="185760"/>
            </p14:xfrm>
          </p:contentPart>
        </mc:Choice>
        <mc:Fallback xmlns="">
          <p:pic>
            <p:nvPicPr>
              <p:cNvPr id="13" name="Freihand 12">
                <a:extLst>
                  <a:ext uri="{FF2B5EF4-FFF2-40B4-BE49-F238E27FC236}">
                    <a16:creationId xmlns:a16="http://schemas.microsoft.com/office/drawing/2014/main" id="{47ED57A5-79E7-497E-9CDC-DC3C88073BC4}"/>
                  </a:ext>
                </a:extLst>
              </p:cNvPr>
              <p:cNvPicPr/>
              <p:nvPr/>
            </p:nvPicPr>
            <p:blipFill>
              <a:blip r:embed="rId11"/>
              <a:stretch>
                <a:fillRect/>
              </a:stretch>
            </p:blipFill>
            <p:spPr>
              <a:xfrm>
                <a:off x="5618837" y="4732147"/>
                <a:ext cx="176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407AD25D-35FC-4A8F-A2D5-BDA2F89B6C14}"/>
                  </a:ext>
                </a:extLst>
              </p14:cNvPr>
              <p14:cNvContentPartPr/>
              <p14:nvPr/>
            </p14:nvContentPartPr>
            <p14:xfrm>
              <a:off x="5759597" y="4735747"/>
              <a:ext cx="128880" cy="171360"/>
            </p14:xfrm>
          </p:contentPart>
        </mc:Choice>
        <mc:Fallback xmlns="">
          <p:pic>
            <p:nvPicPr>
              <p:cNvPr id="14" name="Freihand 13">
                <a:extLst>
                  <a:ext uri="{FF2B5EF4-FFF2-40B4-BE49-F238E27FC236}">
                    <a16:creationId xmlns:a16="http://schemas.microsoft.com/office/drawing/2014/main" id="{407AD25D-35FC-4A8F-A2D5-BDA2F89B6C14}"/>
                  </a:ext>
                </a:extLst>
              </p:cNvPr>
              <p:cNvPicPr/>
              <p:nvPr/>
            </p:nvPicPr>
            <p:blipFill>
              <a:blip r:embed="rId13"/>
              <a:stretch>
                <a:fillRect/>
              </a:stretch>
            </p:blipFill>
            <p:spPr>
              <a:xfrm>
                <a:off x="5755277" y="4731427"/>
                <a:ext cx="137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C19D836-007D-4421-8CD0-F1C290C18AE5}"/>
                  </a:ext>
                </a:extLst>
              </p14:cNvPr>
              <p14:cNvContentPartPr/>
              <p14:nvPr/>
            </p14:nvContentPartPr>
            <p14:xfrm>
              <a:off x="5926997" y="4855267"/>
              <a:ext cx="25200" cy="48240"/>
            </p14:xfrm>
          </p:contentPart>
        </mc:Choice>
        <mc:Fallback xmlns="">
          <p:pic>
            <p:nvPicPr>
              <p:cNvPr id="15" name="Freihand 14">
                <a:extLst>
                  <a:ext uri="{FF2B5EF4-FFF2-40B4-BE49-F238E27FC236}">
                    <a16:creationId xmlns:a16="http://schemas.microsoft.com/office/drawing/2014/main" id="{BC19D836-007D-4421-8CD0-F1C290C18AE5}"/>
                  </a:ext>
                </a:extLst>
              </p:cNvPr>
              <p:cNvPicPr/>
              <p:nvPr/>
            </p:nvPicPr>
            <p:blipFill>
              <a:blip r:embed="rId15"/>
              <a:stretch>
                <a:fillRect/>
              </a:stretch>
            </p:blipFill>
            <p:spPr>
              <a:xfrm>
                <a:off x="5922677" y="4850947"/>
                <a:ext cx="33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AADBD6AF-EE00-47FE-8369-0D02343F7246}"/>
                  </a:ext>
                </a:extLst>
              </p14:cNvPr>
              <p14:cNvContentPartPr/>
              <p14:nvPr/>
            </p14:nvContentPartPr>
            <p14:xfrm>
              <a:off x="6130397" y="4697587"/>
              <a:ext cx="167400" cy="176760"/>
            </p14:xfrm>
          </p:contentPart>
        </mc:Choice>
        <mc:Fallback xmlns="">
          <p:pic>
            <p:nvPicPr>
              <p:cNvPr id="16" name="Freihand 15">
                <a:extLst>
                  <a:ext uri="{FF2B5EF4-FFF2-40B4-BE49-F238E27FC236}">
                    <a16:creationId xmlns:a16="http://schemas.microsoft.com/office/drawing/2014/main" id="{AADBD6AF-EE00-47FE-8369-0D02343F7246}"/>
                  </a:ext>
                </a:extLst>
              </p:cNvPr>
              <p:cNvPicPr/>
              <p:nvPr/>
            </p:nvPicPr>
            <p:blipFill>
              <a:blip r:embed="rId17"/>
              <a:stretch>
                <a:fillRect/>
              </a:stretch>
            </p:blipFill>
            <p:spPr>
              <a:xfrm>
                <a:off x="6126077" y="4693267"/>
                <a:ext cx="176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68C3F347-579D-4547-8721-39AFB7129269}"/>
                  </a:ext>
                </a:extLst>
              </p14:cNvPr>
              <p14:cNvContentPartPr/>
              <p14:nvPr/>
            </p14:nvContentPartPr>
            <p14:xfrm>
              <a:off x="6314717" y="4722067"/>
              <a:ext cx="227160" cy="136440"/>
            </p14:xfrm>
          </p:contentPart>
        </mc:Choice>
        <mc:Fallback xmlns="">
          <p:pic>
            <p:nvPicPr>
              <p:cNvPr id="17" name="Freihand 16">
                <a:extLst>
                  <a:ext uri="{FF2B5EF4-FFF2-40B4-BE49-F238E27FC236}">
                    <a16:creationId xmlns:a16="http://schemas.microsoft.com/office/drawing/2014/main" id="{68C3F347-579D-4547-8721-39AFB7129269}"/>
                  </a:ext>
                </a:extLst>
              </p:cNvPr>
              <p:cNvPicPr/>
              <p:nvPr/>
            </p:nvPicPr>
            <p:blipFill>
              <a:blip r:embed="rId19"/>
              <a:stretch>
                <a:fillRect/>
              </a:stretch>
            </p:blipFill>
            <p:spPr>
              <a:xfrm>
                <a:off x="6310397" y="4717747"/>
                <a:ext cx="235800" cy="145080"/>
              </a:xfrm>
              <a:prstGeom prst="rect">
                <a:avLst/>
              </a:prstGeom>
            </p:spPr>
          </p:pic>
        </mc:Fallback>
      </mc:AlternateContent>
      <p:grpSp>
        <p:nvGrpSpPr>
          <p:cNvPr id="49" name="Gruppieren 48">
            <a:extLst>
              <a:ext uri="{FF2B5EF4-FFF2-40B4-BE49-F238E27FC236}">
                <a16:creationId xmlns:a16="http://schemas.microsoft.com/office/drawing/2014/main" id="{0259444F-4EBA-410A-969A-9C7E7865D305}"/>
              </a:ext>
            </a:extLst>
          </p:cNvPr>
          <p:cNvGrpSpPr/>
          <p:nvPr/>
        </p:nvGrpSpPr>
        <p:grpSpPr>
          <a:xfrm>
            <a:off x="5390597" y="5032747"/>
            <a:ext cx="3087000" cy="643680"/>
            <a:chOff x="5390597" y="5032747"/>
            <a:chExt cx="3087000" cy="64368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60BA733B-4FFB-4741-8D89-3C0839098E4E}"/>
                    </a:ext>
                  </a:extLst>
                </p14:cNvPr>
                <p14:cNvContentPartPr/>
                <p14:nvPr/>
              </p14:nvContentPartPr>
              <p14:xfrm>
                <a:off x="5427317" y="5096827"/>
                <a:ext cx="185400" cy="182160"/>
              </p14:xfrm>
            </p:contentPart>
          </mc:Choice>
          <mc:Fallback xmlns="">
            <p:pic>
              <p:nvPicPr>
                <p:cNvPr id="18" name="Freihand 17">
                  <a:extLst>
                    <a:ext uri="{FF2B5EF4-FFF2-40B4-BE49-F238E27FC236}">
                      <a16:creationId xmlns:a16="http://schemas.microsoft.com/office/drawing/2014/main" id="{60BA733B-4FFB-4741-8D89-3C0839098E4E}"/>
                    </a:ext>
                  </a:extLst>
                </p:cNvPr>
                <p:cNvPicPr/>
                <p:nvPr/>
              </p:nvPicPr>
              <p:blipFill>
                <a:blip r:embed="rId21"/>
                <a:stretch>
                  <a:fillRect/>
                </a:stretch>
              </p:blipFill>
              <p:spPr>
                <a:xfrm>
                  <a:off x="5422997" y="5092507"/>
                  <a:ext cx="194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2BB1BB2-02B2-4958-848D-8EA15C4D6185}"/>
                    </a:ext>
                  </a:extLst>
                </p14:cNvPr>
                <p14:cNvContentPartPr/>
                <p14:nvPr/>
              </p14:nvContentPartPr>
              <p14:xfrm>
                <a:off x="5604437" y="5192227"/>
                <a:ext cx="81720" cy="92880"/>
              </p14:xfrm>
            </p:contentPart>
          </mc:Choice>
          <mc:Fallback xmlns="">
            <p:pic>
              <p:nvPicPr>
                <p:cNvPr id="19" name="Freihand 18">
                  <a:extLst>
                    <a:ext uri="{FF2B5EF4-FFF2-40B4-BE49-F238E27FC236}">
                      <a16:creationId xmlns:a16="http://schemas.microsoft.com/office/drawing/2014/main" id="{82BB1BB2-02B2-4958-848D-8EA15C4D6185}"/>
                    </a:ext>
                  </a:extLst>
                </p:cNvPr>
                <p:cNvPicPr/>
                <p:nvPr/>
              </p:nvPicPr>
              <p:blipFill>
                <a:blip r:embed="rId23"/>
                <a:stretch>
                  <a:fillRect/>
                </a:stretch>
              </p:blipFill>
              <p:spPr>
                <a:xfrm>
                  <a:off x="5600117" y="5187907"/>
                  <a:ext cx="90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4CFA332-8CAB-46BA-B70E-82153205A852}"/>
                    </a:ext>
                  </a:extLst>
                </p14:cNvPr>
                <p14:cNvContentPartPr/>
                <p14:nvPr/>
              </p14:nvContentPartPr>
              <p14:xfrm>
                <a:off x="5716037" y="5151547"/>
                <a:ext cx="251280" cy="115200"/>
              </p14:xfrm>
            </p:contentPart>
          </mc:Choice>
          <mc:Fallback xmlns="">
            <p:pic>
              <p:nvPicPr>
                <p:cNvPr id="20" name="Freihand 19">
                  <a:extLst>
                    <a:ext uri="{FF2B5EF4-FFF2-40B4-BE49-F238E27FC236}">
                      <a16:creationId xmlns:a16="http://schemas.microsoft.com/office/drawing/2014/main" id="{B4CFA332-8CAB-46BA-B70E-82153205A852}"/>
                    </a:ext>
                  </a:extLst>
                </p:cNvPr>
                <p:cNvPicPr/>
                <p:nvPr/>
              </p:nvPicPr>
              <p:blipFill>
                <a:blip r:embed="rId25"/>
                <a:stretch>
                  <a:fillRect/>
                </a:stretch>
              </p:blipFill>
              <p:spPr>
                <a:xfrm>
                  <a:off x="5711717" y="5147227"/>
                  <a:ext cx="259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C3E0E8A5-4A93-43AE-A959-76502156924B}"/>
                    </a:ext>
                  </a:extLst>
                </p14:cNvPr>
                <p14:cNvContentPartPr/>
                <p14:nvPr/>
              </p14:nvContentPartPr>
              <p14:xfrm>
                <a:off x="5971997" y="5116267"/>
                <a:ext cx="155880" cy="149400"/>
              </p14:xfrm>
            </p:contentPart>
          </mc:Choice>
          <mc:Fallback xmlns="">
            <p:pic>
              <p:nvPicPr>
                <p:cNvPr id="21" name="Freihand 20">
                  <a:extLst>
                    <a:ext uri="{FF2B5EF4-FFF2-40B4-BE49-F238E27FC236}">
                      <a16:creationId xmlns:a16="http://schemas.microsoft.com/office/drawing/2014/main" id="{C3E0E8A5-4A93-43AE-A959-76502156924B}"/>
                    </a:ext>
                  </a:extLst>
                </p:cNvPr>
                <p:cNvPicPr/>
                <p:nvPr/>
              </p:nvPicPr>
              <p:blipFill>
                <a:blip r:embed="rId27"/>
                <a:stretch>
                  <a:fillRect/>
                </a:stretch>
              </p:blipFill>
              <p:spPr>
                <a:xfrm>
                  <a:off x="5967677" y="5111947"/>
                  <a:ext cx="164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E3A3ECA5-FDE7-4D45-9B56-CD34D545C3AC}"/>
                    </a:ext>
                  </a:extLst>
                </p14:cNvPr>
                <p14:cNvContentPartPr/>
                <p14:nvPr/>
              </p14:nvContentPartPr>
              <p14:xfrm>
                <a:off x="6131477" y="5141467"/>
                <a:ext cx="191160" cy="93960"/>
              </p14:xfrm>
            </p:contentPart>
          </mc:Choice>
          <mc:Fallback xmlns="">
            <p:pic>
              <p:nvPicPr>
                <p:cNvPr id="22" name="Freihand 21">
                  <a:extLst>
                    <a:ext uri="{FF2B5EF4-FFF2-40B4-BE49-F238E27FC236}">
                      <a16:creationId xmlns:a16="http://schemas.microsoft.com/office/drawing/2014/main" id="{E3A3ECA5-FDE7-4D45-9B56-CD34D545C3AC}"/>
                    </a:ext>
                  </a:extLst>
                </p:cNvPr>
                <p:cNvPicPr/>
                <p:nvPr/>
              </p:nvPicPr>
              <p:blipFill>
                <a:blip r:embed="rId29"/>
                <a:stretch>
                  <a:fillRect/>
                </a:stretch>
              </p:blipFill>
              <p:spPr>
                <a:xfrm>
                  <a:off x="6127157" y="5137147"/>
                  <a:ext cx="199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B484BD80-0E3D-438E-BEC3-0A4F6C215EE2}"/>
                    </a:ext>
                  </a:extLst>
                </p14:cNvPr>
                <p14:cNvContentPartPr/>
                <p14:nvPr/>
              </p14:nvContentPartPr>
              <p14:xfrm>
                <a:off x="6370877" y="5095387"/>
                <a:ext cx="408960" cy="141480"/>
              </p14:xfrm>
            </p:contentPart>
          </mc:Choice>
          <mc:Fallback xmlns="">
            <p:pic>
              <p:nvPicPr>
                <p:cNvPr id="23" name="Freihand 22">
                  <a:extLst>
                    <a:ext uri="{FF2B5EF4-FFF2-40B4-BE49-F238E27FC236}">
                      <a16:creationId xmlns:a16="http://schemas.microsoft.com/office/drawing/2014/main" id="{B484BD80-0E3D-438E-BEC3-0A4F6C215EE2}"/>
                    </a:ext>
                  </a:extLst>
                </p:cNvPr>
                <p:cNvPicPr/>
                <p:nvPr/>
              </p:nvPicPr>
              <p:blipFill>
                <a:blip r:embed="rId31"/>
                <a:stretch>
                  <a:fillRect/>
                </a:stretch>
              </p:blipFill>
              <p:spPr>
                <a:xfrm>
                  <a:off x="6366557" y="5091067"/>
                  <a:ext cx="417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27911BB6-6727-4A27-AD42-AE645EA64CF0}"/>
                    </a:ext>
                  </a:extLst>
                </p14:cNvPr>
                <p14:cNvContentPartPr/>
                <p14:nvPr/>
              </p14:nvContentPartPr>
              <p14:xfrm>
                <a:off x="6851477" y="5097547"/>
                <a:ext cx="360000" cy="93960"/>
              </p14:xfrm>
            </p:contentPart>
          </mc:Choice>
          <mc:Fallback xmlns="">
            <p:pic>
              <p:nvPicPr>
                <p:cNvPr id="24" name="Freihand 23">
                  <a:extLst>
                    <a:ext uri="{FF2B5EF4-FFF2-40B4-BE49-F238E27FC236}">
                      <a16:creationId xmlns:a16="http://schemas.microsoft.com/office/drawing/2014/main" id="{27911BB6-6727-4A27-AD42-AE645EA64CF0}"/>
                    </a:ext>
                  </a:extLst>
                </p:cNvPr>
                <p:cNvPicPr/>
                <p:nvPr/>
              </p:nvPicPr>
              <p:blipFill>
                <a:blip r:embed="rId33"/>
                <a:stretch>
                  <a:fillRect/>
                </a:stretch>
              </p:blipFill>
              <p:spPr>
                <a:xfrm>
                  <a:off x="6847157" y="5093227"/>
                  <a:ext cx="368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82C87E31-9ACD-46AF-9644-814E2BB544CD}"/>
                    </a:ext>
                  </a:extLst>
                </p14:cNvPr>
                <p14:cNvContentPartPr/>
                <p14:nvPr/>
              </p14:nvContentPartPr>
              <p14:xfrm>
                <a:off x="7194197" y="5032747"/>
                <a:ext cx="360" cy="360"/>
              </p14:xfrm>
            </p:contentPart>
          </mc:Choice>
          <mc:Fallback xmlns="">
            <p:pic>
              <p:nvPicPr>
                <p:cNvPr id="25" name="Freihand 24">
                  <a:extLst>
                    <a:ext uri="{FF2B5EF4-FFF2-40B4-BE49-F238E27FC236}">
                      <a16:creationId xmlns:a16="http://schemas.microsoft.com/office/drawing/2014/main" id="{82C87E31-9ACD-46AF-9644-814E2BB544CD}"/>
                    </a:ext>
                  </a:extLst>
                </p:cNvPr>
                <p:cNvPicPr/>
                <p:nvPr/>
              </p:nvPicPr>
              <p:blipFill>
                <a:blip r:embed="rId35"/>
                <a:stretch>
                  <a:fillRect/>
                </a:stretch>
              </p:blipFill>
              <p:spPr>
                <a:xfrm>
                  <a:off x="7189877" y="5028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71EA4CD3-A22A-4280-882D-63442C910E66}"/>
                    </a:ext>
                  </a:extLst>
                </p14:cNvPr>
                <p14:cNvContentPartPr/>
                <p14:nvPr/>
              </p14:nvContentPartPr>
              <p14:xfrm>
                <a:off x="5390597" y="5480587"/>
                <a:ext cx="333720" cy="84960"/>
              </p14:xfrm>
            </p:contentPart>
          </mc:Choice>
          <mc:Fallback xmlns="">
            <p:pic>
              <p:nvPicPr>
                <p:cNvPr id="28" name="Freihand 27">
                  <a:extLst>
                    <a:ext uri="{FF2B5EF4-FFF2-40B4-BE49-F238E27FC236}">
                      <a16:creationId xmlns:a16="http://schemas.microsoft.com/office/drawing/2014/main" id="{71EA4CD3-A22A-4280-882D-63442C910E66}"/>
                    </a:ext>
                  </a:extLst>
                </p:cNvPr>
                <p:cNvPicPr/>
                <p:nvPr/>
              </p:nvPicPr>
              <p:blipFill>
                <a:blip r:embed="rId37"/>
                <a:stretch>
                  <a:fillRect/>
                </a:stretch>
              </p:blipFill>
              <p:spPr>
                <a:xfrm>
                  <a:off x="5386277" y="5476267"/>
                  <a:ext cx="342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D10C6FEA-D864-40BC-88CC-E68F9E9AAA05}"/>
                    </a:ext>
                  </a:extLst>
                </p14:cNvPr>
                <p14:cNvContentPartPr/>
                <p14:nvPr/>
              </p14:nvContentPartPr>
              <p14:xfrm>
                <a:off x="5720717" y="5427307"/>
                <a:ext cx="39240" cy="13320"/>
              </p14:xfrm>
            </p:contentPart>
          </mc:Choice>
          <mc:Fallback xmlns="">
            <p:pic>
              <p:nvPicPr>
                <p:cNvPr id="29" name="Freihand 28">
                  <a:extLst>
                    <a:ext uri="{FF2B5EF4-FFF2-40B4-BE49-F238E27FC236}">
                      <a16:creationId xmlns:a16="http://schemas.microsoft.com/office/drawing/2014/main" id="{D10C6FEA-D864-40BC-88CC-E68F9E9AAA05}"/>
                    </a:ext>
                  </a:extLst>
                </p:cNvPr>
                <p:cNvPicPr/>
                <p:nvPr/>
              </p:nvPicPr>
              <p:blipFill>
                <a:blip r:embed="rId39"/>
                <a:stretch>
                  <a:fillRect/>
                </a:stretch>
              </p:blipFill>
              <p:spPr>
                <a:xfrm>
                  <a:off x="5716397" y="5422987"/>
                  <a:ext cx="47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B8D37A50-0E90-426D-AD59-84A93495BF30}"/>
                    </a:ext>
                  </a:extLst>
                </p14:cNvPr>
                <p14:cNvContentPartPr/>
                <p14:nvPr/>
              </p14:nvContentPartPr>
              <p14:xfrm>
                <a:off x="5746997" y="5476627"/>
                <a:ext cx="97920" cy="95040"/>
              </p14:xfrm>
            </p:contentPart>
          </mc:Choice>
          <mc:Fallback xmlns="">
            <p:pic>
              <p:nvPicPr>
                <p:cNvPr id="30" name="Freihand 29">
                  <a:extLst>
                    <a:ext uri="{FF2B5EF4-FFF2-40B4-BE49-F238E27FC236}">
                      <a16:creationId xmlns:a16="http://schemas.microsoft.com/office/drawing/2014/main" id="{B8D37A50-0E90-426D-AD59-84A93495BF30}"/>
                    </a:ext>
                  </a:extLst>
                </p:cNvPr>
                <p:cNvPicPr/>
                <p:nvPr/>
              </p:nvPicPr>
              <p:blipFill>
                <a:blip r:embed="rId41"/>
                <a:stretch>
                  <a:fillRect/>
                </a:stretch>
              </p:blipFill>
              <p:spPr>
                <a:xfrm>
                  <a:off x="5742677" y="5472307"/>
                  <a:ext cx="106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7BC22062-649B-4EC8-97AC-CDC0D1C2165B}"/>
                    </a:ext>
                  </a:extLst>
                </p14:cNvPr>
                <p14:cNvContentPartPr/>
                <p14:nvPr/>
              </p14:nvContentPartPr>
              <p14:xfrm>
                <a:off x="5860397" y="5381587"/>
                <a:ext cx="500040" cy="183600"/>
              </p14:xfrm>
            </p:contentPart>
          </mc:Choice>
          <mc:Fallback xmlns="">
            <p:pic>
              <p:nvPicPr>
                <p:cNvPr id="31" name="Freihand 30">
                  <a:extLst>
                    <a:ext uri="{FF2B5EF4-FFF2-40B4-BE49-F238E27FC236}">
                      <a16:creationId xmlns:a16="http://schemas.microsoft.com/office/drawing/2014/main" id="{7BC22062-649B-4EC8-97AC-CDC0D1C2165B}"/>
                    </a:ext>
                  </a:extLst>
                </p:cNvPr>
                <p:cNvPicPr/>
                <p:nvPr/>
              </p:nvPicPr>
              <p:blipFill>
                <a:blip r:embed="rId43"/>
                <a:stretch>
                  <a:fillRect/>
                </a:stretch>
              </p:blipFill>
              <p:spPr>
                <a:xfrm>
                  <a:off x="5856077" y="5377267"/>
                  <a:ext cx="508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59CAB26-C17F-4535-B66B-03ED1BE5F048}"/>
                    </a:ext>
                  </a:extLst>
                </p14:cNvPr>
                <p14:cNvContentPartPr/>
                <p14:nvPr/>
              </p14:nvContentPartPr>
              <p14:xfrm>
                <a:off x="6315077" y="5483467"/>
                <a:ext cx="343800" cy="192960"/>
              </p14:xfrm>
            </p:contentPart>
          </mc:Choice>
          <mc:Fallback xmlns="">
            <p:pic>
              <p:nvPicPr>
                <p:cNvPr id="32" name="Freihand 31">
                  <a:extLst>
                    <a:ext uri="{FF2B5EF4-FFF2-40B4-BE49-F238E27FC236}">
                      <a16:creationId xmlns:a16="http://schemas.microsoft.com/office/drawing/2014/main" id="{559CAB26-C17F-4535-B66B-03ED1BE5F048}"/>
                    </a:ext>
                  </a:extLst>
                </p:cNvPr>
                <p:cNvPicPr/>
                <p:nvPr/>
              </p:nvPicPr>
              <p:blipFill>
                <a:blip r:embed="rId45"/>
                <a:stretch>
                  <a:fillRect/>
                </a:stretch>
              </p:blipFill>
              <p:spPr>
                <a:xfrm>
                  <a:off x="6310757" y="5479147"/>
                  <a:ext cx="352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C4593644-E7D8-4556-ACF9-D0EFD85AB953}"/>
                    </a:ext>
                  </a:extLst>
                </p14:cNvPr>
                <p14:cNvContentPartPr/>
                <p14:nvPr/>
              </p14:nvContentPartPr>
              <p14:xfrm>
                <a:off x="6828077" y="5399587"/>
                <a:ext cx="20160" cy="148320"/>
              </p14:xfrm>
            </p:contentPart>
          </mc:Choice>
          <mc:Fallback xmlns="">
            <p:pic>
              <p:nvPicPr>
                <p:cNvPr id="33" name="Freihand 32">
                  <a:extLst>
                    <a:ext uri="{FF2B5EF4-FFF2-40B4-BE49-F238E27FC236}">
                      <a16:creationId xmlns:a16="http://schemas.microsoft.com/office/drawing/2014/main" id="{C4593644-E7D8-4556-ACF9-D0EFD85AB953}"/>
                    </a:ext>
                  </a:extLst>
                </p:cNvPr>
                <p:cNvPicPr/>
                <p:nvPr/>
              </p:nvPicPr>
              <p:blipFill>
                <a:blip r:embed="rId47"/>
                <a:stretch>
                  <a:fillRect/>
                </a:stretch>
              </p:blipFill>
              <p:spPr>
                <a:xfrm>
                  <a:off x="6823757" y="5395267"/>
                  <a:ext cx="2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D9904566-6E22-416E-A18B-7DDB2BAB109F}"/>
                    </a:ext>
                  </a:extLst>
                </p14:cNvPr>
                <p14:cNvContentPartPr/>
                <p14:nvPr/>
              </p14:nvContentPartPr>
              <p14:xfrm>
                <a:off x="6844637" y="5411107"/>
                <a:ext cx="117360" cy="24120"/>
              </p14:xfrm>
            </p:contentPart>
          </mc:Choice>
          <mc:Fallback xmlns="">
            <p:pic>
              <p:nvPicPr>
                <p:cNvPr id="34" name="Freihand 33">
                  <a:extLst>
                    <a:ext uri="{FF2B5EF4-FFF2-40B4-BE49-F238E27FC236}">
                      <a16:creationId xmlns:a16="http://schemas.microsoft.com/office/drawing/2014/main" id="{D9904566-6E22-416E-A18B-7DDB2BAB109F}"/>
                    </a:ext>
                  </a:extLst>
                </p:cNvPr>
                <p:cNvPicPr/>
                <p:nvPr/>
              </p:nvPicPr>
              <p:blipFill>
                <a:blip r:embed="rId49"/>
                <a:stretch>
                  <a:fillRect/>
                </a:stretch>
              </p:blipFill>
              <p:spPr>
                <a:xfrm>
                  <a:off x="6840317" y="5406787"/>
                  <a:ext cx="12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CBD43076-8A84-4570-B3CF-BFF5F6F92424}"/>
                    </a:ext>
                  </a:extLst>
                </p14:cNvPr>
                <p14:cNvContentPartPr/>
                <p14:nvPr/>
              </p14:nvContentPartPr>
              <p14:xfrm>
                <a:off x="6833117" y="5473027"/>
                <a:ext cx="156240" cy="82080"/>
              </p14:xfrm>
            </p:contentPart>
          </mc:Choice>
          <mc:Fallback xmlns="">
            <p:pic>
              <p:nvPicPr>
                <p:cNvPr id="35" name="Freihand 34">
                  <a:extLst>
                    <a:ext uri="{FF2B5EF4-FFF2-40B4-BE49-F238E27FC236}">
                      <a16:creationId xmlns:a16="http://schemas.microsoft.com/office/drawing/2014/main" id="{CBD43076-8A84-4570-B3CF-BFF5F6F92424}"/>
                    </a:ext>
                  </a:extLst>
                </p:cNvPr>
                <p:cNvPicPr/>
                <p:nvPr/>
              </p:nvPicPr>
              <p:blipFill>
                <a:blip r:embed="rId51"/>
                <a:stretch>
                  <a:fillRect/>
                </a:stretch>
              </p:blipFill>
              <p:spPr>
                <a:xfrm>
                  <a:off x="6828797" y="5468707"/>
                  <a:ext cx="164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F686AE1C-70E7-4DBF-AD51-5C2A377AB057}"/>
                    </a:ext>
                  </a:extLst>
                </p14:cNvPr>
                <p14:cNvContentPartPr/>
                <p14:nvPr/>
              </p14:nvContentPartPr>
              <p14:xfrm>
                <a:off x="6977837" y="5465827"/>
                <a:ext cx="124560" cy="100800"/>
              </p14:xfrm>
            </p:contentPart>
          </mc:Choice>
          <mc:Fallback xmlns="">
            <p:pic>
              <p:nvPicPr>
                <p:cNvPr id="36" name="Freihand 35">
                  <a:extLst>
                    <a:ext uri="{FF2B5EF4-FFF2-40B4-BE49-F238E27FC236}">
                      <a16:creationId xmlns:a16="http://schemas.microsoft.com/office/drawing/2014/main" id="{F686AE1C-70E7-4DBF-AD51-5C2A377AB057}"/>
                    </a:ext>
                  </a:extLst>
                </p:cNvPr>
                <p:cNvPicPr/>
                <p:nvPr/>
              </p:nvPicPr>
              <p:blipFill>
                <a:blip r:embed="rId53"/>
                <a:stretch>
                  <a:fillRect/>
                </a:stretch>
              </p:blipFill>
              <p:spPr>
                <a:xfrm>
                  <a:off x="6973517" y="5461507"/>
                  <a:ext cx="133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7BDFAC6-FD99-4C38-BEC2-8BFAFF11A0F1}"/>
                    </a:ext>
                  </a:extLst>
                </p14:cNvPr>
                <p14:cNvContentPartPr/>
                <p14:nvPr/>
              </p14:nvContentPartPr>
              <p14:xfrm>
                <a:off x="7123997" y="5445667"/>
                <a:ext cx="28080" cy="191160"/>
              </p14:xfrm>
            </p:contentPart>
          </mc:Choice>
          <mc:Fallback xmlns="">
            <p:pic>
              <p:nvPicPr>
                <p:cNvPr id="37" name="Freihand 36">
                  <a:extLst>
                    <a:ext uri="{FF2B5EF4-FFF2-40B4-BE49-F238E27FC236}">
                      <a16:creationId xmlns:a16="http://schemas.microsoft.com/office/drawing/2014/main" id="{37BDFAC6-FD99-4C38-BEC2-8BFAFF11A0F1}"/>
                    </a:ext>
                  </a:extLst>
                </p:cNvPr>
                <p:cNvPicPr/>
                <p:nvPr/>
              </p:nvPicPr>
              <p:blipFill>
                <a:blip r:embed="rId55"/>
                <a:stretch>
                  <a:fillRect/>
                </a:stretch>
              </p:blipFill>
              <p:spPr>
                <a:xfrm>
                  <a:off x="7119677" y="5441347"/>
                  <a:ext cx="36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E7EBDEED-2F65-48B3-9606-9142E86EB75D}"/>
                    </a:ext>
                  </a:extLst>
                </p14:cNvPr>
                <p14:cNvContentPartPr/>
                <p14:nvPr/>
              </p14:nvContentPartPr>
              <p14:xfrm>
                <a:off x="7151717" y="5474107"/>
                <a:ext cx="62280" cy="46800"/>
              </p14:xfrm>
            </p:contentPart>
          </mc:Choice>
          <mc:Fallback xmlns="">
            <p:pic>
              <p:nvPicPr>
                <p:cNvPr id="38" name="Freihand 37">
                  <a:extLst>
                    <a:ext uri="{FF2B5EF4-FFF2-40B4-BE49-F238E27FC236}">
                      <a16:creationId xmlns:a16="http://schemas.microsoft.com/office/drawing/2014/main" id="{E7EBDEED-2F65-48B3-9606-9142E86EB75D}"/>
                    </a:ext>
                  </a:extLst>
                </p:cNvPr>
                <p:cNvPicPr/>
                <p:nvPr/>
              </p:nvPicPr>
              <p:blipFill>
                <a:blip r:embed="rId57"/>
                <a:stretch>
                  <a:fillRect/>
                </a:stretch>
              </p:blipFill>
              <p:spPr>
                <a:xfrm>
                  <a:off x="7147397" y="5469787"/>
                  <a:ext cx="70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CB5844CE-FA3C-4CF6-B7F2-D38264E76843}"/>
                    </a:ext>
                  </a:extLst>
                </p14:cNvPr>
                <p14:cNvContentPartPr/>
                <p14:nvPr/>
              </p14:nvContentPartPr>
              <p14:xfrm>
                <a:off x="7256837" y="5374747"/>
                <a:ext cx="224280" cy="146880"/>
              </p14:xfrm>
            </p:contentPart>
          </mc:Choice>
          <mc:Fallback xmlns="">
            <p:pic>
              <p:nvPicPr>
                <p:cNvPr id="39" name="Freihand 38">
                  <a:extLst>
                    <a:ext uri="{FF2B5EF4-FFF2-40B4-BE49-F238E27FC236}">
                      <a16:creationId xmlns:a16="http://schemas.microsoft.com/office/drawing/2014/main" id="{CB5844CE-FA3C-4CF6-B7F2-D38264E76843}"/>
                    </a:ext>
                  </a:extLst>
                </p:cNvPr>
                <p:cNvPicPr/>
                <p:nvPr/>
              </p:nvPicPr>
              <p:blipFill>
                <a:blip r:embed="rId59"/>
                <a:stretch>
                  <a:fillRect/>
                </a:stretch>
              </p:blipFill>
              <p:spPr>
                <a:xfrm>
                  <a:off x="7252517" y="5370427"/>
                  <a:ext cx="232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47EAD347-8E3E-4C7A-B75F-BD4B7FF3B0A8}"/>
                    </a:ext>
                  </a:extLst>
                </p14:cNvPr>
                <p14:cNvContentPartPr/>
                <p14:nvPr/>
              </p14:nvContentPartPr>
              <p14:xfrm>
                <a:off x="7490117" y="5452507"/>
                <a:ext cx="95760" cy="20160"/>
              </p14:xfrm>
            </p:contentPart>
          </mc:Choice>
          <mc:Fallback xmlns="">
            <p:pic>
              <p:nvPicPr>
                <p:cNvPr id="40" name="Freihand 39">
                  <a:extLst>
                    <a:ext uri="{FF2B5EF4-FFF2-40B4-BE49-F238E27FC236}">
                      <a16:creationId xmlns:a16="http://schemas.microsoft.com/office/drawing/2014/main" id="{47EAD347-8E3E-4C7A-B75F-BD4B7FF3B0A8}"/>
                    </a:ext>
                  </a:extLst>
                </p:cNvPr>
                <p:cNvPicPr/>
                <p:nvPr/>
              </p:nvPicPr>
              <p:blipFill>
                <a:blip r:embed="rId61"/>
                <a:stretch>
                  <a:fillRect/>
                </a:stretch>
              </p:blipFill>
              <p:spPr>
                <a:xfrm>
                  <a:off x="7485797" y="5448187"/>
                  <a:ext cx="104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858CC646-2AE7-44FB-AAF1-F5CD63172AF9}"/>
                    </a:ext>
                  </a:extLst>
                </p14:cNvPr>
                <p14:cNvContentPartPr/>
                <p14:nvPr/>
              </p14:nvContentPartPr>
              <p14:xfrm>
                <a:off x="7483637" y="5387707"/>
                <a:ext cx="127080" cy="106920"/>
              </p14:xfrm>
            </p:contentPart>
          </mc:Choice>
          <mc:Fallback xmlns="">
            <p:pic>
              <p:nvPicPr>
                <p:cNvPr id="42" name="Freihand 41">
                  <a:extLst>
                    <a:ext uri="{FF2B5EF4-FFF2-40B4-BE49-F238E27FC236}">
                      <a16:creationId xmlns:a16="http://schemas.microsoft.com/office/drawing/2014/main" id="{858CC646-2AE7-44FB-AAF1-F5CD63172AF9}"/>
                    </a:ext>
                  </a:extLst>
                </p:cNvPr>
                <p:cNvPicPr/>
                <p:nvPr/>
              </p:nvPicPr>
              <p:blipFill>
                <a:blip r:embed="rId63"/>
                <a:stretch>
                  <a:fillRect/>
                </a:stretch>
              </p:blipFill>
              <p:spPr>
                <a:xfrm>
                  <a:off x="7479317" y="5383387"/>
                  <a:ext cx="135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774ADF50-BBFD-4C8A-B62C-D18232C575B6}"/>
                    </a:ext>
                  </a:extLst>
                </p14:cNvPr>
                <p14:cNvContentPartPr/>
                <p14:nvPr/>
              </p14:nvContentPartPr>
              <p14:xfrm>
                <a:off x="7610357" y="5327947"/>
                <a:ext cx="80280" cy="142200"/>
              </p14:xfrm>
            </p:contentPart>
          </mc:Choice>
          <mc:Fallback xmlns="">
            <p:pic>
              <p:nvPicPr>
                <p:cNvPr id="43" name="Freihand 42">
                  <a:extLst>
                    <a:ext uri="{FF2B5EF4-FFF2-40B4-BE49-F238E27FC236}">
                      <a16:creationId xmlns:a16="http://schemas.microsoft.com/office/drawing/2014/main" id="{774ADF50-BBFD-4C8A-B62C-D18232C575B6}"/>
                    </a:ext>
                  </a:extLst>
                </p:cNvPr>
                <p:cNvPicPr/>
                <p:nvPr/>
              </p:nvPicPr>
              <p:blipFill>
                <a:blip r:embed="rId65"/>
                <a:stretch>
                  <a:fillRect/>
                </a:stretch>
              </p:blipFill>
              <p:spPr>
                <a:xfrm>
                  <a:off x="7606037" y="5323627"/>
                  <a:ext cx="8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38C9160D-487A-49ED-9000-3F50CC753968}"/>
                    </a:ext>
                  </a:extLst>
                </p14:cNvPr>
                <p14:cNvContentPartPr/>
                <p14:nvPr/>
              </p14:nvContentPartPr>
              <p14:xfrm>
                <a:off x="7701797" y="5341267"/>
                <a:ext cx="151920" cy="94680"/>
              </p14:xfrm>
            </p:contentPart>
          </mc:Choice>
          <mc:Fallback xmlns="">
            <p:pic>
              <p:nvPicPr>
                <p:cNvPr id="44" name="Freihand 43">
                  <a:extLst>
                    <a:ext uri="{FF2B5EF4-FFF2-40B4-BE49-F238E27FC236}">
                      <a16:creationId xmlns:a16="http://schemas.microsoft.com/office/drawing/2014/main" id="{38C9160D-487A-49ED-9000-3F50CC753968}"/>
                    </a:ext>
                  </a:extLst>
                </p:cNvPr>
                <p:cNvPicPr/>
                <p:nvPr/>
              </p:nvPicPr>
              <p:blipFill>
                <a:blip r:embed="rId67"/>
                <a:stretch>
                  <a:fillRect/>
                </a:stretch>
              </p:blipFill>
              <p:spPr>
                <a:xfrm>
                  <a:off x="7697477" y="5336947"/>
                  <a:ext cx="160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71BBE31F-9031-490C-A612-E5C6035C0C6D}"/>
                    </a:ext>
                  </a:extLst>
                </p14:cNvPr>
                <p14:cNvContentPartPr/>
                <p14:nvPr/>
              </p14:nvContentPartPr>
              <p14:xfrm>
                <a:off x="7570037" y="5247667"/>
                <a:ext cx="68400" cy="9720"/>
              </p14:xfrm>
            </p:contentPart>
          </mc:Choice>
          <mc:Fallback xmlns="">
            <p:pic>
              <p:nvPicPr>
                <p:cNvPr id="45" name="Freihand 44">
                  <a:extLst>
                    <a:ext uri="{FF2B5EF4-FFF2-40B4-BE49-F238E27FC236}">
                      <a16:creationId xmlns:a16="http://schemas.microsoft.com/office/drawing/2014/main" id="{71BBE31F-9031-490C-A612-E5C6035C0C6D}"/>
                    </a:ext>
                  </a:extLst>
                </p:cNvPr>
                <p:cNvPicPr/>
                <p:nvPr/>
              </p:nvPicPr>
              <p:blipFill>
                <a:blip r:embed="rId69"/>
                <a:stretch>
                  <a:fillRect/>
                </a:stretch>
              </p:blipFill>
              <p:spPr>
                <a:xfrm>
                  <a:off x="7565717" y="5243347"/>
                  <a:ext cx="77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E494D98F-3B5F-49F7-8CA1-E5009D2A18D4}"/>
                    </a:ext>
                  </a:extLst>
                </p14:cNvPr>
                <p14:cNvContentPartPr/>
                <p14:nvPr/>
              </p14:nvContentPartPr>
              <p14:xfrm>
                <a:off x="7837517" y="5327947"/>
                <a:ext cx="106560" cy="97200"/>
              </p14:xfrm>
            </p:contentPart>
          </mc:Choice>
          <mc:Fallback xmlns="">
            <p:pic>
              <p:nvPicPr>
                <p:cNvPr id="46" name="Freihand 45">
                  <a:extLst>
                    <a:ext uri="{FF2B5EF4-FFF2-40B4-BE49-F238E27FC236}">
                      <a16:creationId xmlns:a16="http://schemas.microsoft.com/office/drawing/2014/main" id="{E494D98F-3B5F-49F7-8CA1-E5009D2A18D4}"/>
                    </a:ext>
                  </a:extLst>
                </p:cNvPr>
                <p:cNvPicPr/>
                <p:nvPr/>
              </p:nvPicPr>
              <p:blipFill>
                <a:blip r:embed="rId71"/>
                <a:stretch>
                  <a:fillRect/>
                </a:stretch>
              </p:blipFill>
              <p:spPr>
                <a:xfrm>
                  <a:off x="7833197" y="5323627"/>
                  <a:ext cx="115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4529E105-A325-458F-8CC8-6D03C4C54ED5}"/>
                    </a:ext>
                  </a:extLst>
                </p14:cNvPr>
                <p14:cNvContentPartPr/>
                <p14:nvPr/>
              </p14:nvContentPartPr>
              <p14:xfrm>
                <a:off x="8007437" y="5250187"/>
                <a:ext cx="146880" cy="175680"/>
              </p14:xfrm>
            </p:contentPart>
          </mc:Choice>
          <mc:Fallback xmlns="">
            <p:pic>
              <p:nvPicPr>
                <p:cNvPr id="47" name="Freihand 46">
                  <a:extLst>
                    <a:ext uri="{FF2B5EF4-FFF2-40B4-BE49-F238E27FC236}">
                      <a16:creationId xmlns:a16="http://schemas.microsoft.com/office/drawing/2014/main" id="{4529E105-A325-458F-8CC8-6D03C4C54ED5}"/>
                    </a:ext>
                  </a:extLst>
                </p:cNvPr>
                <p:cNvPicPr/>
                <p:nvPr/>
              </p:nvPicPr>
              <p:blipFill>
                <a:blip r:embed="rId73"/>
                <a:stretch>
                  <a:fillRect/>
                </a:stretch>
              </p:blipFill>
              <p:spPr>
                <a:xfrm>
                  <a:off x="8003117" y="5245867"/>
                  <a:ext cx="155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3CC35739-F558-48F1-B538-CFC1F48AECCF}"/>
                    </a:ext>
                  </a:extLst>
                </p14:cNvPr>
                <p14:cNvContentPartPr/>
                <p14:nvPr/>
              </p14:nvContentPartPr>
              <p14:xfrm>
                <a:off x="8185997" y="5236147"/>
                <a:ext cx="291600" cy="257400"/>
              </p14:xfrm>
            </p:contentPart>
          </mc:Choice>
          <mc:Fallback xmlns="">
            <p:pic>
              <p:nvPicPr>
                <p:cNvPr id="48" name="Freihand 47">
                  <a:extLst>
                    <a:ext uri="{FF2B5EF4-FFF2-40B4-BE49-F238E27FC236}">
                      <a16:creationId xmlns:a16="http://schemas.microsoft.com/office/drawing/2014/main" id="{3CC35739-F558-48F1-B538-CFC1F48AECCF}"/>
                    </a:ext>
                  </a:extLst>
                </p:cNvPr>
                <p:cNvPicPr/>
                <p:nvPr/>
              </p:nvPicPr>
              <p:blipFill>
                <a:blip r:embed="rId75"/>
                <a:stretch>
                  <a:fillRect/>
                </a:stretch>
              </p:blipFill>
              <p:spPr>
                <a:xfrm>
                  <a:off x="8181677" y="5231827"/>
                  <a:ext cx="30024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1" name="Freihand 60">
                <a:extLst>
                  <a:ext uri="{FF2B5EF4-FFF2-40B4-BE49-F238E27FC236}">
                    <a16:creationId xmlns:a16="http://schemas.microsoft.com/office/drawing/2014/main" id="{0043D58A-A665-491D-8315-050F44B77476}"/>
                  </a:ext>
                </a:extLst>
              </p14:cNvPr>
              <p14:cNvContentPartPr/>
              <p14:nvPr/>
            </p14:nvContentPartPr>
            <p14:xfrm>
              <a:off x="319637" y="2730907"/>
              <a:ext cx="264240" cy="70560"/>
            </p14:xfrm>
          </p:contentPart>
        </mc:Choice>
        <mc:Fallback xmlns="">
          <p:pic>
            <p:nvPicPr>
              <p:cNvPr id="61" name="Freihand 60">
                <a:extLst>
                  <a:ext uri="{FF2B5EF4-FFF2-40B4-BE49-F238E27FC236}">
                    <a16:creationId xmlns:a16="http://schemas.microsoft.com/office/drawing/2014/main" id="{0043D58A-A665-491D-8315-050F44B77476}"/>
                  </a:ext>
                </a:extLst>
              </p:cNvPr>
              <p:cNvPicPr/>
              <p:nvPr/>
            </p:nvPicPr>
            <p:blipFill>
              <a:blip r:embed="rId77"/>
              <a:stretch>
                <a:fillRect/>
              </a:stretch>
            </p:blipFill>
            <p:spPr>
              <a:xfrm>
                <a:off x="315317" y="2726587"/>
                <a:ext cx="272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EF502FCD-B410-4BDC-8B78-236A14DF95A7}"/>
                  </a:ext>
                </a:extLst>
              </p14:cNvPr>
              <p14:cNvContentPartPr/>
              <p14:nvPr/>
            </p14:nvContentPartPr>
            <p14:xfrm>
              <a:off x="588917" y="3232027"/>
              <a:ext cx="291600" cy="32760"/>
            </p14:xfrm>
          </p:contentPart>
        </mc:Choice>
        <mc:Fallback xmlns="">
          <p:pic>
            <p:nvPicPr>
              <p:cNvPr id="63" name="Freihand 62">
                <a:extLst>
                  <a:ext uri="{FF2B5EF4-FFF2-40B4-BE49-F238E27FC236}">
                    <a16:creationId xmlns:a16="http://schemas.microsoft.com/office/drawing/2014/main" id="{EF502FCD-B410-4BDC-8B78-236A14DF95A7}"/>
                  </a:ext>
                </a:extLst>
              </p:cNvPr>
              <p:cNvPicPr/>
              <p:nvPr/>
            </p:nvPicPr>
            <p:blipFill>
              <a:blip r:embed="rId79"/>
              <a:stretch>
                <a:fillRect/>
              </a:stretch>
            </p:blipFill>
            <p:spPr>
              <a:xfrm>
                <a:off x="584597" y="3227707"/>
                <a:ext cx="300240" cy="41400"/>
              </a:xfrm>
              <a:prstGeom prst="rect">
                <a:avLst/>
              </a:prstGeom>
            </p:spPr>
          </p:pic>
        </mc:Fallback>
      </mc:AlternateContent>
      <p:grpSp>
        <p:nvGrpSpPr>
          <p:cNvPr id="492583" name="Gruppieren 492582">
            <a:extLst>
              <a:ext uri="{FF2B5EF4-FFF2-40B4-BE49-F238E27FC236}">
                <a16:creationId xmlns:a16="http://schemas.microsoft.com/office/drawing/2014/main" id="{424417E0-30CD-4A72-8667-AFE451D1B3EB}"/>
              </a:ext>
            </a:extLst>
          </p:cNvPr>
          <p:cNvGrpSpPr/>
          <p:nvPr/>
        </p:nvGrpSpPr>
        <p:grpSpPr>
          <a:xfrm>
            <a:off x="371837" y="2036467"/>
            <a:ext cx="4001040" cy="2999880"/>
            <a:chOff x="371837" y="2036467"/>
            <a:chExt cx="4001040" cy="2999880"/>
          </a:xfrm>
        </p:grpSpPr>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75A5D4FD-4EC8-4691-A2DA-9F616CA5A95F}"/>
                    </a:ext>
                  </a:extLst>
                </p14:cNvPr>
                <p14:cNvContentPartPr/>
                <p14:nvPr/>
              </p14:nvContentPartPr>
              <p14:xfrm>
                <a:off x="371837" y="2982187"/>
                <a:ext cx="3155760" cy="316800"/>
              </p14:xfrm>
            </p:contentPart>
          </mc:Choice>
          <mc:Fallback xmlns="">
            <p:pic>
              <p:nvPicPr>
                <p:cNvPr id="50" name="Freihand 49">
                  <a:extLst>
                    <a:ext uri="{FF2B5EF4-FFF2-40B4-BE49-F238E27FC236}">
                      <a16:creationId xmlns:a16="http://schemas.microsoft.com/office/drawing/2014/main" id="{75A5D4FD-4EC8-4691-A2DA-9F616CA5A95F}"/>
                    </a:ext>
                  </a:extLst>
                </p:cNvPr>
                <p:cNvPicPr/>
                <p:nvPr/>
              </p:nvPicPr>
              <p:blipFill>
                <a:blip r:embed="rId81"/>
                <a:stretch>
                  <a:fillRect/>
                </a:stretch>
              </p:blipFill>
              <p:spPr>
                <a:xfrm>
                  <a:off x="367517" y="2977867"/>
                  <a:ext cx="3164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19C61268-F580-464A-A728-649A99DFAE05}"/>
                    </a:ext>
                  </a:extLst>
                </p14:cNvPr>
                <p14:cNvContentPartPr/>
                <p14:nvPr/>
              </p14:nvContentPartPr>
              <p14:xfrm>
                <a:off x="377957" y="2036467"/>
                <a:ext cx="3229560" cy="205200"/>
              </p14:xfrm>
            </p:contentPart>
          </mc:Choice>
          <mc:Fallback xmlns="">
            <p:pic>
              <p:nvPicPr>
                <p:cNvPr id="51" name="Freihand 50">
                  <a:extLst>
                    <a:ext uri="{FF2B5EF4-FFF2-40B4-BE49-F238E27FC236}">
                      <a16:creationId xmlns:a16="http://schemas.microsoft.com/office/drawing/2014/main" id="{19C61268-F580-464A-A728-649A99DFAE05}"/>
                    </a:ext>
                  </a:extLst>
                </p:cNvPr>
                <p:cNvPicPr/>
                <p:nvPr/>
              </p:nvPicPr>
              <p:blipFill>
                <a:blip r:embed="rId83"/>
                <a:stretch>
                  <a:fillRect/>
                </a:stretch>
              </p:blipFill>
              <p:spPr>
                <a:xfrm>
                  <a:off x="373637" y="2032147"/>
                  <a:ext cx="3238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7D6F6348-1930-45B5-8566-4A642EC4E030}"/>
                    </a:ext>
                  </a:extLst>
                </p14:cNvPr>
                <p14:cNvContentPartPr/>
                <p14:nvPr/>
              </p14:nvContentPartPr>
              <p14:xfrm>
                <a:off x="2918117" y="2298547"/>
                <a:ext cx="25920" cy="209880"/>
              </p14:xfrm>
            </p:contentPart>
          </mc:Choice>
          <mc:Fallback xmlns="">
            <p:pic>
              <p:nvPicPr>
                <p:cNvPr id="52" name="Freihand 51">
                  <a:extLst>
                    <a:ext uri="{FF2B5EF4-FFF2-40B4-BE49-F238E27FC236}">
                      <a16:creationId xmlns:a16="http://schemas.microsoft.com/office/drawing/2014/main" id="{7D6F6348-1930-45B5-8566-4A642EC4E030}"/>
                    </a:ext>
                  </a:extLst>
                </p:cNvPr>
                <p:cNvPicPr/>
                <p:nvPr/>
              </p:nvPicPr>
              <p:blipFill>
                <a:blip r:embed="rId85"/>
                <a:stretch>
                  <a:fillRect/>
                </a:stretch>
              </p:blipFill>
              <p:spPr>
                <a:xfrm>
                  <a:off x="2913797" y="2294227"/>
                  <a:ext cx="34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4E7FE77C-1D33-4BCB-BEA4-62FC79A25A6E}"/>
                    </a:ext>
                  </a:extLst>
                </p14:cNvPr>
                <p14:cNvContentPartPr/>
                <p14:nvPr/>
              </p14:nvContentPartPr>
              <p14:xfrm>
                <a:off x="2839637" y="2387467"/>
                <a:ext cx="171000" cy="9720"/>
              </p14:xfrm>
            </p:contentPart>
          </mc:Choice>
          <mc:Fallback xmlns="">
            <p:pic>
              <p:nvPicPr>
                <p:cNvPr id="53" name="Freihand 52">
                  <a:extLst>
                    <a:ext uri="{FF2B5EF4-FFF2-40B4-BE49-F238E27FC236}">
                      <a16:creationId xmlns:a16="http://schemas.microsoft.com/office/drawing/2014/main" id="{4E7FE77C-1D33-4BCB-BEA4-62FC79A25A6E}"/>
                    </a:ext>
                  </a:extLst>
                </p:cNvPr>
                <p:cNvPicPr/>
                <p:nvPr/>
              </p:nvPicPr>
              <p:blipFill>
                <a:blip r:embed="rId87"/>
                <a:stretch>
                  <a:fillRect/>
                </a:stretch>
              </p:blipFill>
              <p:spPr>
                <a:xfrm>
                  <a:off x="2835317" y="2383147"/>
                  <a:ext cx="179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C01022C3-78A9-4FE9-B77B-D982B0E25286}"/>
                    </a:ext>
                  </a:extLst>
                </p14:cNvPr>
                <p14:cNvContentPartPr/>
                <p14:nvPr/>
              </p14:nvContentPartPr>
              <p14:xfrm>
                <a:off x="2776997" y="2514547"/>
                <a:ext cx="326520" cy="47160"/>
              </p14:xfrm>
            </p:contentPart>
          </mc:Choice>
          <mc:Fallback xmlns="">
            <p:pic>
              <p:nvPicPr>
                <p:cNvPr id="55" name="Freihand 54">
                  <a:extLst>
                    <a:ext uri="{FF2B5EF4-FFF2-40B4-BE49-F238E27FC236}">
                      <a16:creationId xmlns:a16="http://schemas.microsoft.com/office/drawing/2014/main" id="{C01022C3-78A9-4FE9-B77B-D982B0E25286}"/>
                    </a:ext>
                  </a:extLst>
                </p:cNvPr>
                <p:cNvPicPr/>
                <p:nvPr/>
              </p:nvPicPr>
              <p:blipFill>
                <a:blip r:embed="rId89"/>
                <a:stretch>
                  <a:fillRect/>
                </a:stretch>
              </p:blipFill>
              <p:spPr>
                <a:xfrm>
                  <a:off x="2772677" y="2510227"/>
                  <a:ext cx="335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E7827C35-F9E4-4D78-B3E8-2DEEC6B39A74}"/>
                    </a:ext>
                  </a:extLst>
                </p14:cNvPr>
                <p14:cNvContentPartPr/>
                <p14:nvPr/>
              </p14:nvContentPartPr>
              <p14:xfrm>
                <a:off x="558677" y="2148787"/>
                <a:ext cx="360" cy="360"/>
              </p14:xfrm>
            </p:contentPart>
          </mc:Choice>
          <mc:Fallback xmlns="">
            <p:pic>
              <p:nvPicPr>
                <p:cNvPr id="58" name="Freihand 57">
                  <a:extLst>
                    <a:ext uri="{FF2B5EF4-FFF2-40B4-BE49-F238E27FC236}">
                      <a16:creationId xmlns:a16="http://schemas.microsoft.com/office/drawing/2014/main" id="{E7827C35-F9E4-4D78-B3E8-2DEEC6B39A74}"/>
                    </a:ext>
                  </a:extLst>
                </p:cNvPr>
                <p:cNvPicPr/>
                <p:nvPr/>
              </p:nvPicPr>
              <p:blipFill>
                <a:blip r:embed="rId35"/>
                <a:stretch>
                  <a:fillRect/>
                </a:stretch>
              </p:blipFill>
              <p:spPr>
                <a:xfrm>
                  <a:off x="554357" y="2144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AD96E64D-C660-45EB-8A92-E59E2FE6F269}"/>
                    </a:ext>
                  </a:extLst>
                </p14:cNvPr>
                <p14:cNvContentPartPr/>
                <p14:nvPr/>
              </p14:nvContentPartPr>
              <p14:xfrm>
                <a:off x="397397" y="2719387"/>
                <a:ext cx="28080" cy="5760"/>
              </p14:xfrm>
            </p:contentPart>
          </mc:Choice>
          <mc:Fallback xmlns="">
            <p:pic>
              <p:nvPicPr>
                <p:cNvPr id="57" name="Freihand 56">
                  <a:extLst>
                    <a:ext uri="{FF2B5EF4-FFF2-40B4-BE49-F238E27FC236}">
                      <a16:creationId xmlns:a16="http://schemas.microsoft.com/office/drawing/2014/main" id="{AD96E64D-C660-45EB-8A92-E59E2FE6F269}"/>
                    </a:ext>
                  </a:extLst>
                </p:cNvPr>
                <p:cNvPicPr/>
                <p:nvPr/>
              </p:nvPicPr>
              <p:blipFill>
                <a:blip r:embed="rId92"/>
                <a:stretch>
                  <a:fillRect/>
                </a:stretch>
              </p:blipFill>
              <p:spPr>
                <a:xfrm>
                  <a:off x="393077" y="2715067"/>
                  <a:ext cx="36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3BF6E09A-26FC-45BB-AD55-815F810EC9A7}"/>
                    </a:ext>
                  </a:extLst>
                </p14:cNvPr>
                <p14:cNvContentPartPr/>
                <p14:nvPr/>
              </p14:nvContentPartPr>
              <p14:xfrm>
                <a:off x="420797" y="2782027"/>
                <a:ext cx="12600" cy="44280"/>
              </p14:xfrm>
            </p:contentPart>
          </mc:Choice>
          <mc:Fallback xmlns="">
            <p:pic>
              <p:nvPicPr>
                <p:cNvPr id="59" name="Freihand 58">
                  <a:extLst>
                    <a:ext uri="{FF2B5EF4-FFF2-40B4-BE49-F238E27FC236}">
                      <a16:creationId xmlns:a16="http://schemas.microsoft.com/office/drawing/2014/main" id="{3BF6E09A-26FC-45BB-AD55-815F810EC9A7}"/>
                    </a:ext>
                  </a:extLst>
                </p:cNvPr>
                <p:cNvPicPr/>
                <p:nvPr/>
              </p:nvPicPr>
              <p:blipFill>
                <a:blip r:embed="rId94"/>
                <a:stretch>
                  <a:fillRect/>
                </a:stretch>
              </p:blipFill>
              <p:spPr>
                <a:xfrm>
                  <a:off x="416477" y="2777707"/>
                  <a:ext cx="21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2544" name="Freihand 492543">
                  <a:extLst>
                    <a:ext uri="{FF2B5EF4-FFF2-40B4-BE49-F238E27FC236}">
                      <a16:creationId xmlns:a16="http://schemas.microsoft.com/office/drawing/2014/main" id="{1DF59F3E-3A82-41F0-A9C2-7473678F5DBC}"/>
                    </a:ext>
                  </a:extLst>
                </p14:cNvPr>
                <p14:cNvContentPartPr/>
                <p14:nvPr/>
              </p14:nvContentPartPr>
              <p14:xfrm>
                <a:off x="3148877" y="2282707"/>
                <a:ext cx="162000" cy="165600"/>
              </p14:xfrm>
            </p:contentPart>
          </mc:Choice>
          <mc:Fallback xmlns="">
            <p:pic>
              <p:nvPicPr>
                <p:cNvPr id="492544" name="Freihand 492543">
                  <a:extLst>
                    <a:ext uri="{FF2B5EF4-FFF2-40B4-BE49-F238E27FC236}">
                      <a16:creationId xmlns:a16="http://schemas.microsoft.com/office/drawing/2014/main" id="{1DF59F3E-3A82-41F0-A9C2-7473678F5DBC}"/>
                    </a:ext>
                  </a:extLst>
                </p:cNvPr>
                <p:cNvPicPr/>
                <p:nvPr/>
              </p:nvPicPr>
              <p:blipFill>
                <a:blip r:embed="rId96"/>
                <a:stretch>
                  <a:fillRect/>
                </a:stretch>
              </p:blipFill>
              <p:spPr>
                <a:xfrm>
                  <a:off x="3144557" y="2278387"/>
                  <a:ext cx="170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2545" name="Freihand 492544">
                  <a:extLst>
                    <a:ext uri="{FF2B5EF4-FFF2-40B4-BE49-F238E27FC236}">
                      <a16:creationId xmlns:a16="http://schemas.microsoft.com/office/drawing/2014/main" id="{0BD53854-A2D1-4441-A25C-4D3D30CE62DF}"/>
                    </a:ext>
                  </a:extLst>
                </p14:cNvPr>
                <p14:cNvContentPartPr/>
                <p14:nvPr/>
              </p14:nvContentPartPr>
              <p14:xfrm>
                <a:off x="3382157" y="2297827"/>
                <a:ext cx="161280" cy="124920"/>
              </p14:xfrm>
            </p:contentPart>
          </mc:Choice>
          <mc:Fallback xmlns="">
            <p:pic>
              <p:nvPicPr>
                <p:cNvPr id="492545" name="Freihand 492544">
                  <a:extLst>
                    <a:ext uri="{FF2B5EF4-FFF2-40B4-BE49-F238E27FC236}">
                      <a16:creationId xmlns:a16="http://schemas.microsoft.com/office/drawing/2014/main" id="{0BD53854-A2D1-4441-A25C-4D3D30CE62DF}"/>
                    </a:ext>
                  </a:extLst>
                </p:cNvPr>
                <p:cNvPicPr/>
                <p:nvPr/>
              </p:nvPicPr>
              <p:blipFill>
                <a:blip r:embed="rId98"/>
                <a:stretch>
                  <a:fillRect/>
                </a:stretch>
              </p:blipFill>
              <p:spPr>
                <a:xfrm>
                  <a:off x="3377837" y="2293507"/>
                  <a:ext cx="16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2548" name="Freihand 492547">
                  <a:extLst>
                    <a:ext uri="{FF2B5EF4-FFF2-40B4-BE49-F238E27FC236}">
                      <a16:creationId xmlns:a16="http://schemas.microsoft.com/office/drawing/2014/main" id="{333F0C25-819D-4021-A7A7-C2B1363B526F}"/>
                    </a:ext>
                  </a:extLst>
                </p14:cNvPr>
                <p14:cNvContentPartPr/>
                <p14:nvPr/>
              </p14:nvContentPartPr>
              <p14:xfrm>
                <a:off x="2167877" y="2490067"/>
                <a:ext cx="945000" cy="1955880"/>
              </p14:xfrm>
            </p:contentPart>
          </mc:Choice>
          <mc:Fallback xmlns="">
            <p:pic>
              <p:nvPicPr>
                <p:cNvPr id="492548" name="Freihand 492547">
                  <a:extLst>
                    <a:ext uri="{FF2B5EF4-FFF2-40B4-BE49-F238E27FC236}">
                      <a16:creationId xmlns:a16="http://schemas.microsoft.com/office/drawing/2014/main" id="{333F0C25-819D-4021-A7A7-C2B1363B526F}"/>
                    </a:ext>
                  </a:extLst>
                </p:cNvPr>
                <p:cNvPicPr/>
                <p:nvPr/>
              </p:nvPicPr>
              <p:blipFill>
                <a:blip r:embed="rId100"/>
                <a:stretch>
                  <a:fillRect/>
                </a:stretch>
              </p:blipFill>
              <p:spPr>
                <a:xfrm>
                  <a:off x="2163557" y="2485747"/>
                  <a:ext cx="953640" cy="1964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2549" name="Freihand 492548">
                  <a:extLst>
                    <a:ext uri="{FF2B5EF4-FFF2-40B4-BE49-F238E27FC236}">
                      <a16:creationId xmlns:a16="http://schemas.microsoft.com/office/drawing/2014/main" id="{C28E6FAE-2BD2-4A84-BD85-FC5BA2DC24D2}"/>
                    </a:ext>
                  </a:extLst>
                </p14:cNvPr>
                <p14:cNvContentPartPr/>
                <p14:nvPr/>
              </p14:nvContentPartPr>
              <p14:xfrm>
                <a:off x="2850797" y="2379547"/>
                <a:ext cx="310680" cy="322920"/>
              </p14:xfrm>
            </p:contentPart>
          </mc:Choice>
          <mc:Fallback xmlns="">
            <p:pic>
              <p:nvPicPr>
                <p:cNvPr id="492549" name="Freihand 492548">
                  <a:extLst>
                    <a:ext uri="{FF2B5EF4-FFF2-40B4-BE49-F238E27FC236}">
                      <a16:creationId xmlns:a16="http://schemas.microsoft.com/office/drawing/2014/main" id="{C28E6FAE-2BD2-4A84-BD85-FC5BA2DC24D2}"/>
                    </a:ext>
                  </a:extLst>
                </p:cNvPr>
                <p:cNvPicPr/>
                <p:nvPr/>
              </p:nvPicPr>
              <p:blipFill>
                <a:blip r:embed="rId102"/>
                <a:stretch>
                  <a:fillRect/>
                </a:stretch>
              </p:blipFill>
              <p:spPr>
                <a:xfrm>
                  <a:off x="2846477" y="2375227"/>
                  <a:ext cx="3193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2550" name="Freihand 492549">
                  <a:extLst>
                    <a:ext uri="{FF2B5EF4-FFF2-40B4-BE49-F238E27FC236}">
                      <a16:creationId xmlns:a16="http://schemas.microsoft.com/office/drawing/2014/main" id="{06AB0EBE-4DA1-4D94-BF15-E521BF5D8BDC}"/>
                    </a:ext>
                  </a:extLst>
                </p14:cNvPr>
                <p14:cNvContentPartPr/>
                <p14:nvPr/>
              </p14:nvContentPartPr>
              <p14:xfrm>
                <a:off x="1628237" y="4411747"/>
                <a:ext cx="425520" cy="393480"/>
              </p14:xfrm>
            </p:contentPart>
          </mc:Choice>
          <mc:Fallback xmlns="">
            <p:pic>
              <p:nvPicPr>
                <p:cNvPr id="492550" name="Freihand 492549">
                  <a:extLst>
                    <a:ext uri="{FF2B5EF4-FFF2-40B4-BE49-F238E27FC236}">
                      <a16:creationId xmlns:a16="http://schemas.microsoft.com/office/drawing/2014/main" id="{06AB0EBE-4DA1-4D94-BF15-E521BF5D8BDC}"/>
                    </a:ext>
                  </a:extLst>
                </p:cNvPr>
                <p:cNvPicPr/>
                <p:nvPr/>
              </p:nvPicPr>
              <p:blipFill>
                <a:blip r:embed="rId104"/>
                <a:stretch>
                  <a:fillRect/>
                </a:stretch>
              </p:blipFill>
              <p:spPr>
                <a:xfrm>
                  <a:off x="1623917" y="4407427"/>
                  <a:ext cx="434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2551" name="Freihand 492550">
                  <a:extLst>
                    <a:ext uri="{FF2B5EF4-FFF2-40B4-BE49-F238E27FC236}">
                      <a16:creationId xmlns:a16="http://schemas.microsoft.com/office/drawing/2014/main" id="{AD7F7555-B124-4EC9-A146-81C54436EBFA}"/>
                    </a:ext>
                  </a:extLst>
                </p14:cNvPr>
                <p14:cNvContentPartPr/>
                <p14:nvPr/>
              </p14:nvContentPartPr>
              <p14:xfrm>
                <a:off x="2085437" y="4472947"/>
                <a:ext cx="163800" cy="185400"/>
              </p14:xfrm>
            </p:contentPart>
          </mc:Choice>
          <mc:Fallback xmlns="">
            <p:pic>
              <p:nvPicPr>
                <p:cNvPr id="492551" name="Freihand 492550">
                  <a:extLst>
                    <a:ext uri="{FF2B5EF4-FFF2-40B4-BE49-F238E27FC236}">
                      <a16:creationId xmlns:a16="http://schemas.microsoft.com/office/drawing/2014/main" id="{AD7F7555-B124-4EC9-A146-81C54436EBFA}"/>
                    </a:ext>
                  </a:extLst>
                </p:cNvPr>
                <p:cNvPicPr/>
                <p:nvPr/>
              </p:nvPicPr>
              <p:blipFill>
                <a:blip r:embed="rId106"/>
                <a:stretch>
                  <a:fillRect/>
                </a:stretch>
              </p:blipFill>
              <p:spPr>
                <a:xfrm>
                  <a:off x="2081117" y="4468627"/>
                  <a:ext cx="172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2552" name="Freihand 492551">
                  <a:extLst>
                    <a:ext uri="{FF2B5EF4-FFF2-40B4-BE49-F238E27FC236}">
                      <a16:creationId xmlns:a16="http://schemas.microsoft.com/office/drawing/2014/main" id="{79CDBB6B-B18C-428A-9EE5-0775083A9D5A}"/>
                    </a:ext>
                  </a:extLst>
                </p14:cNvPr>
                <p14:cNvContentPartPr/>
                <p14:nvPr/>
              </p14:nvContentPartPr>
              <p14:xfrm>
                <a:off x="2255357" y="4483747"/>
                <a:ext cx="61560" cy="33840"/>
              </p14:xfrm>
            </p:contentPart>
          </mc:Choice>
          <mc:Fallback xmlns="">
            <p:pic>
              <p:nvPicPr>
                <p:cNvPr id="492552" name="Freihand 492551">
                  <a:extLst>
                    <a:ext uri="{FF2B5EF4-FFF2-40B4-BE49-F238E27FC236}">
                      <a16:creationId xmlns:a16="http://schemas.microsoft.com/office/drawing/2014/main" id="{79CDBB6B-B18C-428A-9EE5-0775083A9D5A}"/>
                    </a:ext>
                  </a:extLst>
                </p:cNvPr>
                <p:cNvPicPr/>
                <p:nvPr/>
              </p:nvPicPr>
              <p:blipFill>
                <a:blip r:embed="rId108"/>
                <a:stretch>
                  <a:fillRect/>
                </a:stretch>
              </p:blipFill>
              <p:spPr>
                <a:xfrm>
                  <a:off x="2251037" y="4479427"/>
                  <a:ext cx="70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2553" name="Freihand 492552">
                  <a:extLst>
                    <a:ext uri="{FF2B5EF4-FFF2-40B4-BE49-F238E27FC236}">
                      <a16:creationId xmlns:a16="http://schemas.microsoft.com/office/drawing/2014/main" id="{FFE91292-C5AC-4435-98BC-11385B7BECF1}"/>
                    </a:ext>
                  </a:extLst>
                </p14:cNvPr>
                <p14:cNvContentPartPr/>
                <p14:nvPr/>
              </p14:nvContentPartPr>
              <p14:xfrm>
                <a:off x="2271917" y="4522987"/>
                <a:ext cx="84240" cy="111240"/>
              </p14:xfrm>
            </p:contentPart>
          </mc:Choice>
          <mc:Fallback xmlns="">
            <p:pic>
              <p:nvPicPr>
                <p:cNvPr id="492553" name="Freihand 492552">
                  <a:extLst>
                    <a:ext uri="{FF2B5EF4-FFF2-40B4-BE49-F238E27FC236}">
                      <a16:creationId xmlns:a16="http://schemas.microsoft.com/office/drawing/2014/main" id="{FFE91292-C5AC-4435-98BC-11385B7BECF1}"/>
                    </a:ext>
                  </a:extLst>
                </p:cNvPr>
                <p:cNvPicPr/>
                <p:nvPr/>
              </p:nvPicPr>
              <p:blipFill>
                <a:blip r:embed="rId110"/>
                <a:stretch>
                  <a:fillRect/>
                </a:stretch>
              </p:blipFill>
              <p:spPr>
                <a:xfrm>
                  <a:off x="2267597" y="4518667"/>
                  <a:ext cx="9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2554" name="Freihand 492553">
                  <a:extLst>
                    <a:ext uri="{FF2B5EF4-FFF2-40B4-BE49-F238E27FC236}">
                      <a16:creationId xmlns:a16="http://schemas.microsoft.com/office/drawing/2014/main" id="{DD819C09-30EA-48DE-9316-F36CA39F9E8F}"/>
                    </a:ext>
                  </a:extLst>
                </p14:cNvPr>
                <p14:cNvContentPartPr/>
                <p14:nvPr/>
              </p14:nvContentPartPr>
              <p14:xfrm>
                <a:off x="650837" y="4536307"/>
                <a:ext cx="208080" cy="106560"/>
              </p14:xfrm>
            </p:contentPart>
          </mc:Choice>
          <mc:Fallback xmlns="">
            <p:pic>
              <p:nvPicPr>
                <p:cNvPr id="492554" name="Freihand 492553">
                  <a:extLst>
                    <a:ext uri="{FF2B5EF4-FFF2-40B4-BE49-F238E27FC236}">
                      <a16:creationId xmlns:a16="http://schemas.microsoft.com/office/drawing/2014/main" id="{DD819C09-30EA-48DE-9316-F36CA39F9E8F}"/>
                    </a:ext>
                  </a:extLst>
                </p:cNvPr>
                <p:cNvPicPr/>
                <p:nvPr/>
              </p:nvPicPr>
              <p:blipFill>
                <a:blip r:embed="rId112"/>
                <a:stretch>
                  <a:fillRect/>
                </a:stretch>
              </p:blipFill>
              <p:spPr>
                <a:xfrm>
                  <a:off x="646517" y="4531987"/>
                  <a:ext cx="21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2555" name="Freihand 492554">
                  <a:extLst>
                    <a:ext uri="{FF2B5EF4-FFF2-40B4-BE49-F238E27FC236}">
                      <a16:creationId xmlns:a16="http://schemas.microsoft.com/office/drawing/2014/main" id="{17DC05A3-D787-4890-B8FD-7244B4804CB9}"/>
                    </a:ext>
                  </a:extLst>
                </p14:cNvPr>
                <p14:cNvContentPartPr/>
                <p14:nvPr/>
              </p14:nvContentPartPr>
              <p14:xfrm>
                <a:off x="902837" y="4470427"/>
                <a:ext cx="287280" cy="192960"/>
              </p14:xfrm>
            </p:contentPart>
          </mc:Choice>
          <mc:Fallback xmlns="">
            <p:pic>
              <p:nvPicPr>
                <p:cNvPr id="492555" name="Freihand 492554">
                  <a:extLst>
                    <a:ext uri="{FF2B5EF4-FFF2-40B4-BE49-F238E27FC236}">
                      <a16:creationId xmlns:a16="http://schemas.microsoft.com/office/drawing/2014/main" id="{17DC05A3-D787-4890-B8FD-7244B4804CB9}"/>
                    </a:ext>
                  </a:extLst>
                </p:cNvPr>
                <p:cNvPicPr/>
                <p:nvPr/>
              </p:nvPicPr>
              <p:blipFill>
                <a:blip r:embed="rId114"/>
                <a:stretch>
                  <a:fillRect/>
                </a:stretch>
              </p:blipFill>
              <p:spPr>
                <a:xfrm>
                  <a:off x="898517" y="4466107"/>
                  <a:ext cx="295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92556" name="Freihand 492555">
                  <a:extLst>
                    <a:ext uri="{FF2B5EF4-FFF2-40B4-BE49-F238E27FC236}">
                      <a16:creationId xmlns:a16="http://schemas.microsoft.com/office/drawing/2014/main" id="{F1C3D66A-97BB-4902-AE84-9E9BB91147F9}"/>
                    </a:ext>
                  </a:extLst>
                </p14:cNvPr>
                <p14:cNvContentPartPr/>
                <p14:nvPr/>
              </p14:nvContentPartPr>
              <p14:xfrm>
                <a:off x="1307477" y="4548187"/>
                <a:ext cx="134280" cy="9360"/>
              </p14:xfrm>
            </p:contentPart>
          </mc:Choice>
          <mc:Fallback xmlns="">
            <p:pic>
              <p:nvPicPr>
                <p:cNvPr id="492556" name="Freihand 492555">
                  <a:extLst>
                    <a:ext uri="{FF2B5EF4-FFF2-40B4-BE49-F238E27FC236}">
                      <a16:creationId xmlns:a16="http://schemas.microsoft.com/office/drawing/2014/main" id="{F1C3D66A-97BB-4902-AE84-9E9BB91147F9}"/>
                    </a:ext>
                  </a:extLst>
                </p:cNvPr>
                <p:cNvPicPr/>
                <p:nvPr/>
              </p:nvPicPr>
              <p:blipFill>
                <a:blip r:embed="rId116"/>
                <a:stretch>
                  <a:fillRect/>
                </a:stretch>
              </p:blipFill>
              <p:spPr>
                <a:xfrm>
                  <a:off x="1303157" y="4543867"/>
                  <a:ext cx="142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2558" name="Freihand 492557">
                  <a:extLst>
                    <a:ext uri="{FF2B5EF4-FFF2-40B4-BE49-F238E27FC236}">
                      <a16:creationId xmlns:a16="http://schemas.microsoft.com/office/drawing/2014/main" id="{5AFFCA71-5FF6-41F7-9A8A-201140D03B74}"/>
                    </a:ext>
                  </a:extLst>
                </p14:cNvPr>
                <p14:cNvContentPartPr/>
                <p14:nvPr/>
              </p14:nvContentPartPr>
              <p14:xfrm>
                <a:off x="2391077" y="4430107"/>
                <a:ext cx="149040" cy="182880"/>
              </p14:xfrm>
            </p:contentPart>
          </mc:Choice>
          <mc:Fallback xmlns="">
            <p:pic>
              <p:nvPicPr>
                <p:cNvPr id="492558" name="Freihand 492557">
                  <a:extLst>
                    <a:ext uri="{FF2B5EF4-FFF2-40B4-BE49-F238E27FC236}">
                      <a16:creationId xmlns:a16="http://schemas.microsoft.com/office/drawing/2014/main" id="{5AFFCA71-5FF6-41F7-9A8A-201140D03B74}"/>
                    </a:ext>
                  </a:extLst>
                </p:cNvPr>
                <p:cNvPicPr/>
                <p:nvPr/>
              </p:nvPicPr>
              <p:blipFill>
                <a:blip r:embed="rId118"/>
                <a:stretch>
                  <a:fillRect/>
                </a:stretch>
              </p:blipFill>
              <p:spPr>
                <a:xfrm>
                  <a:off x="2386757" y="4425787"/>
                  <a:ext cx="157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2559" name="Freihand 492558">
                  <a:extLst>
                    <a:ext uri="{FF2B5EF4-FFF2-40B4-BE49-F238E27FC236}">
                      <a16:creationId xmlns:a16="http://schemas.microsoft.com/office/drawing/2014/main" id="{586F9E8B-F6F6-41E3-92C8-F2734AF8F276}"/>
                    </a:ext>
                  </a:extLst>
                </p14:cNvPr>
                <p14:cNvContentPartPr/>
                <p14:nvPr/>
              </p14:nvContentPartPr>
              <p14:xfrm>
                <a:off x="2521037" y="4454227"/>
                <a:ext cx="38520" cy="39960"/>
              </p14:xfrm>
            </p:contentPart>
          </mc:Choice>
          <mc:Fallback xmlns="">
            <p:pic>
              <p:nvPicPr>
                <p:cNvPr id="492559" name="Freihand 492558">
                  <a:extLst>
                    <a:ext uri="{FF2B5EF4-FFF2-40B4-BE49-F238E27FC236}">
                      <a16:creationId xmlns:a16="http://schemas.microsoft.com/office/drawing/2014/main" id="{586F9E8B-F6F6-41E3-92C8-F2734AF8F276}"/>
                    </a:ext>
                  </a:extLst>
                </p:cNvPr>
                <p:cNvPicPr/>
                <p:nvPr/>
              </p:nvPicPr>
              <p:blipFill>
                <a:blip r:embed="rId120"/>
                <a:stretch>
                  <a:fillRect/>
                </a:stretch>
              </p:blipFill>
              <p:spPr>
                <a:xfrm>
                  <a:off x="2516717" y="4449907"/>
                  <a:ext cx="47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2560" name="Freihand 492559">
                  <a:extLst>
                    <a:ext uri="{FF2B5EF4-FFF2-40B4-BE49-F238E27FC236}">
                      <a16:creationId xmlns:a16="http://schemas.microsoft.com/office/drawing/2014/main" id="{80F52249-EB28-47D2-8B20-5474B27DCA29}"/>
                    </a:ext>
                  </a:extLst>
                </p14:cNvPr>
                <p14:cNvContentPartPr/>
                <p14:nvPr/>
              </p14:nvContentPartPr>
              <p14:xfrm>
                <a:off x="2552717" y="4507867"/>
                <a:ext cx="101160" cy="222480"/>
              </p14:xfrm>
            </p:contentPart>
          </mc:Choice>
          <mc:Fallback xmlns="">
            <p:pic>
              <p:nvPicPr>
                <p:cNvPr id="492560" name="Freihand 492559">
                  <a:extLst>
                    <a:ext uri="{FF2B5EF4-FFF2-40B4-BE49-F238E27FC236}">
                      <a16:creationId xmlns:a16="http://schemas.microsoft.com/office/drawing/2014/main" id="{80F52249-EB28-47D2-8B20-5474B27DCA29}"/>
                    </a:ext>
                  </a:extLst>
                </p:cNvPr>
                <p:cNvPicPr/>
                <p:nvPr/>
              </p:nvPicPr>
              <p:blipFill>
                <a:blip r:embed="rId122"/>
                <a:stretch>
                  <a:fillRect/>
                </a:stretch>
              </p:blipFill>
              <p:spPr>
                <a:xfrm>
                  <a:off x="2548397" y="4503547"/>
                  <a:ext cx="109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92561" name="Freihand 492560">
                  <a:extLst>
                    <a:ext uri="{FF2B5EF4-FFF2-40B4-BE49-F238E27FC236}">
                      <a16:creationId xmlns:a16="http://schemas.microsoft.com/office/drawing/2014/main" id="{47F60001-693A-434C-AC33-845335734721}"/>
                    </a:ext>
                  </a:extLst>
                </p14:cNvPr>
                <p14:cNvContentPartPr/>
                <p14:nvPr/>
              </p14:nvContentPartPr>
              <p14:xfrm>
                <a:off x="2839997" y="4507867"/>
                <a:ext cx="97920" cy="113400"/>
              </p14:xfrm>
            </p:contentPart>
          </mc:Choice>
          <mc:Fallback xmlns="">
            <p:pic>
              <p:nvPicPr>
                <p:cNvPr id="492561" name="Freihand 492560">
                  <a:extLst>
                    <a:ext uri="{FF2B5EF4-FFF2-40B4-BE49-F238E27FC236}">
                      <a16:creationId xmlns:a16="http://schemas.microsoft.com/office/drawing/2014/main" id="{47F60001-693A-434C-AC33-845335734721}"/>
                    </a:ext>
                  </a:extLst>
                </p:cNvPr>
                <p:cNvPicPr/>
                <p:nvPr/>
              </p:nvPicPr>
              <p:blipFill>
                <a:blip r:embed="rId124"/>
                <a:stretch>
                  <a:fillRect/>
                </a:stretch>
              </p:blipFill>
              <p:spPr>
                <a:xfrm>
                  <a:off x="2835677" y="4503547"/>
                  <a:ext cx="106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2562" name="Freihand 492561">
                  <a:extLst>
                    <a:ext uri="{FF2B5EF4-FFF2-40B4-BE49-F238E27FC236}">
                      <a16:creationId xmlns:a16="http://schemas.microsoft.com/office/drawing/2014/main" id="{C6127D7C-7C4F-4EB0-8122-777120EFDD3B}"/>
                    </a:ext>
                  </a:extLst>
                </p14:cNvPr>
                <p14:cNvContentPartPr/>
                <p14:nvPr/>
              </p14:nvContentPartPr>
              <p14:xfrm>
                <a:off x="3013157" y="4457827"/>
                <a:ext cx="340200" cy="178560"/>
              </p14:xfrm>
            </p:contentPart>
          </mc:Choice>
          <mc:Fallback xmlns="">
            <p:pic>
              <p:nvPicPr>
                <p:cNvPr id="492562" name="Freihand 492561">
                  <a:extLst>
                    <a:ext uri="{FF2B5EF4-FFF2-40B4-BE49-F238E27FC236}">
                      <a16:creationId xmlns:a16="http://schemas.microsoft.com/office/drawing/2014/main" id="{C6127D7C-7C4F-4EB0-8122-777120EFDD3B}"/>
                    </a:ext>
                  </a:extLst>
                </p:cNvPr>
                <p:cNvPicPr/>
                <p:nvPr/>
              </p:nvPicPr>
              <p:blipFill>
                <a:blip r:embed="rId126"/>
                <a:stretch>
                  <a:fillRect/>
                </a:stretch>
              </p:blipFill>
              <p:spPr>
                <a:xfrm>
                  <a:off x="3008837" y="4453507"/>
                  <a:ext cx="348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2563" name="Freihand 492562">
                  <a:extLst>
                    <a:ext uri="{FF2B5EF4-FFF2-40B4-BE49-F238E27FC236}">
                      <a16:creationId xmlns:a16="http://schemas.microsoft.com/office/drawing/2014/main" id="{131EA958-C2CC-4B0A-B29B-B5D5E36244BE}"/>
                    </a:ext>
                  </a:extLst>
                </p14:cNvPr>
                <p14:cNvContentPartPr/>
                <p14:nvPr/>
              </p14:nvContentPartPr>
              <p14:xfrm>
                <a:off x="3395477" y="4444507"/>
                <a:ext cx="479520" cy="153360"/>
              </p14:xfrm>
            </p:contentPart>
          </mc:Choice>
          <mc:Fallback xmlns="">
            <p:pic>
              <p:nvPicPr>
                <p:cNvPr id="492563" name="Freihand 492562">
                  <a:extLst>
                    <a:ext uri="{FF2B5EF4-FFF2-40B4-BE49-F238E27FC236}">
                      <a16:creationId xmlns:a16="http://schemas.microsoft.com/office/drawing/2014/main" id="{131EA958-C2CC-4B0A-B29B-B5D5E36244BE}"/>
                    </a:ext>
                  </a:extLst>
                </p:cNvPr>
                <p:cNvPicPr/>
                <p:nvPr/>
              </p:nvPicPr>
              <p:blipFill>
                <a:blip r:embed="rId128"/>
                <a:stretch>
                  <a:fillRect/>
                </a:stretch>
              </p:blipFill>
              <p:spPr>
                <a:xfrm>
                  <a:off x="3391157" y="4440187"/>
                  <a:ext cx="488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92564" name="Freihand 492563">
                  <a:extLst>
                    <a:ext uri="{FF2B5EF4-FFF2-40B4-BE49-F238E27FC236}">
                      <a16:creationId xmlns:a16="http://schemas.microsoft.com/office/drawing/2014/main" id="{ED5E05D7-9C83-4B48-AD9D-07D9C82DCE35}"/>
                    </a:ext>
                  </a:extLst>
                </p14:cNvPr>
                <p14:cNvContentPartPr/>
                <p14:nvPr/>
              </p14:nvContentPartPr>
              <p14:xfrm>
                <a:off x="1283717" y="4885867"/>
                <a:ext cx="344880" cy="121320"/>
              </p14:xfrm>
            </p:contentPart>
          </mc:Choice>
          <mc:Fallback xmlns="">
            <p:pic>
              <p:nvPicPr>
                <p:cNvPr id="492564" name="Freihand 492563">
                  <a:extLst>
                    <a:ext uri="{FF2B5EF4-FFF2-40B4-BE49-F238E27FC236}">
                      <a16:creationId xmlns:a16="http://schemas.microsoft.com/office/drawing/2014/main" id="{ED5E05D7-9C83-4B48-AD9D-07D9C82DCE35}"/>
                    </a:ext>
                  </a:extLst>
                </p:cNvPr>
                <p:cNvPicPr/>
                <p:nvPr/>
              </p:nvPicPr>
              <p:blipFill>
                <a:blip r:embed="rId130"/>
                <a:stretch>
                  <a:fillRect/>
                </a:stretch>
              </p:blipFill>
              <p:spPr>
                <a:xfrm>
                  <a:off x="1279397" y="4881547"/>
                  <a:ext cx="353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2566" name="Freihand 492565">
                  <a:extLst>
                    <a:ext uri="{FF2B5EF4-FFF2-40B4-BE49-F238E27FC236}">
                      <a16:creationId xmlns:a16="http://schemas.microsoft.com/office/drawing/2014/main" id="{0600B093-BEED-4880-B7FA-4A4750C69C4F}"/>
                    </a:ext>
                  </a:extLst>
                </p14:cNvPr>
                <p14:cNvContentPartPr/>
                <p14:nvPr/>
              </p14:nvContentPartPr>
              <p14:xfrm>
                <a:off x="1816157" y="4853827"/>
                <a:ext cx="152640" cy="132480"/>
              </p14:xfrm>
            </p:contentPart>
          </mc:Choice>
          <mc:Fallback xmlns="">
            <p:pic>
              <p:nvPicPr>
                <p:cNvPr id="492566" name="Freihand 492565">
                  <a:extLst>
                    <a:ext uri="{FF2B5EF4-FFF2-40B4-BE49-F238E27FC236}">
                      <a16:creationId xmlns:a16="http://schemas.microsoft.com/office/drawing/2014/main" id="{0600B093-BEED-4880-B7FA-4A4750C69C4F}"/>
                    </a:ext>
                  </a:extLst>
                </p:cNvPr>
                <p:cNvPicPr/>
                <p:nvPr/>
              </p:nvPicPr>
              <p:blipFill>
                <a:blip r:embed="rId132"/>
                <a:stretch>
                  <a:fillRect/>
                </a:stretch>
              </p:blipFill>
              <p:spPr>
                <a:xfrm>
                  <a:off x="1811837" y="4849507"/>
                  <a:ext cx="161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2567" name="Freihand 492566">
                  <a:extLst>
                    <a:ext uri="{FF2B5EF4-FFF2-40B4-BE49-F238E27FC236}">
                      <a16:creationId xmlns:a16="http://schemas.microsoft.com/office/drawing/2014/main" id="{2228E074-96EC-42E7-AE06-AD7A182C3D45}"/>
                    </a:ext>
                  </a:extLst>
                </p14:cNvPr>
                <p14:cNvContentPartPr/>
                <p14:nvPr/>
              </p14:nvContentPartPr>
              <p14:xfrm>
                <a:off x="1798157" y="4890907"/>
                <a:ext cx="194760" cy="16560"/>
              </p14:xfrm>
            </p:contentPart>
          </mc:Choice>
          <mc:Fallback xmlns="">
            <p:pic>
              <p:nvPicPr>
                <p:cNvPr id="492567" name="Freihand 492566">
                  <a:extLst>
                    <a:ext uri="{FF2B5EF4-FFF2-40B4-BE49-F238E27FC236}">
                      <a16:creationId xmlns:a16="http://schemas.microsoft.com/office/drawing/2014/main" id="{2228E074-96EC-42E7-AE06-AD7A182C3D45}"/>
                    </a:ext>
                  </a:extLst>
                </p:cNvPr>
                <p:cNvPicPr/>
                <p:nvPr/>
              </p:nvPicPr>
              <p:blipFill>
                <a:blip r:embed="rId134"/>
                <a:stretch>
                  <a:fillRect/>
                </a:stretch>
              </p:blipFill>
              <p:spPr>
                <a:xfrm>
                  <a:off x="1793837" y="4886587"/>
                  <a:ext cx="203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2568" name="Freihand 492567">
                  <a:extLst>
                    <a:ext uri="{FF2B5EF4-FFF2-40B4-BE49-F238E27FC236}">
                      <a16:creationId xmlns:a16="http://schemas.microsoft.com/office/drawing/2014/main" id="{BB0C40E7-1D9D-4FA7-BB37-7825CF1F687F}"/>
                    </a:ext>
                  </a:extLst>
                </p14:cNvPr>
                <p14:cNvContentPartPr/>
                <p14:nvPr/>
              </p14:nvContentPartPr>
              <p14:xfrm>
                <a:off x="1751357" y="4910707"/>
                <a:ext cx="205560" cy="37440"/>
              </p14:xfrm>
            </p:contentPart>
          </mc:Choice>
          <mc:Fallback xmlns="">
            <p:pic>
              <p:nvPicPr>
                <p:cNvPr id="492568" name="Freihand 492567">
                  <a:extLst>
                    <a:ext uri="{FF2B5EF4-FFF2-40B4-BE49-F238E27FC236}">
                      <a16:creationId xmlns:a16="http://schemas.microsoft.com/office/drawing/2014/main" id="{BB0C40E7-1D9D-4FA7-BB37-7825CF1F687F}"/>
                    </a:ext>
                  </a:extLst>
                </p:cNvPr>
                <p:cNvPicPr/>
                <p:nvPr/>
              </p:nvPicPr>
              <p:blipFill>
                <a:blip r:embed="rId136"/>
                <a:stretch>
                  <a:fillRect/>
                </a:stretch>
              </p:blipFill>
              <p:spPr>
                <a:xfrm>
                  <a:off x="1747037" y="4906387"/>
                  <a:ext cx="214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92569" name="Freihand 492568">
                  <a:extLst>
                    <a:ext uri="{FF2B5EF4-FFF2-40B4-BE49-F238E27FC236}">
                      <a16:creationId xmlns:a16="http://schemas.microsoft.com/office/drawing/2014/main" id="{3F3C2D34-F389-47CE-8484-865C5EA9FD8B}"/>
                    </a:ext>
                  </a:extLst>
                </p14:cNvPr>
                <p14:cNvContentPartPr/>
                <p14:nvPr/>
              </p14:nvContentPartPr>
              <p14:xfrm>
                <a:off x="2125757" y="4868947"/>
                <a:ext cx="263520" cy="106920"/>
              </p14:xfrm>
            </p:contentPart>
          </mc:Choice>
          <mc:Fallback xmlns="">
            <p:pic>
              <p:nvPicPr>
                <p:cNvPr id="492569" name="Freihand 492568">
                  <a:extLst>
                    <a:ext uri="{FF2B5EF4-FFF2-40B4-BE49-F238E27FC236}">
                      <a16:creationId xmlns:a16="http://schemas.microsoft.com/office/drawing/2014/main" id="{3F3C2D34-F389-47CE-8484-865C5EA9FD8B}"/>
                    </a:ext>
                  </a:extLst>
                </p:cNvPr>
                <p:cNvPicPr/>
                <p:nvPr/>
              </p:nvPicPr>
              <p:blipFill>
                <a:blip r:embed="rId138"/>
                <a:stretch>
                  <a:fillRect/>
                </a:stretch>
              </p:blipFill>
              <p:spPr>
                <a:xfrm>
                  <a:off x="2121437" y="4864627"/>
                  <a:ext cx="27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92570" name="Freihand 492569">
                  <a:extLst>
                    <a:ext uri="{FF2B5EF4-FFF2-40B4-BE49-F238E27FC236}">
                      <a16:creationId xmlns:a16="http://schemas.microsoft.com/office/drawing/2014/main" id="{74CF402A-903D-4A59-8E0A-993D3B214AE2}"/>
                    </a:ext>
                  </a:extLst>
                </p14:cNvPr>
                <p14:cNvContentPartPr/>
                <p14:nvPr/>
              </p14:nvContentPartPr>
              <p14:xfrm>
                <a:off x="2647397" y="4845907"/>
                <a:ext cx="17280" cy="141840"/>
              </p14:xfrm>
            </p:contentPart>
          </mc:Choice>
          <mc:Fallback xmlns="">
            <p:pic>
              <p:nvPicPr>
                <p:cNvPr id="492570" name="Freihand 492569">
                  <a:extLst>
                    <a:ext uri="{FF2B5EF4-FFF2-40B4-BE49-F238E27FC236}">
                      <a16:creationId xmlns:a16="http://schemas.microsoft.com/office/drawing/2014/main" id="{74CF402A-903D-4A59-8E0A-993D3B214AE2}"/>
                    </a:ext>
                  </a:extLst>
                </p:cNvPr>
                <p:cNvPicPr/>
                <p:nvPr/>
              </p:nvPicPr>
              <p:blipFill>
                <a:blip r:embed="rId140"/>
                <a:stretch>
                  <a:fillRect/>
                </a:stretch>
              </p:blipFill>
              <p:spPr>
                <a:xfrm>
                  <a:off x="2643077" y="4841587"/>
                  <a:ext cx="25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92571" name="Freihand 492570">
                  <a:extLst>
                    <a:ext uri="{FF2B5EF4-FFF2-40B4-BE49-F238E27FC236}">
                      <a16:creationId xmlns:a16="http://schemas.microsoft.com/office/drawing/2014/main" id="{1D82FDED-B53B-47D4-939E-DBF183AFC802}"/>
                    </a:ext>
                  </a:extLst>
                </p14:cNvPr>
                <p14:cNvContentPartPr/>
                <p14:nvPr/>
              </p14:nvContentPartPr>
              <p14:xfrm>
                <a:off x="2608877" y="4873267"/>
                <a:ext cx="114480" cy="12240"/>
              </p14:xfrm>
            </p:contentPart>
          </mc:Choice>
          <mc:Fallback xmlns="">
            <p:pic>
              <p:nvPicPr>
                <p:cNvPr id="492571" name="Freihand 492570">
                  <a:extLst>
                    <a:ext uri="{FF2B5EF4-FFF2-40B4-BE49-F238E27FC236}">
                      <a16:creationId xmlns:a16="http://schemas.microsoft.com/office/drawing/2014/main" id="{1D82FDED-B53B-47D4-939E-DBF183AFC802}"/>
                    </a:ext>
                  </a:extLst>
                </p:cNvPr>
                <p:cNvPicPr/>
                <p:nvPr/>
              </p:nvPicPr>
              <p:blipFill>
                <a:blip r:embed="rId142"/>
                <a:stretch>
                  <a:fillRect/>
                </a:stretch>
              </p:blipFill>
              <p:spPr>
                <a:xfrm>
                  <a:off x="2604557" y="4868947"/>
                  <a:ext cx="123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2572" name="Freihand 492571">
                  <a:extLst>
                    <a:ext uri="{FF2B5EF4-FFF2-40B4-BE49-F238E27FC236}">
                      <a16:creationId xmlns:a16="http://schemas.microsoft.com/office/drawing/2014/main" id="{C867F559-2EB6-4C23-8844-5412CA9999BA}"/>
                    </a:ext>
                  </a:extLst>
                </p14:cNvPr>
                <p14:cNvContentPartPr/>
                <p14:nvPr/>
              </p14:nvContentPartPr>
              <p14:xfrm>
                <a:off x="2572517" y="4981267"/>
                <a:ext cx="182520" cy="35280"/>
              </p14:xfrm>
            </p:contentPart>
          </mc:Choice>
          <mc:Fallback xmlns="">
            <p:pic>
              <p:nvPicPr>
                <p:cNvPr id="492572" name="Freihand 492571">
                  <a:extLst>
                    <a:ext uri="{FF2B5EF4-FFF2-40B4-BE49-F238E27FC236}">
                      <a16:creationId xmlns:a16="http://schemas.microsoft.com/office/drawing/2014/main" id="{C867F559-2EB6-4C23-8844-5412CA9999BA}"/>
                    </a:ext>
                  </a:extLst>
                </p:cNvPr>
                <p:cNvPicPr/>
                <p:nvPr/>
              </p:nvPicPr>
              <p:blipFill>
                <a:blip r:embed="rId144"/>
                <a:stretch>
                  <a:fillRect/>
                </a:stretch>
              </p:blipFill>
              <p:spPr>
                <a:xfrm>
                  <a:off x="2568197" y="4976947"/>
                  <a:ext cx="191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2573" name="Freihand 492572">
                  <a:extLst>
                    <a:ext uri="{FF2B5EF4-FFF2-40B4-BE49-F238E27FC236}">
                      <a16:creationId xmlns:a16="http://schemas.microsoft.com/office/drawing/2014/main" id="{792044F8-FBC2-42D6-BF24-342CBB4926E4}"/>
                    </a:ext>
                  </a:extLst>
                </p14:cNvPr>
                <p14:cNvContentPartPr/>
                <p14:nvPr/>
              </p14:nvContentPartPr>
              <p14:xfrm>
                <a:off x="2857277" y="4817107"/>
                <a:ext cx="98640" cy="159480"/>
              </p14:xfrm>
            </p:contentPart>
          </mc:Choice>
          <mc:Fallback xmlns="">
            <p:pic>
              <p:nvPicPr>
                <p:cNvPr id="492573" name="Freihand 492572">
                  <a:extLst>
                    <a:ext uri="{FF2B5EF4-FFF2-40B4-BE49-F238E27FC236}">
                      <a16:creationId xmlns:a16="http://schemas.microsoft.com/office/drawing/2014/main" id="{792044F8-FBC2-42D6-BF24-342CBB4926E4}"/>
                    </a:ext>
                  </a:extLst>
                </p:cNvPr>
                <p:cNvPicPr/>
                <p:nvPr/>
              </p:nvPicPr>
              <p:blipFill>
                <a:blip r:embed="rId146"/>
                <a:stretch>
                  <a:fillRect/>
                </a:stretch>
              </p:blipFill>
              <p:spPr>
                <a:xfrm>
                  <a:off x="2852957" y="4812787"/>
                  <a:ext cx="107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2574" name="Freihand 492573">
                  <a:extLst>
                    <a:ext uri="{FF2B5EF4-FFF2-40B4-BE49-F238E27FC236}">
                      <a16:creationId xmlns:a16="http://schemas.microsoft.com/office/drawing/2014/main" id="{35D5D6DA-C813-4C7E-967E-8235805DD9E0}"/>
                    </a:ext>
                  </a:extLst>
                </p14:cNvPr>
                <p14:cNvContentPartPr/>
                <p14:nvPr/>
              </p14:nvContentPartPr>
              <p14:xfrm>
                <a:off x="3014957" y="4828627"/>
                <a:ext cx="127440" cy="120240"/>
              </p14:xfrm>
            </p:contentPart>
          </mc:Choice>
          <mc:Fallback xmlns="">
            <p:pic>
              <p:nvPicPr>
                <p:cNvPr id="492574" name="Freihand 492573">
                  <a:extLst>
                    <a:ext uri="{FF2B5EF4-FFF2-40B4-BE49-F238E27FC236}">
                      <a16:creationId xmlns:a16="http://schemas.microsoft.com/office/drawing/2014/main" id="{35D5D6DA-C813-4C7E-967E-8235805DD9E0}"/>
                    </a:ext>
                  </a:extLst>
                </p:cNvPr>
                <p:cNvPicPr/>
                <p:nvPr/>
              </p:nvPicPr>
              <p:blipFill>
                <a:blip r:embed="rId148"/>
                <a:stretch>
                  <a:fillRect/>
                </a:stretch>
              </p:blipFill>
              <p:spPr>
                <a:xfrm>
                  <a:off x="3010637" y="4824307"/>
                  <a:ext cx="136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2575" name="Freihand 492574">
                  <a:extLst>
                    <a:ext uri="{FF2B5EF4-FFF2-40B4-BE49-F238E27FC236}">
                      <a16:creationId xmlns:a16="http://schemas.microsoft.com/office/drawing/2014/main" id="{40C38947-FEDC-4677-AA93-84D47DCF411D}"/>
                    </a:ext>
                  </a:extLst>
                </p14:cNvPr>
                <p14:cNvContentPartPr/>
                <p14:nvPr/>
              </p14:nvContentPartPr>
              <p14:xfrm>
                <a:off x="3161117" y="4772467"/>
                <a:ext cx="155520" cy="186840"/>
              </p14:xfrm>
            </p:contentPart>
          </mc:Choice>
          <mc:Fallback xmlns="">
            <p:pic>
              <p:nvPicPr>
                <p:cNvPr id="492575" name="Freihand 492574">
                  <a:extLst>
                    <a:ext uri="{FF2B5EF4-FFF2-40B4-BE49-F238E27FC236}">
                      <a16:creationId xmlns:a16="http://schemas.microsoft.com/office/drawing/2014/main" id="{40C38947-FEDC-4677-AA93-84D47DCF411D}"/>
                    </a:ext>
                  </a:extLst>
                </p:cNvPr>
                <p:cNvPicPr/>
                <p:nvPr/>
              </p:nvPicPr>
              <p:blipFill>
                <a:blip r:embed="rId150"/>
                <a:stretch>
                  <a:fillRect/>
                </a:stretch>
              </p:blipFill>
              <p:spPr>
                <a:xfrm>
                  <a:off x="3156797" y="4768147"/>
                  <a:ext cx="164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2576" name="Freihand 492575">
                  <a:extLst>
                    <a:ext uri="{FF2B5EF4-FFF2-40B4-BE49-F238E27FC236}">
                      <a16:creationId xmlns:a16="http://schemas.microsoft.com/office/drawing/2014/main" id="{DE929D4E-6ADC-409A-9005-9DF27423206F}"/>
                    </a:ext>
                  </a:extLst>
                </p14:cNvPr>
                <p14:cNvContentPartPr/>
                <p14:nvPr/>
              </p14:nvContentPartPr>
              <p14:xfrm>
                <a:off x="3274517" y="4902427"/>
                <a:ext cx="99000" cy="65520"/>
              </p14:xfrm>
            </p:contentPart>
          </mc:Choice>
          <mc:Fallback xmlns="">
            <p:pic>
              <p:nvPicPr>
                <p:cNvPr id="492576" name="Freihand 492575">
                  <a:extLst>
                    <a:ext uri="{FF2B5EF4-FFF2-40B4-BE49-F238E27FC236}">
                      <a16:creationId xmlns:a16="http://schemas.microsoft.com/office/drawing/2014/main" id="{DE929D4E-6ADC-409A-9005-9DF27423206F}"/>
                    </a:ext>
                  </a:extLst>
                </p:cNvPr>
                <p:cNvPicPr/>
                <p:nvPr/>
              </p:nvPicPr>
              <p:blipFill>
                <a:blip r:embed="rId152"/>
                <a:stretch>
                  <a:fillRect/>
                </a:stretch>
              </p:blipFill>
              <p:spPr>
                <a:xfrm>
                  <a:off x="3270197" y="4898107"/>
                  <a:ext cx="107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2578" name="Freihand 492577">
                  <a:extLst>
                    <a:ext uri="{FF2B5EF4-FFF2-40B4-BE49-F238E27FC236}">
                      <a16:creationId xmlns:a16="http://schemas.microsoft.com/office/drawing/2014/main" id="{6F328BCE-D8C1-46BE-8665-3DB2DC4A039E}"/>
                    </a:ext>
                  </a:extLst>
                </p14:cNvPr>
                <p14:cNvContentPartPr/>
                <p14:nvPr/>
              </p14:nvContentPartPr>
              <p14:xfrm>
                <a:off x="3502757" y="4801987"/>
                <a:ext cx="190440" cy="234360"/>
              </p14:xfrm>
            </p:contentPart>
          </mc:Choice>
          <mc:Fallback xmlns="">
            <p:pic>
              <p:nvPicPr>
                <p:cNvPr id="492578" name="Freihand 492577">
                  <a:extLst>
                    <a:ext uri="{FF2B5EF4-FFF2-40B4-BE49-F238E27FC236}">
                      <a16:creationId xmlns:a16="http://schemas.microsoft.com/office/drawing/2014/main" id="{6F328BCE-D8C1-46BE-8665-3DB2DC4A039E}"/>
                    </a:ext>
                  </a:extLst>
                </p:cNvPr>
                <p:cNvPicPr/>
                <p:nvPr/>
              </p:nvPicPr>
              <p:blipFill>
                <a:blip r:embed="rId154"/>
                <a:stretch>
                  <a:fillRect/>
                </a:stretch>
              </p:blipFill>
              <p:spPr>
                <a:xfrm>
                  <a:off x="3498437" y="4797667"/>
                  <a:ext cx="19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2579" name="Freihand 492578">
                  <a:extLst>
                    <a:ext uri="{FF2B5EF4-FFF2-40B4-BE49-F238E27FC236}">
                      <a16:creationId xmlns:a16="http://schemas.microsoft.com/office/drawing/2014/main" id="{B300AD8F-BD77-4BFB-8F75-A476DF5A2CEA}"/>
                    </a:ext>
                  </a:extLst>
                </p14:cNvPr>
                <p14:cNvContentPartPr/>
                <p14:nvPr/>
              </p14:nvContentPartPr>
              <p14:xfrm>
                <a:off x="3680597" y="4810987"/>
                <a:ext cx="261360" cy="204120"/>
              </p14:xfrm>
            </p:contentPart>
          </mc:Choice>
          <mc:Fallback xmlns="">
            <p:pic>
              <p:nvPicPr>
                <p:cNvPr id="492579" name="Freihand 492578">
                  <a:extLst>
                    <a:ext uri="{FF2B5EF4-FFF2-40B4-BE49-F238E27FC236}">
                      <a16:creationId xmlns:a16="http://schemas.microsoft.com/office/drawing/2014/main" id="{B300AD8F-BD77-4BFB-8F75-A476DF5A2CEA}"/>
                    </a:ext>
                  </a:extLst>
                </p:cNvPr>
                <p:cNvPicPr/>
                <p:nvPr/>
              </p:nvPicPr>
              <p:blipFill>
                <a:blip r:embed="rId156"/>
                <a:stretch>
                  <a:fillRect/>
                </a:stretch>
              </p:blipFill>
              <p:spPr>
                <a:xfrm>
                  <a:off x="3676277" y="4806667"/>
                  <a:ext cx="270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92580" name="Freihand 492579">
                  <a:extLst>
                    <a:ext uri="{FF2B5EF4-FFF2-40B4-BE49-F238E27FC236}">
                      <a16:creationId xmlns:a16="http://schemas.microsoft.com/office/drawing/2014/main" id="{C58D1FBA-69F9-472C-9F45-6B16033C1EF5}"/>
                    </a:ext>
                  </a:extLst>
                </p14:cNvPr>
                <p14:cNvContentPartPr/>
                <p14:nvPr/>
              </p14:nvContentPartPr>
              <p14:xfrm>
                <a:off x="3984077" y="4804147"/>
                <a:ext cx="113040" cy="94680"/>
              </p14:xfrm>
            </p:contentPart>
          </mc:Choice>
          <mc:Fallback xmlns="">
            <p:pic>
              <p:nvPicPr>
                <p:cNvPr id="492580" name="Freihand 492579">
                  <a:extLst>
                    <a:ext uri="{FF2B5EF4-FFF2-40B4-BE49-F238E27FC236}">
                      <a16:creationId xmlns:a16="http://schemas.microsoft.com/office/drawing/2014/main" id="{C58D1FBA-69F9-472C-9F45-6B16033C1EF5}"/>
                    </a:ext>
                  </a:extLst>
                </p:cNvPr>
                <p:cNvPicPr/>
                <p:nvPr/>
              </p:nvPicPr>
              <p:blipFill>
                <a:blip r:embed="rId158"/>
                <a:stretch>
                  <a:fillRect/>
                </a:stretch>
              </p:blipFill>
              <p:spPr>
                <a:xfrm>
                  <a:off x="3979757" y="4799827"/>
                  <a:ext cx="121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92581" name="Freihand 492580">
                  <a:extLst>
                    <a:ext uri="{FF2B5EF4-FFF2-40B4-BE49-F238E27FC236}">
                      <a16:creationId xmlns:a16="http://schemas.microsoft.com/office/drawing/2014/main" id="{5B0C107C-FF8F-4B31-98A3-CBA249077A48}"/>
                    </a:ext>
                  </a:extLst>
                </p14:cNvPr>
                <p14:cNvContentPartPr/>
                <p14:nvPr/>
              </p14:nvContentPartPr>
              <p14:xfrm>
                <a:off x="4108997" y="4751227"/>
                <a:ext cx="263880" cy="133560"/>
              </p14:xfrm>
            </p:contentPart>
          </mc:Choice>
          <mc:Fallback xmlns="">
            <p:pic>
              <p:nvPicPr>
                <p:cNvPr id="492581" name="Freihand 492580">
                  <a:extLst>
                    <a:ext uri="{FF2B5EF4-FFF2-40B4-BE49-F238E27FC236}">
                      <a16:creationId xmlns:a16="http://schemas.microsoft.com/office/drawing/2014/main" id="{5B0C107C-FF8F-4B31-98A3-CBA249077A48}"/>
                    </a:ext>
                  </a:extLst>
                </p:cNvPr>
                <p:cNvPicPr/>
                <p:nvPr/>
              </p:nvPicPr>
              <p:blipFill>
                <a:blip r:embed="rId160"/>
                <a:stretch>
                  <a:fillRect/>
                </a:stretch>
              </p:blipFill>
              <p:spPr>
                <a:xfrm>
                  <a:off x="4104677" y="4746907"/>
                  <a:ext cx="272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92582" name="Freihand 492581">
                  <a:extLst>
                    <a:ext uri="{FF2B5EF4-FFF2-40B4-BE49-F238E27FC236}">
                      <a16:creationId xmlns:a16="http://schemas.microsoft.com/office/drawing/2014/main" id="{E96646FC-D8A1-4105-A7B2-89B2C03DDE0E}"/>
                    </a:ext>
                  </a:extLst>
                </p14:cNvPr>
                <p14:cNvContentPartPr/>
                <p14:nvPr/>
              </p14:nvContentPartPr>
              <p14:xfrm>
                <a:off x="4015397" y="4686427"/>
                <a:ext cx="91800" cy="8280"/>
              </p14:xfrm>
            </p:contentPart>
          </mc:Choice>
          <mc:Fallback xmlns="">
            <p:pic>
              <p:nvPicPr>
                <p:cNvPr id="492582" name="Freihand 492581">
                  <a:extLst>
                    <a:ext uri="{FF2B5EF4-FFF2-40B4-BE49-F238E27FC236}">
                      <a16:creationId xmlns:a16="http://schemas.microsoft.com/office/drawing/2014/main" id="{E96646FC-D8A1-4105-A7B2-89B2C03DDE0E}"/>
                    </a:ext>
                  </a:extLst>
                </p:cNvPr>
                <p:cNvPicPr/>
                <p:nvPr/>
              </p:nvPicPr>
              <p:blipFill>
                <a:blip r:embed="rId162"/>
                <a:stretch>
                  <a:fillRect/>
                </a:stretch>
              </p:blipFill>
              <p:spPr>
                <a:xfrm>
                  <a:off x="4011077" y="4682107"/>
                  <a:ext cx="100440" cy="16920"/>
                </a:xfrm>
                <a:prstGeom prst="rect">
                  <a:avLst/>
                </a:prstGeom>
              </p:spPr>
            </p:pic>
          </mc:Fallback>
        </mc:AlternateContent>
      </p:grpSp>
      <p:grpSp>
        <p:nvGrpSpPr>
          <p:cNvPr id="492594" name="Gruppieren 492593">
            <a:extLst>
              <a:ext uri="{FF2B5EF4-FFF2-40B4-BE49-F238E27FC236}">
                <a16:creationId xmlns:a16="http://schemas.microsoft.com/office/drawing/2014/main" id="{89A32541-EAF3-4040-BA60-45888CCEF752}"/>
              </a:ext>
            </a:extLst>
          </p:cNvPr>
          <p:cNvGrpSpPr/>
          <p:nvPr/>
        </p:nvGrpSpPr>
        <p:grpSpPr>
          <a:xfrm>
            <a:off x="1371557" y="5138227"/>
            <a:ext cx="2161440" cy="235800"/>
            <a:chOff x="1371557" y="5138227"/>
            <a:chExt cx="2161440" cy="235800"/>
          </a:xfrm>
        </p:grpSpPr>
        <mc:AlternateContent xmlns:mc="http://schemas.openxmlformats.org/markup-compatibility/2006" xmlns:p14="http://schemas.microsoft.com/office/powerpoint/2010/main">
          <mc:Choice Requires="p14">
            <p:contentPart p14:bwMode="auto" r:id="rId163">
              <p14:nvContentPartPr>
                <p14:cNvPr id="492584" name="Freihand 492583">
                  <a:extLst>
                    <a:ext uri="{FF2B5EF4-FFF2-40B4-BE49-F238E27FC236}">
                      <a16:creationId xmlns:a16="http://schemas.microsoft.com/office/drawing/2014/main" id="{12FD65D5-879F-4F19-9386-436751BAB1E6}"/>
                    </a:ext>
                  </a:extLst>
                </p14:cNvPr>
                <p14:cNvContentPartPr/>
                <p14:nvPr/>
              </p14:nvContentPartPr>
              <p14:xfrm>
                <a:off x="1371557" y="5215627"/>
                <a:ext cx="166320" cy="158400"/>
              </p14:xfrm>
            </p:contentPart>
          </mc:Choice>
          <mc:Fallback xmlns="">
            <p:pic>
              <p:nvPicPr>
                <p:cNvPr id="492584" name="Freihand 492583">
                  <a:extLst>
                    <a:ext uri="{FF2B5EF4-FFF2-40B4-BE49-F238E27FC236}">
                      <a16:creationId xmlns:a16="http://schemas.microsoft.com/office/drawing/2014/main" id="{12FD65D5-879F-4F19-9386-436751BAB1E6}"/>
                    </a:ext>
                  </a:extLst>
                </p:cNvPr>
                <p:cNvPicPr/>
                <p:nvPr/>
              </p:nvPicPr>
              <p:blipFill>
                <a:blip r:embed="rId164"/>
                <a:stretch>
                  <a:fillRect/>
                </a:stretch>
              </p:blipFill>
              <p:spPr>
                <a:xfrm>
                  <a:off x="1367237" y="5211307"/>
                  <a:ext cx="174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2585" name="Freihand 492584">
                  <a:extLst>
                    <a:ext uri="{FF2B5EF4-FFF2-40B4-BE49-F238E27FC236}">
                      <a16:creationId xmlns:a16="http://schemas.microsoft.com/office/drawing/2014/main" id="{5F9C4A5D-1EF4-4282-905D-2E3BC46F92C6}"/>
                    </a:ext>
                  </a:extLst>
                </p14:cNvPr>
                <p14:cNvContentPartPr/>
                <p14:nvPr/>
              </p14:nvContentPartPr>
              <p14:xfrm>
                <a:off x="1547597" y="5272147"/>
                <a:ext cx="361080" cy="67680"/>
              </p14:xfrm>
            </p:contentPart>
          </mc:Choice>
          <mc:Fallback xmlns="">
            <p:pic>
              <p:nvPicPr>
                <p:cNvPr id="492585" name="Freihand 492584">
                  <a:extLst>
                    <a:ext uri="{FF2B5EF4-FFF2-40B4-BE49-F238E27FC236}">
                      <a16:creationId xmlns:a16="http://schemas.microsoft.com/office/drawing/2014/main" id="{5F9C4A5D-1EF4-4282-905D-2E3BC46F92C6}"/>
                    </a:ext>
                  </a:extLst>
                </p:cNvPr>
                <p:cNvPicPr/>
                <p:nvPr/>
              </p:nvPicPr>
              <p:blipFill>
                <a:blip r:embed="rId166"/>
                <a:stretch>
                  <a:fillRect/>
                </a:stretch>
              </p:blipFill>
              <p:spPr>
                <a:xfrm>
                  <a:off x="1543277" y="5267827"/>
                  <a:ext cx="369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2586" name="Freihand 492585">
                  <a:extLst>
                    <a:ext uri="{FF2B5EF4-FFF2-40B4-BE49-F238E27FC236}">
                      <a16:creationId xmlns:a16="http://schemas.microsoft.com/office/drawing/2014/main" id="{689817A0-E7DB-4E39-A2BF-684F9CCF06B5}"/>
                    </a:ext>
                  </a:extLst>
                </p14:cNvPr>
                <p14:cNvContentPartPr/>
                <p14:nvPr/>
              </p14:nvContentPartPr>
              <p14:xfrm>
                <a:off x="2093357" y="5217787"/>
                <a:ext cx="169200" cy="122400"/>
              </p14:xfrm>
            </p:contentPart>
          </mc:Choice>
          <mc:Fallback xmlns="">
            <p:pic>
              <p:nvPicPr>
                <p:cNvPr id="492586" name="Freihand 492585">
                  <a:extLst>
                    <a:ext uri="{FF2B5EF4-FFF2-40B4-BE49-F238E27FC236}">
                      <a16:creationId xmlns:a16="http://schemas.microsoft.com/office/drawing/2014/main" id="{689817A0-E7DB-4E39-A2BF-684F9CCF06B5}"/>
                    </a:ext>
                  </a:extLst>
                </p:cNvPr>
                <p:cNvPicPr/>
                <p:nvPr/>
              </p:nvPicPr>
              <p:blipFill>
                <a:blip r:embed="rId168"/>
                <a:stretch>
                  <a:fillRect/>
                </a:stretch>
              </p:blipFill>
              <p:spPr>
                <a:xfrm>
                  <a:off x="2089037" y="5213467"/>
                  <a:ext cx="177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2587" name="Freihand 492586">
                  <a:extLst>
                    <a:ext uri="{FF2B5EF4-FFF2-40B4-BE49-F238E27FC236}">
                      <a16:creationId xmlns:a16="http://schemas.microsoft.com/office/drawing/2014/main" id="{540DAFFB-D481-44F0-94CA-5130B431FE36}"/>
                    </a:ext>
                  </a:extLst>
                </p14:cNvPr>
                <p14:cNvContentPartPr/>
                <p14:nvPr/>
              </p14:nvContentPartPr>
              <p14:xfrm>
                <a:off x="2292437" y="5191867"/>
                <a:ext cx="102240" cy="132480"/>
              </p14:xfrm>
            </p:contentPart>
          </mc:Choice>
          <mc:Fallback xmlns="">
            <p:pic>
              <p:nvPicPr>
                <p:cNvPr id="492587" name="Freihand 492586">
                  <a:extLst>
                    <a:ext uri="{FF2B5EF4-FFF2-40B4-BE49-F238E27FC236}">
                      <a16:creationId xmlns:a16="http://schemas.microsoft.com/office/drawing/2014/main" id="{540DAFFB-D481-44F0-94CA-5130B431FE36}"/>
                    </a:ext>
                  </a:extLst>
                </p:cNvPr>
                <p:cNvPicPr/>
                <p:nvPr/>
              </p:nvPicPr>
              <p:blipFill>
                <a:blip r:embed="rId170"/>
                <a:stretch>
                  <a:fillRect/>
                </a:stretch>
              </p:blipFill>
              <p:spPr>
                <a:xfrm>
                  <a:off x="2288117" y="5187547"/>
                  <a:ext cx="110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92588" name="Freihand 492587">
                  <a:extLst>
                    <a:ext uri="{FF2B5EF4-FFF2-40B4-BE49-F238E27FC236}">
                      <a16:creationId xmlns:a16="http://schemas.microsoft.com/office/drawing/2014/main" id="{1B0BA22E-568B-4A62-A0E3-5689C667FCF1}"/>
                    </a:ext>
                  </a:extLst>
                </p14:cNvPr>
                <p14:cNvContentPartPr/>
                <p14:nvPr/>
              </p14:nvContentPartPr>
              <p14:xfrm>
                <a:off x="2497997" y="5251627"/>
                <a:ext cx="100440" cy="4320"/>
              </p14:xfrm>
            </p:contentPart>
          </mc:Choice>
          <mc:Fallback xmlns="">
            <p:pic>
              <p:nvPicPr>
                <p:cNvPr id="492588" name="Freihand 492587">
                  <a:extLst>
                    <a:ext uri="{FF2B5EF4-FFF2-40B4-BE49-F238E27FC236}">
                      <a16:creationId xmlns:a16="http://schemas.microsoft.com/office/drawing/2014/main" id="{1B0BA22E-568B-4A62-A0E3-5689C667FCF1}"/>
                    </a:ext>
                  </a:extLst>
                </p:cNvPr>
                <p:cNvPicPr/>
                <p:nvPr/>
              </p:nvPicPr>
              <p:blipFill>
                <a:blip r:embed="rId172"/>
                <a:stretch>
                  <a:fillRect/>
                </a:stretch>
              </p:blipFill>
              <p:spPr>
                <a:xfrm>
                  <a:off x="2493677" y="5247307"/>
                  <a:ext cx="109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92589" name="Freihand 492588">
                  <a:extLst>
                    <a:ext uri="{FF2B5EF4-FFF2-40B4-BE49-F238E27FC236}">
                      <a16:creationId xmlns:a16="http://schemas.microsoft.com/office/drawing/2014/main" id="{AF2B878B-9981-4DF8-B715-D53A64C720CC}"/>
                    </a:ext>
                  </a:extLst>
                </p14:cNvPr>
                <p14:cNvContentPartPr/>
                <p14:nvPr/>
              </p14:nvContentPartPr>
              <p14:xfrm>
                <a:off x="2737397" y="5192947"/>
                <a:ext cx="14400" cy="124200"/>
              </p14:xfrm>
            </p:contentPart>
          </mc:Choice>
          <mc:Fallback xmlns="">
            <p:pic>
              <p:nvPicPr>
                <p:cNvPr id="492589" name="Freihand 492588">
                  <a:extLst>
                    <a:ext uri="{FF2B5EF4-FFF2-40B4-BE49-F238E27FC236}">
                      <a16:creationId xmlns:a16="http://schemas.microsoft.com/office/drawing/2014/main" id="{AF2B878B-9981-4DF8-B715-D53A64C720CC}"/>
                    </a:ext>
                  </a:extLst>
                </p:cNvPr>
                <p:cNvPicPr/>
                <p:nvPr/>
              </p:nvPicPr>
              <p:blipFill>
                <a:blip r:embed="rId174"/>
                <a:stretch>
                  <a:fillRect/>
                </a:stretch>
              </p:blipFill>
              <p:spPr>
                <a:xfrm>
                  <a:off x="2733077" y="5188627"/>
                  <a:ext cx="23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92590" name="Freihand 492589">
                  <a:extLst>
                    <a:ext uri="{FF2B5EF4-FFF2-40B4-BE49-F238E27FC236}">
                      <a16:creationId xmlns:a16="http://schemas.microsoft.com/office/drawing/2014/main" id="{BBCDA256-34B6-4B29-90C1-0B3FF9946333}"/>
                    </a:ext>
                  </a:extLst>
                </p14:cNvPr>
                <p14:cNvContentPartPr/>
                <p14:nvPr/>
              </p14:nvContentPartPr>
              <p14:xfrm>
                <a:off x="2656757" y="5138227"/>
                <a:ext cx="212040" cy="163440"/>
              </p14:xfrm>
            </p:contentPart>
          </mc:Choice>
          <mc:Fallback xmlns="">
            <p:pic>
              <p:nvPicPr>
                <p:cNvPr id="492590" name="Freihand 492589">
                  <a:extLst>
                    <a:ext uri="{FF2B5EF4-FFF2-40B4-BE49-F238E27FC236}">
                      <a16:creationId xmlns:a16="http://schemas.microsoft.com/office/drawing/2014/main" id="{BBCDA256-34B6-4B29-90C1-0B3FF9946333}"/>
                    </a:ext>
                  </a:extLst>
                </p:cNvPr>
                <p:cNvPicPr/>
                <p:nvPr/>
              </p:nvPicPr>
              <p:blipFill>
                <a:blip r:embed="rId176"/>
                <a:stretch>
                  <a:fillRect/>
                </a:stretch>
              </p:blipFill>
              <p:spPr>
                <a:xfrm>
                  <a:off x="2652437" y="5133907"/>
                  <a:ext cx="220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92591" name="Freihand 492590">
                  <a:extLst>
                    <a:ext uri="{FF2B5EF4-FFF2-40B4-BE49-F238E27FC236}">
                      <a16:creationId xmlns:a16="http://schemas.microsoft.com/office/drawing/2014/main" id="{0D4DA383-6C89-4778-8275-E054153D73F6}"/>
                    </a:ext>
                  </a:extLst>
                </p14:cNvPr>
                <p14:cNvContentPartPr/>
                <p14:nvPr/>
              </p14:nvContentPartPr>
              <p14:xfrm>
                <a:off x="2873837" y="5215267"/>
                <a:ext cx="138240" cy="84240"/>
              </p14:xfrm>
            </p:contentPart>
          </mc:Choice>
          <mc:Fallback xmlns="">
            <p:pic>
              <p:nvPicPr>
                <p:cNvPr id="492591" name="Freihand 492590">
                  <a:extLst>
                    <a:ext uri="{FF2B5EF4-FFF2-40B4-BE49-F238E27FC236}">
                      <a16:creationId xmlns:a16="http://schemas.microsoft.com/office/drawing/2014/main" id="{0D4DA383-6C89-4778-8275-E054153D73F6}"/>
                    </a:ext>
                  </a:extLst>
                </p:cNvPr>
                <p:cNvPicPr/>
                <p:nvPr/>
              </p:nvPicPr>
              <p:blipFill>
                <a:blip r:embed="rId178"/>
                <a:stretch>
                  <a:fillRect/>
                </a:stretch>
              </p:blipFill>
              <p:spPr>
                <a:xfrm>
                  <a:off x="2869517" y="5210947"/>
                  <a:ext cx="146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92592" name="Freihand 492591">
                  <a:extLst>
                    <a:ext uri="{FF2B5EF4-FFF2-40B4-BE49-F238E27FC236}">
                      <a16:creationId xmlns:a16="http://schemas.microsoft.com/office/drawing/2014/main" id="{0022AEAE-1E76-4C07-8427-2341DF545E18}"/>
                    </a:ext>
                  </a:extLst>
                </p14:cNvPr>
                <p14:cNvContentPartPr/>
                <p14:nvPr/>
              </p14:nvContentPartPr>
              <p14:xfrm>
                <a:off x="3063197" y="5170627"/>
                <a:ext cx="125640" cy="133200"/>
              </p14:xfrm>
            </p:contentPart>
          </mc:Choice>
          <mc:Fallback xmlns="">
            <p:pic>
              <p:nvPicPr>
                <p:cNvPr id="492592" name="Freihand 492591">
                  <a:extLst>
                    <a:ext uri="{FF2B5EF4-FFF2-40B4-BE49-F238E27FC236}">
                      <a16:creationId xmlns:a16="http://schemas.microsoft.com/office/drawing/2014/main" id="{0022AEAE-1E76-4C07-8427-2341DF545E18}"/>
                    </a:ext>
                  </a:extLst>
                </p:cNvPr>
                <p:cNvPicPr/>
                <p:nvPr/>
              </p:nvPicPr>
              <p:blipFill>
                <a:blip r:embed="rId180"/>
                <a:stretch>
                  <a:fillRect/>
                </a:stretch>
              </p:blipFill>
              <p:spPr>
                <a:xfrm>
                  <a:off x="3058877" y="5166307"/>
                  <a:ext cx="134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92593" name="Freihand 492592">
                  <a:extLst>
                    <a:ext uri="{FF2B5EF4-FFF2-40B4-BE49-F238E27FC236}">
                      <a16:creationId xmlns:a16="http://schemas.microsoft.com/office/drawing/2014/main" id="{21C45085-FC2E-4FF1-82A6-E46A9F0561EA}"/>
                    </a:ext>
                  </a:extLst>
                </p14:cNvPr>
                <p14:cNvContentPartPr/>
                <p14:nvPr/>
              </p14:nvContentPartPr>
              <p14:xfrm>
                <a:off x="3256517" y="5183227"/>
                <a:ext cx="276480" cy="121320"/>
              </p14:xfrm>
            </p:contentPart>
          </mc:Choice>
          <mc:Fallback xmlns="">
            <p:pic>
              <p:nvPicPr>
                <p:cNvPr id="492593" name="Freihand 492592">
                  <a:extLst>
                    <a:ext uri="{FF2B5EF4-FFF2-40B4-BE49-F238E27FC236}">
                      <a16:creationId xmlns:a16="http://schemas.microsoft.com/office/drawing/2014/main" id="{21C45085-FC2E-4FF1-82A6-E46A9F0561EA}"/>
                    </a:ext>
                  </a:extLst>
                </p:cNvPr>
                <p:cNvPicPr/>
                <p:nvPr/>
              </p:nvPicPr>
              <p:blipFill>
                <a:blip r:embed="rId182"/>
                <a:stretch>
                  <a:fillRect/>
                </a:stretch>
              </p:blipFill>
              <p:spPr>
                <a:xfrm>
                  <a:off x="3252197" y="5178907"/>
                  <a:ext cx="28512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492595" name="Freihand 492594">
                <a:extLst>
                  <a:ext uri="{FF2B5EF4-FFF2-40B4-BE49-F238E27FC236}">
                    <a16:creationId xmlns:a16="http://schemas.microsoft.com/office/drawing/2014/main" id="{C227FDDF-9501-4DA6-967C-D87459ED6292}"/>
                  </a:ext>
                </a:extLst>
              </p14:cNvPr>
              <p14:cNvContentPartPr/>
              <p14:nvPr/>
            </p14:nvContentPartPr>
            <p14:xfrm>
              <a:off x="1144037" y="5943907"/>
              <a:ext cx="348120" cy="45000"/>
            </p14:xfrm>
          </p:contentPart>
        </mc:Choice>
        <mc:Fallback xmlns="">
          <p:pic>
            <p:nvPicPr>
              <p:cNvPr id="492595" name="Freihand 492594">
                <a:extLst>
                  <a:ext uri="{FF2B5EF4-FFF2-40B4-BE49-F238E27FC236}">
                    <a16:creationId xmlns:a16="http://schemas.microsoft.com/office/drawing/2014/main" id="{C227FDDF-9501-4DA6-967C-D87459ED6292}"/>
                  </a:ext>
                </a:extLst>
              </p:cNvPr>
              <p:cNvPicPr/>
              <p:nvPr/>
            </p:nvPicPr>
            <p:blipFill>
              <a:blip r:embed="rId184"/>
              <a:stretch>
                <a:fillRect/>
              </a:stretch>
            </p:blipFill>
            <p:spPr>
              <a:xfrm>
                <a:off x="1139717" y="5939587"/>
                <a:ext cx="356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92596" name="Freihand 492595">
                <a:extLst>
                  <a:ext uri="{FF2B5EF4-FFF2-40B4-BE49-F238E27FC236}">
                    <a16:creationId xmlns:a16="http://schemas.microsoft.com/office/drawing/2014/main" id="{85E967BC-73A2-4BA9-9FEF-FECA3119644C}"/>
                  </a:ext>
                </a:extLst>
              </p14:cNvPr>
              <p14:cNvContentPartPr/>
              <p14:nvPr/>
            </p14:nvContentPartPr>
            <p14:xfrm>
              <a:off x="1409717" y="5829427"/>
              <a:ext cx="156960" cy="272160"/>
            </p14:xfrm>
          </p:contentPart>
        </mc:Choice>
        <mc:Fallback xmlns="">
          <p:pic>
            <p:nvPicPr>
              <p:cNvPr id="492596" name="Freihand 492595">
                <a:extLst>
                  <a:ext uri="{FF2B5EF4-FFF2-40B4-BE49-F238E27FC236}">
                    <a16:creationId xmlns:a16="http://schemas.microsoft.com/office/drawing/2014/main" id="{85E967BC-73A2-4BA9-9FEF-FECA3119644C}"/>
                  </a:ext>
                </a:extLst>
              </p:cNvPr>
              <p:cNvPicPr/>
              <p:nvPr/>
            </p:nvPicPr>
            <p:blipFill>
              <a:blip r:embed="rId186"/>
              <a:stretch>
                <a:fillRect/>
              </a:stretch>
            </p:blipFill>
            <p:spPr>
              <a:xfrm>
                <a:off x="1405397" y="5825107"/>
                <a:ext cx="165600" cy="280800"/>
              </a:xfrm>
              <a:prstGeom prst="rect">
                <a:avLst/>
              </a:prstGeom>
            </p:spPr>
          </p:pic>
        </mc:Fallback>
      </mc:AlternateContent>
      <p:grpSp>
        <p:nvGrpSpPr>
          <p:cNvPr id="492641" name="Gruppieren 492640">
            <a:extLst>
              <a:ext uri="{FF2B5EF4-FFF2-40B4-BE49-F238E27FC236}">
                <a16:creationId xmlns:a16="http://schemas.microsoft.com/office/drawing/2014/main" id="{635CA12D-237E-464A-B895-81F70EE0C014}"/>
              </a:ext>
            </a:extLst>
          </p:cNvPr>
          <p:cNvGrpSpPr/>
          <p:nvPr/>
        </p:nvGrpSpPr>
        <p:grpSpPr>
          <a:xfrm>
            <a:off x="1821197" y="5716747"/>
            <a:ext cx="5545800" cy="707400"/>
            <a:chOff x="1821197" y="5716747"/>
            <a:chExt cx="5545800" cy="707400"/>
          </a:xfrm>
        </p:grpSpPr>
        <mc:AlternateContent xmlns:mc="http://schemas.openxmlformats.org/markup-compatibility/2006" xmlns:p14="http://schemas.microsoft.com/office/powerpoint/2010/main">
          <mc:Choice Requires="p14">
            <p:contentPart p14:bwMode="auto" r:id="rId187">
              <p14:nvContentPartPr>
                <p14:cNvPr id="492598" name="Freihand 492597">
                  <a:extLst>
                    <a:ext uri="{FF2B5EF4-FFF2-40B4-BE49-F238E27FC236}">
                      <a16:creationId xmlns:a16="http://schemas.microsoft.com/office/drawing/2014/main" id="{F40F5579-DB1F-4800-9044-E7BBA6C127C1}"/>
                    </a:ext>
                  </a:extLst>
                </p14:cNvPr>
                <p14:cNvContentPartPr/>
                <p14:nvPr/>
              </p14:nvContentPartPr>
              <p14:xfrm>
                <a:off x="1821197" y="5882707"/>
                <a:ext cx="396360" cy="131040"/>
              </p14:xfrm>
            </p:contentPart>
          </mc:Choice>
          <mc:Fallback xmlns="">
            <p:pic>
              <p:nvPicPr>
                <p:cNvPr id="492598" name="Freihand 492597">
                  <a:extLst>
                    <a:ext uri="{FF2B5EF4-FFF2-40B4-BE49-F238E27FC236}">
                      <a16:creationId xmlns:a16="http://schemas.microsoft.com/office/drawing/2014/main" id="{F40F5579-DB1F-4800-9044-E7BBA6C127C1}"/>
                    </a:ext>
                  </a:extLst>
                </p:cNvPr>
                <p:cNvPicPr/>
                <p:nvPr/>
              </p:nvPicPr>
              <p:blipFill>
                <a:blip r:embed="rId188"/>
                <a:stretch>
                  <a:fillRect/>
                </a:stretch>
              </p:blipFill>
              <p:spPr>
                <a:xfrm>
                  <a:off x="1816877" y="5878387"/>
                  <a:ext cx="405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92599" name="Freihand 492598">
                  <a:extLst>
                    <a:ext uri="{FF2B5EF4-FFF2-40B4-BE49-F238E27FC236}">
                      <a16:creationId xmlns:a16="http://schemas.microsoft.com/office/drawing/2014/main" id="{75D17A27-2AC3-4D76-AFEE-30FA4132C026}"/>
                    </a:ext>
                  </a:extLst>
                </p14:cNvPr>
                <p14:cNvContentPartPr/>
                <p14:nvPr/>
              </p14:nvContentPartPr>
              <p14:xfrm>
                <a:off x="2231957" y="5818627"/>
                <a:ext cx="11880" cy="17640"/>
              </p14:xfrm>
            </p:contentPart>
          </mc:Choice>
          <mc:Fallback xmlns="">
            <p:pic>
              <p:nvPicPr>
                <p:cNvPr id="492599" name="Freihand 492598">
                  <a:extLst>
                    <a:ext uri="{FF2B5EF4-FFF2-40B4-BE49-F238E27FC236}">
                      <a16:creationId xmlns:a16="http://schemas.microsoft.com/office/drawing/2014/main" id="{75D17A27-2AC3-4D76-AFEE-30FA4132C026}"/>
                    </a:ext>
                  </a:extLst>
                </p:cNvPr>
                <p:cNvPicPr/>
                <p:nvPr/>
              </p:nvPicPr>
              <p:blipFill>
                <a:blip r:embed="rId190"/>
                <a:stretch>
                  <a:fillRect/>
                </a:stretch>
              </p:blipFill>
              <p:spPr>
                <a:xfrm>
                  <a:off x="2227637" y="5814307"/>
                  <a:ext cx="20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2600" name="Freihand 492599">
                  <a:extLst>
                    <a:ext uri="{FF2B5EF4-FFF2-40B4-BE49-F238E27FC236}">
                      <a16:creationId xmlns:a16="http://schemas.microsoft.com/office/drawing/2014/main" id="{46573766-D034-4934-A9E4-70D7A923DCEA}"/>
                    </a:ext>
                  </a:extLst>
                </p14:cNvPr>
                <p14:cNvContentPartPr/>
                <p14:nvPr/>
              </p14:nvContentPartPr>
              <p14:xfrm>
                <a:off x="2442917" y="5778307"/>
                <a:ext cx="186480" cy="224640"/>
              </p14:xfrm>
            </p:contentPart>
          </mc:Choice>
          <mc:Fallback xmlns="">
            <p:pic>
              <p:nvPicPr>
                <p:cNvPr id="492600" name="Freihand 492599">
                  <a:extLst>
                    <a:ext uri="{FF2B5EF4-FFF2-40B4-BE49-F238E27FC236}">
                      <a16:creationId xmlns:a16="http://schemas.microsoft.com/office/drawing/2014/main" id="{46573766-D034-4934-A9E4-70D7A923DCEA}"/>
                    </a:ext>
                  </a:extLst>
                </p:cNvPr>
                <p:cNvPicPr/>
                <p:nvPr/>
              </p:nvPicPr>
              <p:blipFill>
                <a:blip r:embed="rId192"/>
                <a:stretch>
                  <a:fillRect/>
                </a:stretch>
              </p:blipFill>
              <p:spPr>
                <a:xfrm>
                  <a:off x="2438597" y="5773987"/>
                  <a:ext cx="195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92601" name="Freihand 492600">
                  <a:extLst>
                    <a:ext uri="{FF2B5EF4-FFF2-40B4-BE49-F238E27FC236}">
                      <a16:creationId xmlns:a16="http://schemas.microsoft.com/office/drawing/2014/main" id="{D036FFEC-48FC-4F81-AAEC-83286F5F4174}"/>
                    </a:ext>
                  </a:extLst>
                </p14:cNvPr>
                <p14:cNvContentPartPr/>
                <p14:nvPr/>
              </p14:nvContentPartPr>
              <p14:xfrm>
                <a:off x="2442197" y="5883067"/>
                <a:ext cx="160200" cy="14400"/>
              </p14:xfrm>
            </p:contentPart>
          </mc:Choice>
          <mc:Fallback xmlns="">
            <p:pic>
              <p:nvPicPr>
                <p:cNvPr id="492601" name="Freihand 492600">
                  <a:extLst>
                    <a:ext uri="{FF2B5EF4-FFF2-40B4-BE49-F238E27FC236}">
                      <a16:creationId xmlns:a16="http://schemas.microsoft.com/office/drawing/2014/main" id="{D036FFEC-48FC-4F81-AAEC-83286F5F4174}"/>
                    </a:ext>
                  </a:extLst>
                </p:cNvPr>
                <p:cNvPicPr/>
                <p:nvPr/>
              </p:nvPicPr>
              <p:blipFill>
                <a:blip r:embed="rId194"/>
                <a:stretch>
                  <a:fillRect/>
                </a:stretch>
              </p:blipFill>
              <p:spPr>
                <a:xfrm>
                  <a:off x="2437877" y="5878747"/>
                  <a:ext cx="168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92602" name="Freihand 492601">
                  <a:extLst>
                    <a:ext uri="{FF2B5EF4-FFF2-40B4-BE49-F238E27FC236}">
                      <a16:creationId xmlns:a16="http://schemas.microsoft.com/office/drawing/2014/main" id="{2CFFD45D-8CEA-4727-B66F-144BEB69B460}"/>
                    </a:ext>
                  </a:extLst>
                </p14:cNvPr>
                <p14:cNvContentPartPr/>
                <p14:nvPr/>
              </p14:nvContentPartPr>
              <p14:xfrm>
                <a:off x="2669357" y="5874787"/>
                <a:ext cx="28080" cy="102240"/>
              </p14:xfrm>
            </p:contentPart>
          </mc:Choice>
          <mc:Fallback xmlns="">
            <p:pic>
              <p:nvPicPr>
                <p:cNvPr id="492602" name="Freihand 492601">
                  <a:extLst>
                    <a:ext uri="{FF2B5EF4-FFF2-40B4-BE49-F238E27FC236}">
                      <a16:creationId xmlns:a16="http://schemas.microsoft.com/office/drawing/2014/main" id="{2CFFD45D-8CEA-4727-B66F-144BEB69B460}"/>
                    </a:ext>
                  </a:extLst>
                </p:cNvPr>
                <p:cNvPicPr/>
                <p:nvPr/>
              </p:nvPicPr>
              <p:blipFill>
                <a:blip r:embed="rId196"/>
                <a:stretch>
                  <a:fillRect/>
                </a:stretch>
              </p:blipFill>
              <p:spPr>
                <a:xfrm>
                  <a:off x="2665037" y="5870467"/>
                  <a:ext cx="36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2603" name="Freihand 492602">
                  <a:extLst>
                    <a:ext uri="{FF2B5EF4-FFF2-40B4-BE49-F238E27FC236}">
                      <a16:creationId xmlns:a16="http://schemas.microsoft.com/office/drawing/2014/main" id="{A77F6508-7BA6-4EFC-A7B6-C4791F7C24D8}"/>
                    </a:ext>
                  </a:extLst>
                </p14:cNvPr>
                <p14:cNvContentPartPr/>
                <p14:nvPr/>
              </p14:nvContentPartPr>
              <p14:xfrm>
                <a:off x="2735597" y="5773267"/>
                <a:ext cx="342720" cy="212040"/>
              </p14:xfrm>
            </p:contentPart>
          </mc:Choice>
          <mc:Fallback xmlns="">
            <p:pic>
              <p:nvPicPr>
                <p:cNvPr id="492603" name="Freihand 492602">
                  <a:extLst>
                    <a:ext uri="{FF2B5EF4-FFF2-40B4-BE49-F238E27FC236}">
                      <a16:creationId xmlns:a16="http://schemas.microsoft.com/office/drawing/2014/main" id="{A77F6508-7BA6-4EFC-A7B6-C4791F7C24D8}"/>
                    </a:ext>
                  </a:extLst>
                </p:cNvPr>
                <p:cNvPicPr/>
                <p:nvPr/>
              </p:nvPicPr>
              <p:blipFill>
                <a:blip r:embed="rId198"/>
                <a:stretch>
                  <a:fillRect/>
                </a:stretch>
              </p:blipFill>
              <p:spPr>
                <a:xfrm>
                  <a:off x="2731277" y="5768947"/>
                  <a:ext cx="351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92604" name="Freihand 492603">
                  <a:extLst>
                    <a:ext uri="{FF2B5EF4-FFF2-40B4-BE49-F238E27FC236}">
                      <a16:creationId xmlns:a16="http://schemas.microsoft.com/office/drawing/2014/main" id="{A20389A6-4493-478B-938C-23C35D40CA9A}"/>
                    </a:ext>
                  </a:extLst>
                </p14:cNvPr>
                <p14:cNvContentPartPr/>
                <p14:nvPr/>
              </p14:nvContentPartPr>
              <p14:xfrm>
                <a:off x="2836037" y="5716747"/>
                <a:ext cx="29160" cy="2160"/>
              </p14:xfrm>
            </p:contentPart>
          </mc:Choice>
          <mc:Fallback xmlns="">
            <p:pic>
              <p:nvPicPr>
                <p:cNvPr id="492604" name="Freihand 492603">
                  <a:extLst>
                    <a:ext uri="{FF2B5EF4-FFF2-40B4-BE49-F238E27FC236}">
                      <a16:creationId xmlns:a16="http://schemas.microsoft.com/office/drawing/2014/main" id="{A20389A6-4493-478B-938C-23C35D40CA9A}"/>
                    </a:ext>
                  </a:extLst>
                </p:cNvPr>
                <p:cNvPicPr/>
                <p:nvPr/>
              </p:nvPicPr>
              <p:blipFill>
                <a:blip r:embed="rId200"/>
                <a:stretch>
                  <a:fillRect/>
                </a:stretch>
              </p:blipFill>
              <p:spPr>
                <a:xfrm>
                  <a:off x="2831717" y="5712427"/>
                  <a:ext cx="37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92605" name="Freihand 492604">
                  <a:extLst>
                    <a:ext uri="{FF2B5EF4-FFF2-40B4-BE49-F238E27FC236}">
                      <a16:creationId xmlns:a16="http://schemas.microsoft.com/office/drawing/2014/main" id="{63B03510-1DD5-4E4A-9985-7BFA39105551}"/>
                    </a:ext>
                  </a:extLst>
                </p14:cNvPr>
                <p14:cNvContentPartPr/>
                <p14:nvPr/>
              </p14:nvContentPartPr>
              <p14:xfrm>
                <a:off x="3268757" y="5812867"/>
                <a:ext cx="258120" cy="176040"/>
              </p14:xfrm>
            </p:contentPart>
          </mc:Choice>
          <mc:Fallback xmlns="">
            <p:pic>
              <p:nvPicPr>
                <p:cNvPr id="492605" name="Freihand 492604">
                  <a:extLst>
                    <a:ext uri="{FF2B5EF4-FFF2-40B4-BE49-F238E27FC236}">
                      <a16:creationId xmlns:a16="http://schemas.microsoft.com/office/drawing/2014/main" id="{63B03510-1DD5-4E4A-9985-7BFA39105551}"/>
                    </a:ext>
                  </a:extLst>
                </p:cNvPr>
                <p:cNvPicPr/>
                <p:nvPr/>
              </p:nvPicPr>
              <p:blipFill>
                <a:blip r:embed="rId202"/>
                <a:stretch>
                  <a:fillRect/>
                </a:stretch>
              </p:blipFill>
              <p:spPr>
                <a:xfrm>
                  <a:off x="3264437" y="5808547"/>
                  <a:ext cx="266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92606" name="Freihand 492605">
                  <a:extLst>
                    <a:ext uri="{FF2B5EF4-FFF2-40B4-BE49-F238E27FC236}">
                      <a16:creationId xmlns:a16="http://schemas.microsoft.com/office/drawing/2014/main" id="{4EDC317A-6DF4-4170-B840-297E441135ED}"/>
                    </a:ext>
                  </a:extLst>
                </p14:cNvPr>
                <p14:cNvContentPartPr/>
                <p14:nvPr/>
              </p14:nvContentPartPr>
              <p14:xfrm>
                <a:off x="3583757" y="5849227"/>
                <a:ext cx="98280" cy="105480"/>
              </p14:xfrm>
            </p:contentPart>
          </mc:Choice>
          <mc:Fallback xmlns="">
            <p:pic>
              <p:nvPicPr>
                <p:cNvPr id="492606" name="Freihand 492605">
                  <a:extLst>
                    <a:ext uri="{FF2B5EF4-FFF2-40B4-BE49-F238E27FC236}">
                      <a16:creationId xmlns:a16="http://schemas.microsoft.com/office/drawing/2014/main" id="{4EDC317A-6DF4-4170-B840-297E441135ED}"/>
                    </a:ext>
                  </a:extLst>
                </p:cNvPr>
                <p:cNvPicPr/>
                <p:nvPr/>
              </p:nvPicPr>
              <p:blipFill>
                <a:blip r:embed="rId204"/>
                <a:stretch>
                  <a:fillRect/>
                </a:stretch>
              </p:blipFill>
              <p:spPr>
                <a:xfrm>
                  <a:off x="3579437" y="5844907"/>
                  <a:ext cx="106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92608" name="Freihand 492607">
                  <a:extLst>
                    <a:ext uri="{FF2B5EF4-FFF2-40B4-BE49-F238E27FC236}">
                      <a16:creationId xmlns:a16="http://schemas.microsoft.com/office/drawing/2014/main" id="{DBCFFDDD-1179-4536-A091-C9F1ABF2AD3C}"/>
                    </a:ext>
                  </a:extLst>
                </p14:cNvPr>
                <p14:cNvContentPartPr/>
                <p14:nvPr/>
              </p14:nvContentPartPr>
              <p14:xfrm>
                <a:off x="3949877" y="5840587"/>
                <a:ext cx="295920" cy="91080"/>
              </p14:xfrm>
            </p:contentPart>
          </mc:Choice>
          <mc:Fallback xmlns="">
            <p:pic>
              <p:nvPicPr>
                <p:cNvPr id="492608" name="Freihand 492607">
                  <a:extLst>
                    <a:ext uri="{FF2B5EF4-FFF2-40B4-BE49-F238E27FC236}">
                      <a16:creationId xmlns:a16="http://schemas.microsoft.com/office/drawing/2014/main" id="{DBCFFDDD-1179-4536-A091-C9F1ABF2AD3C}"/>
                    </a:ext>
                  </a:extLst>
                </p:cNvPr>
                <p:cNvPicPr/>
                <p:nvPr/>
              </p:nvPicPr>
              <p:blipFill>
                <a:blip r:embed="rId206"/>
                <a:stretch>
                  <a:fillRect/>
                </a:stretch>
              </p:blipFill>
              <p:spPr>
                <a:xfrm>
                  <a:off x="3945557" y="5836267"/>
                  <a:ext cx="304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92609" name="Freihand 492608">
                  <a:extLst>
                    <a:ext uri="{FF2B5EF4-FFF2-40B4-BE49-F238E27FC236}">
                      <a16:creationId xmlns:a16="http://schemas.microsoft.com/office/drawing/2014/main" id="{960FD53C-CA12-4E57-A114-40F5DB0AC549}"/>
                    </a:ext>
                  </a:extLst>
                </p14:cNvPr>
                <p14:cNvContentPartPr/>
                <p14:nvPr/>
              </p14:nvContentPartPr>
              <p14:xfrm>
                <a:off x="4223837" y="5799187"/>
                <a:ext cx="202320" cy="256320"/>
              </p14:xfrm>
            </p:contentPart>
          </mc:Choice>
          <mc:Fallback xmlns="">
            <p:pic>
              <p:nvPicPr>
                <p:cNvPr id="492609" name="Freihand 492608">
                  <a:extLst>
                    <a:ext uri="{FF2B5EF4-FFF2-40B4-BE49-F238E27FC236}">
                      <a16:creationId xmlns:a16="http://schemas.microsoft.com/office/drawing/2014/main" id="{960FD53C-CA12-4E57-A114-40F5DB0AC549}"/>
                    </a:ext>
                  </a:extLst>
                </p:cNvPr>
                <p:cNvPicPr/>
                <p:nvPr/>
              </p:nvPicPr>
              <p:blipFill>
                <a:blip r:embed="rId208"/>
                <a:stretch>
                  <a:fillRect/>
                </a:stretch>
              </p:blipFill>
              <p:spPr>
                <a:xfrm>
                  <a:off x="4219517" y="5794867"/>
                  <a:ext cx="210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92610" name="Freihand 492609">
                  <a:extLst>
                    <a:ext uri="{FF2B5EF4-FFF2-40B4-BE49-F238E27FC236}">
                      <a16:creationId xmlns:a16="http://schemas.microsoft.com/office/drawing/2014/main" id="{3F6E80EA-E60D-478B-8B67-18B24A684986}"/>
                    </a:ext>
                  </a:extLst>
                </p14:cNvPr>
                <p14:cNvContentPartPr/>
                <p14:nvPr/>
              </p14:nvContentPartPr>
              <p14:xfrm>
                <a:off x="4487357" y="5861107"/>
                <a:ext cx="253800" cy="79560"/>
              </p14:xfrm>
            </p:contentPart>
          </mc:Choice>
          <mc:Fallback xmlns="">
            <p:pic>
              <p:nvPicPr>
                <p:cNvPr id="492610" name="Freihand 492609">
                  <a:extLst>
                    <a:ext uri="{FF2B5EF4-FFF2-40B4-BE49-F238E27FC236}">
                      <a16:creationId xmlns:a16="http://schemas.microsoft.com/office/drawing/2014/main" id="{3F6E80EA-E60D-478B-8B67-18B24A684986}"/>
                    </a:ext>
                  </a:extLst>
                </p:cNvPr>
                <p:cNvPicPr/>
                <p:nvPr/>
              </p:nvPicPr>
              <p:blipFill>
                <a:blip r:embed="rId210"/>
                <a:stretch>
                  <a:fillRect/>
                </a:stretch>
              </p:blipFill>
              <p:spPr>
                <a:xfrm>
                  <a:off x="4483037" y="5856787"/>
                  <a:ext cx="26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92612" name="Freihand 492611">
                  <a:extLst>
                    <a:ext uri="{FF2B5EF4-FFF2-40B4-BE49-F238E27FC236}">
                      <a16:creationId xmlns:a16="http://schemas.microsoft.com/office/drawing/2014/main" id="{70AE4F0D-041E-4840-BA84-7F8D226064CD}"/>
                    </a:ext>
                  </a:extLst>
                </p14:cNvPr>
                <p14:cNvContentPartPr/>
                <p14:nvPr/>
              </p14:nvContentPartPr>
              <p14:xfrm>
                <a:off x="4841957" y="5872267"/>
                <a:ext cx="358560" cy="75240"/>
              </p14:xfrm>
            </p:contentPart>
          </mc:Choice>
          <mc:Fallback xmlns="">
            <p:pic>
              <p:nvPicPr>
                <p:cNvPr id="492612" name="Freihand 492611">
                  <a:extLst>
                    <a:ext uri="{FF2B5EF4-FFF2-40B4-BE49-F238E27FC236}">
                      <a16:creationId xmlns:a16="http://schemas.microsoft.com/office/drawing/2014/main" id="{70AE4F0D-041E-4840-BA84-7F8D226064CD}"/>
                    </a:ext>
                  </a:extLst>
                </p:cNvPr>
                <p:cNvPicPr/>
                <p:nvPr/>
              </p:nvPicPr>
              <p:blipFill>
                <a:blip r:embed="rId212"/>
                <a:stretch>
                  <a:fillRect/>
                </a:stretch>
              </p:blipFill>
              <p:spPr>
                <a:xfrm>
                  <a:off x="4837637" y="5867947"/>
                  <a:ext cx="36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92613" name="Freihand 492612">
                  <a:extLst>
                    <a:ext uri="{FF2B5EF4-FFF2-40B4-BE49-F238E27FC236}">
                      <a16:creationId xmlns:a16="http://schemas.microsoft.com/office/drawing/2014/main" id="{4B986F7B-766F-49BC-BBE5-5E2A47AB992D}"/>
                    </a:ext>
                  </a:extLst>
                </p14:cNvPr>
                <p14:cNvContentPartPr/>
                <p14:nvPr/>
              </p14:nvContentPartPr>
              <p14:xfrm>
                <a:off x="5219597" y="5782627"/>
                <a:ext cx="75960" cy="137880"/>
              </p14:xfrm>
            </p:contentPart>
          </mc:Choice>
          <mc:Fallback xmlns="">
            <p:pic>
              <p:nvPicPr>
                <p:cNvPr id="492613" name="Freihand 492612">
                  <a:extLst>
                    <a:ext uri="{FF2B5EF4-FFF2-40B4-BE49-F238E27FC236}">
                      <a16:creationId xmlns:a16="http://schemas.microsoft.com/office/drawing/2014/main" id="{4B986F7B-766F-49BC-BBE5-5E2A47AB992D}"/>
                    </a:ext>
                  </a:extLst>
                </p:cNvPr>
                <p:cNvPicPr/>
                <p:nvPr/>
              </p:nvPicPr>
              <p:blipFill>
                <a:blip r:embed="rId214"/>
                <a:stretch>
                  <a:fillRect/>
                </a:stretch>
              </p:blipFill>
              <p:spPr>
                <a:xfrm>
                  <a:off x="5215277" y="5778307"/>
                  <a:ext cx="84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92614" name="Freihand 492613">
                  <a:extLst>
                    <a:ext uri="{FF2B5EF4-FFF2-40B4-BE49-F238E27FC236}">
                      <a16:creationId xmlns:a16="http://schemas.microsoft.com/office/drawing/2014/main" id="{E9A87777-FB86-4499-BB10-2B8B07F1B5C5}"/>
                    </a:ext>
                  </a:extLst>
                </p14:cNvPr>
                <p14:cNvContentPartPr/>
                <p14:nvPr/>
              </p14:nvContentPartPr>
              <p14:xfrm>
                <a:off x="5176757" y="5771467"/>
                <a:ext cx="27360" cy="9720"/>
              </p14:xfrm>
            </p:contentPart>
          </mc:Choice>
          <mc:Fallback xmlns="">
            <p:pic>
              <p:nvPicPr>
                <p:cNvPr id="492614" name="Freihand 492613">
                  <a:extLst>
                    <a:ext uri="{FF2B5EF4-FFF2-40B4-BE49-F238E27FC236}">
                      <a16:creationId xmlns:a16="http://schemas.microsoft.com/office/drawing/2014/main" id="{E9A87777-FB86-4499-BB10-2B8B07F1B5C5}"/>
                    </a:ext>
                  </a:extLst>
                </p:cNvPr>
                <p:cNvPicPr/>
                <p:nvPr/>
              </p:nvPicPr>
              <p:blipFill>
                <a:blip r:embed="rId216"/>
                <a:stretch>
                  <a:fillRect/>
                </a:stretch>
              </p:blipFill>
              <p:spPr>
                <a:xfrm>
                  <a:off x="5172437" y="5767147"/>
                  <a:ext cx="36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92615" name="Freihand 492614">
                  <a:extLst>
                    <a:ext uri="{FF2B5EF4-FFF2-40B4-BE49-F238E27FC236}">
                      <a16:creationId xmlns:a16="http://schemas.microsoft.com/office/drawing/2014/main" id="{5EA97F94-28A1-4EF2-A3D4-9787CF5D705A}"/>
                    </a:ext>
                  </a:extLst>
                </p14:cNvPr>
                <p14:cNvContentPartPr/>
                <p14:nvPr/>
              </p14:nvContentPartPr>
              <p14:xfrm>
                <a:off x="5309957" y="5847427"/>
                <a:ext cx="77400" cy="68040"/>
              </p14:xfrm>
            </p:contentPart>
          </mc:Choice>
          <mc:Fallback xmlns="">
            <p:pic>
              <p:nvPicPr>
                <p:cNvPr id="492615" name="Freihand 492614">
                  <a:extLst>
                    <a:ext uri="{FF2B5EF4-FFF2-40B4-BE49-F238E27FC236}">
                      <a16:creationId xmlns:a16="http://schemas.microsoft.com/office/drawing/2014/main" id="{5EA97F94-28A1-4EF2-A3D4-9787CF5D705A}"/>
                    </a:ext>
                  </a:extLst>
                </p:cNvPr>
                <p:cNvPicPr/>
                <p:nvPr/>
              </p:nvPicPr>
              <p:blipFill>
                <a:blip r:embed="rId218"/>
                <a:stretch>
                  <a:fillRect/>
                </a:stretch>
              </p:blipFill>
              <p:spPr>
                <a:xfrm>
                  <a:off x="5305637" y="5843107"/>
                  <a:ext cx="86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2616" name="Freihand 492615">
                  <a:extLst>
                    <a:ext uri="{FF2B5EF4-FFF2-40B4-BE49-F238E27FC236}">
                      <a16:creationId xmlns:a16="http://schemas.microsoft.com/office/drawing/2014/main" id="{BD0F3F1C-F93A-49F0-96F9-8CF2574DF834}"/>
                    </a:ext>
                  </a:extLst>
                </p14:cNvPr>
                <p14:cNvContentPartPr/>
                <p14:nvPr/>
              </p14:nvContentPartPr>
              <p14:xfrm>
                <a:off x="5469437" y="5760307"/>
                <a:ext cx="141480" cy="162360"/>
              </p14:xfrm>
            </p:contentPart>
          </mc:Choice>
          <mc:Fallback xmlns="">
            <p:pic>
              <p:nvPicPr>
                <p:cNvPr id="492616" name="Freihand 492615">
                  <a:extLst>
                    <a:ext uri="{FF2B5EF4-FFF2-40B4-BE49-F238E27FC236}">
                      <a16:creationId xmlns:a16="http://schemas.microsoft.com/office/drawing/2014/main" id="{BD0F3F1C-F93A-49F0-96F9-8CF2574DF834}"/>
                    </a:ext>
                  </a:extLst>
                </p:cNvPr>
                <p:cNvPicPr/>
                <p:nvPr/>
              </p:nvPicPr>
              <p:blipFill>
                <a:blip r:embed="rId220"/>
                <a:stretch>
                  <a:fillRect/>
                </a:stretch>
              </p:blipFill>
              <p:spPr>
                <a:xfrm>
                  <a:off x="5465117" y="5755987"/>
                  <a:ext cx="150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92617" name="Freihand 492616">
                  <a:extLst>
                    <a:ext uri="{FF2B5EF4-FFF2-40B4-BE49-F238E27FC236}">
                      <a16:creationId xmlns:a16="http://schemas.microsoft.com/office/drawing/2014/main" id="{6FB1A73C-8244-46BB-848B-73D827FCBDBD}"/>
                    </a:ext>
                  </a:extLst>
                </p14:cNvPr>
                <p14:cNvContentPartPr/>
                <p14:nvPr/>
              </p14:nvContentPartPr>
              <p14:xfrm>
                <a:off x="5639357" y="5762107"/>
                <a:ext cx="565920" cy="162360"/>
              </p14:xfrm>
            </p:contentPart>
          </mc:Choice>
          <mc:Fallback xmlns="">
            <p:pic>
              <p:nvPicPr>
                <p:cNvPr id="492617" name="Freihand 492616">
                  <a:extLst>
                    <a:ext uri="{FF2B5EF4-FFF2-40B4-BE49-F238E27FC236}">
                      <a16:creationId xmlns:a16="http://schemas.microsoft.com/office/drawing/2014/main" id="{6FB1A73C-8244-46BB-848B-73D827FCBDBD}"/>
                    </a:ext>
                  </a:extLst>
                </p:cNvPr>
                <p:cNvPicPr/>
                <p:nvPr/>
              </p:nvPicPr>
              <p:blipFill>
                <a:blip r:embed="rId222"/>
                <a:stretch>
                  <a:fillRect/>
                </a:stretch>
              </p:blipFill>
              <p:spPr>
                <a:xfrm>
                  <a:off x="5635037" y="5757787"/>
                  <a:ext cx="574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92618" name="Freihand 492617">
                  <a:extLst>
                    <a:ext uri="{FF2B5EF4-FFF2-40B4-BE49-F238E27FC236}">
                      <a16:creationId xmlns:a16="http://schemas.microsoft.com/office/drawing/2014/main" id="{C17CA859-8847-435B-989A-C42B19E8A51D}"/>
                    </a:ext>
                  </a:extLst>
                </p14:cNvPr>
                <p14:cNvContentPartPr/>
                <p14:nvPr/>
              </p14:nvContentPartPr>
              <p14:xfrm>
                <a:off x="6237677" y="5737987"/>
                <a:ext cx="181800" cy="167760"/>
              </p14:xfrm>
            </p:contentPart>
          </mc:Choice>
          <mc:Fallback xmlns="">
            <p:pic>
              <p:nvPicPr>
                <p:cNvPr id="492618" name="Freihand 492617">
                  <a:extLst>
                    <a:ext uri="{FF2B5EF4-FFF2-40B4-BE49-F238E27FC236}">
                      <a16:creationId xmlns:a16="http://schemas.microsoft.com/office/drawing/2014/main" id="{C17CA859-8847-435B-989A-C42B19E8A51D}"/>
                    </a:ext>
                  </a:extLst>
                </p:cNvPr>
                <p:cNvPicPr/>
                <p:nvPr/>
              </p:nvPicPr>
              <p:blipFill>
                <a:blip r:embed="rId224"/>
                <a:stretch>
                  <a:fillRect/>
                </a:stretch>
              </p:blipFill>
              <p:spPr>
                <a:xfrm>
                  <a:off x="6233357" y="5733667"/>
                  <a:ext cx="19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92619" name="Freihand 492618">
                  <a:extLst>
                    <a:ext uri="{FF2B5EF4-FFF2-40B4-BE49-F238E27FC236}">
                      <a16:creationId xmlns:a16="http://schemas.microsoft.com/office/drawing/2014/main" id="{B5D01226-B8E0-4F5A-A165-A56325133598}"/>
                    </a:ext>
                  </a:extLst>
                </p14:cNvPr>
                <p14:cNvContentPartPr/>
                <p14:nvPr/>
              </p14:nvContentPartPr>
              <p14:xfrm>
                <a:off x="6500477" y="5794867"/>
                <a:ext cx="216000" cy="117000"/>
              </p14:xfrm>
            </p:contentPart>
          </mc:Choice>
          <mc:Fallback xmlns="">
            <p:pic>
              <p:nvPicPr>
                <p:cNvPr id="492619" name="Freihand 492618">
                  <a:extLst>
                    <a:ext uri="{FF2B5EF4-FFF2-40B4-BE49-F238E27FC236}">
                      <a16:creationId xmlns:a16="http://schemas.microsoft.com/office/drawing/2014/main" id="{B5D01226-B8E0-4F5A-A165-A56325133598}"/>
                    </a:ext>
                  </a:extLst>
                </p:cNvPr>
                <p:cNvPicPr/>
                <p:nvPr/>
              </p:nvPicPr>
              <p:blipFill>
                <a:blip r:embed="rId226"/>
                <a:stretch>
                  <a:fillRect/>
                </a:stretch>
              </p:blipFill>
              <p:spPr>
                <a:xfrm>
                  <a:off x="6496157" y="5790547"/>
                  <a:ext cx="224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92620" name="Freihand 492619">
                  <a:extLst>
                    <a:ext uri="{FF2B5EF4-FFF2-40B4-BE49-F238E27FC236}">
                      <a16:creationId xmlns:a16="http://schemas.microsoft.com/office/drawing/2014/main" id="{BC850F86-775A-4403-A0A9-81D6A648018B}"/>
                    </a:ext>
                  </a:extLst>
                </p14:cNvPr>
                <p14:cNvContentPartPr/>
                <p14:nvPr/>
              </p14:nvContentPartPr>
              <p14:xfrm>
                <a:off x="6934277" y="5756347"/>
                <a:ext cx="210240" cy="151200"/>
              </p14:xfrm>
            </p:contentPart>
          </mc:Choice>
          <mc:Fallback xmlns="">
            <p:pic>
              <p:nvPicPr>
                <p:cNvPr id="492620" name="Freihand 492619">
                  <a:extLst>
                    <a:ext uri="{FF2B5EF4-FFF2-40B4-BE49-F238E27FC236}">
                      <a16:creationId xmlns:a16="http://schemas.microsoft.com/office/drawing/2014/main" id="{BC850F86-775A-4403-A0A9-81D6A648018B}"/>
                    </a:ext>
                  </a:extLst>
                </p:cNvPr>
                <p:cNvPicPr/>
                <p:nvPr/>
              </p:nvPicPr>
              <p:blipFill>
                <a:blip r:embed="rId228"/>
                <a:stretch>
                  <a:fillRect/>
                </a:stretch>
              </p:blipFill>
              <p:spPr>
                <a:xfrm>
                  <a:off x="6929957" y="5752027"/>
                  <a:ext cx="218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92621" name="Freihand 492620">
                  <a:extLst>
                    <a:ext uri="{FF2B5EF4-FFF2-40B4-BE49-F238E27FC236}">
                      <a16:creationId xmlns:a16="http://schemas.microsoft.com/office/drawing/2014/main" id="{D192F1B8-A1C9-40A6-A728-A3FD8273C409}"/>
                    </a:ext>
                  </a:extLst>
                </p14:cNvPr>
                <p14:cNvContentPartPr/>
                <p14:nvPr/>
              </p14:nvContentPartPr>
              <p14:xfrm>
                <a:off x="7176917" y="5728627"/>
                <a:ext cx="190080" cy="218160"/>
              </p14:xfrm>
            </p:contentPart>
          </mc:Choice>
          <mc:Fallback xmlns="">
            <p:pic>
              <p:nvPicPr>
                <p:cNvPr id="492621" name="Freihand 492620">
                  <a:extLst>
                    <a:ext uri="{FF2B5EF4-FFF2-40B4-BE49-F238E27FC236}">
                      <a16:creationId xmlns:a16="http://schemas.microsoft.com/office/drawing/2014/main" id="{D192F1B8-A1C9-40A6-A728-A3FD8273C409}"/>
                    </a:ext>
                  </a:extLst>
                </p:cNvPr>
                <p:cNvPicPr/>
                <p:nvPr/>
              </p:nvPicPr>
              <p:blipFill>
                <a:blip r:embed="rId230"/>
                <a:stretch>
                  <a:fillRect/>
                </a:stretch>
              </p:blipFill>
              <p:spPr>
                <a:xfrm>
                  <a:off x="7172597" y="5724307"/>
                  <a:ext cx="198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92623" name="Freihand 492622">
                  <a:extLst>
                    <a:ext uri="{FF2B5EF4-FFF2-40B4-BE49-F238E27FC236}">
                      <a16:creationId xmlns:a16="http://schemas.microsoft.com/office/drawing/2014/main" id="{D62BDD4E-0CA5-4A65-99FF-E5BFDBB4FE29}"/>
                    </a:ext>
                  </a:extLst>
                </p14:cNvPr>
                <p14:cNvContentPartPr/>
                <p14:nvPr/>
              </p14:nvContentPartPr>
              <p14:xfrm>
                <a:off x="2199917" y="6246667"/>
                <a:ext cx="441000" cy="155520"/>
              </p14:xfrm>
            </p:contentPart>
          </mc:Choice>
          <mc:Fallback xmlns="">
            <p:pic>
              <p:nvPicPr>
                <p:cNvPr id="492623" name="Freihand 492622">
                  <a:extLst>
                    <a:ext uri="{FF2B5EF4-FFF2-40B4-BE49-F238E27FC236}">
                      <a16:creationId xmlns:a16="http://schemas.microsoft.com/office/drawing/2014/main" id="{D62BDD4E-0CA5-4A65-99FF-E5BFDBB4FE29}"/>
                    </a:ext>
                  </a:extLst>
                </p:cNvPr>
                <p:cNvPicPr/>
                <p:nvPr/>
              </p:nvPicPr>
              <p:blipFill>
                <a:blip r:embed="rId232"/>
                <a:stretch>
                  <a:fillRect/>
                </a:stretch>
              </p:blipFill>
              <p:spPr>
                <a:xfrm>
                  <a:off x="2195597" y="6242347"/>
                  <a:ext cx="449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92624" name="Freihand 492623">
                  <a:extLst>
                    <a:ext uri="{FF2B5EF4-FFF2-40B4-BE49-F238E27FC236}">
                      <a16:creationId xmlns:a16="http://schemas.microsoft.com/office/drawing/2014/main" id="{FB819672-B293-4271-914C-145439644D01}"/>
                    </a:ext>
                  </a:extLst>
                </p14:cNvPr>
                <p14:cNvContentPartPr/>
                <p14:nvPr/>
              </p14:nvContentPartPr>
              <p14:xfrm>
                <a:off x="2641997" y="6218227"/>
                <a:ext cx="360" cy="360"/>
              </p14:xfrm>
            </p:contentPart>
          </mc:Choice>
          <mc:Fallback xmlns="">
            <p:pic>
              <p:nvPicPr>
                <p:cNvPr id="492624" name="Freihand 492623">
                  <a:extLst>
                    <a:ext uri="{FF2B5EF4-FFF2-40B4-BE49-F238E27FC236}">
                      <a16:creationId xmlns:a16="http://schemas.microsoft.com/office/drawing/2014/main" id="{FB819672-B293-4271-914C-145439644D01}"/>
                    </a:ext>
                  </a:extLst>
                </p:cNvPr>
                <p:cNvPicPr/>
                <p:nvPr/>
              </p:nvPicPr>
              <p:blipFill>
                <a:blip r:embed="rId35"/>
                <a:stretch>
                  <a:fillRect/>
                </a:stretch>
              </p:blipFill>
              <p:spPr>
                <a:xfrm>
                  <a:off x="2637677" y="621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2625" name="Freihand 492624">
                  <a:extLst>
                    <a:ext uri="{FF2B5EF4-FFF2-40B4-BE49-F238E27FC236}">
                      <a16:creationId xmlns:a16="http://schemas.microsoft.com/office/drawing/2014/main" id="{5FDAA488-1FAC-4148-B42D-522F011D14D9}"/>
                    </a:ext>
                  </a:extLst>
                </p14:cNvPr>
                <p14:cNvContentPartPr/>
                <p14:nvPr/>
              </p14:nvContentPartPr>
              <p14:xfrm>
                <a:off x="2728757" y="6210307"/>
                <a:ext cx="196560" cy="148320"/>
              </p14:xfrm>
            </p:contentPart>
          </mc:Choice>
          <mc:Fallback xmlns="">
            <p:pic>
              <p:nvPicPr>
                <p:cNvPr id="492625" name="Freihand 492624">
                  <a:extLst>
                    <a:ext uri="{FF2B5EF4-FFF2-40B4-BE49-F238E27FC236}">
                      <a16:creationId xmlns:a16="http://schemas.microsoft.com/office/drawing/2014/main" id="{5FDAA488-1FAC-4148-B42D-522F011D14D9}"/>
                    </a:ext>
                  </a:extLst>
                </p:cNvPr>
                <p:cNvPicPr/>
                <p:nvPr/>
              </p:nvPicPr>
              <p:blipFill>
                <a:blip r:embed="rId235"/>
                <a:stretch>
                  <a:fillRect/>
                </a:stretch>
              </p:blipFill>
              <p:spPr>
                <a:xfrm>
                  <a:off x="2724437" y="6205987"/>
                  <a:ext cx="205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92626" name="Freihand 492625">
                  <a:extLst>
                    <a:ext uri="{FF2B5EF4-FFF2-40B4-BE49-F238E27FC236}">
                      <a16:creationId xmlns:a16="http://schemas.microsoft.com/office/drawing/2014/main" id="{D1A06FA0-62BE-472B-8E0E-09B7B7E975F1}"/>
                    </a:ext>
                  </a:extLst>
                </p14:cNvPr>
                <p14:cNvContentPartPr/>
                <p14:nvPr/>
              </p14:nvContentPartPr>
              <p14:xfrm>
                <a:off x="3089117" y="6288067"/>
                <a:ext cx="293040" cy="73800"/>
              </p14:xfrm>
            </p:contentPart>
          </mc:Choice>
          <mc:Fallback xmlns="">
            <p:pic>
              <p:nvPicPr>
                <p:cNvPr id="492626" name="Freihand 492625">
                  <a:extLst>
                    <a:ext uri="{FF2B5EF4-FFF2-40B4-BE49-F238E27FC236}">
                      <a16:creationId xmlns:a16="http://schemas.microsoft.com/office/drawing/2014/main" id="{D1A06FA0-62BE-472B-8E0E-09B7B7E975F1}"/>
                    </a:ext>
                  </a:extLst>
                </p:cNvPr>
                <p:cNvPicPr/>
                <p:nvPr/>
              </p:nvPicPr>
              <p:blipFill>
                <a:blip r:embed="rId237"/>
                <a:stretch>
                  <a:fillRect/>
                </a:stretch>
              </p:blipFill>
              <p:spPr>
                <a:xfrm>
                  <a:off x="3084797" y="6283747"/>
                  <a:ext cx="301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92627" name="Freihand 492626">
                  <a:extLst>
                    <a:ext uri="{FF2B5EF4-FFF2-40B4-BE49-F238E27FC236}">
                      <a16:creationId xmlns:a16="http://schemas.microsoft.com/office/drawing/2014/main" id="{E21D5D22-A975-4F4D-AE90-42D5A016667A}"/>
                    </a:ext>
                  </a:extLst>
                </p14:cNvPr>
                <p14:cNvContentPartPr/>
                <p14:nvPr/>
              </p14:nvContentPartPr>
              <p14:xfrm>
                <a:off x="3357317" y="6183307"/>
                <a:ext cx="25200" cy="8640"/>
              </p14:xfrm>
            </p:contentPart>
          </mc:Choice>
          <mc:Fallback xmlns="">
            <p:pic>
              <p:nvPicPr>
                <p:cNvPr id="492627" name="Freihand 492626">
                  <a:extLst>
                    <a:ext uri="{FF2B5EF4-FFF2-40B4-BE49-F238E27FC236}">
                      <a16:creationId xmlns:a16="http://schemas.microsoft.com/office/drawing/2014/main" id="{E21D5D22-A975-4F4D-AE90-42D5A016667A}"/>
                    </a:ext>
                  </a:extLst>
                </p:cNvPr>
                <p:cNvPicPr/>
                <p:nvPr/>
              </p:nvPicPr>
              <p:blipFill>
                <a:blip r:embed="rId216"/>
                <a:stretch>
                  <a:fillRect/>
                </a:stretch>
              </p:blipFill>
              <p:spPr>
                <a:xfrm>
                  <a:off x="3352997" y="6178987"/>
                  <a:ext cx="33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92628" name="Freihand 492627">
                  <a:extLst>
                    <a:ext uri="{FF2B5EF4-FFF2-40B4-BE49-F238E27FC236}">
                      <a16:creationId xmlns:a16="http://schemas.microsoft.com/office/drawing/2014/main" id="{DE21C8EA-1D23-4B3C-960E-6A614EC5AC0F}"/>
                    </a:ext>
                  </a:extLst>
                </p14:cNvPr>
                <p14:cNvContentPartPr/>
                <p14:nvPr/>
              </p14:nvContentPartPr>
              <p14:xfrm>
                <a:off x="3717317" y="6243427"/>
                <a:ext cx="36720" cy="102240"/>
              </p14:xfrm>
            </p:contentPart>
          </mc:Choice>
          <mc:Fallback xmlns="">
            <p:pic>
              <p:nvPicPr>
                <p:cNvPr id="492628" name="Freihand 492627">
                  <a:extLst>
                    <a:ext uri="{FF2B5EF4-FFF2-40B4-BE49-F238E27FC236}">
                      <a16:creationId xmlns:a16="http://schemas.microsoft.com/office/drawing/2014/main" id="{DE21C8EA-1D23-4B3C-960E-6A614EC5AC0F}"/>
                    </a:ext>
                  </a:extLst>
                </p:cNvPr>
                <p:cNvPicPr/>
                <p:nvPr/>
              </p:nvPicPr>
              <p:blipFill>
                <a:blip r:embed="rId240"/>
                <a:stretch>
                  <a:fillRect/>
                </a:stretch>
              </p:blipFill>
              <p:spPr>
                <a:xfrm>
                  <a:off x="3712997" y="6239107"/>
                  <a:ext cx="45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2629" name="Freihand 492628">
                  <a:extLst>
                    <a:ext uri="{FF2B5EF4-FFF2-40B4-BE49-F238E27FC236}">
                      <a16:creationId xmlns:a16="http://schemas.microsoft.com/office/drawing/2014/main" id="{9E128619-254B-4539-A22E-DB01A284CA45}"/>
                    </a:ext>
                  </a:extLst>
                </p14:cNvPr>
                <p14:cNvContentPartPr/>
                <p14:nvPr/>
              </p14:nvContentPartPr>
              <p14:xfrm>
                <a:off x="3592397" y="6185467"/>
                <a:ext cx="199800" cy="182880"/>
              </p14:xfrm>
            </p:contentPart>
          </mc:Choice>
          <mc:Fallback xmlns="">
            <p:pic>
              <p:nvPicPr>
                <p:cNvPr id="492629" name="Freihand 492628">
                  <a:extLst>
                    <a:ext uri="{FF2B5EF4-FFF2-40B4-BE49-F238E27FC236}">
                      <a16:creationId xmlns:a16="http://schemas.microsoft.com/office/drawing/2014/main" id="{9E128619-254B-4539-A22E-DB01A284CA45}"/>
                    </a:ext>
                  </a:extLst>
                </p:cNvPr>
                <p:cNvPicPr/>
                <p:nvPr/>
              </p:nvPicPr>
              <p:blipFill>
                <a:blip r:embed="rId242"/>
                <a:stretch>
                  <a:fillRect/>
                </a:stretch>
              </p:blipFill>
              <p:spPr>
                <a:xfrm>
                  <a:off x="3588077" y="6181147"/>
                  <a:ext cx="208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2630" name="Freihand 492629">
                  <a:extLst>
                    <a:ext uri="{FF2B5EF4-FFF2-40B4-BE49-F238E27FC236}">
                      <a16:creationId xmlns:a16="http://schemas.microsoft.com/office/drawing/2014/main" id="{84065529-D84D-4B00-BFA9-6734EEC2BD55}"/>
                    </a:ext>
                  </a:extLst>
                </p14:cNvPr>
                <p14:cNvContentPartPr/>
                <p14:nvPr/>
              </p14:nvContentPartPr>
              <p14:xfrm>
                <a:off x="3879677" y="6180427"/>
                <a:ext cx="22680" cy="184680"/>
              </p14:xfrm>
            </p:contentPart>
          </mc:Choice>
          <mc:Fallback xmlns="">
            <p:pic>
              <p:nvPicPr>
                <p:cNvPr id="492630" name="Freihand 492629">
                  <a:extLst>
                    <a:ext uri="{FF2B5EF4-FFF2-40B4-BE49-F238E27FC236}">
                      <a16:creationId xmlns:a16="http://schemas.microsoft.com/office/drawing/2014/main" id="{84065529-D84D-4B00-BFA9-6734EEC2BD55}"/>
                    </a:ext>
                  </a:extLst>
                </p:cNvPr>
                <p:cNvPicPr/>
                <p:nvPr/>
              </p:nvPicPr>
              <p:blipFill>
                <a:blip r:embed="rId244"/>
                <a:stretch>
                  <a:fillRect/>
                </a:stretch>
              </p:blipFill>
              <p:spPr>
                <a:xfrm>
                  <a:off x="3875357" y="6176107"/>
                  <a:ext cx="31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92631" name="Freihand 492630">
                  <a:extLst>
                    <a:ext uri="{FF2B5EF4-FFF2-40B4-BE49-F238E27FC236}">
                      <a16:creationId xmlns:a16="http://schemas.microsoft.com/office/drawing/2014/main" id="{375F0586-6C5D-49B6-A972-4093B42747E0}"/>
                    </a:ext>
                  </a:extLst>
                </p14:cNvPr>
                <p14:cNvContentPartPr/>
                <p14:nvPr/>
              </p14:nvContentPartPr>
              <p14:xfrm>
                <a:off x="3850517" y="6180427"/>
                <a:ext cx="244800" cy="144000"/>
              </p14:xfrm>
            </p:contentPart>
          </mc:Choice>
          <mc:Fallback xmlns="">
            <p:pic>
              <p:nvPicPr>
                <p:cNvPr id="492631" name="Freihand 492630">
                  <a:extLst>
                    <a:ext uri="{FF2B5EF4-FFF2-40B4-BE49-F238E27FC236}">
                      <a16:creationId xmlns:a16="http://schemas.microsoft.com/office/drawing/2014/main" id="{375F0586-6C5D-49B6-A972-4093B42747E0}"/>
                    </a:ext>
                  </a:extLst>
                </p:cNvPr>
                <p:cNvPicPr/>
                <p:nvPr/>
              </p:nvPicPr>
              <p:blipFill>
                <a:blip r:embed="rId246"/>
                <a:stretch>
                  <a:fillRect/>
                </a:stretch>
              </p:blipFill>
              <p:spPr>
                <a:xfrm>
                  <a:off x="3846197" y="6176107"/>
                  <a:ext cx="253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92632" name="Freihand 492631">
                  <a:extLst>
                    <a:ext uri="{FF2B5EF4-FFF2-40B4-BE49-F238E27FC236}">
                      <a16:creationId xmlns:a16="http://schemas.microsoft.com/office/drawing/2014/main" id="{B0B96A2F-E0C1-4584-8FD2-AC5152B44DF8}"/>
                    </a:ext>
                  </a:extLst>
                </p14:cNvPr>
                <p14:cNvContentPartPr/>
                <p14:nvPr/>
              </p14:nvContentPartPr>
              <p14:xfrm>
                <a:off x="4254077" y="6289867"/>
                <a:ext cx="14400" cy="21960"/>
              </p14:xfrm>
            </p:contentPart>
          </mc:Choice>
          <mc:Fallback xmlns="">
            <p:pic>
              <p:nvPicPr>
                <p:cNvPr id="492632" name="Freihand 492631">
                  <a:extLst>
                    <a:ext uri="{FF2B5EF4-FFF2-40B4-BE49-F238E27FC236}">
                      <a16:creationId xmlns:a16="http://schemas.microsoft.com/office/drawing/2014/main" id="{B0B96A2F-E0C1-4584-8FD2-AC5152B44DF8}"/>
                    </a:ext>
                  </a:extLst>
                </p:cNvPr>
                <p:cNvPicPr/>
                <p:nvPr/>
              </p:nvPicPr>
              <p:blipFill>
                <a:blip r:embed="rId248"/>
                <a:stretch>
                  <a:fillRect/>
                </a:stretch>
              </p:blipFill>
              <p:spPr>
                <a:xfrm>
                  <a:off x="4249757" y="6285547"/>
                  <a:ext cx="23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92634" name="Freihand 492633">
                  <a:extLst>
                    <a:ext uri="{FF2B5EF4-FFF2-40B4-BE49-F238E27FC236}">
                      <a16:creationId xmlns:a16="http://schemas.microsoft.com/office/drawing/2014/main" id="{BD958B65-F867-4949-AE38-0E6739E0A4F5}"/>
                    </a:ext>
                  </a:extLst>
                </p14:cNvPr>
                <p14:cNvContentPartPr/>
                <p14:nvPr/>
              </p14:nvContentPartPr>
              <p14:xfrm>
                <a:off x="4495997" y="6222187"/>
                <a:ext cx="188280" cy="101160"/>
              </p14:xfrm>
            </p:contentPart>
          </mc:Choice>
          <mc:Fallback xmlns="">
            <p:pic>
              <p:nvPicPr>
                <p:cNvPr id="492634" name="Freihand 492633">
                  <a:extLst>
                    <a:ext uri="{FF2B5EF4-FFF2-40B4-BE49-F238E27FC236}">
                      <a16:creationId xmlns:a16="http://schemas.microsoft.com/office/drawing/2014/main" id="{BD958B65-F867-4949-AE38-0E6739E0A4F5}"/>
                    </a:ext>
                  </a:extLst>
                </p:cNvPr>
                <p:cNvPicPr/>
                <p:nvPr/>
              </p:nvPicPr>
              <p:blipFill>
                <a:blip r:embed="rId250"/>
                <a:stretch>
                  <a:fillRect/>
                </a:stretch>
              </p:blipFill>
              <p:spPr>
                <a:xfrm>
                  <a:off x="4491677" y="6217867"/>
                  <a:ext cx="196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92635" name="Freihand 492634">
                  <a:extLst>
                    <a:ext uri="{FF2B5EF4-FFF2-40B4-BE49-F238E27FC236}">
                      <a16:creationId xmlns:a16="http://schemas.microsoft.com/office/drawing/2014/main" id="{96B56C0E-0098-4E53-881A-19D2AC910DBE}"/>
                    </a:ext>
                  </a:extLst>
                </p14:cNvPr>
                <p14:cNvContentPartPr/>
                <p14:nvPr/>
              </p14:nvContentPartPr>
              <p14:xfrm>
                <a:off x="4751957" y="6135427"/>
                <a:ext cx="443880" cy="181800"/>
              </p14:xfrm>
            </p:contentPart>
          </mc:Choice>
          <mc:Fallback xmlns="">
            <p:pic>
              <p:nvPicPr>
                <p:cNvPr id="492635" name="Freihand 492634">
                  <a:extLst>
                    <a:ext uri="{FF2B5EF4-FFF2-40B4-BE49-F238E27FC236}">
                      <a16:creationId xmlns:a16="http://schemas.microsoft.com/office/drawing/2014/main" id="{96B56C0E-0098-4E53-881A-19D2AC910DBE}"/>
                    </a:ext>
                  </a:extLst>
                </p:cNvPr>
                <p:cNvPicPr/>
                <p:nvPr/>
              </p:nvPicPr>
              <p:blipFill>
                <a:blip r:embed="rId252"/>
                <a:stretch>
                  <a:fillRect/>
                </a:stretch>
              </p:blipFill>
              <p:spPr>
                <a:xfrm>
                  <a:off x="4747637" y="6131107"/>
                  <a:ext cx="452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92637" name="Freihand 492636">
                  <a:extLst>
                    <a:ext uri="{FF2B5EF4-FFF2-40B4-BE49-F238E27FC236}">
                      <a16:creationId xmlns:a16="http://schemas.microsoft.com/office/drawing/2014/main" id="{6D1B96EE-5F31-49E2-81C2-7C151A4AE886}"/>
                    </a:ext>
                  </a:extLst>
                </p14:cNvPr>
                <p14:cNvContentPartPr/>
                <p14:nvPr/>
              </p14:nvContentPartPr>
              <p14:xfrm>
                <a:off x="4483757" y="6378067"/>
                <a:ext cx="732960" cy="46080"/>
              </p14:xfrm>
            </p:contentPart>
          </mc:Choice>
          <mc:Fallback xmlns="">
            <p:pic>
              <p:nvPicPr>
                <p:cNvPr id="492637" name="Freihand 492636">
                  <a:extLst>
                    <a:ext uri="{FF2B5EF4-FFF2-40B4-BE49-F238E27FC236}">
                      <a16:creationId xmlns:a16="http://schemas.microsoft.com/office/drawing/2014/main" id="{6D1B96EE-5F31-49E2-81C2-7C151A4AE886}"/>
                    </a:ext>
                  </a:extLst>
                </p:cNvPr>
                <p:cNvPicPr/>
                <p:nvPr/>
              </p:nvPicPr>
              <p:blipFill>
                <a:blip r:embed="rId254"/>
                <a:stretch>
                  <a:fillRect/>
                </a:stretch>
              </p:blipFill>
              <p:spPr>
                <a:xfrm>
                  <a:off x="4479437" y="6373747"/>
                  <a:ext cx="741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92638" name="Freihand 492637">
                  <a:extLst>
                    <a:ext uri="{FF2B5EF4-FFF2-40B4-BE49-F238E27FC236}">
                      <a16:creationId xmlns:a16="http://schemas.microsoft.com/office/drawing/2014/main" id="{FDF90685-B3AB-4CD1-B168-1B6FE0A6B0FA}"/>
                    </a:ext>
                  </a:extLst>
                </p14:cNvPr>
                <p14:cNvContentPartPr/>
                <p14:nvPr/>
              </p14:nvContentPartPr>
              <p14:xfrm>
                <a:off x="5458637" y="6200587"/>
                <a:ext cx="397080" cy="112320"/>
              </p14:xfrm>
            </p:contentPart>
          </mc:Choice>
          <mc:Fallback xmlns="">
            <p:pic>
              <p:nvPicPr>
                <p:cNvPr id="492638" name="Freihand 492637">
                  <a:extLst>
                    <a:ext uri="{FF2B5EF4-FFF2-40B4-BE49-F238E27FC236}">
                      <a16:creationId xmlns:a16="http://schemas.microsoft.com/office/drawing/2014/main" id="{FDF90685-B3AB-4CD1-B168-1B6FE0A6B0FA}"/>
                    </a:ext>
                  </a:extLst>
                </p:cNvPr>
                <p:cNvPicPr/>
                <p:nvPr/>
              </p:nvPicPr>
              <p:blipFill>
                <a:blip r:embed="rId256"/>
                <a:stretch>
                  <a:fillRect/>
                </a:stretch>
              </p:blipFill>
              <p:spPr>
                <a:xfrm>
                  <a:off x="5454317" y="6196267"/>
                  <a:ext cx="405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92639" name="Freihand 492638">
                  <a:extLst>
                    <a:ext uri="{FF2B5EF4-FFF2-40B4-BE49-F238E27FC236}">
                      <a16:creationId xmlns:a16="http://schemas.microsoft.com/office/drawing/2014/main" id="{13DC907B-C524-4EAB-A740-7D9BB769A433}"/>
                    </a:ext>
                  </a:extLst>
                </p14:cNvPr>
                <p14:cNvContentPartPr/>
                <p14:nvPr/>
              </p14:nvContentPartPr>
              <p14:xfrm>
                <a:off x="5872997" y="6097627"/>
                <a:ext cx="78120" cy="235800"/>
              </p14:xfrm>
            </p:contentPart>
          </mc:Choice>
          <mc:Fallback xmlns="">
            <p:pic>
              <p:nvPicPr>
                <p:cNvPr id="492639" name="Freihand 492638">
                  <a:extLst>
                    <a:ext uri="{FF2B5EF4-FFF2-40B4-BE49-F238E27FC236}">
                      <a16:creationId xmlns:a16="http://schemas.microsoft.com/office/drawing/2014/main" id="{13DC907B-C524-4EAB-A740-7D9BB769A433}"/>
                    </a:ext>
                  </a:extLst>
                </p:cNvPr>
                <p:cNvPicPr/>
                <p:nvPr/>
              </p:nvPicPr>
              <p:blipFill>
                <a:blip r:embed="rId258"/>
                <a:stretch>
                  <a:fillRect/>
                </a:stretch>
              </p:blipFill>
              <p:spPr>
                <a:xfrm>
                  <a:off x="5868677" y="6093307"/>
                  <a:ext cx="86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2640" name="Freihand 492639">
                  <a:extLst>
                    <a:ext uri="{FF2B5EF4-FFF2-40B4-BE49-F238E27FC236}">
                      <a16:creationId xmlns:a16="http://schemas.microsoft.com/office/drawing/2014/main" id="{68C26D04-6E8F-4DC7-9452-469F11CEA638}"/>
                    </a:ext>
                  </a:extLst>
                </p14:cNvPr>
                <p14:cNvContentPartPr/>
                <p14:nvPr/>
              </p14:nvContentPartPr>
              <p14:xfrm>
                <a:off x="5928437" y="6073147"/>
                <a:ext cx="790200" cy="267120"/>
              </p14:xfrm>
            </p:contentPart>
          </mc:Choice>
          <mc:Fallback xmlns="">
            <p:pic>
              <p:nvPicPr>
                <p:cNvPr id="492640" name="Freihand 492639">
                  <a:extLst>
                    <a:ext uri="{FF2B5EF4-FFF2-40B4-BE49-F238E27FC236}">
                      <a16:creationId xmlns:a16="http://schemas.microsoft.com/office/drawing/2014/main" id="{68C26D04-6E8F-4DC7-9452-469F11CEA638}"/>
                    </a:ext>
                  </a:extLst>
                </p:cNvPr>
                <p:cNvPicPr/>
                <p:nvPr/>
              </p:nvPicPr>
              <p:blipFill>
                <a:blip r:embed="rId260"/>
                <a:stretch>
                  <a:fillRect/>
                </a:stretch>
              </p:blipFill>
              <p:spPr>
                <a:xfrm>
                  <a:off x="5924117" y="6068827"/>
                  <a:ext cx="79884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1">
            <p14:nvContentPartPr>
              <p14:cNvPr id="2" name="Freihand 1">
                <a:extLst>
                  <a:ext uri="{FF2B5EF4-FFF2-40B4-BE49-F238E27FC236}">
                    <a16:creationId xmlns:a16="http://schemas.microsoft.com/office/drawing/2014/main" id="{AD50FEFA-9AC3-4D2B-A8B7-59AC6D09BCD7}"/>
                  </a:ext>
                </a:extLst>
              </p14:cNvPr>
              <p14:cNvContentPartPr/>
              <p14:nvPr/>
            </p14:nvContentPartPr>
            <p14:xfrm>
              <a:off x="4551507" y="1309200"/>
              <a:ext cx="3048480" cy="2418840"/>
            </p14:xfrm>
          </p:contentPart>
        </mc:Choice>
        <mc:Fallback xmlns="">
          <p:pic>
            <p:nvPicPr>
              <p:cNvPr id="2" name="Freihand 1">
                <a:extLst>
                  <a:ext uri="{FF2B5EF4-FFF2-40B4-BE49-F238E27FC236}">
                    <a16:creationId xmlns:a16="http://schemas.microsoft.com/office/drawing/2014/main" id="{AD50FEFA-9AC3-4D2B-A8B7-59AC6D09BCD7}"/>
                  </a:ext>
                </a:extLst>
              </p:cNvPr>
              <p:cNvPicPr/>
              <p:nvPr/>
            </p:nvPicPr>
            <p:blipFill>
              <a:blip r:embed="rId262"/>
              <a:stretch>
                <a:fillRect/>
              </a:stretch>
            </p:blipFill>
            <p:spPr>
              <a:xfrm>
                <a:off x="4547187" y="1304880"/>
                <a:ext cx="3057120" cy="2427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 name="Freihand 3">
                <a:extLst>
                  <a:ext uri="{FF2B5EF4-FFF2-40B4-BE49-F238E27FC236}">
                    <a16:creationId xmlns:a16="http://schemas.microsoft.com/office/drawing/2014/main" id="{801E9C23-E1D7-4826-88DE-0C485EC1D3CB}"/>
                  </a:ext>
                </a:extLst>
              </p14:cNvPr>
              <p14:cNvContentPartPr/>
              <p14:nvPr/>
            </p14:nvContentPartPr>
            <p14:xfrm>
              <a:off x="292347" y="1490280"/>
              <a:ext cx="3892680" cy="2239560"/>
            </p14:xfrm>
          </p:contentPart>
        </mc:Choice>
        <mc:Fallback xmlns="">
          <p:pic>
            <p:nvPicPr>
              <p:cNvPr id="4" name="Freihand 3">
                <a:extLst>
                  <a:ext uri="{FF2B5EF4-FFF2-40B4-BE49-F238E27FC236}">
                    <a16:creationId xmlns:a16="http://schemas.microsoft.com/office/drawing/2014/main" id="{801E9C23-E1D7-4826-88DE-0C485EC1D3CB}"/>
                  </a:ext>
                </a:extLst>
              </p:cNvPr>
              <p:cNvPicPr/>
              <p:nvPr/>
            </p:nvPicPr>
            <p:blipFill>
              <a:blip r:embed="rId264"/>
              <a:stretch>
                <a:fillRect/>
              </a:stretch>
            </p:blipFill>
            <p:spPr>
              <a:xfrm>
                <a:off x="288027" y="1485960"/>
                <a:ext cx="3901320" cy="2248200"/>
              </a:xfrm>
              <a:prstGeom prst="rect">
                <a:avLst/>
              </a:prstGeom>
            </p:spPr>
          </p:pic>
        </mc:Fallback>
      </mc:AlternateContent>
    </p:spTree>
    <p:extLst>
      <p:ext uri="{BB962C8B-B14F-4D97-AF65-F5344CB8AC3E}">
        <p14:creationId xmlns:p14="http://schemas.microsoft.com/office/powerpoint/2010/main" val="32900535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15,2 </a:t>
            </a:r>
            <a:r>
              <a:rPr lang="de-DE" sz="2177" dirty="0"/>
              <a:t>Bio. Euro</a:t>
            </a:r>
          </a:p>
          <a:p>
            <a:endParaRPr lang="de-DE" sz="2177" dirty="0"/>
          </a:p>
          <a:p>
            <a:r>
              <a:rPr lang="de-DE" sz="2177" dirty="0"/>
              <a:t>M1</a:t>
            </a:r>
            <a:r>
              <a:rPr lang="de-DE" sz="2177"/>
              <a:t>:   11,2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419B7C8-369F-3000-71CB-E69A54FA7421}"/>
              </a:ext>
            </a:extLst>
          </p:cNvPr>
          <p:cNvPicPr>
            <a:picLocks noChangeAspect="1"/>
          </p:cNvPicPr>
          <p:nvPr/>
        </p:nvPicPr>
        <p:blipFill>
          <a:blip r:embed="rId3"/>
          <a:stretch>
            <a:fillRect/>
          </a:stretch>
        </p:blipFill>
        <p:spPr>
          <a:xfrm>
            <a:off x="344786" y="781553"/>
            <a:ext cx="7274301" cy="4555218"/>
          </a:xfrm>
          <a:prstGeom prst="rect">
            <a:avLst/>
          </a:prstGeom>
        </p:spPr>
      </p:pic>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spTree>
    <p:extLst>
      <p:ext uri="{BB962C8B-B14F-4D97-AF65-F5344CB8AC3E}">
        <p14:creationId xmlns:p14="http://schemas.microsoft.com/office/powerpoint/2010/main" val="308540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9DB6088-030D-4C4B-90F3-1D9BF9D2B808}"/>
                  </a:ext>
                </a:extLst>
              </p14:cNvPr>
              <p14:cNvContentPartPr/>
              <p14:nvPr/>
            </p14:nvContentPartPr>
            <p14:xfrm>
              <a:off x="358227" y="918960"/>
              <a:ext cx="8726040" cy="1903320"/>
            </p14:xfrm>
          </p:contentPart>
        </mc:Choice>
        <mc:Fallback xmlns="">
          <p:pic>
            <p:nvPicPr>
              <p:cNvPr id="2" name="Freihand 1">
                <a:extLst>
                  <a:ext uri="{FF2B5EF4-FFF2-40B4-BE49-F238E27FC236}">
                    <a16:creationId xmlns:a16="http://schemas.microsoft.com/office/drawing/2014/main" id="{B9DB6088-030D-4C4B-90F3-1D9BF9D2B808}"/>
                  </a:ext>
                </a:extLst>
              </p:cNvPr>
              <p:cNvPicPr/>
              <p:nvPr/>
            </p:nvPicPr>
            <p:blipFill>
              <a:blip r:embed="rId4"/>
              <a:stretch>
                <a:fillRect/>
              </a:stretch>
            </p:blipFill>
            <p:spPr>
              <a:xfrm>
                <a:off x="353907" y="914640"/>
                <a:ext cx="8734680" cy="19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00BF5DE-824B-48EA-83EA-3B2B58010043}"/>
                  </a:ext>
                </a:extLst>
              </p14:cNvPr>
              <p14:cNvContentPartPr/>
              <p14:nvPr/>
            </p14:nvContentPartPr>
            <p14:xfrm>
              <a:off x="587907" y="2915520"/>
              <a:ext cx="6892560" cy="1240200"/>
            </p14:xfrm>
          </p:contentPart>
        </mc:Choice>
        <mc:Fallback xmlns="">
          <p:pic>
            <p:nvPicPr>
              <p:cNvPr id="3" name="Freihand 2">
                <a:extLst>
                  <a:ext uri="{FF2B5EF4-FFF2-40B4-BE49-F238E27FC236}">
                    <a16:creationId xmlns:a16="http://schemas.microsoft.com/office/drawing/2014/main" id="{F00BF5DE-824B-48EA-83EA-3B2B58010043}"/>
                  </a:ext>
                </a:extLst>
              </p:cNvPr>
              <p:cNvPicPr/>
              <p:nvPr/>
            </p:nvPicPr>
            <p:blipFill>
              <a:blip r:embed="rId6"/>
              <a:stretch>
                <a:fillRect/>
              </a:stretch>
            </p:blipFill>
            <p:spPr>
              <a:xfrm>
                <a:off x="583587" y="2911200"/>
                <a:ext cx="6901200" cy="124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97439E0-314C-4D7B-AA33-68508EB92A86}"/>
                  </a:ext>
                </a:extLst>
              </p14:cNvPr>
              <p14:cNvContentPartPr/>
              <p14:nvPr/>
            </p14:nvContentPartPr>
            <p14:xfrm>
              <a:off x="1406907" y="5257320"/>
              <a:ext cx="2175840" cy="41400"/>
            </p14:xfrm>
          </p:contentPart>
        </mc:Choice>
        <mc:Fallback xmlns="">
          <p:pic>
            <p:nvPicPr>
              <p:cNvPr id="4" name="Freihand 3">
                <a:extLst>
                  <a:ext uri="{FF2B5EF4-FFF2-40B4-BE49-F238E27FC236}">
                    <a16:creationId xmlns:a16="http://schemas.microsoft.com/office/drawing/2014/main" id="{997439E0-314C-4D7B-AA33-68508EB92A86}"/>
                  </a:ext>
                </a:extLst>
              </p:cNvPr>
              <p:cNvPicPr/>
              <p:nvPr/>
            </p:nvPicPr>
            <p:blipFill>
              <a:blip r:embed="rId8"/>
              <a:stretch>
                <a:fillRect/>
              </a:stretch>
            </p:blipFill>
            <p:spPr>
              <a:xfrm>
                <a:off x="1402587" y="5253000"/>
                <a:ext cx="2184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61F5A72-2E09-49AC-8ABD-455C66FADBAD}"/>
                  </a:ext>
                </a:extLst>
              </p14:cNvPr>
              <p14:cNvContentPartPr/>
              <p14:nvPr/>
            </p14:nvContentPartPr>
            <p14:xfrm>
              <a:off x="4244427" y="5147160"/>
              <a:ext cx="1881360" cy="480240"/>
            </p14:xfrm>
          </p:contentPart>
        </mc:Choice>
        <mc:Fallback xmlns="">
          <p:pic>
            <p:nvPicPr>
              <p:cNvPr id="6" name="Freihand 5">
                <a:extLst>
                  <a:ext uri="{FF2B5EF4-FFF2-40B4-BE49-F238E27FC236}">
                    <a16:creationId xmlns:a16="http://schemas.microsoft.com/office/drawing/2014/main" id="{961F5A72-2E09-49AC-8ABD-455C66FADBAD}"/>
                  </a:ext>
                </a:extLst>
              </p:cNvPr>
              <p:cNvPicPr/>
              <p:nvPr/>
            </p:nvPicPr>
            <p:blipFill>
              <a:blip r:embed="rId10"/>
              <a:stretch>
                <a:fillRect/>
              </a:stretch>
            </p:blipFill>
            <p:spPr>
              <a:xfrm>
                <a:off x="4240107" y="5142840"/>
                <a:ext cx="1890000" cy="48888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6EA0377-6D03-40F9-BD7C-F925BFF7A1AF}"/>
                  </a:ext>
                </a:extLst>
              </p14:cNvPr>
              <p14:cNvContentPartPr/>
              <p14:nvPr/>
            </p14:nvContentPartPr>
            <p14:xfrm>
              <a:off x="6587307" y="1798440"/>
              <a:ext cx="2490120" cy="114120"/>
            </p14:xfrm>
          </p:contentPart>
        </mc:Choice>
        <mc:Fallback xmlns="">
          <p:pic>
            <p:nvPicPr>
              <p:cNvPr id="5" name="Freihand 4">
                <a:extLst>
                  <a:ext uri="{FF2B5EF4-FFF2-40B4-BE49-F238E27FC236}">
                    <a16:creationId xmlns:a16="http://schemas.microsoft.com/office/drawing/2014/main" id="{C6EA0377-6D03-40F9-BD7C-F925BFF7A1AF}"/>
                  </a:ext>
                </a:extLst>
              </p:cNvPr>
              <p:cNvPicPr/>
              <p:nvPr/>
            </p:nvPicPr>
            <p:blipFill>
              <a:blip r:embed="rId4"/>
              <a:stretch>
                <a:fillRect/>
              </a:stretch>
            </p:blipFill>
            <p:spPr>
              <a:xfrm>
                <a:off x="6582987" y="1794120"/>
                <a:ext cx="2498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24E67103-9DD8-4D48-BE6A-475BBEC79014}"/>
                  </a:ext>
                </a:extLst>
              </p14:cNvPr>
              <p14:cNvContentPartPr/>
              <p14:nvPr/>
            </p14:nvContentPartPr>
            <p14:xfrm>
              <a:off x="6665787" y="2135760"/>
              <a:ext cx="3787920" cy="18720"/>
            </p14:xfrm>
          </p:contentPart>
        </mc:Choice>
        <mc:Fallback xmlns="">
          <p:pic>
            <p:nvPicPr>
              <p:cNvPr id="6" name="Freihand 5">
                <a:extLst>
                  <a:ext uri="{FF2B5EF4-FFF2-40B4-BE49-F238E27FC236}">
                    <a16:creationId xmlns:a16="http://schemas.microsoft.com/office/drawing/2014/main" id="{24E67103-9DD8-4D48-BE6A-475BBEC79014}"/>
                  </a:ext>
                </a:extLst>
              </p:cNvPr>
              <p:cNvPicPr/>
              <p:nvPr/>
            </p:nvPicPr>
            <p:blipFill>
              <a:blip r:embed="rId6"/>
              <a:stretch>
                <a:fillRect/>
              </a:stretch>
            </p:blipFill>
            <p:spPr>
              <a:xfrm>
                <a:off x="6661467" y="2131440"/>
                <a:ext cx="3796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17FD337-B7CD-4B45-9C82-2B49E16134A1}"/>
                  </a:ext>
                </a:extLst>
              </p14:cNvPr>
              <p14:cNvContentPartPr/>
              <p14:nvPr/>
            </p14:nvContentPartPr>
            <p14:xfrm>
              <a:off x="7298667" y="1000320"/>
              <a:ext cx="1648800" cy="908280"/>
            </p14:xfrm>
          </p:contentPart>
        </mc:Choice>
        <mc:Fallback xmlns="">
          <p:pic>
            <p:nvPicPr>
              <p:cNvPr id="7" name="Freihand 6">
                <a:extLst>
                  <a:ext uri="{FF2B5EF4-FFF2-40B4-BE49-F238E27FC236}">
                    <a16:creationId xmlns:a16="http://schemas.microsoft.com/office/drawing/2014/main" id="{517FD337-B7CD-4B45-9C82-2B49E16134A1}"/>
                  </a:ext>
                </a:extLst>
              </p:cNvPr>
              <p:cNvPicPr/>
              <p:nvPr/>
            </p:nvPicPr>
            <p:blipFill>
              <a:blip r:embed="rId8"/>
              <a:stretch>
                <a:fillRect/>
              </a:stretch>
            </p:blipFill>
            <p:spPr>
              <a:xfrm>
                <a:off x="7294347" y="996000"/>
                <a:ext cx="1657440" cy="916920"/>
              </a:xfrm>
              <a:prstGeom prst="rect">
                <a:avLst/>
              </a:prstGeom>
            </p:spPr>
          </p:pic>
        </mc:Fallback>
      </mc:AlternateContent>
      <p:grpSp>
        <p:nvGrpSpPr>
          <p:cNvPr id="34" name="Gruppieren 33">
            <a:extLst>
              <a:ext uri="{FF2B5EF4-FFF2-40B4-BE49-F238E27FC236}">
                <a16:creationId xmlns:a16="http://schemas.microsoft.com/office/drawing/2014/main" id="{AEA4B700-BBEC-4C62-BE51-83472C96264F}"/>
              </a:ext>
            </a:extLst>
          </p:cNvPr>
          <p:cNvGrpSpPr/>
          <p:nvPr/>
        </p:nvGrpSpPr>
        <p:grpSpPr>
          <a:xfrm>
            <a:off x="9051507" y="371400"/>
            <a:ext cx="2608560" cy="566280"/>
            <a:chOff x="9051507" y="371400"/>
            <a:chExt cx="2608560" cy="56628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4E7CD6E-1AAA-4D75-8B48-61E80A86C598}"/>
                    </a:ext>
                  </a:extLst>
                </p14:cNvPr>
                <p14:cNvContentPartPr/>
                <p14:nvPr/>
              </p14:nvContentPartPr>
              <p14:xfrm>
                <a:off x="9051507" y="832560"/>
                <a:ext cx="164520" cy="105120"/>
              </p14:xfrm>
            </p:contentPart>
          </mc:Choice>
          <mc:Fallback xmlns="">
            <p:pic>
              <p:nvPicPr>
                <p:cNvPr id="9" name="Freihand 8">
                  <a:extLst>
                    <a:ext uri="{FF2B5EF4-FFF2-40B4-BE49-F238E27FC236}">
                      <a16:creationId xmlns:a16="http://schemas.microsoft.com/office/drawing/2014/main" id="{04E7CD6E-1AAA-4D75-8B48-61E80A86C598}"/>
                    </a:ext>
                  </a:extLst>
                </p:cNvPr>
                <p:cNvPicPr/>
                <p:nvPr/>
              </p:nvPicPr>
              <p:blipFill>
                <a:blip r:embed="rId10"/>
                <a:stretch>
                  <a:fillRect/>
                </a:stretch>
              </p:blipFill>
              <p:spPr>
                <a:xfrm>
                  <a:off x="9047187" y="828240"/>
                  <a:ext cx="173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4D6EDA5-916E-4DE9-A597-0031D32E5650}"/>
                    </a:ext>
                  </a:extLst>
                </p14:cNvPr>
                <p14:cNvContentPartPr/>
                <p14:nvPr/>
              </p14:nvContentPartPr>
              <p14:xfrm>
                <a:off x="9056907" y="865680"/>
                <a:ext cx="244080" cy="54360"/>
              </p14:xfrm>
            </p:contentPart>
          </mc:Choice>
          <mc:Fallback xmlns="">
            <p:pic>
              <p:nvPicPr>
                <p:cNvPr id="10" name="Freihand 9">
                  <a:extLst>
                    <a:ext uri="{FF2B5EF4-FFF2-40B4-BE49-F238E27FC236}">
                      <a16:creationId xmlns:a16="http://schemas.microsoft.com/office/drawing/2014/main" id="{14D6EDA5-916E-4DE9-A597-0031D32E5650}"/>
                    </a:ext>
                  </a:extLst>
                </p:cNvPr>
                <p:cNvPicPr/>
                <p:nvPr/>
              </p:nvPicPr>
              <p:blipFill>
                <a:blip r:embed="rId12"/>
                <a:stretch>
                  <a:fillRect/>
                </a:stretch>
              </p:blipFill>
              <p:spPr>
                <a:xfrm>
                  <a:off x="9052587" y="861360"/>
                  <a:ext cx="252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47BCA3A-75EE-4CEC-AE03-5E44E62F48CB}"/>
                    </a:ext>
                  </a:extLst>
                </p14:cNvPr>
                <p14:cNvContentPartPr/>
                <p14:nvPr/>
              </p14:nvContentPartPr>
              <p14:xfrm>
                <a:off x="9398907" y="747600"/>
                <a:ext cx="21960" cy="51480"/>
              </p14:xfrm>
            </p:contentPart>
          </mc:Choice>
          <mc:Fallback xmlns="">
            <p:pic>
              <p:nvPicPr>
                <p:cNvPr id="11" name="Freihand 10">
                  <a:extLst>
                    <a:ext uri="{FF2B5EF4-FFF2-40B4-BE49-F238E27FC236}">
                      <a16:creationId xmlns:a16="http://schemas.microsoft.com/office/drawing/2014/main" id="{247BCA3A-75EE-4CEC-AE03-5E44E62F48CB}"/>
                    </a:ext>
                  </a:extLst>
                </p:cNvPr>
                <p:cNvPicPr/>
                <p:nvPr/>
              </p:nvPicPr>
              <p:blipFill>
                <a:blip r:embed="rId14"/>
                <a:stretch>
                  <a:fillRect/>
                </a:stretch>
              </p:blipFill>
              <p:spPr>
                <a:xfrm>
                  <a:off x="9394587" y="743280"/>
                  <a:ext cx="30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4C99B3B-DFC2-4106-9150-CC9A992F5899}"/>
                    </a:ext>
                  </a:extLst>
                </p14:cNvPr>
                <p14:cNvContentPartPr/>
                <p14:nvPr/>
              </p14:nvContentPartPr>
              <p14:xfrm>
                <a:off x="9297387" y="675600"/>
                <a:ext cx="217800" cy="172800"/>
              </p14:xfrm>
            </p:contentPart>
          </mc:Choice>
          <mc:Fallback xmlns="">
            <p:pic>
              <p:nvPicPr>
                <p:cNvPr id="12" name="Freihand 11">
                  <a:extLst>
                    <a:ext uri="{FF2B5EF4-FFF2-40B4-BE49-F238E27FC236}">
                      <a16:creationId xmlns:a16="http://schemas.microsoft.com/office/drawing/2014/main" id="{94C99B3B-DFC2-4106-9150-CC9A992F5899}"/>
                    </a:ext>
                  </a:extLst>
                </p:cNvPr>
                <p:cNvPicPr/>
                <p:nvPr/>
              </p:nvPicPr>
              <p:blipFill>
                <a:blip r:embed="rId16"/>
                <a:stretch>
                  <a:fillRect/>
                </a:stretch>
              </p:blipFill>
              <p:spPr>
                <a:xfrm>
                  <a:off x="9293067" y="671280"/>
                  <a:ext cx="226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8F84A6A-5E3B-4D68-B07B-C5D6538065A0}"/>
                    </a:ext>
                  </a:extLst>
                </p14:cNvPr>
                <p14:cNvContentPartPr/>
                <p14:nvPr/>
              </p14:nvContentPartPr>
              <p14:xfrm>
                <a:off x="9596547" y="779280"/>
                <a:ext cx="20160" cy="19440"/>
              </p14:xfrm>
            </p:contentPart>
          </mc:Choice>
          <mc:Fallback xmlns="">
            <p:pic>
              <p:nvPicPr>
                <p:cNvPr id="13" name="Freihand 12">
                  <a:extLst>
                    <a:ext uri="{FF2B5EF4-FFF2-40B4-BE49-F238E27FC236}">
                      <a16:creationId xmlns:a16="http://schemas.microsoft.com/office/drawing/2014/main" id="{F8F84A6A-5E3B-4D68-B07B-C5D6538065A0}"/>
                    </a:ext>
                  </a:extLst>
                </p:cNvPr>
                <p:cNvPicPr/>
                <p:nvPr/>
              </p:nvPicPr>
              <p:blipFill>
                <a:blip r:embed="rId18"/>
                <a:stretch>
                  <a:fillRect/>
                </a:stretch>
              </p:blipFill>
              <p:spPr>
                <a:xfrm>
                  <a:off x="9592227" y="774960"/>
                  <a:ext cx="28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10D5BAF-EA9E-477F-9BA5-1CDD986AB2EB}"/>
                    </a:ext>
                  </a:extLst>
                </p14:cNvPr>
                <p14:cNvContentPartPr/>
                <p14:nvPr/>
              </p14:nvContentPartPr>
              <p14:xfrm>
                <a:off x="9833067" y="608280"/>
                <a:ext cx="12600" cy="135720"/>
              </p14:xfrm>
            </p:contentPart>
          </mc:Choice>
          <mc:Fallback xmlns="">
            <p:pic>
              <p:nvPicPr>
                <p:cNvPr id="15" name="Freihand 14">
                  <a:extLst>
                    <a:ext uri="{FF2B5EF4-FFF2-40B4-BE49-F238E27FC236}">
                      <a16:creationId xmlns:a16="http://schemas.microsoft.com/office/drawing/2014/main" id="{110D5BAF-EA9E-477F-9BA5-1CDD986AB2EB}"/>
                    </a:ext>
                  </a:extLst>
                </p:cNvPr>
                <p:cNvPicPr/>
                <p:nvPr/>
              </p:nvPicPr>
              <p:blipFill>
                <a:blip r:embed="rId20"/>
                <a:stretch>
                  <a:fillRect/>
                </a:stretch>
              </p:blipFill>
              <p:spPr>
                <a:xfrm>
                  <a:off x="9828747" y="603960"/>
                  <a:ext cx="2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E4E56B4A-5823-4B01-9B90-6358FD553CE4}"/>
                    </a:ext>
                  </a:extLst>
                </p14:cNvPr>
                <p14:cNvContentPartPr/>
                <p14:nvPr/>
              </p14:nvContentPartPr>
              <p14:xfrm>
                <a:off x="9738027" y="591720"/>
                <a:ext cx="172800" cy="180360"/>
              </p14:xfrm>
            </p:contentPart>
          </mc:Choice>
          <mc:Fallback xmlns="">
            <p:pic>
              <p:nvPicPr>
                <p:cNvPr id="16" name="Freihand 15">
                  <a:extLst>
                    <a:ext uri="{FF2B5EF4-FFF2-40B4-BE49-F238E27FC236}">
                      <a16:creationId xmlns:a16="http://schemas.microsoft.com/office/drawing/2014/main" id="{E4E56B4A-5823-4B01-9B90-6358FD553CE4}"/>
                    </a:ext>
                  </a:extLst>
                </p:cNvPr>
                <p:cNvPicPr/>
                <p:nvPr/>
              </p:nvPicPr>
              <p:blipFill>
                <a:blip r:embed="rId22"/>
                <a:stretch>
                  <a:fillRect/>
                </a:stretch>
              </p:blipFill>
              <p:spPr>
                <a:xfrm>
                  <a:off x="9733707" y="587400"/>
                  <a:ext cx="181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F549D4C-AC26-4F3A-9E23-649DE1B325CD}"/>
                    </a:ext>
                  </a:extLst>
                </p14:cNvPr>
                <p14:cNvContentPartPr/>
                <p14:nvPr/>
              </p14:nvContentPartPr>
              <p14:xfrm>
                <a:off x="9861867" y="653280"/>
                <a:ext cx="132480" cy="55440"/>
              </p14:xfrm>
            </p:contentPart>
          </mc:Choice>
          <mc:Fallback xmlns="">
            <p:pic>
              <p:nvPicPr>
                <p:cNvPr id="17" name="Freihand 16">
                  <a:extLst>
                    <a:ext uri="{FF2B5EF4-FFF2-40B4-BE49-F238E27FC236}">
                      <a16:creationId xmlns:a16="http://schemas.microsoft.com/office/drawing/2014/main" id="{DF549D4C-AC26-4F3A-9E23-649DE1B325CD}"/>
                    </a:ext>
                  </a:extLst>
                </p:cNvPr>
                <p:cNvPicPr/>
                <p:nvPr/>
              </p:nvPicPr>
              <p:blipFill>
                <a:blip r:embed="rId24"/>
                <a:stretch>
                  <a:fillRect/>
                </a:stretch>
              </p:blipFill>
              <p:spPr>
                <a:xfrm>
                  <a:off x="9857547" y="648960"/>
                  <a:ext cx="141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2210E14-F9BB-4071-BDB3-8BF5771E9B24}"/>
                    </a:ext>
                  </a:extLst>
                </p14:cNvPr>
                <p14:cNvContentPartPr/>
                <p14:nvPr/>
              </p14:nvContentPartPr>
              <p14:xfrm>
                <a:off x="10004427" y="571920"/>
                <a:ext cx="71280" cy="127080"/>
              </p14:xfrm>
            </p:contentPart>
          </mc:Choice>
          <mc:Fallback xmlns="">
            <p:pic>
              <p:nvPicPr>
                <p:cNvPr id="18" name="Freihand 17">
                  <a:extLst>
                    <a:ext uri="{FF2B5EF4-FFF2-40B4-BE49-F238E27FC236}">
                      <a16:creationId xmlns:a16="http://schemas.microsoft.com/office/drawing/2014/main" id="{E2210E14-F9BB-4071-BDB3-8BF5771E9B24}"/>
                    </a:ext>
                  </a:extLst>
                </p:cNvPr>
                <p:cNvPicPr/>
                <p:nvPr/>
              </p:nvPicPr>
              <p:blipFill>
                <a:blip r:embed="rId26"/>
                <a:stretch>
                  <a:fillRect/>
                </a:stretch>
              </p:blipFill>
              <p:spPr>
                <a:xfrm>
                  <a:off x="10000107" y="567600"/>
                  <a:ext cx="79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313E38E-3DA5-4C6E-8CBA-0479FD26FA1B}"/>
                    </a:ext>
                  </a:extLst>
                </p14:cNvPr>
                <p14:cNvContentPartPr/>
                <p14:nvPr/>
              </p14:nvContentPartPr>
              <p14:xfrm>
                <a:off x="10070667" y="624840"/>
                <a:ext cx="188280" cy="44640"/>
              </p14:xfrm>
            </p:contentPart>
          </mc:Choice>
          <mc:Fallback xmlns="">
            <p:pic>
              <p:nvPicPr>
                <p:cNvPr id="19" name="Freihand 18">
                  <a:extLst>
                    <a:ext uri="{FF2B5EF4-FFF2-40B4-BE49-F238E27FC236}">
                      <a16:creationId xmlns:a16="http://schemas.microsoft.com/office/drawing/2014/main" id="{9313E38E-3DA5-4C6E-8CBA-0479FD26FA1B}"/>
                    </a:ext>
                  </a:extLst>
                </p:cNvPr>
                <p:cNvPicPr/>
                <p:nvPr/>
              </p:nvPicPr>
              <p:blipFill>
                <a:blip r:embed="rId28"/>
                <a:stretch>
                  <a:fillRect/>
                </a:stretch>
              </p:blipFill>
              <p:spPr>
                <a:xfrm>
                  <a:off x="10066347" y="620520"/>
                  <a:ext cx="196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4FFB9F7-ABB2-4B89-9194-439DE6C7DAEC}"/>
                    </a:ext>
                  </a:extLst>
                </p14:cNvPr>
                <p14:cNvContentPartPr/>
                <p14:nvPr/>
              </p14:nvContentPartPr>
              <p14:xfrm>
                <a:off x="10286307" y="539880"/>
                <a:ext cx="269640" cy="99000"/>
              </p14:xfrm>
            </p:contentPart>
          </mc:Choice>
          <mc:Fallback xmlns="">
            <p:pic>
              <p:nvPicPr>
                <p:cNvPr id="20" name="Freihand 19">
                  <a:extLst>
                    <a:ext uri="{FF2B5EF4-FFF2-40B4-BE49-F238E27FC236}">
                      <a16:creationId xmlns:a16="http://schemas.microsoft.com/office/drawing/2014/main" id="{64FFB9F7-ABB2-4B89-9194-439DE6C7DAEC}"/>
                    </a:ext>
                  </a:extLst>
                </p:cNvPr>
                <p:cNvPicPr/>
                <p:nvPr/>
              </p:nvPicPr>
              <p:blipFill>
                <a:blip r:embed="rId30"/>
                <a:stretch>
                  <a:fillRect/>
                </a:stretch>
              </p:blipFill>
              <p:spPr>
                <a:xfrm>
                  <a:off x="10281987" y="535560"/>
                  <a:ext cx="278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CCFD5474-21C7-4A8B-8F31-422719C6CCDB}"/>
                    </a:ext>
                  </a:extLst>
                </p14:cNvPr>
                <p14:cNvContentPartPr/>
                <p14:nvPr/>
              </p14:nvContentPartPr>
              <p14:xfrm>
                <a:off x="10642347" y="520440"/>
                <a:ext cx="152640" cy="75240"/>
              </p14:xfrm>
            </p:contentPart>
          </mc:Choice>
          <mc:Fallback xmlns="">
            <p:pic>
              <p:nvPicPr>
                <p:cNvPr id="21" name="Freihand 20">
                  <a:extLst>
                    <a:ext uri="{FF2B5EF4-FFF2-40B4-BE49-F238E27FC236}">
                      <a16:creationId xmlns:a16="http://schemas.microsoft.com/office/drawing/2014/main" id="{CCFD5474-21C7-4A8B-8F31-422719C6CCDB}"/>
                    </a:ext>
                  </a:extLst>
                </p:cNvPr>
                <p:cNvPicPr/>
                <p:nvPr/>
              </p:nvPicPr>
              <p:blipFill>
                <a:blip r:embed="rId32"/>
                <a:stretch>
                  <a:fillRect/>
                </a:stretch>
              </p:blipFill>
              <p:spPr>
                <a:xfrm>
                  <a:off x="10638027" y="516120"/>
                  <a:ext cx="161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B671C1D-C26E-49FE-B9AB-2DABA333C08F}"/>
                    </a:ext>
                  </a:extLst>
                </p14:cNvPr>
                <p14:cNvContentPartPr/>
                <p14:nvPr/>
              </p14:nvContentPartPr>
              <p14:xfrm>
                <a:off x="10807587" y="456720"/>
                <a:ext cx="73800" cy="116640"/>
              </p14:xfrm>
            </p:contentPart>
          </mc:Choice>
          <mc:Fallback xmlns="">
            <p:pic>
              <p:nvPicPr>
                <p:cNvPr id="22" name="Freihand 21">
                  <a:extLst>
                    <a:ext uri="{FF2B5EF4-FFF2-40B4-BE49-F238E27FC236}">
                      <a16:creationId xmlns:a16="http://schemas.microsoft.com/office/drawing/2014/main" id="{CB671C1D-C26E-49FE-B9AB-2DABA333C08F}"/>
                    </a:ext>
                  </a:extLst>
                </p:cNvPr>
                <p:cNvPicPr/>
                <p:nvPr/>
              </p:nvPicPr>
              <p:blipFill>
                <a:blip r:embed="rId34"/>
                <a:stretch>
                  <a:fillRect/>
                </a:stretch>
              </p:blipFill>
              <p:spPr>
                <a:xfrm>
                  <a:off x="10803267" y="452400"/>
                  <a:ext cx="82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086FA29-AB12-4A37-A795-58759F09C6C7}"/>
                    </a:ext>
                  </a:extLst>
                </p14:cNvPr>
                <p14:cNvContentPartPr/>
                <p14:nvPr/>
              </p14:nvContentPartPr>
              <p14:xfrm>
                <a:off x="10908387" y="476880"/>
                <a:ext cx="161280" cy="87480"/>
              </p14:xfrm>
            </p:contentPart>
          </mc:Choice>
          <mc:Fallback xmlns="">
            <p:pic>
              <p:nvPicPr>
                <p:cNvPr id="23" name="Freihand 22">
                  <a:extLst>
                    <a:ext uri="{FF2B5EF4-FFF2-40B4-BE49-F238E27FC236}">
                      <a16:creationId xmlns:a16="http://schemas.microsoft.com/office/drawing/2014/main" id="{F086FA29-AB12-4A37-A795-58759F09C6C7}"/>
                    </a:ext>
                  </a:extLst>
                </p:cNvPr>
                <p:cNvPicPr/>
                <p:nvPr/>
              </p:nvPicPr>
              <p:blipFill>
                <a:blip r:embed="rId36"/>
                <a:stretch>
                  <a:fillRect/>
                </a:stretch>
              </p:blipFill>
              <p:spPr>
                <a:xfrm>
                  <a:off x="10904067" y="472560"/>
                  <a:ext cx="16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BFAF886B-5FE0-4C8A-BF95-AA065CB3E4D3}"/>
                    </a:ext>
                  </a:extLst>
                </p14:cNvPr>
                <p14:cNvContentPartPr/>
                <p14:nvPr/>
              </p14:nvContentPartPr>
              <p14:xfrm>
                <a:off x="11054547" y="411720"/>
                <a:ext cx="61560" cy="144720"/>
              </p14:xfrm>
            </p:contentPart>
          </mc:Choice>
          <mc:Fallback xmlns="">
            <p:pic>
              <p:nvPicPr>
                <p:cNvPr id="24" name="Freihand 23">
                  <a:extLst>
                    <a:ext uri="{FF2B5EF4-FFF2-40B4-BE49-F238E27FC236}">
                      <a16:creationId xmlns:a16="http://schemas.microsoft.com/office/drawing/2014/main" id="{BFAF886B-5FE0-4C8A-BF95-AA065CB3E4D3}"/>
                    </a:ext>
                  </a:extLst>
                </p:cNvPr>
                <p:cNvPicPr/>
                <p:nvPr/>
              </p:nvPicPr>
              <p:blipFill>
                <a:blip r:embed="rId38"/>
                <a:stretch>
                  <a:fillRect/>
                </a:stretch>
              </p:blipFill>
              <p:spPr>
                <a:xfrm>
                  <a:off x="11050227" y="407400"/>
                  <a:ext cx="70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EC5B015-B3B5-42BA-B5CA-6D7CE172F89F}"/>
                    </a:ext>
                  </a:extLst>
                </p14:cNvPr>
                <p14:cNvContentPartPr/>
                <p14:nvPr/>
              </p14:nvContentPartPr>
              <p14:xfrm>
                <a:off x="11047707" y="371400"/>
                <a:ext cx="360" cy="360"/>
              </p14:xfrm>
            </p:contentPart>
          </mc:Choice>
          <mc:Fallback xmlns="">
            <p:pic>
              <p:nvPicPr>
                <p:cNvPr id="25" name="Freihand 24">
                  <a:extLst>
                    <a:ext uri="{FF2B5EF4-FFF2-40B4-BE49-F238E27FC236}">
                      <a16:creationId xmlns:a16="http://schemas.microsoft.com/office/drawing/2014/main" id="{9EC5B015-B3B5-42BA-B5CA-6D7CE172F89F}"/>
                    </a:ext>
                  </a:extLst>
                </p:cNvPr>
                <p:cNvPicPr/>
                <p:nvPr/>
              </p:nvPicPr>
              <p:blipFill>
                <a:blip r:embed="rId40"/>
                <a:stretch>
                  <a:fillRect/>
                </a:stretch>
              </p:blipFill>
              <p:spPr>
                <a:xfrm>
                  <a:off x="11043387" y="367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0B8E86F-E77E-432E-9EDD-E1B697A9ADE3}"/>
                    </a:ext>
                  </a:extLst>
                </p14:cNvPr>
                <p14:cNvContentPartPr/>
                <p14:nvPr/>
              </p14:nvContentPartPr>
              <p14:xfrm>
                <a:off x="11225187" y="492360"/>
                <a:ext cx="272520" cy="54360"/>
              </p14:xfrm>
            </p:contentPart>
          </mc:Choice>
          <mc:Fallback xmlns="">
            <p:pic>
              <p:nvPicPr>
                <p:cNvPr id="26" name="Freihand 25">
                  <a:extLst>
                    <a:ext uri="{FF2B5EF4-FFF2-40B4-BE49-F238E27FC236}">
                      <a16:creationId xmlns:a16="http://schemas.microsoft.com/office/drawing/2014/main" id="{90B8E86F-E77E-432E-9EDD-E1B697A9ADE3}"/>
                    </a:ext>
                  </a:extLst>
                </p:cNvPr>
                <p:cNvPicPr/>
                <p:nvPr/>
              </p:nvPicPr>
              <p:blipFill>
                <a:blip r:embed="rId42"/>
                <a:stretch>
                  <a:fillRect/>
                </a:stretch>
              </p:blipFill>
              <p:spPr>
                <a:xfrm>
                  <a:off x="11220867" y="488040"/>
                  <a:ext cx="281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806732E9-8F8F-4C0A-AB42-653B4139924D}"/>
                    </a:ext>
                  </a:extLst>
                </p14:cNvPr>
                <p14:cNvContentPartPr/>
                <p14:nvPr/>
              </p14:nvContentPartPr>
              <p14:xfrm>
                <a:off x="11487987" y="404520"/>
                <a:ext cx="360" cy="360"/>
              </p14:xfrm>
            </p:contentPart>
          </mc:Choice>
          <mc:Fallback xmlns="">
            <p:pic>
              <p:nvPicPr>
                <p:cNvPr id="27" name="Freihand 26">
                  <a:extLst>
                    <a:ext uri="{FF2B5EF4-FFF2-40B4-BE49-F238E27FC236}">
                      <a16:creationId xmlns:a16="http://schemas.microsoft.com/office/drawing/2014/main" id="{806732E9-8F8F-4C0A-AB42-653B4139924D}"/>
                    </a:ext>
                  </a:extLst>
                </p:cNvPr>
                <p:cNvPicPr/>
                <p:nvPr/>
              </p:nvPicPr>
              <p:blipFill>
                <a:blip r:embed="rId40"/>
                <a:stretch>
                  <a:fillRect/>
                </a:stretch>
              </p:blipFill>
              <p:spPr>
                <a:xfrm>
                  <a:off x="11483667" y="400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FBF84E3D-06B0-421C-B98E-B9A4C29FE577}"/>
                    </a:ext>
                  </a:extLst>
                </p14:cNvPr>
                <p14:cNvContentPartPr/>
                <p14:nvPr/>
              </p14:nvContentPartPr>
              <p14:xfrm>
                <a:off x="10736667" y="749400"/>
                <a:ext cx="277560" cy="138960"/>
              </p14:xfrm>
            </p:contentPart>
          </mc:Choice>
          <mc:Fallback xmlns="">
            <p:pic>
              <p:nvPicPr>
                <p:cNvPr id="28" name="Freihand 27">
                  <a:extLst>
                    <a:ext uri="{FF2B5EF4-FFF2-40B4-BE49-F238E27FC236}">
                      <a16:creationId xmlns:a16="http://schemas.microsoft.com/office/drawing/2014/main" id="{FBF84E3D-06B0-421C-B98E-B9A4C29FE577}"/>
                    </a:ext>
                  </a:extLst>
                </p:cNvPr>
                <p:cNvPicPr/>
                <p:nvPr/>
              </p:nvPicPr>
              <p:blipFill>
                <a:blip r:embed="rId45"/>
                <a:stretch>
                  <a:fillRect/>
                </a:stretch>
              </p:blipFill>
              <p:spPr>
                <a:xfrm>
                  <a:off x="10732347" y="745080"/>
                  <a:ext cx="286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EDE84BBD-1A7C-461F-8EE0-16D4166D9F86}"/>
                    </a:ext>
                  </a:extLst>
                </p14:cNvPr>
                <p14:cNvContentPartPr/>
                <p14:nvPr/>
              </p14:nvContentPartPr>
              <p14:xfrm>
                <a:off x="11041227" y="773520"/>
                <a:ext cx="64800" cy="69120"/>
              </p14:xfrm>
            </p:contentPart>
          </mc:Choice>
          <mc:Fallback xmlns="">
            <p:pic>
              <p:nvPicPr>
                <p:cNvPr id="29" name="Freihand 28">
                  <a:extLst>
                    <a:ext uri="{FF2B5EF4-FFF2-40B4-BE49-F238E27FC236}">
                      <a16:creationId xmlns:a16="http://schemas.microsoft.com/office/drawing/2014/main" id="{EDE84BBD-1A7C-461F-8EE0-16D4166D9F86}"/>
                    </a:ext>
                  </a:extLst>
                </p:cNvPr>
                <p:cNvPicPr/>
                <p:nvPr/>
              </p:nvPicPr>
              <p:blipFill>
                <a:blip r:embed="rId47"/>
                <a:stretch>
                  <a:fillRect/>
                </a:stretch>
              </p:blipFill>
              <p:spPr>
                <a:xfrm>
                  <a:off x="11036907" y="769200"/>
                  <a:ext cx="73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16DDCAD9-BCA5-48F5-A986-216398212115}"/>
                    </a:ext>
                  </a:extLst>
                </p14:cNvPr>
                <p14:cNvContentPartPr/>
                <p14:nvPr/>
              </p14:nvContentPartPr>
              <p14:xfrm>
                <a:off x="11133027" y="695040"/>
                <a:ext cx="37080" cy="145080"/>
              </p14:xfrm>
            </p:contentPart>
          </mc:Choice>
          <mc:Fallback xmlns="">
            <p:pic>
              <p:nvPicPr>
                <p:cNvPr id="30" name="Freihand 29">
                  <a:extLst>
                    <a:ext uri="{FF2B5EF4-FFF2-40B4-BE49-F238E27FC236}">
                      <a16:creationId xmlns:a16="http://schemas.microsoft.com/office/drawing/2014/main" id="{16DDCAD9-BCA5-48F5-A986-216398212115}"/>
                    </a:ext>
                  </a:extLst>
                </p:cNvPr>
                <p:cNvPicPr/>
                <p:nvPr/>
              </p:nvPicPr>
              <p:blipFill>
                <a:blip r:embed="rId49"/>
                <a:stretch>
                  <a:fillRect/>
                </a:stretch>
              </p:blipFill>
              <p:spPr>
                <a:xfrm>
                  <a:off x="11128707" y="690720"/>
                  <a:ext cx="45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AFDDA66-FB6C-4F99-A81D-3D7D9DE30336}"/>
                    </a:ext>
                  </a:extLst>
                </p14:cNvPr>
                <p14:cNvContentPartPr/>
                <p14:nvPr/>
              </p14:nvContentPartPr>
              <p14:xfrm>
                <a:off x="11200347" y="760560"/>
                <a:ext cx="175320" cy="63000"/>
              </p14:xfrm>
            </p:contentPart>
          </mc:Choice>
          <mc:Fallback xmlns="">
            <p:pic>
              <p:nvPicPr>
                <p:cNvPr id="31" name="Freihand 30">
                  <a:extLst>
                    <a:ext uri="{FF2B5EF4-FFF2-40B4-BE49-F238E27FC236}">
                      <a16:creationId xmlns:a16="http://schemas.microsoft.com/office/drawing/2014/main" id="{AAFDDA66-FB6C-4F99-A81D-3D7D9DE30336}"/>
                    </a:ext>
                  </a:extLst>
                </p:cNvPr>
                <p:cNvPicPr/>
                <p:nvPr/>
              </p:nvPicPr>
              <p:blipFill>
                <a:blip r:embed="rId51"/>
                <a:stretch>
                  <a:fillRect/>
                </a:stretch>
              </p:blipFill>
              <p:spPr>
                <a:xfrm>
                  <a:off x="11196027" y="756240"/>
                  <a:ext cx="183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E2AC9312-E846-47EA-BFB5-C4F8A3B8C174}"/>
                    </a:ext>
                  </a:extLst>
                </p14:cNvPr>
                <p14:cNvContentPartPr/>
                <p14:nvPr/>
              </p14:nvContentPartPr>
              <p14:xfrm>
                <a:off x="11401227" y="691440"/>
                <a:ext cx="258840" cy="133920"/>
              </p14:xfrm>
            </p:contentPart>
          </mc:Choice>
          <mc:Fallback xmlns="">
            <p:pic>
              <p:nvPicPr>
                <p:cNvPr id="32" name="Freihand 31">
                  <a:extLst>
                    <a:ext uri="{FF2B5EF4-FFF2-40B4-BE49-F238E27FC236}">
                      <a16:creationId xmlns:a16="http://schemas.microsoft.com/office/drawing/2014/main" id="{E2AC9312-E846-47EA-BFB5-C4F8A3B8C174}"/>
                    </a:ext>
                  </a:extLst>
                </p:cNvPr>
                <p:cNvPicPr/>
                <p:nvPr/>
              </p:nvPicPr>
              <p:blipFill>
                <a:blip r:embed="rId53"/>
                <a:stretch>
                  <a:fillRect/>
                </a:stretch>
              </p:blipFill>
              <p:spPr>
                <a:xfrm>
                  <a:off x="11396907" y="687120"/>
                  <a:ext cx="26748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8501F4EF-8FC7-4AD4-888E-8BFD57B21FDB}"/>
                  </a:ext>
                </a:extLst>
              </p14:cNvPr>
              <p14:cNvContentPartPr/>
              <p14:nvPr/>
            </p14:nvContentPartPr>
            <p14:xfrm>
              <a:off x="6608547" y="2444640"/>
              <a:ext cx="3029040" cy="60480"/>
            </p14:xfrm>
          </p:contentPart>
        </mc:Choice>
        <mc:Fallback xmlns="">
          <p:pic>
            <p:nvPicPr>
              <p:cNvPr id="35" name="Freihand 34">
                <a:extLst>
                  <a:ext uri="{FF2B5EF4-FFF2-40B4-BE49-F238E27FC236}">
                    <a16:creationId xmlns:a16="http://schemas.microsoft.com/office/drawing/2014/main" id="{8501F4EF-8FC7-4AD4-888E-8BFD57B21FDB}"/>
                  </a:ext>
                </a:extLst>
              </p:cNvPr>
              <p:cNvPicPr/>
              <p:nvPr/>
            </p:nvPicPr>
            <p:blipFill>
              <a:blip r:embed="rId55"/>
              <a:stretch>
                <a:fillRect/>
              </a:stretch>
            </p:blipFill>
            <p:spPr>
              <a:xfrm>
                <a:off x="6604227" y="2440320"/>
                <a:ext cx="3037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495" name="Freihand 103494">
                <a:extLst>
                  <a:ext uri="{FF2B5EF4-FFF2-40B4-BE49-F238E27FC236}">
                    <a16:creationId xmlns:a16="http://schemas.microsoft.com/office/drawing/2014/main" id="{8A067582-81B4-4290-BDE0-B63798DB5CE8}"/>
                  </a:ext>
                </a:extLst>
              </p14:cNvPr>
              <p14:cNvContentPartPr/>
              <p14:nvPr/>
            </p14:nvContentPartPr>
            <p14:xfrm>
              <a:off x="2701467" y="1337280"/>
              <a:ext cx="2282040" cy="1092240"/>
            </p14:xfrm>
          </p:contentPart>
        </mc:Choice>
        <mc:Fallback xmlns="">
          <p:pic>
            <p:nvPicPr>
              <p:cNvPr id="103495" name="Freihand 103494">
                <a:extLst>
                  <a:ext uri="{FF2B5EF4-FFF2-40B4-BE49-F238E27FC236}">
                    <a16:creationId xmlns:a16="http://schemas.microsoft.com/office/drawing/2014/main" id="{8A067582-81B4-4290-BDE0-B63798DB5CE8}"/>
                  </a:ext>
                </a:extLst>
              </p:cNvPr>
              <p:cNvPicPr/>
              <p:nvPr/>
            </p:nvPicPr>
            <p:blipFill>
              <a:blip r:embed="rId57"/>
              <a:stretch>
                <a:fillRect/>
              </a:stretch>
            </p:blipFill>
            <p:spPr>
              <a:xfrm>
                <a:off x="2697147" y="1332960"/>
                <a:ext cx="2290680" cy="110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3528" name="Freihand 103527">
                <a:extLst>
                  <a:ext uri="{FF2B5EF4-FFF2-40B4-BE49-F238E27FC236}">
                    <a16:creationId xmlns:a16="http://schemas.microsoft.com/office/drawing/2014/main" id="{C5F42536-04BA-441E-A78B-85B755C72265}"/>
                  </a:ext>
                </a:extLst>
              </p14:cNvPr>
              <p14:cNvContentPartPr/>
              <p14:nvPr/>
            </p14:nvContentPartPr>
            <p14:xfrm>
              <a:off x="8009307" y="1724280"/>
              <a:ext cx="2672280" cy="579600"/>
            </p14:xfrm>
          </p:contentPart>
        </mc:Choice>
        <mc:Fallback xmlns="">
          <p:pic>
            <p:nvPicPr>
              <p:cNvPr id="103528" name="Freihand 103527">
                <a:extLst>
                  <a:ext uri="{FF2B5EF4-FFF2-40B4-BE49-F238E27FC236}">
                    <a16:creationId xmlns:a16="http://schemas.microsoft.com/office/drawing/2014/main" id="{C5F42536-04BA-441E-A78B-85B755C72265}"/>
                  </a:ext>
                </a:extLst>
              </p:cNvPr>
              <p:cNvPicPr/>
              <p:nvPr/>
            </p:nvPicPr>
            <p:blipFill>
              <a:blip r:embed="rId59"/>
              <a:stretch>
                <a:fillRect/>
              </a:stretch>
            </p:blipFill>
            <p:spPr>
              <a:xfrm>
                <a:off x="8004987" y="1719960"/>
                <a:ext cx="268092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530" name="Freihand 103529">
                <a:extLst>
                  <a:ext uri="{FF2B5EF4-FFF2-40B4-BE49-F238E27FC236}">
                    <a16:creationId xmlns:a16="http://schemas.microsoft.com/office/drawing/2014/main" id="{13D2C280-0931-4886-87FF-F8D68EB13AAB}"/>
                  </a:ext>
                </a:extLst>
              </p14:cNvPr>
              <p14:cNvContentPartPr/>
              <p14:nvPr/>
            </p14:nvContentPartPr>
            <p14:xfrm>
              <a:off x="2891907" y="3250680"/>
              <a:ext cx="2734560" cy="111600"/>
            </p14:xfrm>
          </p:contentPart>
        </mc:Choice>
        <mc:Fallback xmlns="">
          <p:pic>
            <p:nvPicPr>
              <p:cNvPr id="103530" name="Freihand 103529">
                <a:extLst>
                  <a:ext uri="{FF2B5EF4-FFF2-40B4-BE49-F238E27FC236}">
                    <a16:creationId xmlns:a16="http://schemas.microsoft.com/office/drawing/2014/main" id="{13D2C280-0931-4886-87FF-F8D68EB13AAB}"/>
                  </a:ext>
                </a:extLst>
              </p:cNvPr>
              <p:cNvPicPr/>
              <p:nvPr/>
            </p:nvPicPr>
            <p:blipFill>
              <a:blip r:embed="rId61"/>
              <a:stretch>
                <a:fillRect/>
              </a:stretch>
            </p:blipFill>
            <p:spPr>
              <a:xfrm>
                <a:off x="2887587" y="3246360"/>
                <a:ext cx="2743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 name="Freihand 1">
                <a:extLst>
                  <a:ext uri="{FF2B5EF4-FFF2-40B4-BE49-F238E27FC236}">
                    <a16:creationId xmlns:a16="http://schemas.microsoft.com/office/drawing/2014/main" id="{85148782-7533-4457-9B88-AF33D6224C2D}"/>
                  </a:ext>
                </a:extLst>
              </p14:cNvPr>
              <p14:cNvContentPartPr/>
              <p14:nvPr/>
            </p14:nvContentPartPr>
            <p14:xfrm>
              <a:off x="6584067" y="1497120"/>
              <a:ext cx="62640" cy="21600"/>
            </p14:xfrm>
          </p:contentPart>
        </mc:Choice>
        <mc:Fallback xmlns="">
          <p:pic>
            <p:nvPicPr>
              <p:cNvPr id="2" name="Freihand 1">
                <a:extLst>
                  <a:ext uri="{FF2B5EF4-FFF2-40B4-BE49-F238E27FC236}">
                    <a16:creationId xmlns:a16="http://schemas.microsoft.com/office/drawing/2014/main" id="{85148782-7533-4457-9B88-AF33D6224C2D}"/>
                  </a:ext>
                </a:extLst>
              </p:cNvPr>
              <p:cNvPicPr/>
              <p:nvPr/>
            </p:nvPicPr>
            <p:blipFill>
              <a:blip r:embed="rId63"/>
              <a:stretch>
                <a:fillRect/>
              </a:stretch>
            </p:blipFill>
            <p:spPr>
              <a:xfrm>
                <a:off x="6579747" y="1492800"/>
                <a:ext cx="71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 name="Freihand 2">
                <a:extLst>
                  <a:ext uri="{FF2B5EF4-FFF2-40B4-BE49-F238E27FC236}">
                    <a16:creationId xmlns:a16="http://schemas.microsoft.com/office/drawing/2014/main" id="{B45A5FC5-9EF0-46B2-8E8A-243FB098AFC3}"/>
                  </a:ext>
                </a:extLst>
              </p14:cNvPr>
              <p14:cNvContentPartPr/>
              <p14:nvPr/>
            </p14:nvContentPartPr>
            <p14:xfrm>
              <a:off x="6599187" y="1472280"/>
              <a:ext cx="1618560" cy="36000"/>
            </p14:xfrm>
          </p:contentPart>
        </mc:Choice>
        <mc:Fallback xmlns="">
          <p:pic>
            <p:nvPicPr>
              <p:cNvPr id="3" name="Freihand 2">
                <a:extLst>
                  <a:ext uri="{FF2B5EF4-FFF2-40B4-BE49-F238E27FC236}">
                    <a16:creationId xmlns:a16="http://schemas.microsoft.com/office/drawing/2014/main" id="{B45A5FC5-9EF0-46B2-8E8A-243FB098AFC3}"/>
                  </a:ext>
                </a:extLst>
              </p:cNvPr>
              <p:cNvPicPr/>
              <p:nvPr/>
            </p:nvPicPr>
            <p:blipFill>
              <a:blip r:embed="rId65"/>
              <a:stretch>
                <a:fillRect/>
              </a:stretch>
            </p:blipFill>
            <p:spPr>
              <a:xfrm>
                <a:off x="6594867" y="1467960"/>
                <a:ext cx="1627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03496" name="Freihand 103495">
                <a:extLst>
                  <a:ext uri="{FF2B5EF4-FFF2-40B4-BE49-F238E27FC236}">
                    <a16:creationId xmlns:a16="http://schemas.microsoft.com/office/drawing/2014/main" id="{0D66FE9D-FAB4-4A24-9974-5A8F4FC24F90}"/>
                  </a:ext>
                </a:extLst>
              </p14:cNvPr>
              <p14:cNvContentPartPr/>
              <p14:nvPr/>
            </p14:nvContentPartPr>
            <p14:xfrm>
              <a:off x="6314787" y="1825440"/>
              <a:ext cx="4489560" cy="769320"/>
            </p14:xfrm>
          </p:contentPart>
        </mc:Choice>
        <mc:Fallback xmlns="">
          <p:pic>
            <p:nvPicPr>
              <p:cNvPr id="103496" name="Freihand 103495">
                <a:extLst>
                  <a:ext uri="{FF2B5EF4-FFF2-40B4-BE49-F238E27FC236}">
                    <a16:creationId xmlns:a16="http://schemas.microsoft.com/office/drawing/2014/main" id="{0D66FE9D-FAB4-4A24-9974-5A8F4FC24F90}"/>
                  </a:ext>
                </a:extLst>
              </p:cNvPr>
              <p:cNvPicPr/>
              <p:nvPr/>
            </p:nvPicPr>
            <p:blipFill>
              <a:blip r:embed="rId67"/>
              <a:stretch>
                <a:fillRect/>
              </a:stretch>
            </p:blipFill>
            <p:spPr>
              <a:xfrm>
                <a:off x="6310467" y="1821120"/>
                <a:ext cx="44982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3497" name="Freihand 103496">
                <a:extLst>
                  <a:ext uri="{FF2B5EF4-FFF2-40B4-BE49-F238E27FC236}">
                    <a16:creationId xmlns:a16="http://schemas.microsoft.com/office/drawing/2014/main" id="{CA47D4AF-E20F-4318-9F20-DEDFBFC0018A}"/>
                  </a:ext>
                </a:extLst>
              </p14:cNvPr>
              <p14:cNvContentPartPr/>
              <p14:nvPr/>
            </p14:nvContentPartPr>
            <p14:xfrm>
              <a:off x="10472787" y="1542480"/>
              <a:ext cx="236520" cy="255240"/>
            </p14:xfrm>
          </p:contentPart>
        </mc:Choice>
        <mc:Fallback xmlns="">
          <p:pic>
            <p:nvPicPr>
              <p:cNvPr id="103497" name="Freihand 103496">
                <a:extLst>
                  <a:ext uri="{FF2B5EF4-FFF2-40B4-BE49-F238E27FC236}">
                    <a16:creationId xmlns:a16="http://schemas.microsoft.com/office/drawing/2014/main" id="{CA47D4AF-E20F-4318-9F20-DEDFBFC0018A}"/>
                  </a:ext>
                </a:extLst>
              </p:cNvPr>
              <p:cNvPicPr/>
              <p:nvPr/>
            </p:nvPicPr>
            <p:blipFill>
              <a:blip r:embed="rId69"/>
              <a:stretch>
                <a:fillRect/>
              </a:stretch>
            </p:blipFill>
            <p:spPr>
              <a:xfrm>
                <a:off x="10468467" y="1538160"/>
                <a:ext cx="245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3498" name="Freihand 103497">
                <a:extLst>
                  <a:ext uri="{FF2B5EF4-FFF2-40B4-BE49-F238E27FC236}">
                    <a16:creationId xmlns:a16="http://schemas.microsoft.com/office/drawing/2014/main" id="{70607A07-47AA-4A7E-8055-CF8A03352253}"/>
                  </a:ext>
                </a:extLst>
              </p14:cNvPr>
              <p14:cNvContentPartPr/>
              <p14:nvPr/>
            </p14:nvContentPartPr>
            <p14:xfrm>
              <a:off x="10796067" y="1420800"/>
              <a:ext cx="87120" cy="132840"/>
            </p14:xfrm>
          </p:contentPart>
        </mc:Choice>
        <mc:Fallback xmlns="">
          <p:pic>
            <p:nvPicPr>
              <p:cNvPr id="103498" name="Freihand 103497">
                <a:extLst>
                  <a:ext uri="{FF2B5EF4-FFF2-40B4-BE49-F238E27FC236}">
                    <a16:creationId xmlns:a16="http://schemas.microsoft.com/office/drawing/2014/main" id="{70607A07-47AA-4A7E-8055-CF8A03352253}"/>
                  </a:ext>
                </a:extLst>
              </p:cNvPr>
              <p:cNvPicPr/>
              <p:nvPr/>
            </p:nvPicPr>
            <p:blipFill>
              <a:blip r:embed="rId71"/>
              <a:stretch>
                <a:fillRect/>
              </a:stretch>
            </p:blipFill>
            <p:spPr>
              <a:xfrm>
                <a:off x="10791747" y="1416480"/>
                <a:ext cx="95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3499" name="Freihand 103498">
                <a:extLst>
                  <a:ext uri="{FF2B5EF4-FFF2-40B4-BE49-F238E27FC236}">
                    <a16:creationId xmlns:a16="http://schemas.microsoft.com/office/drawing/2014/main" id="{ED18C880-B36D-4B41-98B5-726B0FA7D185}"/>
                  </a:ext>
                </a:extLst>
              </p14:cNvPr>
              <p14:cNvContentPartPr/>
              <p14:nvPr/>
            </p14:nvContentPartPr>
            <p14:xfrm>
              <a:off x="10928907" y="1286880"/>
              <a:ext cx="191880" cy="393840"/>
            </p14:xfrm>
          </p:contentPart>
        </mc:Choice>
        <mc:Fallback xmlns="">
          <p:pic>
            <p:nvPicPr>
              <p:cNvPr id="103499" name="Freihand 103498">
                <a:extLst>
                  <a:ext uri="{FF2B5EF4-FFF2-40B4-BE49-F238E27FC236}">
                    <a16:creationId xmlns:a16="http://schemas.microsoft.com/office/drawing/2014/main" id="{ED18C880-B36D-4B41-98B5-726B0FA7D185}"/>
                  </a:ext>
                </a:extLst>
              </p:cNvPr>
              <p:cNvPicPr/>
              <p:nvPr/>
            </p:nvPicPr>
            <p:blipFill>
              <a:blip r:embed="rId73"/>
              <a:stretch>
                <a:fillRect/>
              </a:stretch>
            </p:blipFill>
            <p:spPr>
              <a:xfrm>
                <a:off x="10924587" y="1282560"/>
                <a:ext cx="2005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3500" name="Freihand 103499">
                <a:extLst>
                  <a:ext uri="{FF2B5EF4-FFF2-40B4-BE49-F238E27FC236}">
                    <a16:creationId xmlns:a16="http://schemas.microsoft.com/office/drawing/2014/main" id="{9E638CF5-620B-4C60-8D80-1BACB0A689A5}"/>
                  </a:ext>
                </a:extLst>
              </p14:cNvPr>
              <p14:cNvContentPartPr/>
              <p14:nvPr/>
            </p14:nvContentPartPr>
            <p14:xfrm>
              <a:off x="11187387" y="1435200"/>
              <a:ext cx="360" cy="360"/>
            </p14:xfrm>
          </p:contentPart>
        </mc:Choice>
        <mc:Fallback xmlns="">
          <p:pic>
            <p:nvPicPr>
              <p:cNvPr id="103500" name="Freihand 103499">
                <a:extLst>
                  <a:ext uri="{FF2B5EF4-FFF2-40B4-BE49-F238E27FC236}">
                    <a16:creationId xmlns:a16="http://schemas.microsoft.com/office/drawing/2014/main" id="{9E638CF5-620B-4C60-8D80-1BACB0A689A5}"/>
                  </a:ext>
                </a:extLst>
              </p:cNvPr>
              <p:cNvPicPr/>
              <p:nvPr/>
            </p:nvPicPr>
            <p:blipFill>
              <a:blip r:embed="rId40"/>
              <a:stretch>
                <a:fillRect/>
              </a:stretch>
            </p:blipFill>
            <p:spPr>
              <a:xfrm>
                <a:off x="11183067" y="1430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501" name="Freihand 103500">
                <a:extLst>
                  <a:ext uri="{FF2B5EF4-FFF2-40B4-BE49-F238E27FC236}">
                    <a16:creationId xmlns:a16="http://schemas.microsoft.com/office/drawing/2014/main" id="{9E5F6E7D-118A-4216-9AF5-9D9C73F331AA}"/>
                  </a:ext>
                </a:extLst>
              </p14:cNvPr>
              <p14:cNvContentPartPr/>
              <p14:nvPr/>
            </p14:nvContentPartPr>
            <p14:xfrm>
              <a:off x="11340747" y="1280040"/>
              <a:ext cx="3600" cy="163800"/>
            </p14:xfrm>
          </p:contentPart>
        </mc:Choice>
        <mc:Fallback xmlns="">
          <p:pic>
            <p:nvPicPr>
              <p:cNvPr id="103501" name="Freihand 103500">
                <a:extLst>
                  <a:ext uri="{FF2B5EF4-FFF2-40B4-BE49-F238E27FC236}">
                    <a16:creationId xmlns:a16="http://schemas.microsoft.com/office/drawing/2014/main" id="{9E5F6E7D-118A-4216-9AF5-9D9C73F331AA}"/>
                  </a:ext>
                </a:extLst>
              </p:cNvPr>
              <p:cNvPicPr/>
              <p:nvPr/>
            </p:nvPicPr>
            <p:blipFill>
              <a:blip r:embed="rId76"/>
              <a:stretch>
                <a:fillRect/>
              </a:stretch>
            </p:blipFill>
            <p:spPr>
              <a:xfrm>
                <a:off x="11336427" y="1275720"/>
                <a:ext cx="12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3502" name="Freihand 103501">
                <a:extLst>
                  <a:ext uri="{FF2B5EF4-FFF2-40B4-BE49-F238E27FC236}">
                    <a16:creationId xmlns:a16="http://schemas.microsoft.com/office/drawing/2014/main" id="{D102E36C-98AF-4EE2-95FC-675297084B0F}"/>
                  </a:ext>
                </a:extLst>
              </p14:cNvPr>
              <p14:cNvContentPartPr/>
              <p14:nvPr/>
            </p14:nvContentPartPr>
            <p14:xfrm>
              <a:off x="11318067" y="1218120"/>
              <a:ext cx="137520" cy="212760"/>
            </p14:xfrm>
          </p:contentPart>
        </mc:Choice>
        <mc:Fallback xmlns="">
          <p:pic>
            <p:nvPicPr>
              <p:cNvPr id="103502" name="Freihand 103501">
                <a:extLst>
                  <a:ext uri="{FF2B5EF4-FFF2-40B4-BE49-F238E27FC236}">
                    <a16:creationId xmlns:a16="http://schemas.microsoft.com/office/drawing/2014/main" id="{D102E36C-98AF-4EE2-95FC-675297084B0F}"/>
                  </a:ext>
                </a:extLst>
              </p:cNvPr>
              <p:cNvPicPr/>
              <p:nvPr/>
            </p:nvPicPr>
            <p:blipFill>
              <a:blip r:embed="rId78"/>
              <a:stretch>
                <a:fillRect/>
              </a:stretch>
            </p:blipFill>
            <p:spPr>
              <a:xfrm>
                <a:off x="11313747" y="1213800"/>
                <a:ext cx="146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3503" name="Freihand 103502">
                <a:extLst>
                  <a:ext uri="{FF2B5EF4-FFF2-40B4-BE49-F238E27FC236}">
                    <a16:creationId xmlns:a16="http://schemas.microsoft.com/office/drawing/2014/main" id="{A4C11566-6B33-4B62-8F79-1DF6A0475D95}"/>
                  </a:ext>
                </a:extLst>
              </p14:cNvPr>
              <p14:cNvContentPartPr/>
              <p14:nvPr/>
            </p14:nvContentPartPr>
            <p14:xfrm>
              <a:off x="11513547" y="1209840"/>
              <a:ext cx="172080" cy="154440"/>
            </p14:xfrm>
          </p:contentPart>
        </mc:Choice>
        <mc:Fallback xmlns="">
          <p:pic>
            <p:nvPicPr>
              <p:cNvPr id="103503" name="Freihand 103502">
                <a:extLst>
                  <a:ext uri="{FF2B5EF4-FFF2-40B4-BE49-F238E27FC236}">
                    <a16:creationId xmlns:a16="http://schemas.microsoft.com/office/drawing/2014/main" id="{A4C11566-6B33-4B62-8F79-1DF6A0475D95}"/>
                  </a:ext>
                </a:extLst>
              </p:cNvPr>
              <p:cNvPicPr/>
              <p:nvPr/>
            </p:nvPicPr>
            <p:blipFill>
              <a:blip r:embed="rId80"/>
              <a:stretch>
                <a:fillRect/>
              </a:stretch>
            </p:blipFill>
            <p:spPr>
              <a:xfrm>
                <a:off x="11509227" y="1205520"/>
                <a:ext cx="180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3504" name="Freihand 103503">
                <a:extLst>
                  <a:ext uri="{FF2B5EF4-FFF2-40B4-BE49-F238E27FC236}">
                    <a16:creationId xmlns:a16="http://schemas.microsoft.com/office/drawing/2014/main" id="{007C5EA9-9C05-410C-8DE2-0E7D29792D19}"/>
                  </a:ext>
                </a:extLst>
              </p14:cNvPr>
              <p14:cNvContentPartPr/>
              <p14:nvPr/>
            </p14:nvContentPartPr>
            <p14:xfrm>
              <a:off x="11506347" y="1134600"/>
              <a:ext cx="37800" cy="11520"/>
            </p14:xfrm>
          </p:contentPart>
        </mc:Choice>
        <mc:Fallback xmlns="">
          <p:pic>
            <p:nvPicPr>
              <p:cNvPr id="103504" name="Freihand 103503">
                <a:extLst>
                  <a:ext uri="{FF2B5EF4-FFF2-40B4-BE49-F238E27FC236}">
                    <a16:creationId xmlns:a16="http://schemas.microsoft.com/office/drawing/2014/main" id="{007C5EA9-9C05-410C-8DE2-0E7D29792D19}"/>
                  </a:ext>
                </a:extLst>
              </p:cNvPr>
              <p:cNvPicPr/>
              <p:nvPr/>
            </p:nvPicPr>
            <p:blipFill>
              <a:blip r:embed="rId82"/>
              <a:stretch>
                <a:fillRect/>
              </a:stretch>
            </p:blipFill>
            <p:spPr>
              <a:xfrm>
                <a:off x="11502027" y="1130280"/>
                <a:ext cx="46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3505" name="Freihand 103504">
                <a:extLst>
                  <a:ext uri="{FF2B5EF4-FFF2-40B4-BE49-F238E27FC236}">
                    <a16:creationId xmlns:a16="http://schemas.microsoft.com/office/drawing/2014/main" id="{9D6CC865-7C75-4D30-9BE0-11C80D09A240}"/>
                  </a:ext>
                </a:extLst>
              </p14:cNvPr>
              <p14:cNvContentPartPr/>
              <p14:nvPr/>
            </p14:nvContentPartPr>
            <p14:xfrm>
              <a:off x="11574747" y="1115520"/>
              <a:ext cx="21960" cy="18720"/>
            </p14:xfrm>
          </p:contentPart>
        </mc:Choice>
        <mc:Fallback xmlns="">
          <p:pic>
            <p:nvPicPr>
              <p:cNvPr id="103505" name="Freihand 103504">
                <a:extLst>
                  <a:ext uri="{FF2B5EF4-FFF2-40B4-BE49-F238E27FC236}">
                    <a16:creationId xmlns:a16="http://schemas.microsoft.com/office/drawing/2014/main" id="{9D6CC865-7C75-4D30-9BE0-11C80D09A240}"/>
                  </a:ext>
                </a:extLst>
              </p:cNvPr>
              <p:cNvPicPr/>
              <p:nvPr/>
            </p:nvPicPr>
            <p:blipFill>
              <a:blip r:embed="rId84"/>
              <a:stretch>
                <a:fillRect/>
              </a:stretch>
            </p:blipFill>
            <p:spPr>
              <a:xfrm>
                <a:off x="11570427" y="1111200"/>
                <a:ext cx="30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3508" name="Freihand 103507">
                <a:extLst>
                  <a:ext uri="{FF2B5EF4-FFF2-40B4-BE49-F238E27FC236}">
                    <a16:creationId xmlns:a16="http://schemas.microsoft.com/office/drawing/2014/main" id="{8DC0077B-871B-404E-AB19-A7B4BB91BF6B}"/>
                  </a:ext>
                </a:extLst>
              </p14:cNvPr>
              <p14:cNvContentPartPr/>
              <p14:nvPr/>
            </p14:nvContentPartPr>
            <p14:xfrm>
              <a:off x="10989387" y="1658040"/>
              <a:ext cx="163080" cy="86040"/>
            </p14:xfrm>
          </p:contentPart>
        </mc:Choice>
        <mc:Fallback xmlns="">
          <p:pic>
            <p:nvPicPr>
              <p:cNvPr id="103508" name="Freihand 103507">
                <a:extLst>
                  <a:ext uri="{FF2B5EF4-FFF2-40B4-BE49-F238E27FC236}">
                    <a16:creationId xmlns:a16="http://schemas.microsoft.com/office/drawing/2014/main" id="{8DC0077B-871B-404E-AB19-A7B4BB91BF6B}"/>
                  </a:ext>
                </a:extLst>
              </p:cNvPr>
              <p:cNvPicPr/>
              <p:nvPr/>
            </p:nvPicPr>
            <p:blipFill>
              <a:blip r:embed="rId86"/>
              <a:stretch>
                <a:fillRect/>
              </a:stretch>
            </p:blipFill>
            <p:spPr>
              <a:xfrm>
                <a:off x="10985067" y="1653720"/>
                <a:ext cx="171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3509" name="Freihand 103508">
                <a:extLst>
                  <a:ext uri="{FF2B5EF4-FFF2-40B4-BE49-F238E27FC236}">
                    <a16:creationId xmlns:a16="http://schemas.microsoft.com/office/drawing/2014/main" id="{8DC634FC-5883-4A98-9043-00C9F90B595C}"/>
                  </a:ext>
                </a:extLst>
              </p14:cNvPr>
              <p14:cNvContentPartPr/>
              <p14:nvPr/>
            </p14:nvContentPartPr>
            <p14:xfrm>
              <a:off x="11183427" y="1632480"/>
              <a:ext cx="54720" cy="47520"/>
            </p14:xfrm>
          </p:contentPart>
        </mc:Choice>
        <mc:Fallback xmlns="">
          <p:pic>
            <p:nvPicPr>
              <p:cNvPr id="103509" name="Freihand 103508">
                <a:extLst>
                  <a:ext uri="{FF2B5EF4-FFF2-40B4-BE49-F238E27FC236}">
                    <a16:creationId xmlns:a16="http://schemas.microsoft.com/office/drawing/2014/main" id="{8DC634FC-5883-4A98-9043-00C9F90B595C}"/>
                  </a:ext>
                </a:extLst>
              </p:cNvPr>
              <p:cNvPicPr/>
              <p:nvPr/>
            </p:nvPicPr>
            <p:blipFill>
              <a:blip r:embed="rId88"/>
              <a:stretch>
                <a:fillRect/>
              </a:stretch>
            </p:blipFill>
            <p:spPr>
              <a:xfrm>
                <a:off x="11179107" y="1628160"/>
                <a:ext cx="63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3510" name="Freihand 103509">
                <a:extLst>
                  <a:ext uri="{FF2B5EF4-FFF2-40B4-BE49-F238E27FC236}">
                    <a16:creationId xmlns:a16="http://schemas.microsoft.com/office/drawing/2014/main" id="{7D7FD13C-F212-4499-A05A-C2F0E6B6B0A5}"/>
                  </a:ext>
                </a:extLst>
              </p14:cNvPr>
              <p14:cNvContentPartPr/>
              <p14:nvPr/>
            </p14:nvContentPartPr>
            <p14:xfrm>
              <a:off x="11326707" y="1530600"/>
              <a:ext cx="109080" cy="105840"/>
            </p14:xfrm>
          </p:contentPart>
        </mc:Choice>
        <mc:Fallback xmlns="">
          <p:pic>
            <p:nvPicPr>
              <p:cNvPr id="103510" name="Freihand 103509">
                <a:extLst>
                  <a:ext uri="{FF2B5EF4-FFF2-40B4-BE49-F238E27FC236}">
                    <a16:creationId xmlns:a16="http://schemas.microsoft.com/office/drawing/2014/main" id="{7D7FD13C-F212-4499-A05A-C2F0E6B6B0A5}"/>
                  </a:ext>
                </a:extLst>
              </p:cNvPr>
              <p:cNvPicPr/>
              <p:nvPr/>
            </p:nvPicPr>
            <p:blipFill>
              <a:blip r:embed="rId90"/>
              <a:stretch>
                <a:fillRect/>
              </a:stretch>
            </p:blipFill>
            <p:spPr>
              <a:xfrm>
                <a:off x="11322387" y="1526280"/>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3511" name="Freihand 103510">
                <a:extLst>
                  <a:ext uri="{FF2B5EF4-FFF2-40B4-BE49-F238E27FC236}">
                    <a16:creationId xmlns:a16="http://schemas.microsoft.com/office/drawing/2014/main" id="{83C11352-6B6C-4263-9069-18BC01FAA752}"/>
                  </a:ext>
                </a:extLst>
              </p14:cNvPr>
              <p14:cNvContentPartPr/>
              <p14:nvPr/>
            </p14:nvContentPartPr>
            <p14:xfrm>
              <a:off x="11459907" y="1542120"/>
              <a:ext cx="285480" cy="55800"/>
            </p14:xfrm>
          </p:contentPart>
        </mc:Choice>
        <mc:Fallback xmlns="">
          <p:pic>
            <p:nvPicPr>
              <p:cNvPr id="103511" name="Freihand 103510">
                <a:extLst>
                  <a:ext uri="{FF2B5EF4-FFF2-40B4-BE49-F238E27FC236}">
                    <a16:creationId xmlns:a16="http://schemas.microsoft.com/office/drawing/2014/main" id="{83C11352-6B6C-4263-9069-18BC01FAA752}"/>
                  </a:ext>
                </a:extLst>
              </p:cNvPr>
              <p:cNvPicPr/>
              <p:nvPr/>
            </p:nvPicPr>
            <p:blipFill>
              <a:blip r:embed="rId92"/>
              <a:stretch>
                <a:fillRect/>
              </a:stretch>
            </p:blipFill>
            <p:spPr>
              <a:xfrm>
                <a:off x="11455587" y="1537800"/>
                <a:ext cx="294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3512" name="Freihand 103511">
                <a:extLst>
                  <a:ext uri="{FF2B5EF4-FFF2-40B4-BE49-F238E27FC236}">
                    <a16:creationId xmlns:a16="http://schemas.microsoft.com/office/drawing/2014/main" id="{998C0D45-B17F-4E28-B129-D18AF92A82F7}"/>
                  </a:ext>
                </a:extLst>
              </p14:cNvPr>
              <p14:cNvContentPartPr/>
              <p14:nvPr/>
            </p14:nvContentPartPr>
            <p14:xfrm>
              <a:off x="11000547" y="1796640"/>
              <a:ext cx="190440" cy="171360"/>
            </p14:xfrm>
          </p:contentPart>
        </mc:Choice>
        <mc:Fallback xmlns="">
          <p:pic>
            <p:nvPicPr>
              <p:cNvPr id="103512" name="Freihand 103511">
                <a:extLst>
                  <a:ext uri="{FF2B5EF4-FFF2-40B4-BE49-F238E27FC236}">
                    <a16:creationId xmlns:a16="http://schemas.microsoft.com/office/drawing/2014/main" id="{998C0D45-B17F-4E28-B129-D18AF92A82F7}"/>
                  </a:ext>
                </a:extLst>
              </p:cNvPr>
              <p:cNvPicPr/>
              <p:nvPr/>
            </p:nvPicPr>
            <p:blipFill>
              <a:blip r:embed="rId94"/>
              <a:stretch>
                <a:fillRect/>
              </a:stretch>
            </p:blipFill>
            <p:spPr>
              <a:xfrm>
                <a:off x="10996227" y="1792320"/>
                <a:ext cx="1990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3513" name="Freihand 103512">
                <a:extLst>
                  <a:ext uri="{FF2B5EF4-FFF2-40B4-BE49-F238E27FC236}">
                    <a16:creationId xmlns:a16="http://schemas.microsoft.com/office/drawing/2014/main" id="{C4691E00-DB7F-4FC2-892F-20F28EBA6ACE}"/>
                  </a:ext>
                </a:extLst>
              </p14:cNvPr>
              <p14:cNvContentPartPr/>
              <p14:nvPr/>
            </p14:nvContentPartPr>
            <p14:xfrm>
              <a:off x="11197467" y="1807080"/>
              <a:ext cx="117720" cy="95040"/>
            </p14:xfrm>
          </p:contentPart>
        </mc:Choice>
        <mc:Fallback xmlns="">
          <p:pic>
            <p:nvPicPr>
              <p:cNvPr id="103513" name="Freihand 103512">
                <a:extLst>
                  <a:ext uri="{FF2B5EF4-FFF2-40B4-BE49-F238E27FC236}">
                    <a16:creationId xmlns:a16="http://schemas.microsoft.com/office/drawing/2014/main" id="{C4691E00-DB7F-4FC2-892F-20F28EBA6ACE}"/>
                  </a:ext>
                </a:extLst>
              </p:cNvPr>
              <p:cNvPicPr/>
              <p:nvPr/>
            </p:nvPicPr>
            <p:blipFill>
              <a:blip r:embed="rId96"/>
              <a:stretch>
                <a:fillRect/>
              </a:stretch>
            </p:blipFill>
            <p:spPr>
              <a:xfrm>
                <a:off x="11193147" y="1802760"/>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3514" name="Freihand 103513">
                <a:extLst>
                  <a:ext uri="{FF2B5EF4-FFF2-40B4-BE49-F238E27FC236}">
                    <a16:creationId xmlns:a16="http://schemas.microsoft.com/office/drawing/2014/main" id="{73985F77-C443-4D07-90FE-58D5614E7FE2}"/>
                  </a:ext>
                </a:extLst>
              </p14:cNvPr>
              <p14:cNvContentPartPr/>
              <p14:nvPr/>
            </p14:nvContentPartPr>
            <p14:xfrm>
              <a:off x="11277747" y="1727520"/>
              <a:ext cx="360" cy="360"/>
            </p14:xfrm>
          </p:contentPart>
        </mc:Choice>
        <mc:Fallback xmlns="">
          <p:pic>
            <p:nvPicPr>
              <p:cNvPr id="103514" name="Freihand 103513">
                <a:extLst>
                  <a:ext uri="{FF2B5EF4-FFF2-40B4-BE49-F238E27FC236}">
                    <a16:creationId xmlns:a16="http://schemas.microsoft.com/office/drawing/2014/main" id="{73985F77-C443-4D07-90FE-58D5614E7FE2}"/>
                  </a:ext>
                </a:extLst>
              </p:cNvPr>
              <p:cNvPicPr/>
              <p:nvPr/>
            </p:nvPicPr>
            <p:blipFill>
              <a:blip r:embed="rId40"/>
              <a:stretch>
                <a:fillRect/>
              </a:stretch>
            </p:blipFill>
            <p:spPr>
              <a:xfrm>
                <a:off x="11273427" y="172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3515" name="Freihand 103514">
                <a:extLst>
                  <a:ext uri="{FF2B5EF4-FFF2-40B4-BE49-F238E27FC236}">
                    <a16:creationId xmlns:a16="http://schemas.microsoft.com/office/drawing/2014/main" id="{28B4321A-708A-4633-828B-719BCFCB9B1C}"/>
                  </a:ext>
                </a:extLst>
              </p14:cNvPr>
              <p14:cNvContentPartPr/>
              <p14:nvPr/>
            </p14:nvContentPartPr>
            <p14:xfrm>
              <a:off x="11340747" y="1696560"/>
              <a:ext cx="105840" cy="147960"/>
            </p14:xfrm>
          </p:contentPart>
        </mc:Choice>
        <mc:Fallback xmlns="">
          <p:pic>
            <p:nvPicPr>
              <p:cNvPr id="103515" name="Freihand 103514">
                <a:extLst>
                  <a:ext uri="{FF2B5EF4-FFF2-40B4-BE49-F238E27FC236}">
                    <a16:creationId xmlns:a16="http://schemas.microsoft.com/office/drawing/2014/main" id="{28B4321A-708A-4633-828B-719BCFCB9B1C}"/>
                  </a:ext>
                </a:extLst>
              </p:cNvPr>
              <p:cNvPicPr/>
              <p:nvPr/>
            </p:nvPicPr>
            <p:blipFill>
              <a:blip r:embed="rId99"/>
              <a:stretch>
                <a:fillRect/>
              </a:stretch>
            </p:blipFill>
            <p:spPr>
              <a:xfrm>
                <a:off x="11336427" y="1692240"/>
                <a:ext cx="114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3516" name="Freihand 103515">
                <a:extLst>
                  <a:ext uri="{FF2B5EF4-FFF2-40B4-BE49-F238E27FC236}">
                    <a16:creationId xmlns:a16="http://schemas.microsoft.com/office/drawing/2014/main" id="{3D9988B8-CE0F-4867-91D6-1247F23F7B2C}"/>
                  </a:ext>
                </a:extLst>
              </p14:cNvPr>
              <p14:cNvContentPartPr/>
              <p14:nvPr/>
            </p14:nvContentPartPr>
            <p14:xfrm>
              <a:off x="11459547" y="1673520"/>
              <a:ext cx="104760" cy="138960"/>
            </p14:xfrm>
          </p:contentPart>
        </mc:Choice>
        <mc:Fallback xmlns="">
          <p:pic>
            <p:nvPicPr>
              <p:cNvPr id="103516" name="Freihand 103515">
                <a:extLst>
                  <a:ext uri="{FF2B5EF4-FFF2-40B4-BE49-F238E27FC236}">
                    <a16:creationId xmlns:a16="http://schemas.microsoft.com/office/drawing/2014/main" id="{3D9988B8-CE0F-4867-91D6-1247F23F7B2C}"/>
                  </a:ext>
                </a:extLst>
              </p:cNvPr>
              <p:cNvPicPr/>
              <p:nvPr/>
            </p:nvPicPr>
            <p:blipFill>
              <a:blip r:embed="rId101"/>
              <a:stretch>
                <a:fillRect/>
              </a:stretch>
            </p:blipFill>
            <p:spPr>
              <a:xfrm>
                <a:off x="11455227" y="1669200"/>
                <a:ext cx="113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517" name="Freihand 103516">
                <a:extLst>
                  <a:ext uri="{FF2B5EF4-FFF2-40B4-BE49-F238E27FC236}">
                    <a16:creationId xmlns:a16="http://schemas.microsoft.com/office/drawing/2014/main" id="{D8023431-96A2-4A62-A28B-9BF63BD41317}"/>
                  </a:ext>
                </a:extLst>
              </p14:cNvPr>
              <p14:cNvContentPartPr/>
              <p14:nvPr/>
            </p14:nvContentPartPr>
            <p14:xfrm>
              <a:off x="11594907" y="1613760"/>
              <a:ext cx="241920" cy="161640"/>
            </p14:xfrm>
          </p:contentPart>
        </mc:Choice>
        <mc:Fallback xmlns="">
          <p:pic>
            <p:nvPicPr>
              <p:cNvPr id="103517" name="Freihand 103516">
                <a:extLst>
                  <a:ext uri="{FF2B5EF4-FFF2-40B4-BE49-F238E27FC236}">
                    <a16:creationId xmlns:a16="http://schemas.microsoft.com/office/drawing/2014/main" id="{D8023431-96A2-4A62-A28B-9BF63BD41317}"/>
                  </a:ext>
                </a:extLst>
              </p:cNvPr>
              <p:cNvPicPr/>
              <p:nvPr/>
            </p:nvPicPr>
            <p:blipFill>
              <a:blip r:embed="rId103"/>
              <a:stretch>
                <a:fillRect/>
              </a:stretch>
            </p:blipFill>
            <p:spPr>
              <a:xfrm>
                <a:off x="11590587" y="1609440"/>
                <a:ext cx="250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3518" name="Freihand 103517">
                <a:extLst>
                  <a:ext uri="{FF2B5EF4-FFF2-40B4-BE49-F238E27FC236}">
                    <a16:creationId xmlns:a16="http://schemas.microsoft.com/office/drawing/2014/main" id="{5738C460-9D0E-4EF2-8E92-3233E140BD33}"/>
                  </a:ext>
                </a:extLst>
              </p14:cNvPr>
              <p14:cNvContentPartPr/>
              <p14:nvPr/>
            </p14:nvContentPartPr>
            <p14:xfrm>
              <a:off x="11816667" y="1655880"/>
              <a:ext cx="88200" cy="60120"/>
            </p14:xfrm>
          </p:contentPart>
        </mc:Choice>
        <mc:Fallback xmlns="">
          <p:pic>
            <p:nvPicPr>
              <p:cNvPr id="103518" name="Freihand 103517">
                <a:extLst>
                  <a:ext uri="{FF2B5EF4-FFF2-40B4-BE49-F238E27FC236}">
                    <a16:creationId xmlns:a16="http://schemas.microsoft.com/office/drawing/2014/main" id="{5738C460-9D0E-4EF2-8E92-3233E140BD33}"/>
                  </a:ext>
                </a:extLst>
              </p:cNvPr>
              <p:cNvPicPr/>
              <p:nvPr/>
            </p:nvPicPr>
            <p:blipFill>
              <a:blip r:embed="rId105"/>
              <a:stretch>
                <a:fillRect/>
              </a:stretch>
            </p:blipFill>
            <p:spPr>
              <a:xfrm>
                <a:off x="11812347" y="1651560"/>
                <a:ext cx="96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519" name="Freihand 103518">
                <a:extLst>
                  <a:ext uri="{FF2B5EF4-FFF2-40B4-BE49-F238E27FC236}">
                    <a16:creationId xmlns:a16="http://schemas.microsoft.com/office/drawing/2014/main" id="{F2882919-BE1C-484E-A3D4-C03C1DE89458}"/>
                  </a:ext>
                </a:extLst>
              </p14:cNvPr>
              <p14:cNvContentPartPr/>
              <p14:nvPr/>
            </p14:nvContentPartPr>
            <p14:xfrm>
              <a:off x="11918187" y="1649760"/>
              <a:ext cx="70920" cy="14040"/>
            </p14:xfrm>
          </p:contentPart>
        </mc:Choice>
        <mc:Fallback xmlns="">
          <p:pic>
            <p:nvPicPr>
              <p:cNvPr id="103519" name="Freihand 103518">
                <a:extLst>
                  <a:ext uri="{FF2B5EF4-FFF2-40B4-BE49-F238E27FC236}">
                    <a16:creationId xmlns:a16="http://schemas.microsoft.com/office/drawing/2014/main" id="{F2882919-BE1C-484E-A3D4-C03C1DE89458}"/>
                  </a:ext>
                </a:extLst>
              </p:cNvPr>
              <p:cNvPicPr/>
              <p:nvPr/>
            </p:nvPicPr>
            <p:blipFill>
              <a:blip r:embed="rId107"/>
              <a:stretch>
                <a:fillRect/>
              </a:stretch>
            </p:blipFill>
            <p:spPr>
              <a:xfrm>
                <a:off x="11913867" y="1645440"/>
                <a:ext cx="79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3520" name="Freihand 103519">
                <a:extLst>
                  <a:ext uri="{FF2B5EF4-FFF2-40B4-BE49-F238E27FC236}">
                    <a16:creationId xmlns:a16="http://schemas.microsoft.com/office/drawing/2014/main" id="{9C1898B8-8DF6-4893-94A5-5EA1B297E834}"/>
                  </a:ext>
                </a:extLst>
              </p14:cNvPr>
              <p14:cNvContentPartPr/>
              <p14:nvPr/>
            </p14:nvContentPartPr>
            <p14:xfrm>
              <a:off x="11313027" y="1920120"/>
              <a:ext cx="98280" cy="161640"/>
            </p14:xfrm>
          </p:contentPart>
        </mc:Choice>
        <mc:Fallback xmlns="">
          <p:pic>
            <p:nvPicPr>
              <p:cNvPr id="103520" name="Freihand 103519">
                <a:extLst>
                  <a:ext uri="{FF2B5EF4-FFF2-40B4-BE49-F238E27FC236}">
                    <a16:creationId xmlns:a16="http://schemas.microsoft.com/office/drawing/2014/main" id="{9C1898B8-8DF6-4893-94A5-5EA1B297E834}"/>
                  </a:ext>
                </a:extLst>
              </p:cNvPr>
              <p:cNvPicPr/>
              <p:nvPr/>
            </p:nvPicPr>
            <p:blipFill>
              <a:blip r:embed="rId109"/>
              <a:stretch>
                <a:fillRect/>
              </a:stretch>
            </p:blipFill>
            <p:spPr>
              <a:xfrm>
                <a:off x="11308707" y="1915800"/>
                <a:ext cx="106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521" name="Freihand 103520">
                <a:extLst>
                  <a:ext uri="{FF2B5EF4-FFF2-40B4-BE49-F238E27FC236}">
                    <a16:creationId xmlns:a16="http://schemas.microsoft.com/office/drawing/2014/main" id="{5598E002-3382-499C-98B1-73CFD0C3989C}"/>
                  </a:ext>
                </a:extLst>
              </p14:cNvPr>
              <p14:cNvContentPartPr/>
              <p14:nvPr/>
            </p14:nvContentPartPr>
            <p14:xfrm>
              <a:off x="11376027" y="1944600"/>
              <a:ext cx="212760" cy="105120"/>
            </p14:xfrm>
          </p:contentPart>
        </mc:Choice>
        <mc:Fallback xmlns="">
          <p:pic>
            <p:nvPicPr>
              <p:cNvPr id="103521" name="Freihand 103520">
                <a:extLst>
                  <a:ext uri="{FF2B5EF4-FFF2-40B4-BE49-F238E27FC236}">
                    <a16:creationId xmlns:a16="http://schemas.microsoft.com/office/drawing/2014/main" id="{5598E002-3382-499C-98B1-73CFD0C3989C}"/>
                  </a:ext>
                </a:extLst>
              </p:cNvPr>
              <p:cNvPicPr/>
              <p:nvPr/>
            </p:nvPicPr>
            <p:blipFill>
              <a:blip r:embed="rId111"/>
              <a:stretch>
                <a:fillRect/>
              </a:stretch>
            </p:blipFill>
            <p:spPr>
              <a:xfrm>
                <a:off x="11371707" y="1940280"/>
                <a:ext cx="221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522" name="Freihand 103521">
                <a:extLst>
                  <a:ext uri="{FF2B5EF4-FFF2-40B4-BE49-F238E27FC236}">
                    <a16:creationId xmlns:a16="http://schemas.microsoft.com/office/drawing/2014/main" id="{A2F64E1B-2657-4F04-B81F-2D6E966D52B9}"/>
                  </a:ext>
                </a:extLst>
              </p14:cNvPr>
              <p14:cNvContentPartPr/>
              <p14:nvPr/>
            </p14:nvContentPartPr>
            <p14:xfrm>
              <a:off x="11575467" y="1876920"/>
              <a:ext cx="118800" cy="118080"/>
            </p14:xfrm>
          </p:contentPart>
        </mc:Choice>
        <mc:Fallback xmlns="">
          <p:pic>
            <p:nvPicPr>
              <p:cNvPr id="103522" name="Freihand 103521">
                <a:extLst>
                  <a:ext uri="{FF2B5EF4-FFF2-40B4-BE49-F238E27FC236}">
                    <a16:creationId xmlns:a16="http://schemas.microsoft.com/office/drawing/2014/main" id="{A2F64E1B-2657-4F04-B81F-2D6E966D52B9}"/>
                  </a:ext>
                </a:extLst>
              </p:cNvPr>
              <p:cNvPicPr/>
              <p:nvPr/>
            </p:nvPicPr>
            <p:blipFill>
              <a:blip r:embed="rId113"/>
              <a:stretch>
                <a:fillRect/>
              </a:stretch>
            </p:blipFill>
            <p:spPr>
              <a:xfrm>
                <a:off x="11571147" y="1872600"/>
                <a:ext cx="127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523" name="Freihand 103522">
                <a:extLst>
                  <a:ext uri="{FF2B5EF4-FFF2-40B4-BE49-F238E27FC236}">
                    <a16:creationId xmlns:a16="http://schemas.microsoft.com/office/drawing/2014/main" id="{BFBC1DF7-D591-4381-BD3A-B3914BA2C30E}"/>
                  </a:ext>
                </a:extLst>
              </p14:cNvPr>
              <p14:cNvContentPartPr/>
              <p14:nvPr/>
            </p14:nvContentPartPr>
            <p14:xfrm>
              <a:off x="11682027" y="1818240"/>
              <a:ext cx="50400" cy="160560"/>
            </p14:xfrm>
          </p:contentPart>
        </mc:Choice>
        <mc:Fallback xmlns="">
          <p:pic>
            <p:nvPicPr>
              <p:cNvPr id="103523" name="Freihand 103522">
                <a:extLst>
                  <a:ext uri="{FF2B5EF4-FFF2-40B4-BE49-F238E27FC236}">
                    <a16:creationId xmlns:a16="http://schemas.microsoft.com/office/drawing/2014/main" id="{BFBC1DF7-D591-4381-BD3A-B3914BA2C30E}"/>
                  </a:ext>
                </a:extLst>
              </p:cNvPr>
              <p:cNvPicPr/>
              <p:nvPr/>
            </p:nvPicPr>
            <p:blipFill>
              <a:blip r:embed="rId115"/>
              <a:stretch>
                <a:fillRect/>
              </a:stretch>
            </p:blipFill>
            <p:spPr>
              <a:xfrm>
                <a:off x="11677707" y="1813920"/>
                <a:ext cx="59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524" name="Freihand 103523">
                <a:extLst>
                  <a:ext uri="{FF2B5EF4-FFF2-40B4-BE49-F238E27FC236}">
                    <a16:creationId xmlns:a16="http://schemas.microsoft.com/office/drawing/2014/main" id="{85661F05-D007-4896-B661-D2E92754F643}"/>
                  </a:ext>
                </a:extLst>
              </p14:cNvPr>
              <p14:cNvContentPartPr/>
              <p14:nvPr/>
            </p14:nvContentPartPr>
            <p14:xfrm>
              <a:off x="11729907" y="1839840"/>
              <a:ext cx="232560" cy="102960"/>
            </p14:xfrm>
          </p:contentPart>
        </mc:Choice>
        <mc:Fallback xmlns="">
          <p:pic>
            <p:nvPicPr>
              <p:cNvPr id="103524" name="Freihand 103523">
                <a:extLst>
                  <a:ext uri="{FF2B5EF4-FFF2-40B4-BE49-F238E27FC236}">
                    <a16:creationId xmlns:a16="http://schemas.microsoft.com/office/drawing/2014/main" id="{85661F05-D007-4896-B661-D2E92754F643}"/>
                  </a:ext>
                </a:extLst>
              </p:cNvPr>
              <p:cNvPicPr/>
              <p:nvPr/>
            </p:nvPicPr>
            <p:blipFill>
              <a:blip r:embed="rId117"/>
              <a:stretch>
                <a:fillRect/>
              </a:stretch>
            </p:blipFill>
            <p:spPr>
              <a:xfrm>
                <a:off x="11725587" y="1835520"/>
                <a:ext cx="241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3525" name="Freihand 103524">
                <a:extLst>
                  <a:ext uri="{FF2B5EF4-FFF2-40B4-BE49-F238E27FC236}">
                    <a16:creationId xmlns:a16="http://schemas.microsoft.com/office/drawing/2014/main" id="{CD37E451-FA26-420A-AF71-2E316FC6C1F5}"/>
                  </a:ext>
                </a:extLst>
              </p14:cNvPr>
              <p14:cNvContentPartPr/>
              <p14:nvPr/>
            </p14:nvContentPartPr>
            <p14:xfrm>
              <a:off x="11920347" y="1737240"/>
              <a:ext cx="162360" cy="186840"/>
            </p14:xfrm>
          </p:contentPart>
        </mc:Choice>
        <mc:Fallback xmlns="">
          <p:pic>
            <p:nvPicPr>
              <p:cNvPr id="103525" name="Freihand 103524">
                <a:extLst>
                  <a:ext uri="{FF2B5EF4-FFF2-40B4-BE49-F238E27FC236}">
                    <a16:creationId xmlns:a16="http://schemas.microsoft.com/office/drawing/2014/main" id="{CD37E451-FA26-420A-AF71-2E316FC6C1F5}"/>
                  </a:ext>
                </a:extLst>
              </p:cNvPr>
              <p:cNvPicPr/>
              <p:nvPr/>
            </p:nvPicPr>
            <p:blipFill>
              <a:blip r:embed="rId119"/>
              <a:stretch>
                <a:fillRect/>
              </a:stretch>
            </p:blipFill>
            <p:spPr>
              <a:xfrm>
                <a:off x="11916027" y="1732920"/>
                <a:ext cx="171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3526" name="Freihand 103525">
                <a:extLst>
                  <a:ext uri="{FF2B5EF4-FFF2-40B4-BE49-F238E27FC236}">
                    <a16:creationId xmlns:a16="http://schemas.microsoft.com/office/drawing/2014/main" id="{E194B79A-159F-484F-8AF2-E8CFE700D571}"/>
                  </a:ext>
                </a:extLst>
              </p14:cNvPr>
              <p14:cNvContentPartPr/>
              <p14:nvPr/>
            </p14:nvContentPartPr>
            <p14:xfrm>
              <a:off x="11254707" y="1904280"/>
              <a:ext cx="838080" cy="298440"/>
            </p14:xfrm>
          </p:contentPart>
        </mc:Choice>
        <mc:Fallback xmlns="">
          <p:pic>
            <p:nvPicPr>
              <p:cNvPr id="103526" name="Freihand 103525">
                <a:extLst>
                  <a:ext uri="{FF2B5EF4-FFF2-40B4-BE49-F238E27FC236}">
                    <a16:creationId xmlns:a16="http://schemas.microsoft.com/office/drawing/2014/main" id="{E194B79A-159F-484F-8AF2-E8CFE700D571}"/>
                  </a:ext>
                </a:extLst>
              </p:cNvPr>
              <p:cNvPicPr/>
              <p:nvPr/>
            </p:nvPicPr>
            <p:blipFill>
              <a:blip r:embed="rId121"/>
              <a:stretch>
                <a:fillRect/>
              </a:stretch>
            </p:blipFill>
            <p:spPr>
              <a:xfrm>
                <a:off x="11250387" y="1899960"/>
                <a:ext cx="846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3531" name="Freihand 103530">
                <a:extLst>
                  <a:ext uri="{FF2B5EF4-FFF2-40B4-BE49-F238E27FC236}">
                    <a16:creationId xmlns:a16="http://schemas.microsoft.com/office/drawing/2014/main" id="{1CD9D3EE-6EEE-47A4-B920-4099D6EA6262}"/>
                  </a:ext>
                </a:extLst>
              </p14:cNvPr>
              <p14:cNvContentPartPr/>
              <p14:nvPr/>
            </p14:nvContentPartPr>
            <p14:xfrm>
              <a:off x="10332387" y="1961160"/>
              <a:ext cx="360" cy="360"/>
            </p14:xfrm>
          </p:contentPart>
        </mc:Choice>
        <mc:Fallback xmlns="">
          <p:pic>
            <p:nvPicPr>
              <p:cNvPr id="103531" name="Freihand 103530">
                <a:extLst>
                  <a:ext uri="{FF2B5EF4-FFF2-40B4-BE49-F238E27FC236}">
                    <a16:creationId xmlns:a16="http://schemas.microsoft.com/office/drawing/2014/main" id="{1CD9D3EE-6EEE-47A4-B920-4099D6EA6262}"/>
                  </a:ext>
                </a:extLst>
              </p:cNvPr>
              <p:cNvPicPr/>
              <p:nvPr/>
            </p:nvPicPr>
            <p:blipFill>
              <a:blip r:embed="rId40"/>
              <a:stretch>
                <a:fillRect/>
              </a:stretch>
            </p:blipFill>
            <p:spPr>
              <a:xfrm>
                <a:off x="10328067" y="1956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532" name="Freihand 103531">
                <a:extLst>
                  <a:ext uri="{FF2B5EF4-FFF2-40B4-BE49-F238E27FC236}">
                    <a16:creationId xmlns:a16="http://schemas.microsoft.com/office/drawing/2014/main" id="{810E1C87-EB0F-4BE1-8764-4156475DA624}"/>
                  </a:ext>
                </a:extLst>
              </p14:cNvPr>
              <p14:cNvContentPartPr/>
              <p14:nvPr/>
            </p14:nvContentPartPr>
            <p14:xfrm>
              <a:off x="7983387" y="1745880"/>
              <a:ext cx="2798640" cy="547920"/>
            </p14:xfrm>
          </p:contentPart>
        </mc:Choice>
        <mc:Fallback xmlns="">
          <p:pic>
            <p:nvPicPr>
              <p:cNvPr id="103532" name="Freihand 103531">
                <a:extLst>
                  <a:ext uri="{FF2B5EF4-FFF2-40B4-BE49-F238E27FC236}">
                    <a16:creationId xmlns:a16="http://schemas.microsoft.com/office/drawing/2014/main" id="{810E1C87-EB0F-4BE1-8764-4156475DA624}"/>
                  </a:ext>
                </a:extLst>
              </p:cNvPr>
              <p:cNvPicPr/>
              <p:nvPr/>
            </p:nvPicPr>
            <p:blipFill>
              <a:blip r:embed="rId124"/>
              <a:stretch>
                <a:fillRect/>
              </a:stretch>
            </p:blipFill>
            <p:spPr>
              <a:xfrm>
                <a:off x="7979067" y="1741560"/>
                <a:ext cx="280728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563" name="Freihand 103562">
                <a:extLst>
                  <a:ext uri="{FF2B5EF4-FFF2-40B4-BE49-F238E27FC236}">
                    <a16:creationId xmlns:a16="http://schemas.microsoft.com/office/drawing/2014/main" id="{6B46BFD5-30DD-42E9-AD88-221C4F8422AF}"/>
                  </a:ext>
                </a:extLst>
              </p14:cNvPr>
              <p14:cNvContentPartPr/>
              <p14:nvPr/>
            </p14:nvContentPartPr>
            <p14:xfrm>
              <a:off x="2769867" y="4376040"/>
              <a:ext cx="1952280" cy="68040"/>
            </p14:xfrm>
          </p:contentPart>
        </mc:Choice>
        <mc:Fallback xmlns="">
          <p:pic>
            <p:nvPicPr>
              <p:cNvPr id="103563" name="Freihand 103562">
                <a:extLst>
                  <a:ext uri="{FF2B5EF4-FFF2-40B4-BE49-F238E27FC236}">
                    <a16:creationId xmlns:a16="http://schemas.microsoft.com/office/drawing/2014/main" id="{6B46BFD5-30DD-42E9-AD88-221C4F8422AF}"/>
                  </a:ext>
                </a:extLst>
              </p:cNvPr>
              <p:cNvPicPr/>
              <p:nvPr/>
            </p:nvPicPr>
            <p:blipFill>
              <a:blip r:embed="rId126"/>
              <a:stretch>
                <a:fillRect/>
              </a:stretch>
            </p:blipFill>
            <p:spPr>
              <a:xfrm>
                <a:off x="2765547" y="4371720"/>
                <a:ext cx="1960920" cy="76680"/>
              </a:xfrm>
              <a:prstGeom prst="rect">
                <a:avLst/>
              </a:prstGeom>
            </p:spPr>
          </p:pic>
        </mc:Fallback>
      </mc:AlternateContent>
      <p:grpSp>
        <p:nvGrpSpPr>
          <p:cNvPr id="103594" name="Gruppieren 103593">
            <a:extLst>
              <a:ext uri="{FF2B5EF4-FFF2-40B4-BE49-F238E27FC236}">
                <a16:creationId xmlns:a16="http://schemas.microsoft.com/office/drawing/2014/main" id="{659A5B8D-DA00-44F2-AD3C-3EA7A15A4F8E}"/>
              </a:ext>
            </a:extLst>
          </p:cNvPr>
          <p:cNvGrpSpPr/>
          <p:nvPr/>
        </p:nvGrpSpPr>
        <p:grpSpPr>
          <a:xfrm>
            <a:off x="2800467" y="2371200"/>
            <a:ext cx="8953920" cy="1640160"/>
            <a:chOff x="2800467" y="2371200"/>
            <a:chExt cx="8953920" cy="1640160"/>
          </a:xfrm>
        </p:grpSpPr>
        <mc:AlternateContent xmlns:mc="http://schemas.openxmlformats.org/markup-compatibility/2006" xmlns:p14="http://schemas.microsoft.com/office/powerpoint/2010/main">
          <mc:Choice Requires="p14">
            <p:contentPart p14:bwMode="auto" r:id="rId127">
              <p14:nvContentPartPr>
                <p14:cNvPr id="103564" name="Freihand 103563">
                  <a:extLst>
                    <a:ext uri="{FF2B5EF4-FFF2-40B4-BE49-F238E27FC236}">
                      <a16:creationId xmlns:a16="http://schemas.microsoft.com/office/drawing/2014/main" id="{E4286C8C-CF7D-4530-8457-16F4662F5C0F}"/>
                    </a:ext>
                  </a:extLst>
                </p14:cNvPr>
                <p14:cNvContentPartPr/>
                <p14:nvPr/>
              </p14:nvContentPartPr>
              <p14:xfrm>
                <a:off x="6671547" y="3949440"/>
                <a:ext cx="2072880" cy="61920"/>
              </p14:xfrm>
            </p:contentPart>
          </mc:Choice>
          <mc:Fallback xmlns="">
            <p:pic>
              <p:nvPicPr>
                <p:cNvPr id="103564" name="Freihand 103563">
                  <a:extLst>
                    <a:ext uri="{FF2B5EF4-FFF2-40B4-BE49-F238E27FC236}">
                      <a16:creationId xmlns:a16="http://schemas.microsoft.com/office/drawing/2014/main" id="{E4286C8C-CF7D-4530-8457-16F4662F5C0F}"/>
                    </a:ext>
                  </a:extLst>
                </p:cNvPr>
                <p:cNvPicPr/>
                <p:nvPr/>
              </p:nvPicPr>
              <p:blipFill>
                <a:blip r:embed="rId128"/>
                <a:stretch>
                  <a:fillRect/>
                </a:stretch>
              </p:blipFill>
              <p:spPr>
                <a:xfrm>
                  <a:off x="6667227" y="3945120"/>
                  <a:ext cx="2081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 name="Freihand 35">
                  <a:extLst>
                    <a:ext uri="{FF2B5EF4-FFF2-40B4-BE49-F238E27FC236}">
                      <a16:creationId xmlns:a16="http://schemas.microsoft.com/office/drawing/2014/main" id="{A1ED567F-A2EB-4FB6-8939-C24BDC254BDE}"/>
                    </a:ext>
                  </a:extLst>
                </p14:cNvPr>
                <p14:cNvContentPartPr/>
                <p14:nvPr/>
              </p14:nvContentPartPr>
              <p14:xfrm>
                <a:off x="6919587" y="2541120"/>
                <a:ext cx="126000" cy="177480"/>
              </p14:xfrm>
            </p:contentPart>
          </mc:Choice>
          <mc:Fallback xmlns="">
            <p:pic>
              <p:nvPicPr>
                <p:cNvPr id="36" name="Freihand 35">
                  <a:extLst>
                    <a:ext uri="{FF2B5EF4-FFF2-40B4-BE49-F238E27FC236}">
                      <a16:creationId xmlns:a16="http://schemas.microsoft.com/office/drawing/2014/main" id="{A1ED567F-A2EB-4FB6-8939-C24BDC254BDE}"/>
                    </a:ext>
                  </a:extLst>
                </p:cNvPr>
                <p:cNvPicPr/>
                <p:nvPr/>
              </p:nvPicPr>
              <p:blipFill>
                <a:blip r:embed="rId130"/>
                <a:stretch>
                  <a:fillRect/>
                </a:stretch>
              </p:blipFill>
              <p:spPr>
                <a:xfrm>
                  <a:off x="6915267" y="2536800"/>
                  <a:ext cx="134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7" name="Freihand 36">
                  <a:extLst>
                    <a:ext uri="{FF2B5EF4-FFF2-40B4-BE49-F238E27FC236}">
                      <a16:creationId xmlns:a16="http://schemas.microsoft.com/office/drawing/2014/main" id="{2EA7C673-8A5E-4FA4-8B60-F5CA360D6E95}"/>
                    </a:ext>
                  </a:extLst>
                </p14:cNvPr>
                <p14:cNvContentPartPr/>
                <p14:nvPr/>
              </p14:nvContentPartPr>
              <p14:xfrm>
                <a:off x="6989787" y="2647320"/>
                <a:ext cx="189360" cy="98640"/>
              </p14:xfrm>
            </p:contentPart>
          </mc:Choice>
          <mc:Fallback xmlns="">
            <p:pic>
              <p:nvPicPr>
                <p:cNvPr id="37" name="Freihand 36">
                  <a:extLst>
                    <a:ext uri="{FF2B5EF4-FFF2-40B4-BE49-F238E27FC236}">
                      <a16:creationId xmlns:a16="http://schemas.microsoft.com/office/drawing/2014/main" id="{2EA7C673-8A5E-4FA4-8B60-F5CA360D6E95}"/>
                    </a:ext>
                  </a:extLst>
                </p:cNvPr>
                <p:cNvPicPr/>
                <p:nvPr/>
              </p:nvPicPr>
              <p:blipFill>
                <a:blip r:embed="rId132"/>
                <a:stretch>
                  <a:fillRect/>
                </a:stretch>
              </p:blipFill>
              <p:spPr>
                <a:xfrm>
                  <a:off x="6985467" y="2643000"/>
                  <a:ext cx="198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9" name="Freihand 38">
                  <a:extLst>
                    <a:ext uri="{FF2B5EF4-FFF2-40B4-BE49-F238E27FC236}">
                      <a16:creationId xmlns:a16="http://schemas.microsoft.com/office/drawing/2014/main" id="{69C9A5A3-FC82-410D-B728-25400282F4F4}"/>
                    </a:ext>
                  </a:extLst>
                </p14:cNvPr>
                <p14:cNvContentPartPr/>
                <p14:nvPr/>
              </p14:nvContentPartPr>
              <p14:xfrm>
                <a:off x="7305867" y="2573160"/>
                <a:ext cx="150480" cy="124200"/>
              </p14:xfrm>
            </p:contentPart>
          </mc:Choice>
          <mc:Fallback xmlns="">
            <p:pic>
              <p:nvPicPr>
                <p:cNvPr id="39" name="Freihand 38">
                  <a:extLst>
                    <a:ext uri="{FF2B5EF4-FFF2-40B4-BE49-F238E27FC236}">
                      <a16:creationId xmlns:a16="http://schemas.microsoft.com/office/drawing/2014/main" id="{69C9A5A3-FC82-410D-B728-25400282F4F4}"/>
                    </a:ext>
                  </a:extLst>
                </p:cNvPr>
                <p:cNvPicPr/>
                <p:nvPr/>
              </p:nvPicPr>
              <p:blipFill>
                <a:blip r:embed="rId134"/>
                <a:stretch>
                  <a:fillRect/>
                </a:stretch>
              </p:blipFill>
              <p:spPr>
                <a:xfrm>
                  <a:off x="7301547" y="2568840"/>
                  <a:ext cx="159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0" name="Freihand 39">
                  <a:extLst>
                    <a:ext uri="{FF2B5EF4-FFF2-40B4-BE49-F238E27FC236}">
                      <a16:creationId xmlns:a16="http://schemas.microsoft.com/office/drawing/2014/main" id="{54392132-1DAB-49E2-AC16-7AC70F262A1D}"/>
                    </a:ext>
                  </a:extLst>
                </p14:cNvPr>
                <p14:cNvContentPartPr/>
                <p14:nvPr/>
              </p14:nvContentPartPr>
              <p14:xfrm>
                <a:off x="7460667" y="2608800"/>
                <a:ext cx="294840" cy="60840"/>
              </p14:xfrm>
            </p:contentPart>
          </mc:Choice>
          <mc:Fallback xmlns="">
            <p:pic>
              <p:nvPicPr>
                <p:cNvPr id="40" name="Freihand 39">
                  <a:extLst>
                    <a:ext uri="{FF2B5EF4-FFF2-40B4-BE49-F238E27FC236}">
                      <a16:creationId xmlns:a16="http://schemas.microsoft.com/office/drawing/2014/main" id="{54392132-1DAB-49E2-AC16-7AC70F262A1D}"/>
                    </a:ext>
                  </a:extLst>
                </p:cNvPr>
                <p:cNvPicPr/>
                <p:nvPr/>
              </p:nvPicPr>
              <p:blipFill>
                <a:blip r:embed="rId136"/>
                <a:stretch>
                  <a:fillRect/>
                </a:stretch>
              </p:blipFill>
              <p:spPr>
                <a:xfrm>
                  <a:off x="7456347" y="2604480"/>
                  <a:ext cx="303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1" name="Freihand 40">
                  <a:extLst>
                    <a:ext uri="{FF2B5EF4-FFF2-40B4-BE49-F238E27FC236}">
                      <a16:creationId xmlns:a16="http://schemas.microsoft.com/office/drawing/2014/main" id="{221271E3-C71C-4056-9DD1-FBF075E89A63}"/>
                    </a:ext>
                  </a:extLst>
                </p14:cNvPr>
                <p14:cNvContentPartPr/>
                <p14:nvPr/>
              </p14:nvContentPartPr>
              <p14:xfrm>
                <a:off x="7776387" y="2547600"/>
                <a:ext cx="163080" cy="109080"/>
              </p14:xfrm>
            </p:contentPart>
          </mc:Choice>
          <mc:Fallback xmlns="">
            <p:pic>
              <p:nvPicPr>
                <p:cNvPr id="41" name="Freihand 40">
                  <a:extLst>
                    <a:ext uri="{FF2B5EF4-FFF2-40B4-BE49-F238E27FC236}">
                      <a16:creationId xmlns:a16="http://schemas.microsoft.com/office/drawing/2014/main" id="{221271E3-C71C-4056-9DD1-FBF075E89A63}"/>
                    </a:ext>
                  </a:extLst>
                </p:cNvPr>
                <p:cNvPicPr/>
                <p:nvPr/>
              </p:nvPicPr>
              <p:blipFill>
                <a:blip r:embed="rId138"/>
                <a:stretch>
                  <a:fillRect/>
                </a:stretch>
              </p:blipFill>
              <p:spPr>
                <a:xfrm>
                  <a:off x="7772067" y="2543280"/>
                  <a:ext cx="171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2" name="Freihand 41">
                  <a:extLst>
                    <a:ext uri="{FF2B5EF4-FFF2-40B4-BE49-F238E27FC236}">
                      <a16:creationId xmlns:a16="http://schemas.microsoft.com/office/drawing/2014/main" id="{059646C2-9687-4B19-AD5C-8A6CB85E9959}"/>
                    </a:ext>
                  </a:extLst>
                </p14:cNvPr>
                <p14:cNvContentPartPr/>
                <p14:nvPr/>
              </p14:nvContentPartPr>
              <p14:xfrm>
                <a:off x="7955667" y="2588280"/>
                <a:ext cx="137880" cy="59400"/>
              </p14:xfrm>
            </p:contentPart>
          </mc:Choice>
          <mc:Fallback xmlns="">
            <p:pic>
              <p:nvPicPr>
                <p:cNvPr id="42" name="Freihand 41">
                  <a:extLst>
                    <a:ext uri="{FF2B5EF4-FFF2-40B4-BE49-F238E27FC236}">
                      <a16:creationId xmlns:a16="http://schemas.microsoft.com/office/drawing/2014/main" id="{059646C2-9687-4B19-AD5C-8A6CB85E9959}"/>
                    </a:ext>
                  </a:extLst>
                </p:cNvPr>
                <p:cNvPicPr/>
                <p:nvPr/>
              </p:nvPicPr>
              <p:blipFill>
                <a:blip r:embed="rId140"/>
                <a:stretch>
                  <a:fillRect/>
                </a:stretch>
              </p:blipFill>
              <p:spPr>
                <a:xfrm>
                  <a:off x="7951347" y="2583960"/>
                  <a:ext cx="146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3" name="Freihand 42">
                  <a:extLst>
                    <a:ext uri="{FF2B5EF4-FFF2-40B4-BE49-F238E27FC236}">
                      <a16:creationId xmlns:a16="http://schemas.microsoft.com/office/drawing/2014/main" id="{01C54083-14E4-49F6-AA4F-B612FA54F857}"/>
                    </a:ext>
                  </a:extLst>
                </p14:cNvPr>
                <p14:cNvContentPartPr/>
                <p14:nvPr/>
              </p14:nvContentPartPr>
              <p14:xfrm>
                <a:off x="8282187" y="2569200"/>
                <a:ext cx="262080" cy="97920"/>
              </p14:xfrm>
            </p:contentPart>
          </mc:Choice>
          <mc:Fallback xmlns="">
            <p:pic>
              <p:nvPicPr>
                <p:cNvPr id="43" name="Freihand 42">
                  <a:extLst>
                    <a:ext uri="{FF2B5EF4-FFF2-40B4-BE49-F238E27FC236}">
                      <a16:creationId xmlns:a16="http://schemas.microsoft.com/office/drawing/2014/main" id="{01C54083-14E4-49F6-AA4F-B612FA54F857}"/>
                    </a:ext>
                  </a:extLst>
                </p:cNvPr>
                <p:cNvPicPr/>
                <p:nvPr/>
              </p:nvPicPr>
              <p:blipFill>
                <a:blip r:embed="rId142"/>
                <a:stretch>
                  <a:fillRect/>
                </a:stretch>
              </p:blipFill>
              <p:spPr>
                <a:xfrm>
                  <a:off x="8277867" y="2564880"/>
                  <a:ext cx="270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4" name="Freihand 43">
                  <a:extLst>
                    <a:ext uri="{FF2B5EF4-FFF2-40B4-BE49-F238E27FC236}">
                      <a16:creationId xmlns:a16="http://schemas.microsoft.com/office/drawing/2014/main" id="{343F44D7-4741-4681-8C73-DF32AE93B366}"/>
                    </a:ext>
                  </a:extLst>
                </p14:cNvPr>
                <p14:cNvContentPartPr/>
                <p14:nvPr/>
              </p14:nvContentPartPr>
              <p14:xfrm>
                <a:off x="8485227" y="2528520"/>
                <a:ext cx="18720" cy="720"/>
              </p14:xfrm>
            </p:contentPart>
          </mc:Choice>
          <mc:Fallback xmlns="">
            <p:pic>
              <p:nvPicPr>
                <p:cNvPr id="44" name="Freihand 43">
                  <a:extLst>
                    <a:ext uri="{FF2B5EF4-FFF2-40B4-BE49-F238E27FC236}">
                      <a16:creationId xmlns:a16="http://schemas.microsoft.com/office/drawing/2014/main" id="{343F44D7-4741-4681-8C73-DF32AE93B366}"/>
                    </a:ext>
                  </a:extLst>
                </p:cNvPr>
                <p:cNvPicPr/>
                <p:nvPr/>
              </p:nvPicPr>
              <p:blipFill>
                <a:blip r:embed="rId144"/>
                <a:stretch>
                  <a:fillRect/>
                </a:stretch>
              </p:blipFill>
              <p:spPr>
                <a:xfrm>
                  <a:off x="8480907" y="2524200"/>
                  <a:ext cx="273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Freihand 44">
                  <a:extLst>
                    <a:ext uri="{FF2B5EF4-FFF2-40B4-BE49-F238E27FC236}">
                      <a16:creationId xmlns:a16="http://schemas.microsoft.com/office/drawing/2014/main" id="{EABA8A6E-0940-4E1E-95F2-13C796A4FAD7}"/>
                    </a:ext>
                  </a:extLst>
                </p14:cNvPr>
                <p14:cNvContentPartPr/>
                <p14:nvPr/>
              </p14:nvContentPartPr>
              <p14:xfrm>
                <a:off x="8746947" y="2553000"/>
                <a:ext cx="7200" cy="111960"/>
              </p14:xfrm>
            </p:contentPart>
          </mc:Choice>
          <mc:Fallback xmlns="">
            <p:pic>
              <p:nvPicPr>
                <p:cNvPr id="45" name="Freihand 44">
                  <a:extLst>
                    <a:ext uri="{FF2B5EF4-FFF2-40B4-BE49-F238E27FC236}">
                      <a16:creationId xmlns:a16="http://schemas.microsoft.com/office/drawing/2014/main" id="{EABA8A6E-0940-4E1E-95F2-13C796A4FAD7}"/>
                    </a:ext>
                  </a:extLst>
                </p:cNvPr>
                <p:cNvPicPr/>
                <p:nvPr/>
              </p:nvPicPr>
              <p:blipFill>
                <a:blip r:embed="rId146"/>
                <a:stretch>
                  <a:fillRect/>
                </a:stretch>
              </p:blipFill>
              <p:spPr>
                <a:xfrm>
                  <a:off x="8742627" y="2548680"/>
                  <a:ext cx="15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6" name="Freihand 45">
                  <a:extLst>
                    <a:ext uri="{FF2B5EF4-FFF2-40B4-BE49-F238E27FC236}">
                      <a16:creationId xmlns:a16="http://schemas.microsoft.com/office/drawing/2014/main" id="{44E7B2BE-05DC-4005-9B0F-FBCAE752DBD8}"/>
                    </a:ext>
                  </a:extLst>
                </p14:cNvPr>
                <p14:cNvContentPartPr/>
                <p14:nvPr/>
              </p14:nvContentPartPr>
              <p14:xfrm>
                <a:off x="8664147" y="2653440"/>
                <a:ext cx="138600" cy="11880"/>
              </p14:xfrm>
            </p:contentPart>
          </mc:Choice>
          <mc:Fallback xmlns="">
            <p:pic>
              <p:nvPicPr>
                <p:cNvPr id="46" name="Freihand 45">
                  <a:extLst>
                    <a:ext uri="{FF2B5EF4-FFF2-40B4-BE49-F238E27FC236}">
                      <a16:creationId xmlns:a16="http://schemas.microsoft.com/office/drawing/2014/main" id="{44E7B2BE-05DC-4005-9B0F-FBCAE752DBD8}"/>
                    </a:ext>
                  </a:extLst>
                </p:cNvPr>
                <p:cNvPicPr/>
                <p:nvPr/>
              </p:nvPicPr>
              <p:blipFill>
                <a:blip r:embed="rId148"/>
                <a:stretch>
                  <a:fillRect/>
                </a:stretch>
              </p:blipFill>
              <p:spPr>
                <a:xfrm>
                  <a:off x="8659827" y="2649120"/>
                  <a:ext cx="147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 name="Freihand 46">
                  <a:extLst>
                    <a:ext uri="{FF2B5EF4-FFF2-40B4-BE49-F238E27FC236}">
                      <a16:creationId xmlns:a16="http://schemas.microsoft.com/office/drawing/2014/main" id="{9D32134E-20C1-4613-AB49-D20ECA6A11B8}"/>
                    </a:ext>
                  </a:extLst>
                </p14:cNvPr>
                <p14:cNvContentPartPr/>
                <p14:nvPr/>
              </p14:nvContentPartPr>
              <p14:xfrm>
                <a:off x="8732187" y="2592240"/>
                <a:ext cx="97200" cy="71640"/>
              </p14:xfrm>
            </p:contentPart>
          </mc:Choice>
          <mc:Fallback xmlns="">
            <p:pic>
              <p:nvPicPr>
                <p:cNvPr id="47" name="Freihand 46">
                  <a:extLst>
                    <a:ext uri="{FF2B5EF4-FFF2-40B4-BE49-F238E27FC236}">
                      <a16:creationId xmlns:a16="http://schemas.microsoft.com/office/drawing/2014/main" id="{9D32134E-20C1-4613-AB49-D20ECA6A11B8}"/>
                    </a:ext>
                  </a:extLst>
                </p:cNvPr>
                <p:cNvPicPr/>
                <p:nvPr/>
              </p:nvPicPr>
              <p:blipFill>
                <a:blip r:embed="rId150"/>
                <a:stretch>
                  <a:fillRect/>
                </a:stretch>
              </p:blipFill>
              <p:spPr>
                <a:xfrm>
                  <a:off x="8727867" y="2587920"/>
                  <a:ext cx="105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 name="Freihand 47">
                  <a:extLst>
                    <a:ext uri="{FF2B5EF4-FFF2-40B4-BE49-F238E27FC236}">
                      <a16:creationId xmlns:a16="http://schemas.microsoft.com/office/drawing/2014/main" id="{723DA61A-C851-4FAE-9088-0028068AC812}"/>
                    </a:ext>
                  </a:extLst>
                </p14:cNvPr>
                <p14:cNvContentPartPr/>
                <p14:nvPr/>
              </p14:nvContentPartPr>
              <p14:xfrm>
                <a:off x="9022347" y="2564160"/>
                <a:ext cx="11160" cy="53640"/>
              </p14:xfrm>
            </p:contentPart>
          </mc:Choice>
          <mc:Fallback xmlns="">
            <p:pic>
              <p:nvPicPr>
                <p:cNvPr id="48" name="Freihand 47">
                  <a:extLst>
                    <a:ext uri="{FF2B5EF4-FFF2-40B4-BE49-F238E27FC236}">
                      <a16:creationId xmlns:a16="http://schemas.microsoft.com/office/drawing/2014/main" id="{723DA61A-C851-4FAE-9088-0028068AC812}"/>
                    </a:ext>
                  </a:extLst>
                </p:cNvPr>
                <p:cNvPicPr/>
                <p:nvPr/>
              </p:nvPicPr>
              <p:blipFill>
                <a:blip r:embed="rId152"/>
                <a:stretch>
                  <a:fillRect/>
                </a:stretch>
              </p:blipFill>
              <p:spPr>
                <a:xfrm>
                  <a:off x="9018027" y="2559840"/>
                  <a:ext cx="19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 name="Freihand 48">
                  <a:extLst>
                    <a:ext uri="{FF2B5EF4-FFF2-40B4-BE49-F238E27FC236}">
                      <a16:creationId xmlns:a16="http://schemas.microsoft.com/office/drawing/2014/main" id="{432C427B-9F34-44B7-9C9C-A8BDCA3E2C76}"/>
                    </a:ext>
                  </a:extLst>
                </p14:cNvPr>
                <p14:cNvContentPartPr/>
                <p14:nvPr/>
              </p14:nvContentPartPr>
              <p14:xfrm>
                <a:off x="8677827" y="2586480"/>
                <a:ext cx="34920" cy="80640"/>
              </p14:xfrm>
            </p:contentPart>
          </mc:Choice>
          <mc:Fallback xmlns="">
            <p:pic>
              <p:nvPicPr>
                <p:cNvPr id="49" name="Freihand 48">
                  <a:extLst>
                    <a:ext uri="{FF2B5EF4-FFF2-40B4-BE49-F238E27FC236}">
                      <a16:creationId xmlns:a16="http://schemas.microsoft.com/office/drawing/2014/main" id="{432C427B-9F34-44B7-9C9C-A8BDCA3E2C76}"/>
                    </a:ext>
                  </a:extLst>
                </p:cNvPr>
                <p:cNvPicPr/>
                <p:nvPr/>
              </p:nvPicPr>
              <p:blipFill>
                <a:blip r:embed="rId154"/>
                <a:stretch>
                  <a:fillRect/>
                </a:stretch>
              </p:blipFill>
              <p:spPr>
                <a:xfrm>
                  <a:off x="8673507" y="2582160"/>
                  <a:ext cx="43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0" name="Freihand 49">
                  <a:extLst>
                    <a:ext uri="{FF2B5EF4-FFF2-40B4-BE49-F238E27FC236}">
                      <a16:creationId xmlns:a16="http://schemas.microsoft.com/office/drawing/2014/main" id="{23F373C4-D01A-45F2-8263-1E76D0441061}"/>
                    </a:ext>
                  </a:extLst>
                </p14:cNvPr>
                <p14:cNvContentPartPr/>
                <p14:nvPr/>
              </p14:nvContentPartPr>
              <p14:xfrm>
                <a:off x="8879787" y="2505840"/>
                <a:ext cx="212400" cy="171360"/>
              </p14:xfrm>
            </p:contentPart>
          </mc:Choice>
          <mc:Fallback xmlns="">
            <p:pic>
              <p:nvPicPr>
                <p:cNvPr id="50" name="Freihand 49">
                  <a:extLst>
                    <a:ext uri="{FF2B5EF4-FFF2-40B4-BE49-F238E27FC236}">
                      <a16:creationId xmlns:a16="http://schemas.microsoft.com/office/drawing/2014/main" id="{23F373C4-D01A-45F2-8263-1E76D0441061}"/>
                    </a:ext>
                  </a:extLst>
                </p:cNvPr>
                <p:cNvPicPr/>
                <p:nvPr/>
              </p:nvPicPr>
              <p:blipFill>
                <a:blip r:embed="rId156"/>
                <a:stretch>
                  <a:fillRect/>
                </a:stretch>
              </p:blipFill>
              <p:spPr>
                <a:xfrm>
                  <a:off x="8875467" y="2501520"/>
                  <a:ext cx="221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 name="Freihand 51">
                  <a:extLst>
                    <a:ext uri="{FF2B5EF4-FFF2-40B4-BE49-F238E27FC236}">
                      <a16:creationId xmlns:a16="http://schemas.microsoft.com/office/drawing/2014/main" id="{723E581B-7922-4982-AA96-F16E9A9AAFBB}"/>
                    </a:ext>
                  </a:extLst>
                </p14:cNvPr>
                <p14:cNvContentPartPr/>
                <p14:nvPr/>
              </p14:nvContentPartPr>
              <p14:xfrm>
                <a:off x="9279387" y="2484960"/>
                <a:ext cx="515520" cy="159480"/>
              </p14:xfrm>
            </p:contentPart>
          </mc:Choice>
          <mc:Fallback xmlns="">
            <p:pic>
              <p:nvPicPr>
                <p:cNvPr id="52" name="Freihand 51">
                  <a:extLst>
                    <a:ext uri="{FF2B5EF4-FFF2-40B4-BE49-F238E27FC236}">
                      <a16:creationId xmlns:a16="http://schemas.microsoft.com/office/drawing/2014/main" id="{723E581B-7922-4982-AA96-F16E9A9AAFBB}"/>
                    </a:ext>
                  </a:extLst>
                </p:cNvPr>
                <p:cNvPicPr/>
                <p:nvPr/>
              </p:nvPicPr>
              <p:blipFill>
                <a:blip r:embed="rId158"/>
                <a:stretch>
                  <a:fillRect/>
                </a:stretch>
              </p:blipFill>
              <p:spPr>
                <a:xfrm>
                  <a:off x="9275067" y="2480640"/>
                  <a:ext cx="524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3" name="Freihand 52">
                  <a:extLst>
                    <a:ext uri="{FF2B5EF4-FFF2-40B4-BE49-F238E27FC236}">
                      <a16:creationId xmlns:a16="http://schemas.microsoft.com/office/drawing/2014/main" id="{641F4585-FA7C-4E24-9143-E49CC683024E}"/>
                    </a:ext>
                  </a:extLst>
                </p14:cNvPr>
                <p14:cNvContentPartPr/>
                <p14:nvPr/>
              </p14:nvContentPartPr>
              <p14:xfrm>
                <a:off x="9926667" y="2568840"/>
                <a:ext cx="201240" cy="45720"/>
              </p14:xfrm>
            </p:contentPart>
          </mc:Choice>
          <mc:Fallback xmlns="">
            <p:pic>
              <p:nvPicPr>
                <p:cNvPr id="53" name="Freihand 52">
                  <a:extLst>
                    <a:ext uri="{FF2B5EF4-FFF2-40B4-BE49-F238E27FC236}">
                      <a16:creationId xmlns:a16="http://schemas.microsoft.com/office/drawing/2014/main" id="{641F4585-FA7C-4E24-9143-E49CC683024E}"/>
                    </a:ext>
                  </a:extLst>
                </p:cNvPr>
                <p:cNvPicPr/>
                <p:nvPr/>
              </p:nvPicPr>
              <p:blipFill>
                <a:blip r:embed="rId160"/>
                <a:stretch>
                  <a:fillRect/>
                </a:stretch>
              </p:blipFill>
              <p:spPr>
                <a:xfrm>
                  <a:off x="9922347" y="2564520"/>
                  <a:ext cx="209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4" name="Freihand 53">
                  <a:extLst>
                    <a:ext uri="{FF2B5EF4-FFF2-40B4-BE49-F238E27FC236}">
                      <a16:creationId xmlns:a16="http://schemas.microsoft.com/office/drawing/2014/main" id="{77D683D3-BB3E-455B-95CD-8F2AB7DD84E0}"/>
                    </a:ext>
                  </a:extLst>
                </p14:cNvPr>
                <p14:cNvContentPartPr/>
                <p14:nvPr/>
              </p14:nvContentPartPr>
              <p14:xfrm>
                <a:off x="10144827" y="2533560"/>
                <a:ext cx="162360" cy="89280"/>
              </p14:xfrm>
            </p:contentPart>
          </mc:Choice>
          <mc:Fallback xmlns="">
            <p:pic>
              <p:nvPicPr>
                <p:cNvPr id="54" name="Freihand 53">
                  <a:extLst>
                    <a:ext uri="{FF2B5EF4-FFF2-40B4-BE49-F238E27FC236}">
                      <a16:creationId xmlns:a16="http://schemas.microsoft.com/office/drawing/2014/main" id="{77D683D3-BB3E-455B-95CD-8F2AB7DD84E0}"/>
                    </a:ext>
                  </a:extLst>
                </p:cNvPr>
                <p:cNvPicPr/>
                <p:nvPr/>
              </p:nvPicPr>
              <p:blipFill>
                <a:blip r:embed="rId162"/>
                <a:stretch>
                  <a:fillRect/>
                </a:stretch>
              </p:blipFill>
              <p:spPr>
                <a:xfrm>
                  <a:off x="10140507" y="2529240"/>
                  <a:ext cx="171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 name="Freihand 54">
                  <a:extLst>
                    <a:ext uri="{FF2B5EF4-FFF2-40B4-BE49-F238E27FC236}">
                      <a16:creationId xmlns:a16="http://schemas.microsoft.com/office/drawing/2014/main" id="{10A27762-B154-4CE6-B0B1-5A1E170E961F}"/>
                    </a:ext>
                  </a:extLst>
                </p14:cNvPr>
                <p14:cNvContentPartPr/>
                <p14:nvPr/>
              </p14:nvContentPartPr>
              <p14:xfrm>
                <a:off x="10442547" y="2562000"/>
                <a:ext cx="360" cy="360"/>
              </p14:xfrm>
            </p:contentPart>
          </mc:Choice>
          <mc:Fallback xmlns="">
            <p:pic>
              <p:nvPicPr>
                <p:cNvPr id="55" name="Freihand 54">
                  <a:extLst>
                    <a:ext uri="{FF2B5EF4-FFF2-40B4-BE49-F238E27FC236}">
                      <a16:creationId xmlns:a16="http://schemas.microsoft.com/office/drawing/2014/main" id="{10A27762-B154-4CE6-B0B1-5A1E170E961F}"/>
                    </a:ext>
                  </a:extLst>
                </p:cNvPr>
                <p:cNvPicPr/>
                <p:nvPr/>
              </p:nvPicPr>
              <p:blipFill>
                <a:blip r:embed="rId40"/>
                <a:stretch>
                  <a:fillRect/>
                </a:stretch>
              </p:blipFill>
              <p:spPr>
                <a:xfrm>
                  <a:off x="10438227" y="2557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6" name="Freihand 55">
                  <a:extLst>
                    <a:ext uri="{FF2B5EF4-FFF2-40B4-BE49-F238E27FC236}">
                      <a16:creationId xmlns:a16="http://schemas.microsoft.com/office/drawing/2014/main" id="{A24A5068-BB96-4EC0-AD66-6D4766D20FD8}"/>
                    </a:ext>
                  </a:extLst>
                </p14:cNvPr>
                <p14:cNvContentPartPr/>
                <p14:nvPr/>
              </p14:nvContentPartPr>
              <p14:xfrm>
                <a:off x="10436787" y="2535000"/>
                <a:ext cx="172800" cy="56160"/>
              </p14:xfrm>
            </p:contentPart>
          </mc:Choice>
          <mc:Fallback xmlns="">
            <p:pic>
              <p:nvPicPr>
                <p:cNvPr id="56" name="Freihand 55">
                  <a:extLst>
                    <a:ext uri="{FF2B5EF4-FFF2-40B4-BE49-F238E27FC236}">
                      <a16:creationId xmlns:a16="http://schemas.microsoft.com/office/drawing/2014/main" id="{A24A5068-BB96-4EC0-AD66-6D4766D20FD8}"/>
                    </a:ext>
                  </a:extLst>
                </p:cNvPr>
                <p:cNvPicPr/>
                <p:nvPr/>
              </p:nvPicPr>
              <p:blipFill>
                <a:blip r:embed="rId165"/>
                <a:stretch>
                  <a:fillRect/>
                </a:stretch>
              </p:blipFill>
              <p:spPr>
                <a:xfrm>
                  <a:off x="10432467" y="2530680"/>
                  <a:ext cx="181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7" name="Freihand 56">
                  <a:extLst>
                    <a:ext uri="{FF2B5EF4-FFF2-40B4-BE49-F238E27FC236}">
                      <a16:creationId xmlns:a16="http://schemas.microsoft.com/office/drawing/2014/main" id="{72C33C39-C9D3-4C6A-B267-0CEB4E6C3619}"/>
                    </a:ext>
                  </a:extLst>
                </p14:cNvPr>
                <p14:cNvContentPartPr/>
                <p14:nvPr/>
              </p14:nvContentPartPr>
              <p14:xfrm>
                <a:off x="10651347" y="2421960"/>
                <a:ext cx="82800" cy="154440"/>
              </p14:xfrm>
            </p:contentPart>
          </mc:Choice>
          <mc:Fallback xmlns="">
            <p:pic>
              <p:nvPicPr>
                <p:cNvPr id="57" name="Freihand 56">
                  <a:extLst>
                    <a:ext uri="{FF2B5EF4-FFF2-40B4-BE49-F238E27FC236}">
                      <a16:creationId xmlns:a16="http://schemas.microsoft.com/office/drawing/2014/main" id="{72C33C39-C9D3-4C6A-B267-0CEB4E6C3619}"/>
                    </a:ext>
                  </a:extLst>
                </p:cNvPr>
                <p:cNvPicPr/>
                <p:nvPr/>
              </p:nvPicPr>
              <p:blipFill>
                <a:blip r:embed="rId167"/>
                <a:stretch>
                  <a:fillRect/>
                </a:stretch>
              </p:blipFill>
              <p:spPr>
                <a:xfrm>
                  <a:off x="10647027" y="2417640"/>
                  <a:ext cx="91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8" name="Freihand 57">
                  <a:extLst>
                    <a:ext uri="{FF2B5EF4-FFF2-40B4-BE49-F238E27FC236}">
                      <a16:creationId xmlns:a16="http://schemas.microsoft.com/office/drawing/2014/main" id="{8FDD2B69-9410-4123-A998-676B38E6123C}"/>
                    </a:ext>
                  </a:extLst>
                </p14:cNvPr>
                <p14:cNvContentPartPr/>
                <p14:nvPr/>
              </p14:nvContentPartPr>
              <p14:xfrm>
                <a:off x="10746387" y="2393160"/>
                <a:ext cx="262440" cy="163080"/>
              </p14:xfrm>
            </p:contentPart>
          </mc:Choice>
          <mc:Fallback xmlns="">
            <p:pic>
              <p:nvPicPr>
                <p:cNvPr id="58" name="Freihand 57">
                  <a:extLst>
                    <a:ext uri="{FF2B5EF4-FFF2-40B4-BE49-F238E27FC236}">
                      <a16:creationId xmlns:a16="http://schemas.microsoft.com/office/drawing/2014/main" id="{8FDD2B69-9410-4123-A998-676B38E6123C}"/>
                    </a:ext>
                  </a:extLst>
                </p:cNvPr>
                <p:cNvPicPr/>
                <p:nvPr/>
              </p:nvPicPr>
              <p:blipFill>
                <a:blip r:embed="rId169"/>
                <a:stretch>
                  <a:fillRect/>
                </a:stretch>
              </p:blipFill>
              <p:spPr>
                <a:xfrm>
                  <a:off x="10742067" y="2388840"/>
                  <a:ext cx="271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9" name="Freihand 58">
                  <a:extLst>
                    <a:ext uri="{FF2B5EF4-FFF2-40B4-BE49-F238E27FC236}">
                      <a16:creationId xmlns:a16="http://schemas.microsoft.com/office/drawing/2014/main" id="{E5FA5F7F-1E81-426B-B869-DC9407ED1C04}"/>
                    </a:ext>
                  </a:extLst>
                </p14:cNvPr>
                <p14:cNvContentPartPr/>
                <p14:nvPr/>
              </p14:nvContentPartPr>
              <p14:xfrm>
                <a:off x="10895067" y="2371200"/>
                <a:ext cx="54720" cy="7200"/>
              </p14:xfrm>
            </p:contentPart>
          </mc:Choice>
          <mc:Fallback xmlns="">
            <p:pic>
              <p:nvPicPr>
                <p:cNvPr id="59" name="Freihand 58">
                  <a:extLst>
                    <a:ext uri="{FF2B5EF4-FFF2-40B4-BE49-F238E27FC236}">
                      <a16:creationId xmlns:a16="http://schemas.microsoft.com/office/drawing/2014/main" id="{E5FA5F7F-1E81-426B-B869-DC9407ED1C04}"/>
                    </a:ext>
                  </a:extLst>
                </p:cNvPr>
                <p:cNvPicPr/>
                <p:nvPr/>
              </p:nvPicPr>
              <p:blipFill>
                <a:blip r:embed="rId171"/>
                <a:stretch>
                  <a:fillRect/>
                </a:stretch>
              </p:blipFill>
              <p:spPr>
                <a:xfrm>
                  <a:off x="10890747" y="2366880"/>
                  <a:ext cx="63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0" name="Freihand 59">
                  <a:extLst>
                    <a:ext uri="{FF2B5EF4-FFF2-40B4-BE49-F238E27FC236}">
                      <a16:creationId xmlns:a16="http://schemas.microsoft.com/office/drawing/2014/main" id="{44115B0E-F480-4C4D-91D3-92724CEAB3C5}"/>
                    </a:ext>
                  </a:extLst>
                </p14:cNvPr>
                <p14:cNvContentPartPr/>
                <p14:nvPr/>
              </p14:nvContentPartPr>
              <p14:xfrm>
                <a:off x="11019267" y="2435280"/>
                <a:ext cx="237240" cy="118080"/>
              </p14:xfrm>
            </p:contentPart>
          </mc:Choice>
          <mc:Fallback xmlns="">
            <p:pic>
              <p:nvPicPr>
                <p:cNvPr id="60" name="Freihand 59">
                  <a:extLst>
                    <a:ext uri="{FF2B5EF4-FFF2-40B4-BE49-F238E27FC236}">
                      <a16:creationId xmlns:a16="http://schemas.microsoft.com/office/drawing/2014/main" id="{44115B0E-F480-4C4D-91D3-92724CEAB3C5}"/>
                    </a:ext>
                  </a:extLst>
                </p:cNvPr>
                <p:cNvPicPr/>
                <p:nvPr/>
              </p:nvPicPr>
              <p:blipFill>
                <a:blip r:embed="rId173"/>
                <a:stretch>
                  <a:fillRect/>
                </a:stretch>
              </p:blipFill>
              <p:spPr>
                <a:xfrm>
                  <a:off x="11014947" y="2430960"/>
                  <a:ext cx="245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1" name="Freihand 60">
                  <a:extLst>
                    <a:ext uri="{FF2B5EF4-FFF2-40B4-BE49-F238E27FC236}">
                      <a16:creationId xmlns:a16="http://schemas.microsoft.com/office/drawing/2014/main" id="{75CF9AD0-E155-4917-9993-8CF440ABA9B1}"/>
                    </a:ext>
                  </a:extLst>
                </p14:cNvPr>
                <p14:cNvContentPartPr/>
                <p14:nvPr/>
              </p14:nvContentPartPr>
              <p14:xfrm>
                <a:off x="11330667" y="2552640"/>
                <a:ext cx="6480" cy="32400"/>
              </p14:xfrm>
            </p:contentPart>
          </mc:Choice>
          <mc:Fallback xmlns="">
            <p:pic>
              <p:nvPicPr>
                <p:cNvPr id="61" name="Freihand 60">
                  <a:extLst>
                    <a:ext uri="{FF2B5EF4-FFF2-40B4-BE49-F238E27FC236}">
                      <a16:creationId xmlns:a16="http://schemas.microsoft.com/office/drawing/2014/main" id="{75CF9AD0-E155-4917-9993-8CF440ABA9B1}"/>
                    </a:ext>
                  </a:extLst>
                </p:cNvPr>
                <p:cNvPicPr/>
                <p:nvPr/>
              </p:nvPicPr>
              <p:blipFill>
                <a:blip r:embed="rId175"/>
                <a:stretch>
                  <a:fillRect/>
                </a:stretch>
              </p:blipFill>
              <p:spPr>
                <a:xfrm>
                  <a:off x="11326347" y="2548320"/>
                  <a:ext cx="15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3" name="Freihand 62">
                  <a:extLst>
                    <a:ext uri="{FF2B5EF4-FFF2-40B4-BE49-F238E27FC236}">
                      <a16:creationId xmlns:a16="http://schemas.microsoft.com/office/drawing/2014/main" id="{B799BDCE-B56C-4B45-99F7-6460F27B9046}"/>
                    </a:ext>
                  </a:extLst>
                </p14:cNvPr>
                <p14:cNvContentPartPr/>
                <p14:nvPr/>
              </p14:nvContentPartPr>
              <p14:xfrm>
                <a:off x="7275987" y="2840640"/>
                <a:ext cx="136800" cy="79920"/>
              </p14:xfrm>
            </p:contentPart>
          </mc:Choice>
          <mc:Fallback xmlns="">
            <p:pic>
              <p:nvPicPr>
                <p:cNvPr id="63" name="Freihand 62">
                  <a:extLst>
                    <a:ext uri="{FF2B5EF4-FFF2-40B4-BE49-F238E27FC236}">
                      <a16:creationId xmlns:a16="http://schemas.microsoft.com/office/drawing/2014/main" id="{B799BDCE-B56C-4B45-99F7-6460F27B9046}"/>
                    </a:ext>
                  </a:extLst>
                </p:cNvPr>
                <p:cNvPicPr/>
                <p:nvPr/>
              </p:nvPicPr>
              <p:blipFill>
                <a:blip r:embed="rId177"/>
                <a:stretch>
                  <a:fillRect/>
                </a:stretch>
              </p:blipFill>
              <p:spPr>
                <a:xfrm>
                  <a:off x="7271667" y="2836320"/>
                  <a:ext cx="145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3424" name="Freihand 103423">
                  <a:extLst>
                    <a:ext uri="{FF2B5EF4-FFF2-40B4-BE49-F238E27FC236}">
                      <a16:creationId xmlns:a16="http://schemas.microsoft.com/office/drawing/2014/main" id="{481B10A4-293A-44D3-87DC-B386A8205481}"/>
                    </a:ext>
                  </a:extLst>
                </p14:cNvPr>
                <p14:cNvContentPartPr/>
                <p14:nvPr/>
              </p14:nvContentPartPr>
              <p14:xfrm>
                <a:off x="7445187" y="2770440"/>
                <a:ext cx="70200" cy="115560"/>
              </p14:xfrm>
            </p:contentPart>
          </mc:Choice>
          <mc:Fallback xmlns="">
            <p:pic>
              <p:nvPicPr>
                <p:cNvPr id="103424" name="Freihand 103423">
                  <a:extLst>
                    <a:ext uri="{FF2B5EF4-FFF2-40B4-BE49-F238E27FC236}">
                      <a16:creationId xmlns:a16="http://schemas.microsoft.com/office/drawing/2014/main" id="{481B10A4-293A-44D3-87DC-B386A8205481}"/>
                    </a:ext>
                  </a:extLst>
                </p:cNvPr>
                <p:cNvPicPr/>
                <p:nvPr/>
              </p:nvPicPr>
              <p:blipFill>
                <a:blip r:embed="rId179"/>
                <a:stretch>
                  <a:fillRect/>
                </a:stretch>
              </p:blipFill>
              <p:spPr>
                <a:xfrm>
                  <a:off x="7440867" y="2766120"/>
                  <a:ext cx="78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425" name="Freihand 103424">
                  <a:extLst>
                    <a:ext uri="{FF2B5EF4-FFF2-40B4-BE49-F238E27FC236}">
                      <a16:creationId xmlns:a16="http://schemas.microsoft.com/office/drawing/2014/main" id="{9EA9676D-AF5C-418B-8C77-025686160334}"/>
                    </a:ext>
                  </a:extLst>
                </p14:cNvPr>
                <p14:cNvContentPartPr/>
                <p14:nvPr/>
              </p14:nvContentPartPr>
              <p14:xfrm>
                <a:off x="7561107" y="2809320"/>
                <a:ext cx="117360" cy="54720"/>
              </p14:xfrm>
            </p:contentPart>
          </mc:Choice>
          <mc:Fallback xmlns="">
            <p:pic>
              <p:nvPicPr>
                <p:cNvPr id="103425" name="Freihand 103424">
                  <a:extLst>
                    <a:ext uri="{FF2B5EF4-FFF2-40B4-BE49-F238E27FC236}">
                      <a16:creationId xmlns:a16="http://schemas.microsoft.com/office/drawing/2014/main" id="{9EA9676D-AF5C-418B-8C77-025686160334}"/>
                    </a:ext>
                  </a:extLst>
                </p:cNvPr>
                <p:cNvPicPr/>
                <p:nvPr/>
              </p:nvPicPr>
              <p:blipFill>
                <a:blip r:embed="rId181"/>
                <a:stretch>
                  <a:fillRect/>
                </a:stretch>
              </p:blipFill>
              <p:spPr>
                <a:xfrm>
                  <a:off x="7556787" y="2805000"/>
                  <a:ext cx="126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426" name="Freihand 103425">
                  <a:extLst>
                    <a:ext uri="{FF2B5EF4-FFF2-40B4-BE49-F238E27FC236}">
                      <a16:creationId xmlns:a16="http://schemas.microsoft.com/office/drawing/2014/main" id="{379FF045-55F3-4CDA-9AE3-B5E6B03CDAEA}"/>
                    </a:ext>
                  </a:extLst>
                </p14:cNvPr>
                <p14:cNvContentPartPr/>
                <p14:nvPr/>
              </p14:nvContentPartPr>
              <p14:xfrm>
                <a:off x="7811307" y="2805000"/>
                <a:ext cx="228240" cy="63000"/>
              </p14:xfrm>
            </p:contentPart>
          </mc:Choice>
          <mc:Fallback xmlns="">
            <p:pic>
              <p:nvPicPr>
                <p:cNvPr id="103426" name="Freihand 103425">
                  <a:extLst>
                    <a:ext uri="{FF2B5EF4-FFF2-40B4-BE49-F238E27FC236}">
                      <a16:creationId xmlns:a16="http://schemas.microsoft.com/office/drawing/2014/main" id="{379FF045-55F3-4CDA-9AE3-B5E6B03CDAEA}"/>
                    </a:ext>
                  </a:extLst>
                </p:cNvPr>
                <p:cNvPicPr/>
                <p:nvPr/>
              </p:nvPicPr>
              <p:blipFill>
                <a:blip r:embed="rId183"/>
                <a:stretch>
                  <a:fillRect/>
                </a:stretch>
              </p:blipFill>
              <p:spPr>
                <a:xfrm>
                  <a:off x="7806987" y="2800680"/>
                  <a:ext cx="236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3438" name="Freihand 103437">
                  <a:extLst>
                    <a:ext uri="{FF2B5EF4-FFF2-40B4-BE49-F238E27FC236}">
                      <a16:creationId xmlns:a16="http://schemas.microsoft.com/office/drawing/2014/main" id="{0712A80E-06DB-401D-82D7-109609DB5DA8}"/>
                    </a:ext>
                  </a:extLst>
                </p14:cNvPr>
                <p14:cNvContentPartPr/>
                <p14:nvPr/>
              </p14:nvContentPartPr>
              <p14:xfrm>
                <a:off x="8042427" y="2706000"/>
                <a:ext cx="98640" cy="216360"/>
              </p14:xfrm>
            </p:contentPart>
          </mc:Choice>
          <mc:Fallback xmlns="">
            <p:pic>
              <p:nvPicPr>
                <p:cNvPr id="103438" name="Freihand 103437">
                  <a:extLst>
                    <a:ext uri="{FF2B5EF4-FFF2-40B4-BE49-F238E27FC236}">
                      <a16:creationId xmlns:a16="http://schemas.microsoft.com/office/drawing/2014/main" id="{0712A80E-06DB-401D-82D7-109609DB5DA8}"/>
                    </a:ext>
                  </a:extLst>
                </p:cNvPr>
                <p:cNvPicPr/>
                <p:nvPr/>
              </p:nvPicPr>
              <p:blipFill>
                <a:blip r:embed="rId185"/>
                <a:stretch>
                  <a:fillRect/>
                </a:stretch>
              </p:blipFill>
              <p:spPr>
                <a:xfrm>
                  <a:off x="8038107" y="2701680"/>
                  <a:ext cx="107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439" name="Freihand 103438">
                  <a:extLst>
                    <a:ext uri="{FF2B5EF4-FFF2-40B4-BE49-F238E27FC236}">
                      <a16:creationId xmlns:a16="http://schemas.microsoft.com/office/drawing/2014/main" id="{597CB5F7-6EED-4109-8015-1435E2E0E507}"/>
                    </a:ext>
                  </a:extLst>
                </p14:cNvPr>
                <p14:cNvContentPartPr/>
                <p14:nvPr/>
              </p14:nvContentPartPr>
              <p14:xfrm>
                <a:off x="8158707" y="2769720"/>
                <a:ext cx="277200" cy="171360"/>
              </p14:xfrm>
            </p:contentPart>
          </mc:Choice>
          <mc:Fallback xmlns="">
            <p:pic>
              <p:nvPicPr>
                <p:cNvPr id="103439" name="Freihand 103438">
                  <a:extLst>
                    <a:ext uri="{FF2B5EF4-FFF2-40B4-BE49-F238E27FC236}">
                      <a16:creationId xmlns:a16="http://schemas.microsoft.com/office/drawing/2014/main" id="{597CB5F7-6EED-4109-8015-1435E2E0E507}"/>
                    </a:ext>
                  </a:extLst>
                </p:cNvPr>
                <p:cNvPicPr/>
                <p:nvPr/>
              </p:nvPicPr>
              <p:blipFill>
                <a:blip r:embed="rId187"/>
                <a:stretch>
                  <a:fillRect/>
                </a:stretch>
              </p:blipFill>
              <p:spPr>
                <a:xfrm>
                  <a:off x="8154387" y="2765400"/>
                  <a:ext cx="285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3440" name="Freihand 103439">
                  <a:extLst>
                    <a:ext uri="{FF2B5EF4-FFF2-40B4-BE49-F238E27FC236}">
                      <a16:creationId xmlns:a16="http://schemas.microsoft.com/office/drawing/2014/main" id="{B8BD1D21-A8F8-4544-965D-892F001D1AFC}"/>
                    </a:ext>
                  </a:extLst>
                </p14:cNvPr>
                <p14:cNvContentPartPr/>
                <p14:nvPr/>
              </p14:nvContentPartPr>
              <p14:xfrm>
                <a:off x="8475507" y="2754960"/>
                <a:ext cx="146160" cy="96120"/>
              </p14:xfrm>
            </p:contentPart>
          </mc:Choice>
          <mc:Fallback xmlns="">
            <p:pic>
              <p:nvPicPr>
                <p:cNvPr id="103440" name="Freihand 103439">
                  <a:extLst>
                    <a:ext uri="{FF2B5EF4-FFF2-40B4-BE49-F238E27FC236}">
                      <a16:creationId xmlns:a16="http://schemas.microsoft.com/office/drawing/2014/main" id="{B8BD1D21-A8F8-4544-965D-892F001D1AFC}"/>
                    </a:ext>
                  </a:extLst>
                </p:cNvPr>
                <p:cNvPicPr/>
                <p:nvPr/>
              </p:nvPicPr>
              <p:blipFill>
                <a:blip r:embed="rId189"/>
                <a:stretch>
                  <a:fillRect/>
                </a:stretch>
              </p:blipFill>
              <p:spPr>
                <a:xfrm>
                  <a:off x="8471187" y="2750640"/>
                  <a:ext cx="154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3441" name="Freihand 103440">
                  <a:extLst>
                    <a:ext uri="{FF2B5EF4-FFF2-40B4-BE49-F238E27FC236}">
                      <a16:creationId xmlns:a16="http://schemas.microsoft.com/office/drawing/2014/main" id="{9A418727-DEE4-4B7A-A6AE-3BB0E2C2CFD0}"/>
                    </a:ext>
                  </a:extLst>
                </p14:cNvPr>
                <p14:cNvContentPartPr/>
                <p14:nvPr/>
              </p14:nvContentPartPr>
              <p14:xfrm>
                <a:off x="8802387" y="2765760"/>
                <a:ext cx="168120" cy="89640"/>
              </p14:xfrm>
            </p:contentPart>
          </mc:Choice>
          <mc:Fallback xmlns="">
            <p:pic>
              <p:nvPicPr>
                <p:cNvPr id="103441" name="Freihand 103440">
                  <a:extLst>
                    <a:ext uri="{FF2B5EF4-FFF2-40B4-BE49-F238E27FC236}">
                      <a16:creationId xmlns:a16="http://schemas.microsoft.com/office/drawing/2014/main" id="{9A418727-DEE4-4B7A-A6AE-3BB0E2C2CFD0}"/>
                    </a:ext>
                  </a:extLst>
                </p:cNvPr>
                <p:cNvPicPr/>
                <p:nvPr/>
              </p:nvPicPr>
              <p:blipFill>
                <a:blip r:embed="rId191"/>
                <a:stretch>
                  <a:fillRect/>
                </a:stretch>
              </p:blipFill>
              <p:spPr>
                <a:xfrm>
                  <a:off x="8798067" y="2761440"/>
                  <a:ext cx="176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3442" name="Freihand 103441">
                  <a:extLst>
                    <a:ext uri="{FF2B5EF4-FFF2-40B4-BE49-F238E27FC236}">
                      <a16:creationId xmlns:a16="http://schemas.microsoft.com/office/drawing/2014/main" id="{272E95D3-52ED-4F99-AF10-F0F257ECE5F3}"/>
                    </a:ext>
                  </a:extLst>
                </p14:cNvPr>
                <p14:cNvContentPartPr/>
                <p14:nvPr/>
              </p14:nvContentPartPr>
              <p14:xfrm>
                <a:off x="9026667" y="2785560"/>
                <a:ext cx="107280" cy="69120"/>
              </p14:xfrm>
            </p:contentPart>
          </mc:Choice>
          <mc:Fallback xmlns="">
            <p:pic>
              <p:nvPicPr>
                <p:cNvPr id="103442" name="Freihand 103441">
                  <a:extLst>
                    <a:ext uri="{FF2B5EF4-FFF2-40B4-BE49-F238E27FC236}">
                      <a16:creationId xmlns:a16="http://schemas.microsoft.com/office/drawing/2014/main" id="{272E95D3-52ED-4F99-AF10-F0F257ECE5F3}"/>
                    </a:ext>
                  </a:extLst>
                </p:cNvPr>
                <p:cNvPicPr/>
                <p:nvPr/>
              </p:nvPicPr>
              <p:blipFill>
                <a:blip r:embed="rId193"/>
                <a:stretch>
                  <a:fillRect/>
                </a:stretch>
              </p:blipFill>
              <p:spPr>
                <a:xfrm>
                  <a:off x="9022347" y="2781240"/>
                  <a:ext cx="115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3443" name="Freihand 103442">
                  <a:extLst>
                    <a:ext uri="{FF2B5EF4-FFF2-40B4-BE49-F238E27FC236}">
                      <a16:creationId xmlns:a16="http://schemas.microsoft.com/office/drawing/2014/main" id="{4D6F2A20-772E-4712-B5A3-751E455DF8FC}"/>
                    </a:ext>
                  </a:extLst>
                </p14:cNvPr>
                <p14:cNvContentPartPr/>
                <p14:nvPr/>
              </p14:nvContentPartPr>
              <p14:xfrm>
                <a:off x="9262107" y="2724720"/>
                <a:ext cx="109440" cy="175680"/>
              </p14:xfrm>
            </p:contentPart>
          </mc:Choice>
          <mc:Fallback xmlns="">
            <p:pic>
              <p:nvPicPr>
                <p:cNvPr id="103443" name="Freihand 103442">
                  <a:extLst>
                    <a:ext uri="{FF2B5EF4-FFF2-40B4-BE49-F238E27FC236}">
                      <a16:creationId xmlns:a16="http://schemas.microsoft.com/office/drawing/2014/main" id="{4D6F2A20-772E-4712-B5A3-751E455DF8FC}"/>
                    </a:ext>
                  </a:extLst>
                </p:cNvPr>
                <p:cNvPicPr/>
                <p:nvPr/>
              </p:nvPicPr>
              <p:blipFill>
                <a:blip r:embed="rId195"/>
                <a:stretch>
                  <a:fillRect/>
                </a:stretch>
              </p:blipFill>
              <p:spPr>
                <a:xfrm>
                  <a:off x="9257787" y="2720400"/>
                  <a:ext cx="118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3444" name="Freihand 103443">
                  <a:extLst>
                    <a:ext uri="{FF2B5EF4-FFF2-40B4-BE49-F238E27FC236}">
                      <a16:creationId xmlns:a16="http://schemas.microsoft.com/office/drawing/2014/main" id="{F17E8ACA-445E-47C6-8A82-353BA08F201C}"/>
                    </a:ext>
                  </a:extLst>
                </p14:cNvPr>
                <p14:cNvContentPartPr/>
                <p14:nvPr/>
              </p14:nvContentPartPr>
              <p14:xfrm>
                <a:off x="9361467" y="2783040"/>
                <a:ext cx="302760" cy="54000"/>
              </p14:xfrm>
            </p:contentPart>
          </mc:Choice>
          <mc:Fallback xmlns="">
            <p:pic>
              <p:nvPicPr>
                <p:cNvPr id="103444" name="Freihand 103443">
                  <a:extLst>
                    <a:ext uri="{FF2B5EF4-FFF2-40B4-BE49-F238E27FC236}">
                      <a16:creationId xmlns:a16="http://schemas.microsoft.com/office/drawing/2014/main" id="{F17E8ACA-445E-47C6-8A82-353BA08F201C}"/>
                    </a:ext>
                  </a:extLst>
                </p:cNvPr>
                <p:cNvPicPr/>
                <p:nvPr/>
              </p:nvPicPr>
              <p:blipFill>
                <a:blip r:embed="rId197"/>
                <a:stretch>
                  <a:fillRect/>
                </a:stretch>
              </p:blipFill>
              <p:spPr>
                <a:xfrm>
                  <a:off x="9357147" y="2778720"/>
                  <a:ext cx="311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3445" name="Freihand 103444">
                  <a:extLst>
                    <a:ext uri="{FF2B5EF4-FFF2-40B4-BE49-F238E27FC236}">
                      <a16:creationId xmlns:a16="http://schemas.microsoft.com/office/drawing/2014/main" id="{EC9D9757-C3B1-4656-B760-AE73AD6C2B8D}"/>
                    </a:ext>
                  </a:extLst>
                </p14:cNvPr>
                <p14:cNvContentPartPr/>
                <p14:nvPr/>
              </p14:nvContentPartPr>
              <p14:xfrm>
                <a:off x="9695547" y="2789160"/>
                <a:ext cx="6480" cy="57600"/>
              </p14:xfrm>
            </p:contentPart>
          </mc:Choice>
          <mc:Fallback xmlns="">
            <p:pic>
              <p:nvPicPr>
                <p:cNvPr id="103445" name="Freihand 103444">
                  <a:extLst>
                    <a:ext uri="{FF2B5EF4-FFF2-40B4-BE49-F238E27FC236}">
                      <a16:creationId xmlns:a16="http://schemas.microsoft.com/office/drawing/2014/main" id="{EC9D9757-C3B1-4656-B760-AE73AD6C2B8D}"/>
                    </a:ext>
                  </a:extLst>
                </p:cNvPr>
                <p:cNvPicPr/>
                <p:nvPr/>
              </p:nvPicPr>
              <p:blipFill>
                <a:blip r:embed="rId199"/>
                <a:stretch>
                  <a:fillRect/>
                </a:stretch>
              </p:blipFill>
              <p:spPr>
                <a:xfrm>
                  <a:off x="9691227" y="2784840"/>
                  <a:ext cx="15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446" name="Freihand 103445">
                  <a:extLst>
                    <a:ext uri="{FF2B5EF4-FFF2-40B4-BE49-F238E27FC236}">
                      <a16:creationId xmlns:a16="http://schemas.microsoft.com/office/drawing/2014/main" id="{6F1E1C3C-CE47-4A38-BFFD-A34AF65AAB9E}"/>
                    </a:ext>
                  </a:extLst>
                </p14:cNvPr>
                <p14:cNvContentPartPr/>
                <p14:nvPr/>
              </p14:nvContentPartPr>
              <p14:xfrm>
                <a:off x="9784107" y="2724720"/>
                <a:ext cx="16920" cy="117360"/>
              </p14:xfrm>
            </p:contentPart>
          </mc:Choice>
          <mc:Fallback xmlns="">
            <p:pic>
              <p:nvPicPr>
                <p:cNvPr id="103446" name="Freihand 103445">
                  <a:extLst>
                    <a:ext uri="{FF2B5EF4-FFF2-40B4-BE49-F238E27FC236}">
                      <a16:creationId xmlns:a16="http://schemas.microsoft.com/office/drawing/2014/main" id="{6F1E1C3C-CE47-4A38-BFFD-A34AF65AAB9E}"/>
                    </a:ext>
                  </a:extLst>
                </p:cNvPr>
                <p:cNvPicPr/>
                <p:nvPr/>
              </p:nvPicPr>
              <p:blipFill>
                <a:blip r:embed="rId201"/>
                <a:stretch>
                  <a:fillRect/>
                </a:stretch>
              </p:blipFill>
              <p:spPr>
                <a:xfrm>
                  <a:off x="9779787" y="2720400"/>
                  <a:ext cx="2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3447" name="Freihand 103446">
                  <a:extLst>
                    <a:ext uri="{FF2B5EF4-FFF2-40B4-BE49-F238E27FC236}">
                      <a16:creationId xmlns:a16="http://schemas.microsoft.com/office/drawing/2014/main" id="{E73D669F-5E1C-45D9-89A2-AB5D5EFFEB4F}"/>
                    </a:ext>
                  </a:extLst>
                </p14:cNvPr>
                <p14:cNvContentPartPr/>
                <p14:nvPr/>
              </p14:nvContentPartPr>
              <p14:xfrm>
                <a:off x="9852867" y="2775480"/>
                <a:ext cx="9720" cy="39240"/>
              </p14:xfrm>
            </p:contentPart>
          </mc:Choice>
          <mc:Fallback xmlns="">
            <p:pic>
              <p:nvPicPr>
                <p:cNvPr id="103447" name="Freihand 103446">
                  <a:extLst>
                    <a:ext uri="{FF2B5EF4-FFF2-40B4-BE49-F238E27FC236}">
                      <a16:creationId xmlns:a16="http://schemas.microsoft.com/office/drawing/2014/main" id="{E73D669F-5E1C-45D9-89A2-AB5D5EFFEB4F}"/>
                    </a:ext>
                  </a:extLst>
                </p:cNvPr>
                <p:cNvPicPr/>
                <p:nvPr/>
              </p:nvPicPr>
              <p:blipFill>
                <a:blip r:embed="rId203"/>
                <a:stretch>
                  <a:fillRect/>
                </a:stretch>
              </p:blipFill>
              <p:spPr>
                <a:xfrm>
                  <a:off x="9848547" y="2771160"/>
                  <a:ext cx="18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3448" name="Freihand 103447">
                  <a:extLst>
                    <a:ext uri="{FF2B5EF4-FFF2-40B4-BE49-F238E27FC236}">
                      <a16:creationId xmlns:a16="http://schemas.microsoft.com/office/drawing/2014/main" id="{EC540786-3ADB-4976-810C-3E38CBC3C759}"/>
                    </a:ext>
                  </a:extLst>
                </p14:cNvPr>
                <p14:cNvContentPartPr/>
                <p14:nvPr/>
              </p14:nvContentPartPr>
              <p14:xfrm>
                <a:off x="9894987" y="2758920"/>
                <a:ext cx="351360" cy="55800"/>
              </p14:xfrm>
            </p:contentPart>
          </mc:Choice>
          <mc:Fallback xmlns="">
            <p:pic>
              <p:nvPicPr>
                <p:cNvPr id="103448" name="Freihand 103447">
                  <a:extLst>
                    <a:ext uri="{FF2B5EF4-FFF2-40B4-BE49-F238E27FC236}">
                      <a16:creationId xmlns:a16="http://schemas.microsoft.com/office/drawing/2014/main" id="{EC540786-3ADB-4976-810C-3E38CBC3C759}"/>
                    </a:ext>
                  </a:extLst>
                </p:cNvPr>
                <p:cNvPicPr/>
                <p:nvPr/>
              </p:nvPicPr>
              <p:blipFill>
                <a:blip r:embed="rId205"/>
                <a:stretch>
                  <a:fillRect/>
                </a:stretch>
              </p:blipFill>
              <p:spPr>
                <a:xfrm>
                  <a:off x="9890667" y="2754600"/>
                  <a:ext cx="360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3449" name="Freihand 103448">
                  <a:extLst>
                    <a:ext uri="{FF2B5EF4-FFF2-40B4-BE49-F238E27FC236}">
                      <a16:creationId xmlns:a16="http://schemas.microsoft.com/office/drawing/2014/main" id="{57432B7D-51B6-4CAE-8B76-62E44D9A4BBD}"/>
                    </a:ext>
                  </a:extLst>
                </p14:cNvPr>
                <p14:cNvContentPartPr/>
                <p14:nvPr/>
              </p14:nvContentPartPr>
              <p14:xfrm>
                <a:off x="9919467" y="2687280"/>
                <a:ext cx="109440" cy="18720"/>
              </p14:xfrm>
            </p:contentPart>
          </mc:Choice>
          <mc:Fallback xmlns="">
            <p:pic>
              <p:nvPicPr>
                <p:cNvPr id="103449" name="Freihand 103448">
                  <a:extLst>
                    <a:ext uri="{FF2B5EF4-FFF2-40B4-BE49-F238E27FC236}">
                      <a16:creationId xmlns:a16="http://schemas.microsoft.com/office/drawing/2014/main" id="{57432B7D-51B6-4CAE-8B76-62E44D9A4BBD}"/>
                    </a:ext>
                  </a:extLst>
                </p:cNvPr>
                <p:cNvPicPr/>
                <p:nvPr/>
              </p:nvPicPr>
              <p:blipFill>
                <a:blip r:embed="rId207"/>
                <a:stretch>
                  <a:fillRect/>
                </a:stretch>
              </p:blipFill>
              <p:spPr>
                <a:xfrm>
                  <a:off x="9915147" y="2682960"/>
                  <a:ext cx="11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3450" name="Freihand 103449">
                  <a:extLst>
                    <a:ext uri="{FF2B5EF4-FFF2-40B4-BE49-F238E27FC236}">
                      <a16:creationId xmlns:a16="http://schemas.microsoft.com/office/drawing/2014/main" id="{8969B309-6B1F-4679-9865-0DC046CEEEA2}"/>
                    </a:ext>
                  </a:extLst>
                </p14:cNvPr>
                <p14:cNvContentPartPr/>
                <p14:nvPr/>
              </p14:nvContentPartPr>
              <p14:xfrm>
                <a:off x="10391427" y="2704200"/>
                <a:ext cx="35640" cy="105120"/>
              </p14:xfrm>
            </p:contentPart>
          </mc:Choice>
          <mc:Fallback xmlns="">
            <p:pic>
              <p:nvPicPr>
                <p:cNvPr id="103450" name="Freihand 103449">
                  <a:extLst>
                    <a:ext uri="{FF2B5EF4-FFF2-40B4-BE49-F238E27FC236}">
                      <a16:creationId xmlns:a16="http://schemas.microsoft.com/office/drawing/2014/main" id="{8969B309-6B1F-4679-9865-0DC046CEEEA2}"/>
                    </a:ext>
                  </a:extLst>
                </p:cNvPr>
                <p:cNvPicPr/>
                <p:nvPr/>
              </p:nvPicPr>
              <p:blipFill>
                <a:blip r:embed="rId209"/>
                <a:stretch>
                  <a:fillRect/>
                </a:stretch>
              </p:blipFill>
              <p:spPr>
                <a:xfrm>
                  <a:off x="10387107" y="2699880"/>
                  <a:ext cx="44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3451" name="Freihand 103450">
                  <a:extLst>
                    <a:ext uri="{FF2B5EF4-FFF2-40B4-BE49-F238E27FC236}">
                      <a16:creationId xmlns:a16="http://schemas.microsoft.com/office/drawing/2014/main" id="{36BA2305-1941-444C-88A1-8D141A464421}"/>
                    </a:ext>
                  </a:extLst>
                </p14:cNvPr>
                <p14:cNvContentPartPr/>
                <p14:nvPr/>
              </p14:nvContentPartPr>
              <p14:xfrm>
                <a:off x="10395747" y="2707800"/>
                <a:ext cx="113040" cy="111600"/>
              </p14:xfrm>
            </p:contentPart>
          </mc:Choice>
          <mc:Fallback xmlns="">
            <p:pic>
              <p:nvPicPr>
                <p:cNvPr id="103451" name="Freihand 103450">
                  <a:extLst>
                    <a:ext uri="{FF2B5EF4-FFF2-40B4-BE49-F238E27FC236}">
                      <a16:creationId xmlns:a16="http://schemas.microsoft.com/office/drawing/2014/main" id="{36BA2305-1941-444C-88A1-8D141A464421}"/>
                    </a:ext>
                  </a:extLst>
                </p:cNvPr>
                <p:cNvPicPr/>
                <p:nvPr/>
              </p:nvPicPr>
              <p:blipFill>
                <a:blip r:embed="rId211"/>
                <a:stretch>
                  <a:fillRect/>
                </a:stretch>
              </p:blipFill>
              <p:spPr>
                <a:xfrm>
                  <a:off x="10391427" y="2703480"/>
                  <a:ext cx="121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3452" name="Freihand 103451">
                  <a:extLst>
                    <a:ext uri="{FF2B5EF4-FFF2-40B4-BE49-F238E27FC236}">
                      <a16:creationId xmlns:a16="http://schemas.microsoft.com/office/drawing/2014/main" id="{25D61AA6-C7C3-419F-B820-53C383E518A6}"/>
                    </a:ext>
                  </a:extLst>
                </p14:cNvPr>
                <p14:cNvContentPartPr/>
                <p14:nvPr/>
              </p14:nvContentPartPr>
              <p14:xfrm>
                <a:off x="10496547" y="2743800"/>
                <a:ext cx="177120" cy="62640"/>
              </p14:xfrm>
            </p:contentPart>
          </mc:Choice>
          <mc:Fallback xmlns="">
            <p:pic>
              <p:nvPicPr>
                <p:cNvPr id="103452" name="Freihand 103451">
                  <a:extLst>
                    <a:ext uri="{FF2B5EF4-FFF2-40B4-BE49-F238E27FC236}">
                      <a16:creationId xmlns:a16="http://schemas.microsoft.com/office/drawing/2014/main" id="{25D61AA6-C7C3-419F-B820-53C383E518A6}"/>
                    </a:ext>
                  </a:extLst>
                </p:cNvPr>
                <p:cNvPicPr/>
                <p:nvPr/>
              </p:nvPicPr>
              <p:blipFill>
                <a:blip r:embed="rId213"/>
                <a:stretch>
                  <a:fillRect/>
                </a:stretch>
              </p:blipFill>
              <p:spPr>
                <a:xfrm>
                  <a:off x="10492227" y="2739480"/>
                  <a:ext cx="185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3453" name="Freihand 103452">
                  <a:extLst>
                    <a:ext uri="{FF2B5EF4-FFF2-40B4-BE49-F238E27FC236}">
                      <a16:creationId xmlns:a16="http://schemas.microsoft.com/office/drawing/2014/main" id="{AC5AF1BA-4ED7-47F4-854C-EEC5CA11D3EB}"/>
                    </a:ext>
                  </a:extLst>
                </p14:cNvPr>
                <p14:cNvContentPartPr/>
                <p14:nvPr/>
              </p14:nvContentPartPr>
              <p14:xfrm>
                <a:off x="10674387" y="2658840"/>
                <a:ext cx="9000" cy="24480"/>
              </p14:xfrm>
            </p:contentPart>
          </mc:Choice>
          <mc:Fallback xmlns="">
            <p:pic>
              <p:nvPicPr>
                <p:cNvPr id="103453" name="Freihand 103452">
                  <a:extLst>
                    <a:ext uri="{FF2B5EF4-FFF2-40B4-BE49-F238E27FC236}">
                      <a16:creationId xmlns:a16="http://schemas.microsoft.com/office/drawing/2014/main" id="{AC5AF1BA-4ED7-47F4-854C-EEC5CA11D3EB}"/>
                    </a:ext>
                  </a:extLst>
                </p:cNvPr>
                <p:cNvPicPr/>
                <p:nvPr/>
              </p:nvPicPr>
              <p:blipFill>
                <a:blip r:embed="rId215"/>
                <a:stretch>
                  <a:fillRect/>
                </a:stretch>
              </p:blipFill>
              <p:spPr>
                <a:xfrm>
                  <a:off x="10670067" y="2654520"/>
                  <a:ext cx="17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3454" name="Freihand 103453">
                  <a:extLst>
                    <a:ext uri="{FF2B5EF4-FFF2-40B4-BE49-F238E27FC236}">
                      <a16:creationId xmlns:a16="http://schemas.microsoft.com/office/drawing/2014/main" id="{81FD2960-E83C-4637-83B6-613228E2D6EA}"/>
                    </a:ext>
                  </a:extLst>
                </p14:cNvPr>
                <p14:cNvContentPartPr/>
                <p14:nvPr/>
              </p14:nvContentPartPr>
              <p14:xfrm>
                <a:off x="10737027" y="2649480"/>
                <a:ext cx="181440" cy="153360"/>
              </p14:xfrm>
            </p:contentPart>
          </mc:Choice>
          <mc:Fallback xmlns="">
            <p:pic>
              <p:nvPicPr>
                <p:cNvPr id="103454" name="Freihand 103453">
                  <a:extLst>
                    <a:ext uri="{FF2B5EF4-FFF2-40B4-BE49-F238E27FC236}">
                      <a16:creationId xmlns:a16="http://schemas.microsoft.com/office/drawing/2014/main" id="{81FD2960-E83C-4637-83B6-613228E2D6EA}"/>
                    </a:ext>
                  </a:extLst>
                </p:cNvPr>
                <p:cNvPicPr/>
                <p:nvPr/>
              </p:nvPicPr>
              <p:blipFill>
                <a:blip r:embed="rId217"/>
                <a:stretch>
                  <a:fillRect/>
                </a:stretch>
              </p:blipFill>
              <p:spPr>
                <a:xfrm>
                  <a:off x="10732707" y="2645160"/>
                  <a:ext cx="190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3455" name="Freihand 103454">
                  <a:extLst>
                    <a:ext uri="{FF2B5EF4-FFF2-40B4-BE49-F238E27FC236}">
                      <a16:creationId xmlns:a16="http://schemas.microsoft.com/office/drawing/2014/main" id="{323F58C3-DE1F-48E7-B6FD-9C87E899EFAC}"/>
                    </a:ext>
                  </a:extLst>
                </p14:cNvPr>
                <p14:cNvContentPartPr/>
                <p14:nvPr/>
              </p14:nvContentPartPr>
              <p14:xfrm>
                <a:off x="10937547" y="2705640"/>
                <a:ext cx="220320" cy="159480"/>
              </p14:xfrm>
            </p:contentPart>
          </mc:Choice>
          <mc:Fallback xmlns="">
            <p:pic>
              <p:nvPicPr>
                <p:cNvPr id="103455" name="Freihand 103454">
                  <a:extLst>
                    <a:ext uri="{FF2B5EF4-FFF2-40B4-BE49-F238E27FC236}">
                      <a16:creationId xmlns:a16="http://schemas.microsoft.com/office/drawing/2014/main" id="{323F58C3-DE1F-48E7-B6FD-9C87E899EFAC}"/>
                    </a:ext>
                  </a:extLst>
                </p:cNvPr>
                <p:cNvPicPr/>
                <p:nvPr/>
              </p:nvPicPr>
              <p:blipFill>
                <a:blip r:embed="rId219"/>
                <a:stretch>
                  <a:fillRect/>
                </a:stretch>
              </p:blipFill>
              <p:spPr>
                <a:xfrm>
                  <a:off x="10933227" y="2701320"/>
                  <a:ext cx="228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3457" name="Freihand 103456">
                  <a:extLst>
                    <a:ext uri="{FF2B5EF4-FFF2-40B4-BE49-F238E27FC236}">
                      <a16:creationId xmlns:a16="http://schemas.microsoft.com/office/drawing/2014/main" id="{03CDF89E-9D54-401D-95D1-921BE28B2A3F}"/>
                    </a:ext>
                  </a:extLst>
                </p14:cNvPr>
                <p14:cNvContentPartPr/>
                <p14:nvPr/>
              </p14:nvContentPartPr>
              <p14:xfrm>
                <a:off x="11166147" y="2704560"/>
                <a:ext cx="33840" cy="54360"/>
              </p14:xfrm>
            </p:contentPart>
          </mc:Choice>
          <mc:Fallback xmlns="">
            <p:pic>
              <p:nvPicPr>
                <p:cNvPr id="103457" name="Freihand 103456">
                  <a:extLst>
                    <a:ext uri="{FF2B5EF4-FFF2-40B4-BE49-F238E27FC236}">
                      <a16:creationId xmlns:a16="http://schemas.microsoft.com/office/drawing/2014/main" id="{03CDF89E-9D54-401D-95D1-921BE28B2A3F}"/>
                    </a:ext>
                  </a:extLst>
                </p:cNvPr>
                <p:cNvPicPr/>
                <p:nvPr/>
              </p:nvPicPr>
              <p:blipFill>
                <a:blip r:embed="rId221"/>
                <a:stretch>
                  <a:fillRect/>
                </a:stretch>
              </p:blipFill>
              <p:spPr>
                <a:xfrm>
                  <a:off x="11161827" y="2700240"/>
                  <a:ext cx="42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458" name="Freihand 103457">
                  <a:extLst>
                    <a:ext uri="{FF2B5EF4-FFF2-40B4-BE49-F238E27FC236}">
                      <a16:creationId xmlns:a16="http://schemas.microsoft.com/office/drawing/2014/main" id="{D07C66E1-CCC2-4268-A3D7-2BF5693FFEE5}"/>
                    </a:ext>
                  </a:extLst>
                </p14:cNvPr>
                <p14:cNvContentPartPr/>
                <p14:nvPr/>
              </p14:nvContentPartPr>
              <p14:xfrm>
                <a:off x="11209707" y="2698440"/>
                <a:ext cx="112320" cy="54720"/>
              </p14:xfrm>
            </p:contentPart>
          </mc:Choice>
          <mc:Fallback xmlns="">
            <p:pic>
              <p:nvPicPr>
                <p:cNvPr id="103458" name="Freihand 103457">
                  <a:extLst>
                    <a:ext uri="{FF2B5EF4-FFF2-40B4-BE49-F238E27FC236}">
                      <a16:creationId xmlns:a16="http://schemas.microsoft.com/office/drawing/2014/main" id="{D07C66E1-CCC2-4268-A3D7-2BF5693FFEE5}"/>
                    </a:ext>
                  </a:extLst>
                </p:cNvPr>
                <p:cNvPicPr/>
                <p:nvPr/>
              </p:nvPicPr>
              <p:blipFill>
                <a:blip r:embed="rId223"/>
                <a:stretch>
                  <a:fillRect/>
                </a:stretch>
              </p:blipFill>
              <p:spPr>
                <a:xfrm>
                  <a:off x="11205387" y="2694120"/>
                  <a:ext cx="120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3459" name="Freihand 103458">
                  <a:extLst>
                    <a:ext uri="{FF2B5EF4-FFF2-40B4-BE49-F238E27FC236}">
                      <a16:creationId xmlns:a16="http://schemas.microsoft.com/office/drawing/2014/main" id="{A3925BD2-6FCC-4406-9A89-D94C11E8F67F}"/>
                    </a:ext>
                  </a:extLst>
                </p14:cNvPr>
                <p14:cNvContentPartPr/>
                <p14:nvPr/>
              </p14:nvContentPartPr>
              <p14:xfrm>
                <a:off x="11359467" y="2663880"/>
                <a:ext cx="153000" cy="79920"/>
              </p14:xfrm>
            </p:contentPart>
          </mc:Choice>
          <mc:Fallback xmlns="">
            <p:pic>
              <p:nvPicPr>
                <p:cNvPr id="103459" name="Freihand 103458">
                  <a:extLst>
                    <a:ext uri="{FF2B5EF4-FFF2-40B4-BE49-F238E27FC236}">
                      <a16:creationId xmlns:a16="http://schemas.microsoft.com/office/drawing/2014/main" id="{A3925BD2-6FCC-4406-9A89-D94C11E8F67F}"/>
                    </a:ext>
                  </a:extLst>
                </p:cNvPr>
                <p:cNvPicPr/>
                <p:nvPr/>
              </p:nvPicPr>
              <p:blipFill>
                <a:blip r:embed="rId225"/>
                <a:stretch>
                  <a:fillRect/>
                </a:stretch>
              </p:blipFill>
              <p:spPr>
                <a:xfrm>
                  <a:off x="11355147" y="2659560"/>
                  <a:ext cx="161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3460" name="Freihand 103459">
                  <a:extLst>
                    <a:ext uri="{FF2B5EF4-FFF2-40B4-BE49-F238E27FC236}">
                      <a16:creationId xmlns:a16="http://schemas.microsoft.com/office/drawing/2014/main" id="{A488215F-F425-4179-9ED2-0472750518EB}"/>
                    </a:ext>
                  </a:extLst>
                </p14:cNvPr>
                <p14:cNvContentPartPr/>
                <p14:nvPr/>
              </p14:nvContentPartPr>
              <p14:xfrm>
                <a:off x="11526507" y="2685840"/>
                <a:ext cx="84240" cy="66240"/>
              </p14:xfrm>
            </p:contentPart>
          </mc:Choice>
          <mc:Fallback xmlns="">
            <p:pic>
              <p:nvPicPr>
                <p:cNvPr id="103460" name="Freihand 103459">
                  <a:extLst>
                    <a:ext uri="{FF2B5EF4-FFF2-40B4-BE49-F238E27FC236}">
                      <a16:creationId xmlns:a16="http://schemas.microsoft.com/office/drawing/2014/main" id="{A488215F-F425-4179-9ED2-0472750518EB}"/>
                    </a:ext>
                  </a:extLst>
                </p:cNvPr>
                <p:cNvPicPr/>
                <p:nvPr/>
              </p:nvPicPr>
              <p:blipFill>
                <a:blip r:embed="rId227"/>
                <a:stretch>
                  <a:fillRect/>
                </a:stretch>
              </p:blipFill>
              <p:spPr>
                <a:xfrm>
                  <a:off x="11522187" y="2681520"/>
                  <a:ext cx="92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3462" name="Freihand 103461">
                  <a:extLst>
                    <a:ext uri="{FF2B5EF4-FFF2-40B4-BE49-F238E27FC236}">
                      <a16:creationId xmlns:a16="http://schemas.microsoft.com/office/drawing/2014/main" id="{F906D3DD-F717-45C1-870B-C9A4454E757F}"/>
                    </a:ext>
                  </a:extLst>
                </p14:cNvPr>
                <p14:cNvContentPartPr/>
                <p14:nvPr/>
              </p14:nvContentPartPr>
              <p14:xfrm>
                <a:off x="7355547" y="3043320"/>
                <a:ext cx="120600" cy="113760"/>
              </p14:xfrm>
            </p:contentPart>
          </mc:Choice>
          <mc:Fallback xmlns="">
            <p:pic>
              <p:nvPicPr>
                <p:cNvPr id="103462" name="Freihand 103461">
                  <a:extLst>
                    <a:ext uri="{FF2B5EF4-FFF2-40B4-BE49-F238E27FC236}">
                      <a16:creationId xmlns:a16="http://schemas.microsoft.com/office/drawing/2014/main" id="{F906D3DD-F717-45C1-870B-C9A4454E757F}"/>
                    </a:ext>
                  </a:extLst>
                </p:cNvPr>
                <p:cNvPicPr/>
                <p:nvPr/>
              </p:nvPicPr>
              <p:blipFill>
                <a:blip r:embed="rId229"/>
                <a:stretch>
                  <a:fillRect/>
                </a:stretch>
              </p:blipFill>
              <p:spPr>
                <a:xfrm>
                  <a:off x="7351227" y="3039000"/>
                  <a:ext cx="129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3463" name="Freihand 103462">
                  <a:extLst>
                    <a:ext uri="{FF2B5EF4-FFF2-40B4-BE49-F238E27FC236}">
                      <a16:creationId xmlns:a16="http://schemas.microsoft.com/office/drawing/2014/main" id="{47B978A6-1FE0-4198-8283-3BD8BD1BA903}"/>
                    </a:ext>
                  </a:extLst>
                </p14:cNvPr>
                <p14:cNvContentPartPr/>
                <p14:nvPr/>
              </p14:nvContentPartPr>
              <p14:xfrm>
                <a:off x="7485147" y="3031080"/>
                <a:ext cx="190080" cy="200880"/>
              </p14:xfrm>
            </p:contentPart>
          </mc:Choice>
          <mc:Fallback xmlns="">
            <p:pic>
              <p:nvPicPr>
                <p:cNvPr id="103463" name="Freihand 103462">
                  <a:extLst>
                    <a:ext uri="{FF2B5EF4-FFF2-40B4-BE49-F238E27FC236}">
                      <a16:creationId xmlns:a16="http://schemas.microsoft.com/office/drawing/2014/main" id="{47B978A6-1FE0-4198-8283-3BD8BD1BA903}"/>
                    </a:ext>
                  </a:extLst>
                </p:cNvPr>
                <p:cNvPicPr/>
                <p:nvPr/>
              </p:nvPicPr>
              <p:blipFill>
                <a:blip r:embed="rId231"/>
                <a:stretch>
                  <a:fillRect/>
                </a:stretch>
              </p:blipFill>
              <p:spPr>
                <a:xfrm>
                  <a:off x="7480827" y="3026760"/>
                  <a:ext cx="198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3464" name="Freihand 103463">
                  <a:extLst>
                    <a:ext uri="{FF2B5EF4-FFF2-40B4-BE49-F238E27FC236}">
                      <a16:creationId xmlns:a16="http://schemas.microsoft.com/office/drawing/2014/main" id="{778E5E40-95F0-46C7-92D4-C6AE7DE85F1D}"/>
                    </a:ext>
                  </a:extLst>
                </p14:cNvPr>
                <p14:cNvContentPartPr/>
                <p14:nvPr/>
              </p14:nvContentPartPr>
              <p14:xfrm>
                <a:off x="7669827" y="2967360"/>
                <a:ext cx="74160" cy="130320"/>
              </p14:xfrm>
            </p:contentPart>
          </mc:Choice>
          <mc:Fallback xmlns="">
            <p:pic>
              <p:nvPicPr>
                <p:cNvPr id="103464" name="Freihand 103463">
                  <a:extLst>
                    <a:ext uri="{FF2B5EF4-FFF2-40B4-BE49-F238E27FC236}">
                      <a16:creationId xmlns:a16="http://schemas.microsoft.com/office/drawing/2014/main" id="{778E5E40-95F0-46C7-92D4-C6AE7DE85F1D}"/>
                    </a:ext>
                  </a:extLst>
                </p:cNvPr>
                <p:cNvPicPr/>
                <p:nvPr/>
              </p:nvPicPr>
              <p:blipFill>
                <a:blip r:embed="rId233"/>
                <a:stretch>
                  <a:fillRect/>
                </a:stretch>
              </p:blipFill>
              <p:spPr>
                <a:xfrm>
                  <a:off x="7665507" y="2963040"/>
                  <a:ext cx="82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3466" name="Freihand 103465">
                  <a:extLst>
                    <a:ext uri="{FF2B5EF4-FFF2-40B4-BE49-F238E27FC236}">
                      <a16:creationId xmlns:a16="http://schemas.microsoft.com/office/drawing/2014/main" id="{875A8B37-86CD-49E7-9297-E59DD578F919}"/>
                    </a:ext>
                  </a:extLst>
                </p14:cNvPr>
                <p14:cNvContentPartPr/>
                <p14:nvPr/>
              </p14:nvContentPartPr>
              <p14:xfrm>
                <a:off x="7772787" y="3041160"/>
                <a:ext cx="149760" cy="49680"/>
              </p14:xfrm>
            </p:contentPart>
          </mc:Choice>
          <mc:Fallback xmlns="">
            <p:pic>
              <p:nvPicPr>
                <p:cNvPr id="103466" name="Freihand 103465">
                  <a:extLst>
                    <a:ext uri="{FF2B5EF4-FFF2-40B4-BE49-F238E27FC236}">
                      <a16:creationId xmlns:a16="http://schemas.microsoft.com/office/drawing/2014/main" id="{875A8B37-86CD-49E7-9297-E59DD578F919}"/>
                    </a:ext>
                  </a:extLst>
                </p:cNvPr>
                <p:cNvPicPr/>
                <p:nvPr/>
              </p:nvPicPr>
              <p:blipFill>
                <a:blip r:embed="rId235"/>
                <a:stretch>
                  <a:fillRect/>
                </a:stretch>
              </p:blipFill>
              <p:spPr>
                <a:xfrm>
                  <a:off x="7768467" y="3036840"/>
                  <a:ext cx="158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3467" name="Freihand 103466">
                  <a:extLst>
                    <a:ext uri="{FF2B5EF4-FFF2-40B4-BE49-F238E27FC236}">
                      <a16:creationId xmlns:a16="http://schemas.microsoft.com/office/drawing/2014/main" id="{F541B083-B948-4DBC-839D-3F2A5E79823F}"/>
                    </a:ext>
                  </a:extLst>
                </p14:cNvPr>
                <p14:cNvContentPartPr/>
                <p14:nvPr/>
              </p14:nvContentPartPr>
              <p14:xfrm>
                <a:off x="7949907" y="3032880"/>
                <a:ext cx="102240" cy="54360"/>
              </p14:xfrm>
            </p:contentPart>
          </mc:Choice>
          <mc:Fallback xmlns="">
            <p:pic>
              <p:nvPicPr>
                <p:cNvPr id="103467" name="Freihand 103466">
                  <a:extLst>
                    <a:ext uri="{FF2B5EF4-FFF2-40B4-BE49-F238E27FC236}">
                      <a16:creationId xmlns:a16="http://schemas.microsoft.com/office/drawing/2014/main" id="{F541B083-B948-4DBC-839D-3F2A5E79823F}"/>
                    </a:ext>
                  </a:extLst>
                </p:cNvPr>
                <p:cNvPicPr/>
                <p:nvPr/>
              </p:nvPicPr>
              <p:blipFill>
                <a:blip r:embed="rId237"/>
                <a:stretch>
                  <a:fillRect/>
                </a:stretch>
              </p:blipFill>
              <p:spPr>
                <a:xfrm>
                  <a:off x="7945587" y="3028560"/>
                  <a:ext cx="110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3468" name="Freihand 103467">
                  <a:extLst>
                    <a:ext uri="{FF2B5EF4-FFF2-40B4-BE49-F238E27FC236}">
                      <a16:creationId xmlns:a16="http://schemas.microsoft.com/office/drawing/2014/main" id="{AC8088E6-FCB3-4872-A091-0F9764659F57}"/>
                    </a:ext>
                  </a:extLst>
                </p14:cNvPr>
                <p14:cNvContentPartPr/>
                <p14:nvPr/>
              </p14:nvContentPartPr>
              <p14:xfrm>
                <a:off x="8028387" y="2977080"/>
                <a:ext cx="138600" cy="189000"/>
              </p14:xfrm>
            </p:contentPart>
          </mc:Choice>
          <mc:Fallback xmlns="">
            <p:pic>
              <p:nvPicPr>
                <p:cNvPr id="103468" name="Freihand 103467">
                  <a:extLst>
                    <a:ext uri="{FF2B5EF4-FFF2-40B4-BE49-F238E27FC236}">
                      <a16:creationId xmlns:a16="http://schemas.microsoft.com/office/drawing/2014/main" id="{AC8088E6-FCB3-4872-A091-0F9764659F57}"/>
                    </a:ext>
                  </a:extLst>
                </p:cNvPr>
                <p:cNvPicPr/>
                <p:nvPr/>
              </p:nvPicPr>
              <p:blipFill>
                <a:blip r:embed="rId239"/>
                <a:stretch>
                  <a:fillRect/>
                </a:stretch>
              </p:blipFill>
              <p:spPr>
                <a:xfrm>
                  <a:off x="8024067" y="2972760"/>
                  <a:ext cx="147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3469" name="Freihand 103468">
                  <a:extLst>
                    <a:ext uri="{FF2B5EF4-FFF2-40B4-BE49-F238E27FC236}">
                      <a16:creationId xmlns:a16="http://schemas.microsoft.com/office/drawing/2014/main" id="{EFDDD651-B2BD-479E-8B34-52C6F7430380}"/>
                    </a:ext>
                  </a:extLst>
                </p14:cNvPr>
                <p14:cNvContentPartPr/>
                <p14:nvPr/>
              </p14:nvContentPartPr>
              <p14:xfrm>
                <a:off x="8210907" y="2971320"/>
                <a:ext cx="41040" cy="101880"/>
              </p14:xfrm>
            </p:contentPart>
          </mc:Choice>
          <mc:Fallback xmlns="">
            <p:pic>
              <p:nvPicPr>
                <p:cNvPr id="103469" name="Freihand 103468">
                  <a:extLst>
                    <a:ext uri="{FF2B5EF4-FFF2-40B4-BE49-F238E27FC236}">
                      <a16:creationId xmlns:a16="http://schemas.microsoft.com/office/drawing/2014/main" id="{EFDDD651-B2BD-479E-8B34-52C6F7430380}"/>
                    </a:ext>
                  </a:extLst>
                </p:cNvPr>
                <p:cNvPicPr/>
                <p:nvPr/>
              </p:nvPicPr>
              <p:blipFill>
                <a:blip r:embed="rId241"/>
                <a:stretch>
                  <a:fillRect/>
                </a:stretch>
              </p:blipFill>
              <p:spPr>
                <a:xfrm>
                  <a:off x="8206587" y="2967000"/>
                  <a:ext cx="49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3470" name="Freihand 103469">
                  <a:extLst>
                    <a:ext uri="{FF2B5EF4-FFF2-40B4-BE49-F238E27FC236}">
                      <a16:creationId xmlns:a16="http://schemas.microsoft.com/office/drawing/2014/main" id="{B8EB0135-DDE2-46AE-96DC-B1B81F56D9A7}"/>
                    </a:ext>
                  </a:extLst>
                </p14:cNvPr>
                <p14:cNvContentPartPr/>
                <p14:nvPr/>
              </p14:nvContentPartPr>
              <p14:xfrm>
                <a:off x="8220987" y="3014880"/>
                <a:ext cx="121320" cy="198720"/>
              </p14:xfrm>
            </p:contentPart>
          </mc:Choice>
          <mc:Fallback xmlns="">
            <p:pic>
              <p:nvPicPr>
                <p:cNvPr id="103470" name="Freihand 103469">
                  <a:extLst>
                    <a:ext uri="{FF2B5EF4-FFF2-40B4-BE49-F238E27FC236}">
                      <a16:creationId xmlns:a16="http://schemas.microsoft.com/office/drawing/2014/main" id="{B8EB0135-DDE2-46AE-96DC-B1B81F56D9A7}"/>
                    </a:ext>
                  </a:extLst>
                </p:cNvPr>
                <p:cNvPicPr/>
                <p:nvPr/>
              </p:nvPicPr>
              <p:blipFill>
                <a:blip r:embed="rId243"/>
                <a:stretch>
                  <a:fillRect/>
                </a:stretch>
              </p:blipFill>
              <p:spPr>
                <a:xfrm>
                  <a:off x="8216667" y="3010560"/>
                  <a:ext cx="12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3471" name="Freihand 103470">
                  <a:extLst>
                    <a:ext uri="{FF2B5EF4-FFF2-40B4-BE49-F238E27FC236}">
                      <a16:creationId xmlns:a16="http://schemas.microsoft.com/office/drawing/2014/main" id="{DADE2731-8C64-46DC-BF01-990292D14104}"/>
                    </a:ext>
                  </a:extLst>
                </p14:cNvPr>
                <p14:cNvContentPartPr/>
                <p14:nvPr/>
              </p14:nvContentPartPr>
              <p14:xfrm>
                <a:off x="7925427" y="2980680"/>
                <a:ext cx="165240" cy="14760"/>
              </p14:xfrm>
            </p:contentPart>
          </mc:Choice>
          <mc:Fallback xmlns="">
            <p:pic>
              <p:nvPicPr>
                <p:cNvPr id="103471" name="Freihand 103470">
                  <a:extLst>
                    <a:ext uri="{FF2B5EF4-FFF2-40B4-BE49-F238E27FC236}">
                      <a16:creationId xmlns:a16="http://schemas.microsoft.com/office/drawing/2014/main" id="{DADE2731-8C64-46DC-BF01-990292D14104}"/>
                    </a:ext>
                  </a:extLst>
                </p:cNvPr>
                <p:cNvPicPr/>
                <p:nvPr/>
              </p:nvPicPr>
              <p:blipFill>
                <a:blip r:embed="rId245"/>
                <a:stretch>
                  <a:fillRect/>
                </a:stretch>
              </p:blipFill>
              <p:spPr>
                <a:xfrm>
                  <a:off x="7921107" y="2976360"/>
                  <a:ext cx="173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3472" name="Freihand 103471">
                  <a:extLst>
                    <a:ext uri="{FF2B5EF4-FFF2-40B4-BE49-F238E27FC236}">
                      <a16:creationId xmlns:a16="http://schemas.microsoft.com/office/drawing/2014/main" id="{72B36317-D8D7-4279-9864-E43DFF2C77C0}"/>
                    </a:ext>
                  </a:extLst>
                </p14:cNvPr>
                <p14:cNvContentPartPr/>
                <p14:nvPr/>
              </p14:nvContentPartPr>
              <p14:xfrm>
                <a:off x="8463987" y="2996520"/>
                <a:ext cx="128520" cy="65520"/>
              </p14:xfrm>
            </p:contentPart>
          </mc:Choice>
          <mc:Fallback xmlns="">
            <p:pic>
              <p:nvPicPr>
                <p:cNvPr id="103472" name="Freihand 103471">
                  <a:extLst>
                    <a:ext uri="{FF2B5EF4-FFF2-40B4-BE49-F238E27FC236}">
                      <a16:creationId xmlns:a16="http://schemas.microsoft.com/office/drawing/2014/main" id="{72B36317-D8D7-4279-9864-E43DFF2C77C0}"/>
                    </a:ext>
                  </a:extLst>
                </p:cNvPr>
                <p:cNvPicPr/>
                <p:nvPr/>
              </p:nvPicPr>
              <p:blipFill>
                <a:blip r:embed="rId247"/>
                <a:stretch>
                  <a:fillRect/>
                </a:stretch>
              </p:blipFill>
              <p:spPr>
                <a:xfrm>
                  <a:off x="8459667" y="2992200"/>
                  <a:ext cx="137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3473" name="Freihand 103472">
                  <a:extLst>
                    <a:ext uri="{FF2B5EF4-FFF2-40B4-BE49-F238E27FC236}">
                      <a16:creationId xmlns:a16="http://schemas.microsoft.com/office/drawing/2014/main" id="{0EDBFB12-C270-48F5-9DBF-D7210281C459}"/>
                    </a:ext>
                  </a:extLst>
                </p14:cNvPr>
                <p14:cNvContentPartPr/>
                <p14:nvPr/>
              </p14:nvContentPartPr>
              <p14:xfrm>
                <a:off x="8444547" y="3029280"/>
                <a:ext cx="114480" cy="15120"/>
              </p14:xfrm>
            </p:contentPart>
          </mc:Choice>
          <mc:Fallback xmlns="">
            <p:pic>
              <p:nvPicPr>
                <p:cNvPr id="103473" name="Freihand 103472">
                  <a:extLst>
                    <a:ext uri="{FF2B5EF4-FFF2-40B4-BE49-F238E27FC236}">
                      <a16:creationId xmlns:a16="http://schemas.microsoft.com/office/drawing/2014/main" id="{0EDBFB12-C270-48F5-9DBF-D7210281C459}"/>
                    </a:ext>
                  </a:extLst>
                </p:cNvPr>
                <p:cNvPicPr/>
                <p:nvPr/>
              </p:nvPicPr>
              <p:blipFill>
                <a:blip r:embed="rId249"/>
                <a:stretch>
                  <a:fillRect/>
                </a:stretch>
              </p:blipFill>
              <p:spPr>
                <a:xfrm>
                  <a:off x="8440227" y="3024960"/>
                  <a:ext cx="123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3474" name="Freihand 103473">
                  <a:extLst>
                    <a:ext uri="{FF2B5EF4-FFF2-40B4-BE49-F238E27FC236}">
                      <a16:creationId xmlns:a16="http://schemas.microsoft.com/office/drawing/2014/main" id="{2BDE2BE2-BD1E-4EFA-A8EE-30EC4B50C198}"/>
                    </a:ext>
                  </a:extLst>
                </p14:cNvPr>
                <p14:cNvContentPartPr/>
                <p14:nvPr/>
              </p14:nvContentPartPr>
              <p14:xfrm>
                <a:off x="8605827" y="2999040"/>
                <a:ext cx="100800" cy="63000"/>
              </p14:xfrm>
            </p:contentPart>
          </mc:Choice>
          <mc:Fallback xmlns="">
            <p:pic>
              <p:nvPicPr>
                <p:cNvPr id="103474" name="Freihand 103473">
                  <a:extLst>
                    <a:ext uri="{FF2B5EF4-FFF2-40B4-BE49-F238E27FC236}">
                      <a16:creationId xmlns:a16="http://schemas.microsoft.com/office/drawing/2014/main" id="{2BDE2BE2-BD1E-4EFA-A8EE-30EC4B50C198}"/>
                    </a:ext>
                  </a:extLst>
                </p:cNvPr>
                <p:cNvPicPr/>
                <p:nvPr/>
              </p:nvPicPr>
              <p:blipFill>
                <a:blip r:embed="rId251"/>
                <a:stretch>
                  <a:fillRect/>
                </a:stretch>
              </p:blipFill>
              <p:spPr>
                <a:xfrm>
                  <a:off x="8601507" y="2994720"/>
                  <a:ext cx="109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3475" name="Freihand 103474">
                  <a:extLst>
                    <a:ext uri="{FF2B5EF4-FFF2-40B4-BE49-F238E27FC236}">
                      <a16:creationId xmlns:a16="http://schemas.microsoft.com/office/drawing/2014/main" id="{1768E738-E1CA-4C2E-8D63-928C4DFE86A4}"/>
                    </a:ext>
                  </a:extLst>
                </p14:cNvPr>
                <p14:cNvContentPartPr/>
                <p14:nvPr/>
              </p14:nvContentPartPr>
              <p14:xfrm>
                <a:off x="8730027" y="2937480"/>
                <a:ext cx="86400" cy="127080"/>
              </p14:xfrm>
            </p:contentPart>
          </mc:Choice>
          <mc:Fallback xmlns="">
            <p:pic>
              <p:nvPicPr>
                <p:cNvPr id="103475" name="Freihand 103474">
                  <a:extLst>
                    <a:ext uri="{FF2B5EF4-FFF2-40B4-BE49-F238E27FC236}">
                      <a16:creationId xmlns:a16="http://schemas.microsoft.com/office/drawing/2014/main" id="{1768E738-E1CA-4C2E-8D63-928C4DFE86A4}"/>
                    </a:ext>
                  </a:extLst>
                </p:cNvPr>
                <p:cNvPicPr/>
                <p:nvPr/>
              </p:nvPicPr>
              <p:blipFill>
                <a:blip r:embed="rId253"/>
                <a:stretch>
                  <a:fillRect/>
                </a:stretch>
              </p:blipFill>
              <p:spPr>
                <a:xfrm>
                  <a:off x="8725707" y="2933160"/>
                  <a:ext cx="95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3476" name="Freihand 103475">
                  <a:extLst>
                    <a:ext uri="{FF2B5EF4-FFF2-40B4-BE49-F238E27FC236}">
                      <a16:creationId xmlns:a16="http://schemas.microsoft.com/office/drawing/2014/main" id="{2400A095-4B07-406D-96B3-81B2DF34E897}"/>
                    </a:ext>
                  </a:extLst>
                </p14:cNvPr>
                <p14:cNvContentPartPr/>
                <p14:nvPr/>
              </p14:nvContentPartPr>
              <p14:xfrm>
                <a:off x="8839107" y="2949000"/>
                <a:ext cx="456120" cy="193320"/>
              </p14:xfrm>
            </p:contentPart>
          </mc:Choice>
          <mc:Fallback xmlns="">
            <p:pic>
              <p:nvPicPr>
                <p:cNvPr id="103476" name="Freihand 103475">
                  <a:extLst>
                    <a:ext uri="{FF2B5EF4-FFF2-40B4-BE49-F238E27FC236}">
                      <a16:creationId xmlns:a16="http://schemas.microsoft.com/office/drawing/2014/main" id="{2400A095-4B07-406D-96B3-81B2DF34E897}"/>
                    </a:ext>
                  </a:extLst>
                </p:cNvPr>
                <p:cNvPicPr/>
                <p:nvPr/>
              </p:nvPicPr>
              <p:blipFill>
                <a:blip r:embed="rId255"/>
                <a:stretch>
                  <a:fillRect/>
                </a:stretch>
              </p:blipFill>
              <p:spPr>
                <a:xfrm>
                  <a:off x="8834787" y="2944680"/>
                  <a:ext cx="464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03477" name="Freihand 103476">
                  <a:extLst>
                    <a:ext uri="{FF2B5EF4-FFF2-40B4-BE49-F238E27FC236}">
                      <a16:creationId xmlns:a16="http://schemas.microsoft.com/office/drawing/2014/main" id="{127CDED5-9D63-4697-BAF9-DA695E749F41}"/>
                    </a:ext>
                  </a:extLst>
                </p14:cNvPr>
                <p14:cNvContentPartPr/>
                <p14:nvPr/>
              </p14:nvContentPartPr>
              <p14:xfrm>
                <a:off x="9423387" y="3005520"/>
                <a:ext cx="192960" cy="60120"/>
              </p14:xfrm>
            </p:contentPart>
          </mc:Choice>
          <mc:Fallback xmlns="">
            <p:pic>
              <p:nvPicPr>
                <p:cNvPr id="103477" name="Freihand 103476">
                  <a:extLst>
                    <a:ext uri="{FF2B5EF4-FFF2-40B4-BE49-F238E27FC236}">
                      <a16:creationId xmlns:a16="http://schemas.microsoft.com/office/drawing/2014/main" id="{127CDED5-9D63-4697-BAF9-DA695E749F41}"/>
                    </a:ext>
                  </a:extLst>
                </p:cNvPr>
                <p:cNvPicPr/>
                <p:nvPr/>
              </p:nvPicPr>
              <p:blipFill>
                <a:blip r:embed="rId257"/>
                <a:stretch>
                  <a:fillRect/>
                </a:stretch>
              </p:blipFill>
              <p:spPr>
                <a:xfrm>
                  <a:off x="9419067" y="3001200"/>
                  <a:ext cx="201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3478" name="Freihand 103477">
                  <a:extLst>
                    <a:ext uri="{FF2B5EF4-FFF2-40B4-BE49-F238E27FC236}">
                      <a16:creationId xmlns:a16="http://schemas.microsoft.com/office/drawing/2014/main" id="{55BC2F45-B04C-4527-9DC0-98FF4C74D04A}"/>
                    </a:ext>
                  </a:extLst>
                </p14:cNvPr>
                <p14:cNvContentPartPr/>
                <p14:nvPr/>
              </p14:nvContentPartPr>
              <p14:xfrm>
                <a:off x="9578187" y="2977080"/>
                <a:ext cx="60840" cy="29520"/>
              </p14:xfrm>
            </p:contentPart>
          </mc:Choice>
          <mc:Fallback xmlns="">
            <p:pic>
              <p:nvPicPr>
                <p:cNvPr id="103478" name="Freihand 103477">
                  <a:extLst>
                    <a:ext uri="{FF2B5EF4-FFF2-40B4-BE49-F238E27FC236}">
                      <a16:creationId xmlns:a16="http://schemas.microsoft.com/office/drawing/2014/main" id="{55BC2F45-B04C-4527-9DC0-98FF4C74D04A}"/>
                    </a:ext>
                  </a:extLst>
                </p:cNvPr>
                <p:cNvPicPr/>
                <p:nvPr/>
              </p:nvPicPr>
              <p:blipFill>
                <a:blip r:embed="rId259"/>
                <a:stretch>
                  <a:fillRect/>
                </a:stretch>
              </p:blipFill>
              <p:spPr>
                <a:xfrm>
                  <a:off x="9573867" y="2972760"/>
                  <a:ext cx="69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3479" name="Freihand 103478">
                  <a:extLst>
                    <a:ext uri="{FF2B5EF4-FFF2-40B4-BE49-F238E27FC236}">
                      <a16:creationId xmlns:a16="http://schemas.microsoft.com/office/drawing/2014/main" id="{4E3DC012-45EC-4078-9DBD-72EA5F05B6E8}"/>
                    </a:ext>
                  </a:extLst>
                </p14:cNvPr>
                <p14:cNvContentPartPr/>
                <p14:nvPr/>
              </p14:nvContentPartPr>
              <p14:xfrm>
                <a:off x="9662067" y="2993280"/>
                <a:ext cx="52920" cy="81720"/>
              </p14:xfrm>
            </p:contentPart>
          </mc:Choice>
          <mc:Fallback xmlns="">
            <p:pic>
              <p:nvPicPr>
                <p:cNvPr id="103479" name="Freihand 103478">
                  <a:extLst>
                    <a:ext uri="{FF2B5EF4-FFF2-40B4-BE49-F238E27FC236}">
                      <a16:creationId xmlns:a16="http://schemas.microsoft.com/office/drawing/2014/main" id="{4E3DC012-45EC-4078-9DBD-72EA5F05B6E8}"/>
                    </a:ext>
                  </a:extLst>
                </p:cNvPr>
                <p:cNvPicPr/>
                <p:nvPr/>
              </p:nvPicPr>
              <p:blipFill>
                <a:blip r:embed="rId261"/>
                <a:stretch>
                  <a:fillRect/>
                </a:stretch>
              </p:blipFill>
              <p:spPr>
                <a:xfrm>
                  <a:off x="9657747" y="2988960"/>
                  <a:ext cx="61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3480" name="Freihand 103479">
                  <a:extLst>
                    <a:ext uri="{FF2B5EF4-FFF2-40B4-BE49-F238E27FC236}">
                      <a16:creationId xmlns:a16="http://schemas.microsoft.com/office/drawing/2014/main" id="{33F93EC8-55B4-4AED-A98F-ADA355726499}"/>
                    </a:ext>
                  </a:extLst>
                </p14:cNvPr>
                <p14:cNvContentPartPr/>
                <p14:nvPr/>
              </p14:nvContentPartPr>
              <p14:xfrm>
                <a:off x="9904347" y="2981760"/>
                <a:ext cx="57960" cy="72360"/>
              </p14:xfrm>
            </p:contentPart>
          </mc:Choice>
          <mc:Fallback xmlns="">
            <p:pic>
              <p:nvPicPr>
                <p:cNvPr id="103480" name="Freihand 103479">
                  <a:extLst>
                    <a:ext uri="{FF2B5EF4-FFF2-40B4-BE49-F238E27FC236}">
                      <a16:creationId xmlns:a16="http://schemas.microsoft.com/office/drawing/2014/main" id="{33F93EC8-55B4-4AED-A98F-ADA355726499}"/>
                    </a:ext>
                  </a:extLst>
                </p:cNvPr>
                <p:cNvPicPr/>
                <p:nvPr/>
              </p:nvPicPr>
              <p:blipFill>
                <a:blip r:embed="rId263"/>
                <a:stretch>
                  <a:fillRect/>
                </a:stretch>
              </p:blipFill>
              <p:spPr>
                <a:xfrm>
                  <a:off x="9900027" y="2977440"/>
                  <a:ext cx="66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3481" name="Freihand 103480">
                  <a:extLst>
                    <a:ext uri="{FF2B5EF4-FFF2-40B4-BE49-F238E27FC236}">
                      <a16:creationId xmlns:a16="http://schemas.microsoft.com/office/drawing/2014/main" id="{DDD7CCF4-AF84-4F67-9884-E4D8E028ACFE}"/>
                    </a:ext>
                  </a:extLst>
                </p14:cNvPr>
                <p14:cNvContentPartPr/>
                <p14:nvPr/>
              </p14:nvContentPartPr>
              <p14:xfrm>
                <a:off x="9942507" y="2961600"/>
                <a:ext cx="204480" cy="101520"/>
              </p14:xfrm>
            </p:contentPart>
          </mc:Choice>
          <mc:Fallback xmlns="">
            <p:pic>
              <p:nvPicPr>
                <p:cNvPr id="103481" name="Freihand 103480">
                  <a:extLst>
                    <a:ext uri="{FF2B5EF4-FFF2-40B4-BE49-F238E27FC236}">
                      <a16:creationId xmlns:a16="http://schemas.microsoft.com/office/drawing/2014/main" id="{DDD7CCF4-AF84-4F67-9884-E4D8E028ACFE}"/>
                    </a:ext>
                  </a:extLst>
                </p:cNvPr>
                <p:cNvPicPr/>
                <p:nvPr/>
              </p:nvPicPr>
              <p:blipFill>
                <a:blip r:embed="rId265"/>
                <a:stretch>
                  <a:fillRect/>
                </a:stretch>
              </p:blipFill>
              <p:spPr>
                <a:xfrm>
                  <a:off x="9938187" y="2957280"/>
                  <a:ext cx="213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3482" name="Freihand 103481">
                  <a:extLst>
                    <a:ext uri="{FF2B5EF4-FFF2-40B4-BE49-F238E27FC236}">
                      <a16:creationId xmlns:a16="http://schemas.microsoft.com/office/drawing/2014/main" id="{F14BB3AF-20FC-45B0-9132-0419E6DE6D28}"/>
                    </a:ext>
                  </a:extLst>
                </p14:cNvPr>
                <p14:cNvContentPartPr/>
                <p14:nvPr/>
              </p14:nvContentPartPr>
              <p14:xfrm>
                <a:off x="10152027" y="2974920"/>
                <a:ext cx="69840" cy="79560"/>
              </p14:xfrm>
            </p:contentPart>
          </mc:Choice>
          <mc:Fallback xmlns="">
            <p:pic>
              <p:nvPicPr>
                <p:cNvPr id="103482" name="Freihand 103481">
                  <a:extLst>
                    <a:ext uri="{FF2B5EF4-FFF2-40B4-BE49-F238E27FC236}">
                      <a16:creationId xmlns:a16="http://schemas.microsoft.com/office/drawing/2014/main" id="{F14BB3AF-20FC-45B0-9132-0419E6DE6D28}"/>
                    </a:ext>
                  </a:extLst>
                </p:cNvPr>
                <p:cNvPicPr/>
                <p:nvPr/>
              </p:nvPicPr>
              <p:blipFill>
                <a:blip r:embed="rId267"/>
                <a:stretch>
                  <a:fillRect/>
                </a:stretch>
              </p:blipFill>
              <p:spPr>
                <a:xfrm>
                  <a:off x="10147707" y="2970600"/>
                  <a:ext cx="78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3483" name="Freihand 103482">
                  <a:extLst>
                    <a:ext uri="{FF2B5EF4-FFF2-40B4-BE49-F238E27FC236}">
                      <a16:creationId xmlns:a16="http://schemas.microsoft.com/office/drawing/2014/main" id="{835B61D2-2F18-4DA5-B2FC-810EA2B226CD}"/>
                    </a:ext>
                  </a:extLst>
                </p14:cNvPr>
                <p14:cNvContentPartPr/>
                <p14:nvPr/>
              </p14:nvContentPartPr>
              <p14:xfrm>
                <a:off x="10271907" y="2903280"/>
                <a:ext cx="39960" cy="146520"/>
              </p14:xfrm>
            </p:contentPart>
          </mc:Choice>
          <mc:Fallback xmlns="">
            <p:pic>
              <p:nvPicPr>
                <p:cNvPr id="103483" name="Freihand 103482">
                  <a:extLst>
                    <a:ext uri="{FF2B5EF4-FFF2-40B4-BE49-F238E27FC236}">
                      <a16:creationId xmlns:a16="http://schemas.microsoft.com/office/drawing/2014/main" id="{835B61D2-2F18-4DA5-B2FC-810EA2B226CD}"/>
                    </a:ext>
                  </a:extLst>
                </p:cNvPr>
                <p:cNvPicPr/>
                <p:nvPr/>
              </p:nvPicPr>
              <p:blipFill>
                <a:blip r:embed="rId269"/>
                <a:stretch>
                  <a:fillRect/>
                </a:stretch>
              </p:blipFill>
              <p:spPr>
                <a:xfrm>
                  <a:off x="10267587" y="2898960"/>
                  <a:ext cx="48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3484" name="Freihand 103483">
                  <a:extLst>
                    <a:ext uri="{FF2B5EF4-FFF2-40B4-BE49-F238E27FC236}">
                      <a16:creationId xmlns:a16="http://schemas.microsoft.com/office/drawing/2014/main" id="{04D08650-5DCE-4E4E-90C7-0D1027661D6F}"/>
                    </a:ext>
                  </a:extLst>
                </p14:cNvPr>
                <p14:cNvContentPartPr/>
                <p14:nvPr/>
              </p14:nvContentPartPr>
              <p14:xfrm>
                <a:off x="10319427" y="2972760"/>
                <a:ext cx="195840" cy="55080"/>
              </p14:xfrm>
            </p:contentPart>
          </mc:Choice>
          <mc:Fallback xmlns="">
            <p:pic>
              <p:nvPicPr>
                <p:cNvPr id="103484" name="Freihand 103483">
                  <a:extLst>
                    <a:ext uri="{FF2B5EF4-FFF2-40B4-BE49-F238E27FC236}">
                      <a16:creationId xmlns:a16="http://schemas.microsoft.com/office/drawing/2014/main" id="{04D08650-5DCE-4E4E-90C7-0D1027661D6F}"/>
                    </a:ext>
                  </a:extLst>
                </p:cNvPr>
                <p:cNvPicPr/>
                <p:nvPr/>
              </p:nvPicPr>
              <p:blipFill>
                <a:blip r:embed="rId271"/>
                <a:stretch>
                  <a:fillRect/>
                </a:stretch>
              </p:blipFill>
              <p:spPr>
                <a:xfrm>
                  <a:off x="10315107" y="2968440"/>
                  <a:ext cx="204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3485" name="Freihand 103484">
                  <a:extLst>
                    <a:ext uri="{FF2B5EF4-FFF2-40B4-BE49-F238E27FC236}">
                      <a16:creationId xmlns:a16="http://schemas.microsoft.com/office/drawing/2014/main" id="{C8586E77-10CC-4494-826E-7220B27EE237}"/>
                    </a:ext>
                  </a:extLst>
                </p14:cNvPr>
                <p14:cNvContentPartPr/>
                <p14:nvPr/>
              </p14:nvContentPartPr>
              <p14:xfrm>
                <a:off x="10504827" y="2955840"/>
                <a:ext cx="149400" cy="74880"/>
              </p14:xfrm>
            </p:contentPart>
          </mc:Choice>
          <mc:Fallback xmlns="">
            <p:pic>
              <p:nvPicPr>
                <p:cNvPr id="103485" name="Freihand 103484">
                  <a:extLst>
                    <a:ext uri="{FF2B5EF4-FFF2-40B4-BE49-F238E27FC236}">
                      <a16:creationId xmlns:a16="http://schemas.microsoft.com/office/drawing/2014/main" id="{C8586E77-10CC-4494-826E-7220B27EE237}"/>
                    </a:ext>
                  </a:extLst>
                </p:cNvPr>
                <p:cNvPicPr/>
                <p:nvPr/>
              </p:nvPicPr>
              <p:blipFill>
                <a:blip r:embed="rId273"/>
                <a:stretch>
                  <a:fillRect/>
                </a:stretch>
              </p:blipFill>
              <p:spPr>
                <a:xfrm>
                  <a:off x="10500507" y="2951520"/>
                  <a:ext cx="1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3486" name="Freihand 103485">
                  <a:extLst>
                    <a:ext uri="{FF2B5EF4-FFF2-40B4-BE49-F238E27FC236}">
                      <a16:creationId xmlns:a16="http://schemas.microsoft.com/office/drawing/2014/main" id="{A78D946A-0A52-4561-9C1A-3A1FA1330733}"/>
                    </a:ext>
                  </a:extLst>
                </p14:cNvPr>
                <p14:cNvContentPartPr/>
                <p14:nvPr/>
              </p14:nvContentPartPr>
              <p14:xfrm>
                <a:off x="10755027" y="2939280"/>
                <a:ext cx="20880" cy="96120"/>
              </p14:xfrm>
            </p:contentPart>
          </mc:Choice>
          <mc:Fallback xmlns="">
            <p:pic>
              <p:nvPicPr>
                <p:cNvPr id="103486" name="Freihand 103485">
                  <a:extLst>
                    <a:ext uri="{FF2B5EF4-FFF2-40B4-BE49-F238E27FC236}">
                      <a16:creationId xmlns:a16="http://schemas.microsoft.com/office/drawing/2014/main" id="{A78D946A-0A52-4561-9C1A-3A1FA1330733}"/>
                    </a:ext>
                  </a:extLst>
                </p:cNvPr>
                <p:cNvPicPr/>
                <p:nvPr/>
              </p:nvPicPr>
              <p:blipFill>
                <a:blip r:embed="rId275"/>
                <a:stretch>
                  <a:fillRect/>
                </a:stretch>
              </p:blipFill>
              <p:spPr>
                <a:xfrm>
                  <a:off x="10750707" y="2934960"/>
                  <a:ext cx="29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03487" name="Freihand 103486">
                  <a:extLst>
                    <a:ext uri="{FF2B5EF4-FFF2-40B4-BE49-F238E27FC236}">
                      <a16:creationId xmlns:a16="http://schemas.microsoft.com/office/drawing/2014/main" id="{EBCE533A-EA7A-43A5-8576-0FE4E5350C12}"/>
                    </a:ext>
                  </a:extLst>
                </p14:cNvPr>
                <p14:cNvContentPartPr/>
                <p14:nvPr/>
              </p14:nvContentPartPr>
              <p14:xfrm>
                <a:off x="10731987" y="2960880"/>
                <a:ext cx="138240" cy="18720"/>
              </p14:xfrm>
            </p:contentPart>
          </mc:Choice>
          <mc:Fallback xmlns="">
            <p:pic>
              <p:nvPicPr>
                <p:cNvPr id="103487" name="Freihand 103486">
                  <a:extLst>
                    <a:ext uri="{FF2B5EF4-FFF2-40B4-BE49-F238E27FC236}">
                      <a16:creationId xmlns:a16="http://schemas.microsoft.com/office/drawing/2014/main" id="{EBCE533A-EA7A-43A5-8576-0FE4E5350C12}"/>
                    </a:ext>
                  </a:extLst>
                </p:cNvPr>
                <p:cNvPicPr/>
                <p:nvPr/>
              </p:nvPicPr>
              <p:blipFill>
                <a:blip r:embed="rId277"/>
                <a:stretch>
                  <a:fillRect/>
                </a:stretch>
              </p:blipFill>
              <p:spPr>
                <a:xfrm>
                  <a:off x="10727667" y="2956560"/>
                  <a:ext cx="146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03488" name="Freihand 103487">
                  <a:extLst>
                    <a:ext uri="{FF2B5EF4-FFF2-40B4-BE49-F238E27FC236}">
                      <a16:creationId xmlns:a16="http://schemas.microsoft.com/office/drawing/2014/main" id="{6245961C-944F-402A-9E85-27E18FF90F34}"/>
                    </a:ext>
                  </a:extLst>
                </p14:cNvPr>
                <p14:cNvContentPartPr/>
                <p14:nvPr/>
              </p14:nvContentPartPr>
              <p14:xfrm>
                <a:off x="10833147" y="2911560"/>
                <a:ext cx="255600" cy="96480"/>
              </p14:xfrm>
            </p:contentPart>
          </mc:Choice>
          <mc:Fallback xmlns="">
            <p:pic>
              <p:nvPicPr>
                <p:cNvPr id="103488" name="Freihand 103487">
                  <a:extLst>
                    <a:ext uri="{FF2B5EF4-FFF2-40B4-BE49-F238E27FC236}">
                      <a16:creationId xmlns:a16="http://schemas.microsoft.com/office/drawing/2014/main" id="{6245961C-944F-402A-9E85-27E18FF90F34}"/>
                    </a:ext>
                  </a:extLst>
                </p:cNvPr>
                <p:cNvPicPr/>
                <p:nvPr/>
              </p:nvPicPr>
              <p:blipFill>
                <a:blip r:embed="rId279"/>
                <a:stretch>
                  <a:fillRect/>
                </a:stretch>
              </p:blipFill>
              <p:spPr>
                <a:xfrm>
                  <a:off x="10828827" y="2907240"/>
                  <a:ext cx="264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03489" name="Freihand 103488">
                  <a:extLst>
                    <a:ext uri="{FF2B5EF4-FFF2-40B4-BE49-F238E27FC236}">
                      <a16:creationId xmlns:a16="http://schemas.microsoft.com/office/drawing/2014/main" id="{12408087-E51C-4E97-81B2-7CC945B9C4A0}"/>
                    </a:ext>
                  </a:extLst>
                </p14:cNvPr>
                <p14:cNvContentPartPr/>
                <p14:nvPr/>
              </p14:nvContentPartPr>
              <p14:xfrm>
                <a:off x="11097027" y="2900400"/>
                <a:ext cx="9360" cy="40680"/>
              </p14:xfrm>
            </p:contentPart>
          </mc:Choice>
          <mc:Fallback xmlns="">
            <p:pic>
              <p:nvPicPr>
                <p:cNvPr id="103489" name="Freihand 103488">
                  <a:extLst>
                    <a:ext uri="{FF2B5EF4-FFF2-40B4-BE49-F238E27FC236}">
                      <a16:creationId xmlns:a16="http://schemas.microsoft.com/office/drawing/2014/main" id="{12408087-E51C-4E97-81B2-7CC945B9C4A0}"/>
                    </a:ext>
                  </a:extLst>
                </p:cNvPr>
                <p:cNvPicPr/>
                <p:nvPr/>
              </p:nvPicPr>
              <p:blipFill>
                <a:blip r:embed="rId281"/>
                <a:stretch>
                  <a:fillRect/>
                </a:stretch>
              </p:blipFill>
              <p:spPr>
                <a:xfrm>
                  <a:off x="11092707" y="2896080"/>
                  <a:ext cx="18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03490" name="Freihand 103489">
                  <a:extLst>
                    <a:ext uri="{FF2B5EF4-FFF2-40B4-BE49-F238E27FC236}">
                      <a16:creationId xmlns:a16="http://schemas.microsoft.com/office/drawing/2014/main" id="{EB3FD432-F236-4BF4-BE1A-E8EC94FEFB67}"/>
                    </a:ext>
                  </a:extLst>
                </p14:cNvPr>
                <p14:cNvContentPartPr/>
                <p14:nvPr/>
              </p14:nvContentPartPr>
              <p14:xfrm>
                <a:off x="11112867" y="2941800"/>
                <a:ext cx="237240" cy="155520"/>
              </p14:xfrm>
            </p:contentPart>
          </mc:Choice>
          <mc:Fallback xmlns="">
            <p:pic>
              <p:nvPicPr>
                <p:cNvPr id="103490" name="Freihand 103489">
                  <a:extLst>
                    <a:ext uri="{FF2B5EF4-FFF2-40B4-BE49-F238E27FC236}">
                      <a16:creationId xmlns:a16="http://schemas.microsoft.com/office/drawing/2014/main" id="{EB3FD432-F236-4BF4-BE1A-E8EC94FEFB67}"/>
                    </a:ext>
                  </a:extLst>
                </p:cNvPr>
                <p:cNvPicPr/>
                <p:nvPr/>
              </p:nvPicPr>
              <p:blipFill>
                <a:blip r:embed="rId283"/>
                <a:stretch>
                  <a:fillRect/>
                </a:stretch>
              </p:blipFill>
              <p:spPr>
                <a:xfrm>
                  <a:off x="11108547" y="2937480"/>
                  <a:ext cx="245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03491" name="Freihand 103490">
                  <a:extLst>
                    <a:ext uri="{FF2B5EF4-FFF2-40B4-BE49-F238E27FC236}">
                      <a16:creationId xmlns:a16="http://schemas.microsoft.com/office/drawing/2014/main" id="{B1BD6376-13FD-45D6-A9CE-8813B3D42A47}"/>
                    </a:ext>
                  </a:extLst>
                </p14:cNvPr>
                <p14:cNvContentPartPr/>
                <p14:nvPr/>
              </p14:nvContentPartPr>
              <p14:xfrm>
                <a:off x="10834587" y="2915880"/>
                <a:ext cx="79560" cy="3960"/>
              </p14:xfrm>
            </p:contentPart>
          </mc:Choice>
          <mc:Fallback xmlns="">
            <p:pic>
              <p:nvPicPr>
                <p:cNvPr id="103491" name="Freihand 103490">
                  <a:extLst>
                    <a:ext uri="{FF2B5EF4-FFF2-40B4-BE49-F238E27FC236}">
                      <a16:creationId xmlns:a16="http://schemas.microsoft.com/office/drawing/2014/main" id="{B1BD6376-13FD-45D6-A9CE-8813B3D42A47}"/>
                    </a:ext>
                  </a:extLst>
                </p:cNvPr>
                <p:cNvPicPr/>
                <p:nvPr/>
              </p:nvPicPr>
              <p:blipFill>
                <a:blip r:embed="rId285"/>
                <a:stretch>
                  <a:fillRect/>
                </a:stretch>
              </p:blipFill>
              <p:spPr>
                <a:xfrm>
                  <a:off x="10830267" y="2911560"/>
                  <a:ext cx="88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03492" name="Freihand 103491">
                  <a:extLst>
                    <a:ext uri="{FF2B5EF4-FFF2-40B4-BE49-F238E27FC236}">
                      <a16:creationId xmlns:a16="http://schemas.microsoft.com/office/drawing/2014/main" id="{672311F0-BF7C-4F91-80F3-1FB4FB29B418}"/>
                    </a:ext>
                  </a:extLst>
                </p14:cNvPr>
                <p14:cNvContentPartPr/>
                <p14:nvPr/>
              </p14:nvContentPartPr>
              <p14:xfrm>
                <a:off x="11420667" y="2861160"/>
                <a:ext cx="7200" cy="75960"/>
              </p14:xfrm>
            </p:contentPart>
          </mc:Choice>
          <mc:Fallback xmlns="">
            <p:pic>
              <p:nvPicPr>
                <p:cNvPr id="103492" name="Freihand 103491">
                  <a:extLst>
                    <a:ext uri="{FF2B5EF4-FFF2-40B4-BE49-F238E27FC236}">
                      <a16:creationId xmlns:a16="http://schemas.microsoft.com/office/drawing/2014/main" id="{672311F0-BF7C-4F91-80F3-1FB4FB29B418}"/>
                    </a:ext>
                  </a:extLst>
                </p:cNvPr>
                <p:cNvPicPr/>
                <p:nvPr/>
              </p:nvPicPr>
              <p:blipFill>
                <a:blip r:embed="rId287"/>
                <a:stretch>
                  <a:fillRect/>
                </a:stretch>
              </p:blipFill>
              <p:spPr>
                <a:xfrm>
                  <a:off x="11416347" y="2856840"/>
                  <a:ext cx="15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03493" name="Freihand 103492">
                  <a:extLst>
                    <a:ext uri="{FF2B5EF4-FFF2-40B4-BE49-F238E27FC236}">
                      <a16:creationId xmlns:a16="http://schemas.microsoft.com/office/drawing/2014/main" id="{2906F418-2A22-40D5-AAAD-791DCC94AB20}"/>
                    </a:ext>
                  </a:extLst>
                </p14:cNvPr>
                <p14:cNvContentPartPr/>
                <p14:nvPr/>
              </p14:nvContentPartPr>
              <p14:xfrm>
                <a:off x="11415987" y="3018480"/>
                <a:ext cx="15120" cy="5760"/>
              </p14:xfrm>
            </p:contentPart>
          </mc:Choice>
          <mc:Fallback xmlns="">
            <p:pic>
              <p:nvPicPr>
                <p:cNvPr id="103493" name="Freihand 103492">
                  <a:extLst>
                    <a:ext uri="{FF2B5EF4-FFF2-40B4-BE49-F238E27FC236}">
                      <a16:creationId xmlns:a16="http://schemas.microsoft.com/office/drawing/2014/main" id="{2906F418-2A22-40D5-AAAD-791DCC94AB20}"/>
                    </a:ext>
                  </a:extLst>
                </p:cNvPr>
                <p:cNvPicPr/>
                <p:nvPr/>
              </p:nvPicPr>
              <p:blipFill>
                <a:blip r:embed="rId289"/>
                <a:stretch>
                  <a:fillRect/>
                </a:stretch>
              </p:blipFill>
              <p:spPr>
                <a:xfrm>
                  <a:off x="11411667" y="3014160"/>
                  <a:ext cx="23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03534" name="Freihand 103533">
                  <a:extLst>
                    <a:ext uri="{FF2B5EF4-FFF2-40B4-BE49-F238E27FC236}">
                      <a16:creationId xmlns:a16="http://schemas.microsoft.com/office/drawing/2014/main" id="{3752FB1C-EB80-4AEE-8524-2AFC75DA5AEF}"/>
                    </a:ext>
                  </a:extLst>
                </p14:cNvPr>
                <p14:cNvContentPartPr/>
                <p14:nvPr/>
              </p14:nvContentPartPr>
              <p14:xfrm>
                <a:off x="2800467" y="2685120"/>
                <a:ext cx="2929680" cy="667440"/>
              </p14:xfrm>
            </p:contentPart>
          </mc:Choice>
          <mc:Fallback xmlns="">
            <p:pic>
              <p:nvPicPr>
                <p:cNvPr id="103534" name="Freihand 103533">
                  <a:extLst>
                    <a:ext uri="{FF2B5EF4-FFF2-40B4-BE49-F238E27FC236}">
                      <a16:creationId xmlns:a16="http://schemas.microsoft.com/office/drawing/2014/main" id="{3752FB1C-EB80-4AEE-8524-2AFC75DA5AEF}"/>
                    </a:ext>
                  </a:extLst>
                </p:cNvPr>
                <p:cNvPicPr/>
                <p:nvPr/>
              </p:nvPicPr>
              <p:blipFill>
                <a:blip r:embed="rId291"/>
                <a:stretch>
                  <a:fillRect/>
                </a:stretch>
              </p:blipFill>
              <p:spPr>
                <a:xfrm>
                  <a:off x="2796147" y="2680800"/>
                  <a:ext cx="293832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03535" name="Freihand 103534">
                  <a:extLst>
                    <a:ext uri="{FF2B5EF4-FFF2-40B4-BE49-F238E27FC236}">
                      <a16:creationId xmlns:a16="http://schemas.microsoft.com/office/drawing/2014/main" id="{D4B45B2A-A1E9-47D2-9FF1-566DFC35D331}"/>
                    </a:ext>
                  </a:extLst>
                </p14:cNvPr>
                <p14:cNvContentPartPr/>
                <p14:nvPr/>
              </p14:nvContentPartPr>
              <p14:xfrm>
                <a:off x="5879187" y="3082200"/>
                <a:ext cx="326520" cy="13320"/>
              </p14:xfrm>
            </p:contentPart>
          </mc:Choice>
          <mc:Fallback xmlns="">
            <p:pic>
              <p:nvPicPr>
                <p:cNvPr id="103535" name="Freihand 103534">
                  <a:extLst>
                    <a:ext uri="{FF2B5EF4-FFF2-40B4-BE49-F238E27FC236}">
                      <a16:creationId xmlns:a16="http://schemas.microsoft.com/office/drawing/2014/main" id="{D4B45B2A-A1E9-47D2-9FF1-566DFC35D331}"/>
                    </a:ext>
                  </a:extLst>
                </p:cNvPr>
                <p:cNvPicPr/>
                <p:nvPr/>
              </p:nvPicPr>
              <p:blipFill>
                <a:blip r:embed="rId293"/>
                <a:stretch>
                  <a:fillRect/>
                </a:stretch>
              </p:blipFill>
              <p:spPr>
                <a:xfrm>
                  <a:off x="5874867" y="3077880"/>
                  <a:ext cx="335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03536" name="Freihand 103535">
                  <a:extLst>
                    <a:ext uri="{FF2B5EF4-FFF2-40B4-BE49-F238E27FC236}">
                      <a16:creationId xmlns:a16="http://schemas.microsoft.com/office/drawing/2014/main" id="{97237EA2-9A05-4C39-ABF0-BF684F8F2365}"/>
                    </a:ext>
                  </a:extLst>
                </p14:cNvPr>
                <p14:cNvContentPartPr/>
                <p14:nvPr/>
              </p14:nvContentPartPr>
              <p14:xfrm>
                <a:off x="5770467" y="2990040"/>
                <a:ext cx="228240" cy="201960"/>
              </p14:xfrm>
            </p:contentPart>
          </mc:Choice>
          <mc:Fallback xmlns="">
            <p:pic>
              <p:nvPicPr>
                <p:cNvPr id="103536" name="Freihand 103535">
                  <a:extLst>
                    <a:ext uri="{FF2B5EF4-FFF2-40B4-BE49-F238E27FC236}">
                      <a16:creationId xmlns:a16="http://schemas.microsoft.com/office/drawing/2014/main" id="{97237EA2-9A05-4C39-ABF0-BF684F8F2365}"/>
                    </a:ext>
                  </a:extLst>
                </p:cNvPr>
                <p:cNvPicPr/>
                <p:nvPr/>
              </p:nvPicPr>
              <p:blipFill>
                <a:blip r:embed="rId295"/>
                <a:stretch>
                  <a:fillRect/>
                </a:stretch>
              </p:blipFill>
              <p:spPr>
                <a:xfrm>
                  <a:off x="5766147" y="2985720"/>
                  <a:ext cx="236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03538" name="Freihand 103537">
                  <a:extLst>
                    <a:ext uri="{FF2B5EF4-FFF2-40B4-BE49-F238E27FC236}">
                      <a16:creationId xmlns:a16="http://schemas.microsoft.com/office/drawing/2014/main" id="{60E087E8-BA09-4E50-90C3-8296A4530486}"/>
                    </a:ext>
                  </a:extLst>
                </p14:cNvPr>
                <p14:cNvContentPartPr/>
                <p14:nvPr/>
              </p14:nvContentPartPr>
              <p14:xfrm>
                <a:off x="6281307" y="2992200"/>
                <a:ext cx="123840" cy="153720"/>
              </p14:xfrm>
            </p:contentPart>
          </mc:Choice>
          <mc:Fallback xmlns="">
            <p:pic>
              <p:nvPicPr>
                <p:cNvPr id="103538" name="Freihand 103537">
                  <a:extLst>
                    <a:ext uri="{FF2B5EF4-FFF2-40B4-BE49-F238E27FC236}">
                      <a16:creationId xmlns:a16="http://schemas.microsoft.com/office/drawing/2014/main" id="{60E087E8-BA09-4E50-90C3-8296A4530486}"/>
                    </a:ext>
                  </a:extLst>
                </p:cNvPr>
                <p:cNvPicPr/>
                <p:nvPr/>
              </p:nvPicPr>
              <p:blipFill>
                <a:blip r:embed="rId297"/>
                <a:stretch>
                  <a:fillRect/>
                </a:stretch>
              </p:blipFill>
              <p:spPr>
                <a:xfrm>
                  <a:off x="6276987" y="2987880"/>
                  <a:ext cx="132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03539" name="Freihand 103538">
                  <a:extLst>
                    <a:ext uri="{FF2B5EF4-FFF2-40B4-BE49-F238E27FC236}">
                      <a16:creationId xmlns:a16="http://schemas.microsoft.com/office/drawing/2014/main" id="{80302AFB-DC40-42D5-A082-0F63391E990E}"/>
                    </a:ext>
                  </a:extLst>
                </p14:cNvPr>
                <p14:cNvContentPartPr/>
                <p14:nvPr/>
              </p14:nvContentPartPr>
              <p14:xfrm>
                <a:off x="6333867" y="3122160"/>
                <a:ext cx="212040" cy="6480"/>
              </p14:xfrm>
            </p:contentPart>
          </mc:Choice>
          <mc:Fallback xmlns="">
            <p:pic>
              <p:nvPicPr>
                <p:cNvPr id="103539" name="Freihand 103538">
                  <a:extLst>
                    <a:ext uri="{FF2B5EF4-FFF2-40B4-BE49-F238E27FC236}">
                      <a16:creationId xmlns:a16="http://schemas.microsoft.com/office/drawing/2014/main" id="{80302AFB-DC40-42D5-A082-0F63391E990E}"/>
                    </a:ext>
                  </a:extLst>
                </p:cNvPr>
                <p:cNvPicPr/>
                <p:nvPr/>
              </p:nvPicPr>
              <p:blipFill>
                <a:blip r:embed="rId299"/>
                <a:stretch>
                  <a:fillRect/>
                </a:stretch>
              </p:blipFill>
              <p:spPr>
                <a:xfrm>
                  <a:off x="6329547" y="3117840"/>
                  <a:ext cx="220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03540" name="Freihand 103539">
                  <a:extLst>
                    <a:ext uri="{FF2B5EF4-FFF2-40B4-BE49-F238E27FC236}">
                      <a16:creationId xmlns:a16="http://schemas.microsoft.com/office/drawing/2014/main" id="{C40AD647-5EFF-490A-94A8-436993F6EA21}"/>
                    </a:ext>
                  </a:extLst>
                </p14:cNvPr>
                <p14:cNvContentPartPr/>
                <p14:nvPr/>
              </p14:nvContentPartPr>
              <p14:xfrm>
                <a:off x="6561747" y="2986440"/>
                <a:ext cx="24840" cy="137520"/>
              </p14:xfrm>
            </p:contentPart>
          </mc:Choice>
          <mc:Fallback xmlns="">
            <p:pic>
              <p:nvPicPr>
                <p:cNvPr id="103540" name="Freihand 103539">
                  <a:extLst>
                    <a:ext uri="{FF2B5EF4-FFF2-40B4-BE49-F238E27FC236}">
                      <a16:creationId xmlns:a16="http://schemas.microsoft.com/office/drawing/2014/main" id="{C40AD647-5EFF-490A-94A8-436993F6EA21}"/>
                    </a:ext>
                  </a:extLst>
                </p:cNvPr>
                <p:cNvPicPr/>
                <p:nvPr/>
              </p:nvPicPr>
              <p:blipFill>
                <a:blip r:embed="rId301"/>
                <a:stretch>
                  <a:fillRect/>
                </a:stretch>
              </p:blipFill>
              <p:spPr>
                <a:xfrm>
                  <a:off x="6557427" y="2982120"/>
                  <a:ext cx="33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03541" name="Freihand 103540">
                  <a:extLst>
                    <a:ext uri="{FF2B5EF4-FFF2-40B4-BE49-F238E27FC236}">
                      <a16:creationId xmlns:a16="http://schemas.microsoft.com/office/drawing/2014/main" id="{55E71F40-DF4D-48A0-8746-8D7BC9D76D54}"/>
                    </a:ext>
                  </a:extLst>
                </p14:cNvPr>
                <p14:cNvContentPartPr/>
                <p14:nvPr/>
              </p14:nvContentPartPr>
              <p14:xfrm>
                <a:off x="6474987" y="2952240"/>
                <a:ext cx="189000" cy="175320"/>
              </p14:xfrm>
            </p:contentPart>
          </mc:Choice>
          <mc:Fallback xmlns="">
            <p:pic>
              <p:nvPicPr>
                <p:cNvPr id="103541" name="Freihand 103540">
                  <a:extLst>
                    <a:ext uri="{FF2B5EF4-FFF2-40B4-BE49-F238E27FC236}">
                      <a16:creationId xmlns:a16="http://schemas.microsoft.com/office/drawing/2014/main" id="{55E71F40-DF4D-48A0-8746-8D7BC9D76D54}"/>
                    </a:ext>
                  </a:extLst>
                </p:cNvPr>
                <p:cNvPicPr/>
                <p:nvPr/>
              </p:nvPicPr>
              <p:blipFill>
                <a:blip r:embed="rId303"/>
                <a:stretch>
                  <a:fillRect/>
                </a:stretch>
              </p:blipFill>
              <p:spPr>
                <a:xfrm>
                  <a:off x="6470667" y="2947920"/>
                  <a:ext cx="197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03542" name="Freihand 103541">
                  <a:extLst>
                    <a:ext uri="{FF2B5EF4-FFF2-40B4-BE49-F238E27FC236}">
                      <a16:creationId xmlns:a16="http://schemas.microsoft.com/office/drawing/2014/main" id="{055287BF-41C7-45ED-92C9-57CCBD1A82CB}"/>
                    </a:ext>
                  </a:extLst>
                </p14:cNvPr>
                <p14:cNvContentPartPr/>
                <p14:nvPr/>
              </p14:nvContentPartPr>
              <p14:xfrm>
                <a:off x="6724467" y="3082920"/>
                <a:ext cx="9000" cy="21240"/>
              </p14:xfrm>
            </p:contentPart>
          </mc:Choice>
          <mc:Fallback xmlns="">
            <p:pic>
              <p:nvPicPr>
                <p:cNvPr id="103542" name="Freihand 103541">
                  <a:extLst>
                    <a:ext uri="{FF2B5EF4-FFF2-40B4-BE49-F238E27FC236}">
                      <a16:creationId xmlns:a16="http://schemas.microsoft.com/office/drawing/2014/main" id="{055287BF-41C7-45ED-92C9-57CCBD1A82CB}"/>
                    </a:ext>
                  </a:extLst>
                </p:cNvPr>
                <p:cNvPicPr/>
                <p:nvPr/>
              </p:nvPicPr>
              <p:blipFill>
                <a:blip r:embed="rId305"/>
                <a:stretch>
                  <a:fillRect/>
                </a:stretch>
              </p:blipFill>
              <p:spPr>
                <a:xfrm>
                  <a:off x="6720147" y="3078600"/>
                  <a:ext cx="1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03543" name="Freihand 103542">
                  <a:extLst>
                    <a:ext uri="{FF2B5EF4-FFF2-40B4-BE49-F238E27FC236}">
                      <a16:creationId xmlns:a16="http://schemas.microsoft.com/office/drawing/2014/main" id="{3DFB7CD4-BF57-4D18-8A06-283BB13AF983}"/>
                    </a:ext>
                  </a:extLst>
                </p14:cNvPr>
                <p14:cNvContentPartPr/>
                <p14:nvPr/>
              </p14:nvContentPartPr>
              <p14:xfrm>
                <a:off x="5922027" y="3304680"/>
                <a:ext cx="19080" cy="119520"/>
              </p14:xfrm>
            </p:contentPart>
          </mc:Choice>
          <mc:Fallback xmlns="">
            <p:pic>
              <p:nvPicPr>
                <p:cNvPr id="103543" name="Freihand 103542">
                  <a:extLst>
                    <a:ext uri="{FF2B5EF4-FFF2-40B4-BE49-F238E27FC236}">
                      <a16:creationId xmlns:a16="http://schemas.microsoft.com/office/drawing/2014/main" id="{3DFB7CD4-BF57-4D18-8A06-283BB13AF983}"/>
                    </a:ext>
                  </a:extLst>
                </p:cNvPr>
                <p:cNvPicPr/>
                <p:nvPr/>
              </p:nvPicPr>
              <p:blipFill>
                <a:blip r:embed="rId307"/>
                <a:stretch>
                  <a:fillRect/>
                </a:stretch>
              </p:blipFill>
              <p:spPr>
                <a:xfrm>
                  <a:off x="5917707" y="3300360"/>
                  <a:ext cx="2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03544" name="Freihand 103543">
                  <a:extLst>
                    <a:ext uri="{FF2B5EF4-FFF2-40B4-BE49-F238E27FC236}">
                      <a16:creationId xmlns:a16="http://schemas.microsoft.com/office/drawing/2014/main" id="{4FB1DED0-9A80-462C-A424-3EE6ECBD5D47}"/>
                    </a:ext>
                  </a:extLst>
                </p14:cNvPr>
                <p14:cNvContentPartPr/>
                <p14:nvPr/>
              </p14:nvContentPartPr>
              <p14:xfrm>
                <a:off x="5940387" y="3261120"/>
                <a:ext cx="140040" cy="9720"/>
              </p14:xfrm>
            </p:contentPart>
          </mc:Choice>
          <mc:Fallback xmlns="">
            <p:pic>
              <p:nvPicPr>
                <p:cNvPr id="103544" name="Freihand 103543">
                  <a:extLst>
                    <a:ext uri="{FF2B5EF4-FFF2-40B4-BE49-F238E27FC236}">
                      <a16:creationId xmlns:a16="http://schemas.microsoft.com/office/drawing/2014/main" id="{4FB1DED0-9A80-462C-A424-3EE6ECBD5D47}"/>
                    </a:ext>
                  </a:extLst>
                </p:cNvPr>
                <p:cNvPicPr/>
                <p:nvPr/>
              </p:nvPicPr>
              <p:blipFill>
                <a:blip r:embed="rId309"/>
                <a:stretch>
                  <a:fillRect/>
                </a:stretch>
              </p:blipFill>
              <p:spPr>
                <a:xfrm>
                  <a:off x="5936067" y="3256800"/>
                  <a:ext cx="148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3545" name="Freihand 103544">
                  <a:extLst>
                    <a:ext uri="{FF2B5EF4-FFF2-40B4-BE49-F238E27FC236}">
                      <a16:creationId xmlns:a16="http://schemas.microsoft.com/office/drawing/2014/main" id="{57A9466D-E81C-4E24-8799-00A939367B3D}"/>
                    </a:ext>
                  </a:extLst>
                </p14:cNvPr>
                <p14:cNvContentPartPr/>
                <p14:nvPr/>
              </p14:nvContentPartPr>
              <p14:xfrm>
                <a:off x="5927427" y="3317280"/>
                <a:ext cx="136080" cy="118800"/>
              </p14:xfrm>
            </p:contentPart>
          </mc:Choice>
          <mc:Fallback xmlns="">
            <p:pic>
              <p:nvPicPr>
                <p:cNvPr id="103545" name="Freihand 103544">
                  <a:extLst>
                    <a:ext uri="{FF2B5EF4-FFF2-40B4-BE49-F238E27FC236}">
                      <a16:creationId xmlns:a16="http://schemas.microsoft.com/office/drawing/2014/main" id="{57A9466D-E81C-4E24-8799-00A939367B3D}"/>
                    </a:ext>
                  </a:extLst>
                </p:cNvPr>
                <p:cNvPicPr/>
                <p:nvPr/>
              </p:nvPicPr>
              <p:blipFill>
                <a:blip r:embed="rId311"/>
                <a:stretch>
                  <a:fillRect/>
                </a:stretch>
              </p:blipFill>
              <p:spPr>
                <a:xfrm>
                  <a:off x="5923107" y="3312960"/>
                  <a:ext cx="144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3546" name="Freihand 103545">
                  <a:extLst>
                    <a:ext uri="{FF2B5EF4-FFF2-40B4-BE49-F238E27FC236}">
                      <a16:creationId xmlns:a16="http://schemas.microsoft.com/office/drawing/2014/main" id="{C69501F2-687D-411E-AD95-995DD940DCE6}"/>
                    </a:ext>
                  </a:extLst>
                </p14:cNvPr>
                <p14:cNvContentPartPr/>
                <p14:nvPr/>
              </p14:nvContentPartPr>
              <p14:xfrm>
                <a:off x="6059547" y="3288120"/>
                <a:ext cx="164520" cy="105840"/>
              </p14:xfrm>
            </p:contentPart>
          </mc:Choice>
          <mc:Fallback xmlns="">
            <p:pic>
              <p:nvPicPr>
                <p:cNvPr id="103546" name="Freihand 103545">
                  <a:extLst>
                    <a:ext uri="{FF2B5EF4-FFF2-40B4-BE49-F238E27FC236}">
                      <a16:creationId xmlns:a16="http://schemas.microsoft.com/office/drawing/2014/main" id="{C69501F2-687D-411E-AD95-995DD940DCE6}"/>
                    </a:ext>
                  </a:extLst>
                </p:cNvPr>
                <p:cNvPicPr/>
                <p:nvPr/>
              </p:nvPicPr>
              <p:blipFill>
                <a:blip r:embed="rId313"/>
                <a:stretch>
                  <a:fillRect/>
                </a:stretch>
              </p:blipFill>
              <p:spPr>
                <a:xfrm>
                  <a:off x="6055227" y="3283800"/>
                  <a:ext cx="173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03547" name="Freihand 103546">
                  <a:extLst>
                    <a:ext uri="{FF2B5EF4-FFF2-40B4-BE49-F238E27FC236}">
                      <a16:creationId xmlns:a16="http://schemas.microsoft.com/office/drawing/2014/main" id="{B8189D6C-B588-4722-A155-75EF81B26A69}"/>
                    </a:ext>
                  </a:extLst>
                </p14:cNvPr>
                <p14:cNvContentPartPr/>
                <p14:nvPr/>
              </p14:nvContentPartPr>
              <p14:xfrm>
                <a:off x="6191307" y="3226200"/>
                <a:ext cx="96840" cy="153000"/>
              </p14:xfrm>
            </p:contentPart>
          </mc:Choice>
          <mc:Fallback xmlns="">
            <p:pic>
              <p:nvPicPr>
                <p:cNvPr id="103547" name="Freihand 103546">
                  <a:extLst>
                    <a:ext uri="{FF2B5EF4-FFF2-40B4-BE49-F238E27FC236}">
                      <a16:creationId xmlns:a16="http://schemas.microsoft.com/office/drawing/2014/main" id="{B8189D6C-B588-4722-A155-75EF81B26A69}"/>
                    </a:ext>
                  </a:extLst>
                </p:cNvPr>
                <p:cNvPicPr/>
                <p:nvPr/>
              </p:nvPicPr>
              <p:blipFill>
                <a:blip r:embed="rId315"/>
                <a:stretch>
                  <a:fillRect/>
                </a:stretch>
              </p:blipFill>
              <p:spPr>
                <a:xfrm>
                  <a:off x="6186987" y="3221880"/>
                  <a:ext cx="105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03548" name="Freihand 103547">
                  <a:extLst>
                    <a:ext uri="{FF2B5EF4-FFF2-40B4-BE49-F238E27FC236}">
                      <a16:creationId xmlns:a16="http://schemas.microsoft.com/office/drawing/2014/main" id="{218A7888-99BA-40B7-8F2D-1AD83DE6E83E}"/>
                    </a:ext>
                  </a:extLst>
                </p14:cNvPr>
                <p14:cNvContentPartPr/>
                <p14:nvPr/>
              </p14:nvContentPartPr>
              <p14:xfrm>
                <a:off x="6303627" y="3285240"/>
                <a:ext cx="85680" cy="84960"/>
              </p14:xfrm>
            </p:contentPart>
          </mc:Choice>
          <mc:Fallback xmlns="">
            <p:pic>
              <p:nvPicPr>
                <p:cNvPr id="103548" name="Freihand 103547">
                  <a:extLst>
                    <a:ext uri="{FF2B5EF4-FFF2-40B4-BE49-F238E27FC236}">
                      <a16:creationId xmlns:a16="http://schemas.microsoft.com/office/drawing/2014/main" id="{218A7888-99BA-40B7-8F2D-1AD83DE6E83E}"/>
                    </a:ext>
                  </a:extLst>
                </p:cNvPr>
                <p:cNvPicPr/>
                <p:nvPr/>
              </p:nvPicPr>
              <p:blipFill>
                <a:blip r:embed="rId317"/>
                <a:stretch>
                  <a:fillRect/>
                </a:stretch>
              </p:blipFill>
              <p:spPr>
                <a:xfrm>
                  <a:off x="6299307" y="3280920"/>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03549" name="Freihand 103548">
                  <a:extLst>
                    <a:ext uri="{FF2B5EF4-FFF2-40B4-BE49-F238E27FC236}">
                      <a16:creationId xmlns:a16="http://schemas.microsoft.com/office/drawing/2014/main" id="{A4A9C635-96B4-4BDA-B302-E08EB1FA414F}"/>
                    </a:ext>
                  </a:extLst>
                </p14:cNvPr>
                <p14:cNvContentPartPr/>
                <p14:nvPr/>
              </p14:nvContentPartPr>
              <p14:xfrm>
                <a:off x="6409467" y="3220440"/>
                <a:ext cx="117360" cy="156240"/>
              </p14:xfrm>
            </p:contentPart>
          </mc:Choice>
          <mc:Fallback xmlns="">
            <p:pic>
              <p:nvPicPr>
                <p:cNvPr id="103549" name="Freihand 103548">
                  <a:extLst>
                    <a:ext uri="{FF2B5EF4-FFF2-40B4-BE49-F238E27FC236}">
                      <a16:creationId xmlns:a16="http://schemas.microsoft.com/office/drawing/2014/main" id="{A4A9C635-96B4-4BDA-B302-E08EB1FA414F}"/>
                    </a:ext>
                  </a:extLst>
                </p:cNvPr>
                <p:cNvPicPr/>
                <p:nvPr/>
              </p:nvPicPr>
              <p:blipFill>
                <a:blip r:embed="rId319"/>
                <a:stretch>
                  <a:fillRect/>
                </a:stretch>
              </p:blipFill>
              <p:spPr>
                <a:xfrm>
                  <a:off x="6405147" y="3216120"/>
                  <a:ext cx="126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03550" name="Freihand 103549">
                  <a:extLst>
                    <a:ext uri="{FF2B5EF4-FFF2-40B4-BE49-F238E27FC236}">
                      <a16:creationId xmlns:a16="http://schemas.microsoft.com/office/drawing/2014/main" id="{A7B4A7BF-62FE-4085-8209-F0D8E09A076F}"/>
                    </a:ext>
                  </a:extLst>
                </p14:cNvPr>
                <p14:cNvContentPartPr/>
                <p14:nvPr/>
              </p14:nvContentPartPr>
              <p14:xfrm>
                <a:off x="6577227" y="3200640"/>
                <a:ext cx="427680" cy="170280"/>
              </p14:xfrm>
            </p:contentPart>
          </mc:Choice>
          <mc:Fallback xmlns="">
            <p:pic>
              <p:nvPicPr>
                <p:cNvPr id="103550" name="Freihand 103549">
                  <a:extLst>
                    <a:ext uri="{FF2B5EF4-FFF2-40B4-BE49-F238E27FC236}">
                      <a16:creationId xmlns:a16="http://schemas.microsoft.com/office/drawing/2014/main" id="{A7B4A7BF-62FE-4085-8209-F0D8E09A076F}"/>
                    </a:ext>
                  </a:extLst>
                </p:cNvPr>
                <p:cNvPicPr/>
                <p:nvPr/>
              </p:nvPicPr>
              <p:blipFill>
                <a:blip r:embed="rId321"/>
                <a:stretch>
                  <a:fillRect/>
                </a:stretch>
              </p:blipFill>
              <p:spPr>
                <a:xfrm>
                  <a:off x="6572907" y="3196320"/>
                  <a:ext cx="436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03551" name="Freihand 103550">
                  <a:extLst>
                    <a:ext uri="{FF2B5EF4-FFF2-40B4-BE49-F238E27FC236}">
                      <a16:creationId xmlns:a16="http://schemas.microsoft.com/office/drawing/2014/main" id="{F0257AD1-2D05-4668-87AB-CBAEE4252449}"/>
                    </a:ext>
                  </a:extLst>
                </p14:cNvPr>
                <p14:cNvContentPartPr/>
                <p14:nvPr/>
              </p14:nvContentPartPr>
              <p14:xfrm>
                <a:off x="7095987" y="3262200"/>
                <a:ext cx="205560" cy="80280"/>
              </p14:xfrm>
            </p:contentPart>
          </mc:Choice>
          <mc:Fallback xmlns="">
            <p:pic>
              <p:nvPicPr>
                <p:cNvPr id="103551" name="Freihand 103550">
                  <a:extLst>
                    <a:ext uri="{FF2B5EF4-FFF2-40B4-BE49-F238E27FC236}">
                      <a16:creationId xmlns:a16="http://schemas.microsoft.com/office/drawing/2014/main" id="{F0257AD1-2D05-4668-87AB-CBAEE4252449}"/>
                    </a:ext>
                  </a:extLst>
                </p:cNvPr>
                <p:cNvPicPr/>
                <p:nvPr/>
              </p:nvPicPr>
              <p:blipFill>
                <a:blip r:embed="rId323"/>
                <a:stretch>
                  <a:fillRect/>
                </a:stretch>
              </p:blipFill>
              <p:spPr>
                <a:xfrm>
                  <a:off x="7091667" y="3257880"/>
                  <a:ext cx="214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3552" name="Freihand 103551">
                  <a:extLst>
                    <a:ext uri="{FF2B5EF4-FFF2-40B4-BE49-F238E27FC236}">
                      <a16:creationId xmlns:a16="http://schemas.microsoft.com/office/drawing/2014/main" id="{934B0910-EA56-455D-8523-AE5891A80664}"/>
                    </a:ext>
                  </a:extLst>
                </p14:cNvPr>
                <p14:cNvContentPartPr/>
                <p14:nvPr/>
              </p14:nvContentPartPr>
              <p14:xfrm>
                <a:off x="7353027" y="3275520"/>
                <a:ext cx="59760" cy="52200"/>
              </p14:xfrm>
            </p:contentPart>
          </mc:Choice>
          <mc:Fallback xmlns="">
            <p:pic>
              <p:nvPicPr>
                <p:cNvPr id="103552" name="Freihand 103551">
                  <a:extLst>
                    <a:ext uri="{FF2B5EF4-FFF2-40B4-BE49-F238E27FC236}">
                      <a16:creationId xmlns:a16="http://schemas.microsoft.com/office/drawing/2014/main" id="{934B0910-EA56-455D-8523-AE5891A80664}"/>
                    </a:ext>
                  </a:extLst>
                </p:cNvPr>
                <p:cNvPicPr/>
                <p:nvPr/>
              </p:nvPicPr>
              <p:blipFill>
                <a:blip r:embed="rId325"/>
                <a:stretch>
                  <a:fillRect/>
                </a:stretch>
              </p:blipFill>
              <p:spPr>
                <a:xfrm>
                  <a:off x="7348707" y="3271200"/>
                  <a:ext cx="68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3554" name="Freihand 103553">
                  <a:extLst>
                    <a:ext uri="{FF2B5EF4-FFF2-40B4-BE49-F238E27FC236}">
                      <a16:creationId xmlns:a16="http://schemas.microsoft.com/office/drawing/2014/main" id="{621A47F0-7B23-4066-B6EF-3613461B75E1}"/>
                    </a:ext>
                  </a:extLst>
                </p14:cNvPr>
                <p14:cNvContentPartPr/>
                <p14:nvPr/>
              </p14:nvContentPartPr>
              <p14:xfrm>
                <a:off x="7511067" y="3259680"/>
                <a:ext cx="143640" cy="136440"/>
              </p14:xfrm>
            </p:contentPart>
          </mc:Choice>
          <mc:Fallback xmlns="">
            <p:pic>
              <p:nvPicPr>
                <p:cNvPr id="103554" name="Freihand 103553">
                  <a:extLst>
                    <a:ext uri="{FF2B5EF4-FFF2-40B4-BE49-F238E27FC236}">
                      <a16:creationId xmlns:a16="http://schemas.microsoft.com/office/drawing/2014/main" id="{621A47F0-7B23-4066-B6EF-3613461B75E1}"/>
                    </a:ext>
                  </a:extLst>
                </p:cNvPr>
                <p:cNvPicPr/>
                <p:nvPr/>
              </p:nvPicPr>
              <p:blipFill>
                <a:blip r:embed="rId327"/>
                <a:stretch>
                  <a:fillRect/>
                </a:stretch>
              </p:blipFill>
              <p:spPr>
                <a:xfrm>
                  <a:off x="7506747" y="3255360"/>
                  <a:ext cx="15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3555" name="Freihand 103554">
                  <a:extLst>
                    <a:ext uri="{FF2B5EF4-FFF2-40B4-BE49-F238E27FC236}">
                      <a16:creationId xmlns:a16="http://schemas.microsoft.com/office/drawing/2014/main" id="{68E3494F-1CB9-4D17-995C-EEA461CFA051}"/>
                    </a:ext>
                  </a:extLst>
                </p14:cNvPr>
                <p14:cNvContentPartPr/>
                <p14:nvPr/>
              </p14:nvContentPartPr>
              <p14:xfrm>
                <a:off x="7698627" y="3293880"/>
                <a:ext cx="325440" cy="63000"/>
              </p14:xfrm>
            </p:contentPart>
          </mc:Choice>
          <mc:Fallback xmlns="">
            <p:pic>
              <p:nvPicPr>
                <p:cNvPr id="103555" name="Freihand 103554">
                  <a:extLst>
                    <a:ext uri="{FF2B5EF4-FFF2-40B4-BE49-F238E27FC236}">
                      <a16:creationId xmlns:a16="http://schemas.microsoft.com/office/drawing/2014/main" id="{68E3494F-1CB9-4D17-995C-EEA461CFA051}"/>
                    </a:ext>
                  </a:extLst>
                </p:cNvPr>
                <p:cNvPicPr/>
                <p:nvPr/>
              </p:nvPicPr>
              <p:blipFill>
                <a:blip r:embed="rId329"/>
                <a:stretch>
                  <a:fillRect/>
                </a:stretch>
              </p:blipFill>
              <p:spPr>
                <a:xfrm>
                  <a:off x="7694307" y="3289560"/>
                  <a:ext cx="334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3556" name="Freihand 103555">
                  <a:extLst>
                    <a:ext uri="{FF2B5EF4-FFF2-40B4-BE49-F238E27FC236}">
                      <a16:creationId xmlns:a16="http://schemas.microsoft.com/office/drawing/2014/main" id="{B4B9FA89-B6DB-42E7-A11E-1E768316AEEE}"/>
                    </a:ext>
                  </a:extLst>
                </p14:cNvPr>
                <p14:cNvContentPartPr/>
                <p14:nvPr/>
              </p14:nvContentPartPr>
              <p14:xfrm>
                <a:off x="8188587" y="3255720"/>
                <a:ext cx="226440" cy="117360"/>
              </p14:xfrm>
            </p:contentPart>
          </mc:Choice>
          <mc:Fallback xmlns="">
            <p:pic>
              <p:nvPicPr>
                <p:cNvPr id="103556" name="Freihand 103555">
                  <a:extLst>
                    <a:ext uri="{FF2B5EF4-FFF2-40B4-BE49-F238E27FC236}">
                      <a16:creationId xmlns:a16="http://schemas.microsoft.com/office/drawing/2014/main" id="{B4B9FA89-B6DB-42E7-A11E-1E768316AEEE}"/>
                    </a:ext>
                  </a:extLst>
                </p:cNvPr>
                <p:cNvPicPr/>
                <p:nvPr/>
              </p:nvPicPr>
              <p:blipFill>
                <a:blip r:embed="rId331"/>
                <a:stretch>
                  <a:fillRect/>
                </a:stretch>
              </p:blipFill>
              <p:spPr>
                <a:xfrm>
                  <a:off x="8184267" y="3251400"/>
                  <a:ext cx="235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3557" name="Freihand 103556">
                  <a:extLst>
                    <a:ext uri="{FF2B5EF4-FFF2-40B4-BE49-F238E27FC236}">
                      <a16:creationId xmlns:a16="http://schemas.microsoft.com/office/drawing/2014/main" id="{75F84578-ADCE-49FA-AD06-336D3D493E3B}"/>
                    </a:ext>
                  </a:extLst>
                </p14:cNvPr>
                <p14:cNvContentPartPr/>
                <p14:nvPr/>
              </p14:nvContentPartPr>
              <p14:xfrm>
                <a:off x="8440947" y="3283080"/>
                <a:ext cx="53280" cy="71280"/>
              </p14:xfrm>
            </p:contentPart>
          </mc:Choice>
          <mc:Fallback xmlns="">
            <p:pic>
              <p:nvPicPr>
                <p:cNvPr id="103557" name="Freihand 103556">
                  <a:extLst>
                    <a:ext uri="{FF2B5EF4-FFF2-40B4-BE49-F238E27FC236}">
                      <a16:creationId xmlns:a16="http://schemas.microsoft.com/office/drawing/2014/main" id="{75F84578-ADCE-49FA-AD06-336D3D493E3B}"/>
                    </a:ext>
                  </a:extLst>
                </p:cNvPr>
                <p:cNvPicPr/>
                <p:nvPr/>
              </p:nvPicPr>
              <p:blipFill>
                <a:blip r:embed="rId333"/>
                <a:stretch>
                  <a:fillRect/>
                </a:stretch>
              </p:blipFill>
              <p:spPr>
                <a:xfrm>
                  <a:off x="8436627" y="3278760"/>
                  <a:ext cx="6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3558" name="Freihand 103557">
                  <a:extLst>
                    <a:ext uri="{FF2B5EF4-FFF2-40B4-BE49-F238E27FC236}">
                      <a16:creationId xmlns:a16="http://schemas.microsoft.com/office/drawing/2014/main" id="{8F96D7DE-1E0C-4074-94CC-4816C1EE018E}"/>
                    </a:ext>
                  </a:extLst>
                </p14:cNvPr>
                <p14:cNvContentPartPr/>
                <p14:nvPr/>
              </p14:nvContentPartPr>
              <p14:xfrm>
                <a:off x="8525547" y="3219360"/>
                <a:ext cx="36000" cy="127800"/>
              </p14:xfrm>
            </p:contentPart>
          </mc:Choice>
          <mc:Fallback xmlns="">
            <p:pic>
              <p:nvPicPr>
                <p:cNvPr id="103558" name="Freihand 103557">
                  <a:extLst>
                    <a:ext uri="{FF2B5EF4-FFF2-40B4-BE49-F238E27FC236}">
                      <a16:creationId xmlns:a16="http://schemas.microsoft.com/office/drawing/2014/main" id="{8F96D7DE-1E0C-4074-94CC-4816C1EE018E}"/>
                    </a:ext>
                  </a:extLst>
                </p:cNvPr>
                <p:cNvPicPr/>
                <p:nvPr/>
              </p:nvPicPr>
              <p:blipFill>
                <a:blip r:embed="rId335"/>
                <a:stretch>
                  <a:fillRect/>
                </a:stretch>
              </p:blipFill>
              <p:spPr>
                <a:xfrm>
                  <a:off x="8521227" y="3215040"/>
                  <a:ext cx="44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3559" name="Freihand 103558">
                  <a:extLst>
                    <a:ext uri="{FF2B5EF4-FFF2-40B4-BE49-F238E27FC236}">
                      <a16:creationId xmlns:a16="http://schemas.microsoft.com/office/drawing/2014/main" id="{34BEC3F7-5FD5-42E2-8163-6D5AB4778B50}"/>
                    </a:ext>
                  </a:extLst>
                </p14:cNvPr>
                <p14:cNvContentPartPr/>
                <p14:nvPr/>
              </p14:nvContentPartPr>
              <p14:xfrm>
                <a:off x="8586027" y="3282720"/>
                <a:ext cx="181080" cy="57960"/>
              </p14:xfrm>
            </p:contentPart>
          </mc:Choice>
          <mc:Fallback xmlns="">
            <p:pic>
              <p:nvPicPr>
                <p:cNvPr id="103559" name="Freihand 103558">
                  <a:extLst>
                    <a:ext uri="{FF2B5EF4-FFF2-40B4-BE49-F238E27FC236}">
                      <a16:creationId xmlns:a16="http://schemas.microsoft.com/office/drawing/2014/main" id="{34BEC3F7-5FD5-42E2-8163-6D5AB4778B50}"/>
                    </a:ext>
                  </a:extLst>
                </p:cNvPr>
                <p:cNvPicPr/>
                <p:nvPr/>
              </p:nvPicPr>
              <p:blipFill>
                <a:blip r:embed="rId337"/>
                <a:stretch>
                  <a:fillRect/>
                </a:stretch>
              </p:blipFill>
              <p:spPr>
                <a:xfrm>
                  <a:off x="8581707" y="3278400"/>
                  <a:ext cx="189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3560" name="Freihand 103559">
                  <a:extLst>
                    <a:ext uri="{FF2B5EF4-FFF2-40B4-BE49-F238E27FC236}">
                      <a16:creationId xmlns:a16="http://schemas.microsoft.com/office/drawing/2014/main" id="{08E5A58F-BEF2-4026-A441-C58AE206EF9F}"/>
                    </a:ext>
                  </a:extLst>
                </p14:cNvPr>
                <p14:cNvContentPartPr/>
                <p14:nvPr/>
              </p14:nvContentPartPr>
              <p14:xfrm>
                <a:off x="8787627" y="3245280"/>
                <a:ext cx="163080" cy="136800"/>
              </p14:xfrm>
            </p:contentPart>
          </mc:Choice>
          <mc:Fallback xmlns="">
            <p:pic>
              <p:nvPicPr>
                <p:cNvPr id="103560" name="Freihand 103559">
                  <a:extLst>
                    <a:ext uri="{FF2B5EF4-FFF2-40B4-BE49-F238E27FC236}">
                      <a16:creationId xmlns:a16="http://schemas.microsoft.com/office/drawing/2014/main" id="{08E5A58F-BEF2-4026-A441-C58AE206EF9F}"/>
                    </a:ext>
                  </a:extLst>
                </p:cNvPr>
                <p:cNvPicPr/>
                <p:nvPr/>
              </p:nvPicPr>
              <p:blipFill>
                <a:blip r:embed="rId339"/>
                <a:stretch>
                  <a:fillRect/>
                </a:stretch>
              </p:blipFill>
              <p:spPr>
                <a:xfrm>
                  <a:off x="8783307" y="3240960"/>
                  <a:ext cx="171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3561" name="Freihand 103560">
                  <a:extLst>
                    <a:ext uri="{FF2B5EF4-FFF2-40B4-BE49-F238E27FC236}">
                      <a16:creationId xmlns:a16="http://schemas.microsoft.com/office/drawing/2014/main" id="{A6DC8A25-333D-4931-944B-3AAC2A454C84}"/>
                    </a:ext>
                  </a:extLst>
                </p14:cNvPr>
                <p14:cNvContentPartPr/>
                <p14:nvPr/>
              </p14:nvContentPartPr>
              <p14:xfrm>
                <a:off x="8210187" y="3462000"/>
                <a:ext cx="908280" cy="34200"/>
              </p14:xfrm>
            </p:contentPart>
          </mc:Choice>
          <mc:Fallback xmlns="">
            <p:pic>
              <p:nvPicPr>
                <p:cNvPr id="103561" name="Freihand 103560">
                  <a:extLst>
                    <a:ext uri="{FF2B5EF4-FFF2-40B4-BE49-F238E27FC236}">
                      <a16:creationId xmlns:a16="http://schemas.microsoft.com/office/drawing/2014/main" id="{A6DC8A25-333D-4931-944B-3AAC2A454C84}"/>
                    </a:ext>
                  </a:extLst>
                </p:cNvPr>
                <p:cNvPicPr/>
                <p:nvPr/>
              </p:nvPicPr>
              <p:blipFill>
                <a:blip r:embed="rId341"/>
                <a:stretch>
                  <a:fillRect/>
                </a:stretch>
              </p:blipFill>
              <p:spPr>
                <a:xfrm>
                  <a:off x="8205867" y="3457680"/>
                  <a:ext cx="916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3565" name="Freihand 103564">
                  <a:extLst>
                    <a:ext uri="{FF2B5EF4-FFF2-40B4-BE49-F238E27FC236}">
                      <a16:creationId xmlns:a16="http://schemas.microsoft.com/office/drawing/2014/main" id="{A71625C5-D33A-4E1C-A165-9D67724A6CA8}"/>
                    </a:ext>
                  </a:extLst>
                </p14:cNvPr>
                <p14:cNvContentPartPr/>
                <p14:nvPr/>
              </p14:nvContentPartPr>
              <p14:xfrm>
                <a:off x="8712747" y="3761160"/>
                <a:ext cx="296280" cy="75600"/>
              </p14:xfrm>
            </p:contentPart>
          </mc:Choice>
          <mc:Fallback xmlns="">
            <p:pic>
              <p:nvPicPr>
                <p:cNvPr id="103565" name="Freihand 103564">
                  <a:extLst>
                    <a:ext uri="{FF2B5EF4-FFF2-40B4-BE49-F238E27FC236}">
                      <a16:creationId xmlns:a16="http://schemas.microsoft.com/office/drawing/2014/main" id="{A71625C5-D33A-4E1C-A165-9D67724A6CA8}"/>
                    </a:ext>
                  </a:extLst>
                </p:cNvPr>
                <p:cNvPicPr/>
                <p:nvPr/>
              </p:nvPicPr>
              <p:blipFill>
                <a:blip r:embed="rId343"/>
                <a:stretch>
                  <a:fillRect/>
                </a:stretch>
              </p:blipFill>
              <p:spPr>
                <a:xfrm>
                  <a:off x="8708427" y="3756840"/>
                  <a:ext cx="304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3566" name="Freihand 103565">
                  <a:extLst>
                    <a:ext uri="{FF2B5EF4-FFF2-40B4-BE49-F238E27FC236}">
                      <a16:creationId xmlns:a16="http://schemas.microsoft.com/office/drawing/2014/main" id="{9D89EB4D-D1A9-4C37-B6C9-116DCD33EFC4}"/>
                    </a:ext>
                  </a:extLst>
                </p14:cNvPr>
                <p14:cNvContentPartPr/>
                <p14:nvPr/>
              </p14:nvContentPartPr>
              <p14:xfrm>
                <a:off x="8681067" y="3711120"/>
                <a:ext cx="169920" cy="170280"/>
              </p14:xfrm>
            </p:contentPart>
          </mc:Choice>
          <mc:Fallback xmlns="">
            <p:pic>
              <p:nvPicPr>
                <p:cNvPr id="103566" name="Freihand 103565">
                  <a:extLst>
                    <a:ext uri="{FF2B5EF4-FFF2-40B4-BE49-F238E27FC236}">
                      <a16:creationId xmlns:a16="http://schemas.microsoft.com/office/drawing/2014/main" id="{9D89EB4D-D1A9-4C37-B6C9-116DCD33EFC4}"/>
                    </a:ext>
                  </a:extLst>
                </p:cNvPr>
                <p:cNvPicPr/>
                <p:nvPr/>
              </p:nvPicPr>
              <p:blipFill>
                <a:blip r:embed="rId345"/>
                <a:stretch>
                  <a:fillRect/>
                </a:stretch>
              </p:blipFill>
              <p:spPr>
                <a:xfrm>
                  <a:off x="8676747" y="3706800"/>
                  <a:ext cx="178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03568" name="Freihand 103567">
                  <a:extLst>
                    <a:ext uri="{FF2B5EF4-FFF2-40B4-BE49-F238E27FC236}">
                      <a16:creationId xmlns:a16="http://schemas.microsoft.com/office/drawing/2014/main" id="{FB88EF8F-A138-467D-8A5F-521C57B2FD8C}"/>
                    </a:ext>
                  </a:extLst>
                </p14:cNvPr>
                <p14:cNvContentPartPr/>
                <p14:nvPr/>
              </p14:nvContentPartPr>
              <p14:xfrm>
                <a:off x="9151227" y="3585480"/>
                <a:ext cx="551160" cy="170280"/>
              </p14:xfrm>
            </p:contentPart>
          </mc:Choice>
          <mc:Fallback xmlns="">
            <p:pic>
              <p:nvPicPr>
                <p:cNvPr id="103568" name="Freihand 103567">
                  <a:extLst>
                    <a:ext uri="{FF2B5EF4-FFF2-40B4-BE49-F238E27FC236}">
                      <a16:creationId xmlns:a16="http://schemas.microsoft.com/office/drawing/2014/main" id="{FB88EF8F-A138-467D-8A5F-521C57B2FD8C}"/>
                    </a:ext>
                  </a:extLst>
                </p:cNvPr>
                <p:cNvPicPr/>
                <p:nvPr/>
              </p:nvPicPr>
              <p:blipFill>
                <a:blip r:embed="rId347"/>
                <a:stretch>
                  <a:fillRect/>
                </a:stretch>
              </p:blipFill>
              <p:spPr>
                <a:xfrm>
                  <a:off x="9146907" y="3581160"/>
                  <a:ext cx="559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3569" name="Freihand 103568">
                  <a:extLst>
                    <a:ext uri="{FF2B5EF4-FFF2-40B4-BE49-F238E27FC236}">
                      <a16:creationId xmlns:a16="http://schemas.microsoft.com/office/drawing/2014/main" id="{2E78D6AE-43A5-4E5E-8B73-AE9A85A5168B}"/>
                    </a:ext>
                  </a:extLst>
                </p14:cNvPr>
                <p14:cNvContentPartPr/>
                <p14:nvPr/>
              </p14:nvContentPartPr>
              <p14:xfrm>
                <a:off x="9722547" y="3622920"/>
                <a:ext cx="79200" cy="88920"/>
              </p14:xfrm>
            </p:contentPart>
          </mc:Choice>
          <mc:Fallback xmlns="">
            <p:pic>
              <p:nvPicPr>
                <p:cNvPr id="103569" name="Freihand 103568">
                  <a:extLst>
                    <a:ext uri="{FF2B5EF4-FFF2-40B4-BE49-F238E27FC236}">
                      <a16:creationId xmlns:a16="http://schemas.microsoft.com/office/drawing/2014/main" id="{2E78D6AE-43A5-4E5E-8B73-AE9A85A5168B}"/>
                    </a:ext>
                  </a:extLst>
                </p:cNvPr>
                <p:cNvPicPr/>
                <p:nvPr/>
              </p:nvPicPr>
              <p:blipFill>
                <a:blip r:embed="rId349"/>
                <a:stretch>
                  <a:fillRect/>
                </a:stretch>
              </p:blipFill>
              <p:spPr>
                <a:xfrm>
                  <a:off x="9718227" y="3618600"/>
                  <a:ext cx="87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3570" name="Freihand 103569">
                  <a:extLst>
                    <a:ext uri="{FF2B5EF4-FFF2-40B4-BE49-F238E27FC236}">
                      <a16:creationId xmlns:a16="http://schemas.microsoft.com/office/drawing/2014/main" id="{65C24E58-7584-4231-B3E4-C1D27FDFE675}"/>
                    </a:ext>
                  </a:extLst>
                </p14:cNvPr>
                <p14:cNvContentPartPr/>
                <p14:nvPr/>
              </p14:nvContentPartPr>
              <p14:xfrm>
                <a:off x="9814707" y="3539400"/>
                <a:ext cx="331560" cy="139680"/>
              </p14:xfrm>
            </p:contentPart>
          </mc:Choice>
          <mc:Fallback xmlns="">
            <p:pic>
              <p:nvPicPr>
                <p:cNvPr id="103570" name="Freihand 103569">
                  <a:extLst>
                    <a:ext uri="{FF2B5EF4-FFF2-40B4-BE49-F238E27FC236}">
                      <a16:creationId xmlns:a16="http://schemas.microsoft.com/office/drawing/2014/main" id="{65C24E58-7584-4231-B3E4-C1D27FDFE675}"/>
                    </a:ext>
                  </a:extLst>
                </p:cNvPr>
                <p:cNvPicPr/>
                <p:nvPr/>
              </p:nvPicPr>
              <p:blipFill>
                <a:blip r:embed="rId351"/>
                <a:stretch>
                  <a:fillRect/>
                </a:stretch>
              </p:blipFill>
              <p:spPr>
                <a:xfrm>
                  <a:off x="9810387" y="3535080"/>
                  <a:ext cx="340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3571" name="Freihand 103570">
                  <a:extLst>
                    <a:ext uri="{FF2B5EF4-FFF2-40B4-BE49-F238E27FC236}">
                      <a16:creationId xmlns:a16="http://schemas.microsoft.com/office/drawing/2014/main" id="{540D336D-95C7-4212-8666-B1DB7E9922F9}"/>
                    </a:ext>
                  </a:extLst>
                </p14:cNvPr>
                <p14:cNvContentPartPr/>
                <p14:nvPr/>
              </p14:nvContentPartPr>
              <p14:xfrm>
                <a:off x="10139067" y="3599160"/>
                <a:ext cx="82440" cy="63360"/>
              </p14:xfrm>
            </p:contentPart>
          </mc:Choice>
          <mc:Fallback xmlns="">
            <p:pic>
              <p:nvPicPr>
                <p:cNvPr id="103571" name="Freihand 103570">
                  <a:extLst>
                    <a:ext uri="{FF2B5EF4-FFF2-40B4-BE49-F238E27FC236}">
                      <a16:creationId xmlns:a16="http://schemas.microsoft.com/office/drawing/2014/main" id="{540D336D-95C7-4212-8666-B1DB7E9922F9}"/>
                    </a:ext>
                  </a:extLst>
                </p:cNvPr>
                <p:cNvPicPr/>
                <p:nvPr/>
              </p:nvPicPr>
              <p:blipFill>
                <a:blip r:embed="rId353"/>
                <a:stretch>
                  <a:fillRect/>
                </a:stretch>
              </p:blipFill>
              <p:spPr>
                <a:xfrm>
                  <a:off x="10134747" y="3594840"/>
                  <a:ext cx="91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3572" name="Freihand 103571">
                  <a:extLst>
                    <a:ext uri="{FF2B5EF4-FFF2-40B4-BE49-F238E27FC236}">
                      <a16:creationId xmlns:a16="http://schemas.microsoft.com/office/drawing/2014/main" id="{F0004045-6832-4497-B85C-6666941A494B}"/>
                    </a:ext>
                  </a:extLst>
                </p14:cNvPr>
                <p14:cNvContentPartPr/>
                <p14:nvPr/>
              </p14:nvContentPartPr>
              <p14:xfrm>
                <a:off x="10203507" y="3491880"/>
                <a:ext cx="113760" cy="182160"/>
              </p14:xfrm>
            </p:contentPart>
          </mc:Choice>
          <mc:Fallback xmlns="">
            <p:pic>
              <p:nvPicPr>
                <p:cNvPr id="103572" name="Freihand 103571">
                  <a:extLst>
                    <a:ext uri="{FF2B5EF4-FFF2-40B4-BE49-F238E27FC236}">
                      <a16:creationId xmlns:a16="http://schemas.microsoft.com/office/drawing/2014/main" id="{F0004045-6832-4497-B85C-6666941A494B}"/>
                    </a:ext>
                  </a:extLst>
                </p:cNvPr>
                <p:cNvPicPr/>
                <p:nvPr/>
              </p:nvPicPr>
              <p:blipFill>
                <a:blip r:embed="rId355"/>
                <a:stretch>
                  <a:fillRect/>
                </a:stretch>
              </p:blipFill>
              <p:spPr>
                <a:xfrm>
                  <a:off x="10199187" y="3487560"/>
                  <a:ext cx="122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3573" name="Freihand 103572">
                  <a:extLst>
                    <a:ext uri="{FF2B5EF4-FFF2-40B4-BE49-F238E27FC236}">
                      <a16:creationId xmlns:a16="http://schemas.microsoft.com/office/drawing/2014/main" id="{393D1B3C-6544-42DE-B25C-472C6039F16C}"/>
                    </a:ext>
                  </a:extLst>
                </p14:cNvPr>
                <p14:cNvContentPartPr/>
                <p14:nvPr/>
              </p14:nvContentPartPr>
              <p14:xfrm>
                <a:off x="10307907" y="3570720"/>
                <a:ext cx="100080" cy="71640"/>
              </p14:xfrm>
            </p:contentPart>
          </mc:Choice>
          <mc:Fallback xmlns="">
            <p:pic>
              <p:nvPicPr>
                <p:cNvPr id="103573" name="Freihand 103572">
                  <a:extLst>
                    <a:ext uri="{FF2B5EF4-FFF2-40B4-BE49-F238E27FC236}">
                      <a16:creationId xmlns:a16="http://schemas.microsoft.com/office/drawing/2014/main" id="{393D1B3C-6544-42DE-B25C-472C6039F16C}"/>
                    </a:ext>
                  </a:extLst>
                </p:cNvPr>
                <p:cNvPicPr/>
                <p:nvPr/>
              </p:nvPicPr>
              <p:blipFill>
                <a:blip r:embed="rId357"/>
                <a:stretch>
                  <a:fillRect/>
                </a:stretch>
              </p:blipFill>
              <p:spPr>
                <a:xfrm>
                  <a:off x="10303587" y="3566400"/>
                  <a:ext cx="108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3574" name="Freihand 103573">
                  <a:extLst>
                    <a:ext uri="{FF2B5EF4-FFF2-40B4-BE49-F238E27FC236}">
                      <a16:creationId xmlns:a16="http://schemas.microsoft.com/office/drawing/2014/main" id="{FCBEAF61-53EF-46A3-BF46-E621A0F5A52E}"/>
                    </a:ext>
                  </a:extLst>
                </p14:cNvPr>
                <p14:cNvContentPartPr/>
                <p14:nvPr/>
              </p14:nvContentPartPr>
              <p14:xfrm>
                <a:off x="10404387" y="3474240"/>
                <a:ext cx="216720" cy="163800"/>
              </p14:xfrm>
            </p:contentPart>
          </mc:Choice>
          <mc:Fallback xmlns="">
            <p:pic>
              <p:nvPicPr>
                <p:cNvPr id="103574" name="Freihand 103573">
                  <a:extLst>
                    <a:ext uri="{FF2B5EF4-FFF2-40B4-BE49-F238E27FC236}">
                      <a16:creationId xmlns:a16="http://schemas.microsoft.com/office/drawing/2014/main" id="{FCBEAF61-53EF-46A3-BF46-E621A0F5A52E}"/>
                    </a:ext>
                  </a:extLst>
                </p:cNvPr>
                <p:cNvPicPr/>
                <p:nvPr/>
              </p:nvPicPr>
              <p:blipFill>
                <a:blip r:embed="rId359"/>
                <a:stretch>
                  <a:fillRect/>
                </a:stretch>
              </p:blipFill>
              <p:spPr>
                <a:xfrm>
                  <a:off x="10400067" y="3469920"/>
                  <a:ext cx="225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03575" name="Freihand 103574">
                  <a:extLst>
                    <a:ext uri="{FF2B5EF4-FFF2-40B4-BE49-F238E27FC236}">
                      <a16:creationId xmlns:a16="http://schemas.microsoft.com/office/drawing/2014/main" id="{54AC32B3-8925-450F-AE7A-AB59EFDCA4DD}"/>
                    </a:ext>
                  </a:extLst>
                </p14:cNvPr>
                <p14:cNvContentPartPr/>
                <p14:nvPr/>
              </p14:nvContentPartPr>
              <p14:xfrm>
                <a:off x="10592307" y="3451920"/>
                <a:ext cx="15840" cy="25920"/>
              </p14:xfrm>
            </p:contentPart>
          </mc:Choice>
          <mc:Fallback xmlns="">
            <p:pic>
              <p:nvPicPr>
                <p:cNvPr id="103575" name="Freihand 103574">
                  <a:extLst>
                    <a:ext uri="{FF2B5EF4-FFF2-40B4-BE49-F238E27FC236}">
                      <a16:creationId xmlns:a16="http://schemas.microsoft.com/office/drawing/2014/main" id="{54AC32B3-8925-450F-AE7A-AB59EFDCA4DD}"/>
                    </a:ext>
                  </a:extLst>
                </p:cNvPr>
                <p:cNvPicPr/>
                <p:nvPr/>
              </p:nvPicPr>
              <p:blipFill>
                <a:blip r:embed="rId361"/>
                <a:stretch>
                  <a:fillRect/>
                </a:stretch>
              </p:blipFill>
              <p:spPr>
                <a:xfrm>
                  <a:off x="10587987" y="3447600"/>
                  <a:ext cx="24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03576" name="Freihand 103575">
                  <a:extLst>
                    <a:ext uri="{FF2B5EF4-FFF2-40B4-BE49-F238E27FC236}">
                      <a16:creationId xmlns:a16="http://schemas.microsoft.com/office/drawing/2014/main" id="{3109DEC4-F259-40E3-B4A6-916495B7DB4A}"/>
                    </a:ext>
                  </a:extLst>
                </p14:cNvPr>
                <p14:cNvContentPartPr/>
                <p14:nvPr/>
              </p14:nvContentPartPr>
              <p14:xfrm>
                <a:off x="10639107" y="3402600"/>
                <a:ext cx="156960" cy="205920"/>
              </p14:xfrm>
            </p:contentPart>
          </mc:Choice>
          <mc:Fallback xmlns="">
            <p:pic>
              <p:nvPicPr>
                <p:cNvPr id="103576" name="Freihand 103575">
                  <a:extLst>
                    <a:ext uri="{FF2B5EF4-FFF2-40B4-BE49-F238E27FC236}">
                      <a16:creationId xmlns:a16="http://schemas.microsoft.com/office/drawing/2014/main" id="{3109DEC4-F259-40E3-B4A6-916495B7DB4A}"/>
                    </a:ext>
                  </a:extLst>
                </p:cNvPr>
                <p:cNvPicPr/>
                <p:nvPr/>
              </p:nvPicPr>
              <p:blipFill>
                <a:blip r:embed="rId363"/>
                <a:stretch>
                  <a:fillRect/>
                </a:stretch>
              </p:blipFill>
              <p:spPr>
                <a:xfrm>
                  <a:off x="10634787" y="3398280"/>
                  <a:ext cx="165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03577" name="Freihand 103576">
                  <a:extLst>
                    <a:ext uri="{FF2B5EF4-FFF2-40B4-BE49-F238E27FC236}">
                      <a16:creationId xmlns:a16="http://schemas.microsoft.com/office/drawing/2014/main" id="{6E72CEF3-5F47-44F4-B611-5F50E18C1085}"/>
                    </a:ext>
                  </a:extLst>
                </p14:cNvPr>
                <p14:cNvContentPartPr/>
                <p14:nvPr/>
              </p14:nvContentPartPr>
              <p14:xfrm>
                <a:off x="10740987" y="3450840"/>
                <a:ext cx="93960" cy="55800"/>
              </p14:xfrm>
            </p:contentPart>
          </mc:Choice>
          <mc:Fallback xmlns="">
            <p:pic>
              <p:nvPicPr>
                <p:cNvPr id="103577" name="Freihand 103576">
                  <a:extLst>
                    <a:ext uri="{FF2B5EF4-FFF2-40B4-BE49-F238E27FC236}">
                      <a16:creationId xmlns:a16="http://schemas.microsoft.com/office/drawing/2014/main" id="{6E72CEF3-5F47-44F4-B611-5F50E18C1085}"/>
                    </a:ext>
                  </a:extLst>
                </p:cNvPr>
                <p:cNvPicPr/>
                <p:nvPr/>
              </p:nvPicPr>
              <p:blipFill>
                <a:blip r:embed="rId365"/>
                <a:stretch>
                  <a:fillRect/>
                </a:stretch>
              </p:blipFill>
              <p:spPr>
                <a:xfrm>
                  <a:off x="10736667" y="3446520"/>
                  <a:ext cx="102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03578" name="Freihand 103577">
                  <a:extLst>
                    <a:ext uri="{FF2B5EF4-FFF2-40B4-BE49-F238E27FC236}">
                      <a16:creationId xmlns:a16="http://schemas.microsoft.com/office/drawing/2014/main" id="{59AB2C24-73BD-49C7-8A70-ABC698C542AA}"/>
                    </a:ext>
                  </a:extLst>
                </p14:cNvPr>
                <p14:cNvContentPartPr/>
                <p14:nvPr/>
              </p14:nvContentPartPr>
              <p14:xfrm>
                <a:off x="10804707" y="3498720"/>
                <a:ext cx="545400" cy="180360"/>
              </p14:xfrm>
            </p:contentPart>
          </mc:Choice>
          <mc:Fallback xmlns="">
            <p:pic>
              <p:nvPicPr>
                <p:cNvPr id="103578" name="Freihand 103577">
                  <a:extLst>
                    <a:ext uri="{FF2B5EF4-FFF2-40B4-BE49-F238E27FC236}">
                      <a16:creationId xmlns:a16="http://schemas.microsoft.com/office/drawing/2014/main" id="{59AB2C24-73BD-49C7-8A70-ABC698C542AA}"/>
                    </a:ext>
                  </a:extLst>
                </p:cNvPr>
                <p:cNvPicPr/>
                <p:nvPr/>
              </p:nvPicPr>
              <p:blipFill>
                <a:blip r:embed="rId367"/>
                <a:stretch>
                  <a:fillRect/>
                </a:stretch>
              </p:blipFill>
              <p:spPr>
                <a:xfrm>
                  <a:off x="10800387" y="3494400"/>
                  <a:ext cx="554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03580" name="Freihand 103579">
                  <a:extLst>
                    <a:ext uri="{FF2B5EF4-FFF2-40B4-BE49-F238E27FC236}">
                      <a16:creationId xmlns:a16="http://schemas.microsoft.com/office/drawing/2014/main" id="{407D47CE-F581-480C-ADDB-6D18F7392861}"/>
                    </a:ext>
                  </a:extLst>
                </p14:cNvPr>
                <p14:cNvContentPartPr/>
                <p14:nvPr/>
              </p14:nvContentPartPr>
              <p14:xfrm>
                <a:off x="11437947" y="3448680"/>
                <a:ext cx="247320" cy="72720"/>
              </p14:xfrm>
            </p:contentPart>
          </mc:Choice>
          <mc:Fallback xmlns="">
            <p:pic>
              <p:nvPicPr>
                <p:cNvPr id="103580" name="Freihand 103579">
                  <a:extLst>
                    <a:ext uri="{FF2B5EF4-FFF2-40B4-BE49-F238E27FC236}">
                      <a16:creationId xmlns:a16="http://schemas.microsoft.com/office/drawing/2014/main" id="{407D47CE-F581-480C-ADDB-6D18F7392861}"/>
                    </a:ext>
                  </a:extLst>
                </p:cNvPr>
                <p:cNvPicPr/>
                <p:nvPr/>
              </p:nvPicPr>
              <p:blipFill>
                <a:blip r:embed="rId369"/>
                <a:stretch>
                  <a:fillRect/>
                </a:stretch>
              </p:blipFill>
              <p:spPr>
                <a:xfrm>
                  <a:off x="11433627" y="3444360"/>
                  <a:ext cx="255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03581" name="Freihand 103580">
                  <a:extLst>
                    <a:ext uri="{FF2B5EF4-FFF2-40B4-BE49-F238E27FC236}">
                      <a16:creationId xmlns:a16="http://schemas.microsoft.com/office/drawing/2014/main" id="{0C24F0D0-47E3-4E65-B860-E5B01D97BED5}"/>
                    </a:ext>
                  </a:extLst>
                </p14:cNvPr>
                <p14:cNvContentPartPr/>
                <p14:nvPr/>
              </p14:nvContentPartPr>
              <p14:xfrm>
                <a:off x="11673747" y="3433920"/>
                <a:ext cx="80640" cy="90360"/>
              </p14:xfrm>
            </p:contentPart>
          </mc:Choice>
          <mc:Fallback xmlns="">
            <p:pic>
              <p:nvPicPr>
                <p:cNvPr id="103581" name="Freihand 103580">
                  <a:extLst>
                    <a:ext uri="{FF2B5EF4-FFF2-40B4-BE49-F238E27FC236}">
                      <a16:creationId xmlns:a16="http://schemas.microsoft.com/office/drawing/2014/main" id="{0C24F0D0-47E3-4E65-B860-E5B01D97BED5}"/>
                    </a:ext>
                  </a:extLst>
                </p:cNvPr>
                <p:cNvPicPr/>
                <p:nvPr/>
              </p:nvPicPr>
              <p:blipFill>
                <a:blip r:embed="rId371"/>
                <a:stretch>
                  <a:fillRect/>
                </a:stretch>
              </p:blipFill>
              <p:spPr>
                <a:xfrm>
                  <a:off x="11669427" y="3429600"/>
                  <a:ext cx="89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03583" name="Freihand 103582">
                  <a:extLst>
                    <a:ext uri="{FF2B5EF4-FFF2-40B4-BE49-F238E27FC236}">
                      <a16:creationId xmlns:a16="http://schemas.microsoft.com/office/drawing/2014/main" id="{5CCA9AC7-EB90-4342-8AB0-678CEC2F0985}"/>
                    </a:ext>
                  </a:extLst>
                </p14:cNvPr>
                <p14:cNvContentPartPr/>
                <p14:nvPr/>
              </p14:nvContentPartPr>
              <p14:xfrm>
                <a:off x="10066707" y="3780960"/>
                <a:ext cx="159120" cy="142200"/>
              </p14:xfrm>
            </p:contentPart>
          </mc:Choice>
          <mc:Fallback xmlns="">
            <p:pic>
              <p:nvPicPr>
                <p:cNvPr id="103583" name="Freihand 103582">
                  <a:extLst>
                    <a:ext uri="{FF2B5EF4-FFF2-40B4-BE49-F238E27FC236}">
                      <a16:creationId xmlns:a16="http://schemas.microsoft.com/office/drawing/2014/main" id="{5CCA9AC7-EB90-4342-8AB0-678CEC2F0985}"/>
                    </a:ext>
                  </a:extLst>
                </p:cNvPr>
                <p:cNvPicPr/>
                <p:nvPr/>
              </p:nvPicPr>
              <p:blipFill>
                <a:blip r:embed="rId373"/>
                <a:stretch>
                  <a:fillRect/>
                </a:stretch>
              </p:blipFill>
              <p:spPr>
                <a:xfrm>
                  <a:off x="10062387" y="3776640"/>
                  <a:ext cx="167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03584" name="Freihand 103583">
                  <a:extLst>
                    <a:ext uri="{FF2B5EF4-FFF2-40B4-BE49-F238E27FC236}">
                      <a16:creationId xmlns:a16="http://schemas.microsoft.com/office/drawing/2014/main" id="{37C22EAA-C27F-46D1-AFCC-9E877ED34EB3}"/>
                    </a:ext>
                  </a:extLst>
                </p14:cNvPr>
                <p14:cNvContentPartPr/>
                <p14:nvPr/>
              </p14:nvContentPartPr>
              <p14:xfrm>
                <a:off x="10258587" y="3806520"/>
                <a:ext cx="302040" cy="59760"/>
              </p14:xfrm>
            </p:contentPart>
          </mc:Choice>
          <mc:Fallback xmlns="">
            <p:pic>
              <p:nvPicPr>
                <p:cNvPr id="103584" name="Freihand 103583">
                  <a:extLst>
                    <a:ext uri="{FF2B5EF4-FFF2-40B4-BE49-F238E27FC236}">
                      <a16:creationId xmlns:a16="http://schemas.microsoft.com/office/drawing/2014/main" id="{37C22EAA-C27F-46D1-AFCC-9E877ED34EB3}"/>
                    </a:ext>
                  </a:extLst>
                </p:cNvPr>
                <p:cNvPicPr/>
                <p:nvPr/>
              </p:nvPicPr>
              <p:blipFill>
                <a:blip r:embed="rId375"/>
                <a:stretch>
                  <a:fillRect/>
                </a:stretch>
              </p:blipFill>
              <p:spPr>
                <a:xfrm>
                  <a:off x="10254267" y="3802200"/>
                  <a:ext cx="310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03585" name="Freihand 103584">
                  <a:extLst>
                    <a:ext uri="{FF2B5EF4-FFF2-40B4-BE49-F238E27FC236}">
                      <a16:creationId xmlns:a16="http://schemas.microsoft.com/office/drawing/2014/main" id="{A7C4D865-C313-4F2B-948C-515A4D3CF5CA}"/>
                    </a:ext>
                  </a:extLst>
                </p14:cNvPr>
                <p14:cNvContentPartPr/>
                <p14:nvPr/>
              </p14:nvContentPartPr>
              <p14:xfrm>
                <a:off x="10678347" y="3701040"/>
                <a:ext cx="261720" cy="126000"/>
              </p14:xfrm>
            </p:contentPart>
          </mc:Choice>
          <mc:Fallback xmlns="">
            <p:pic>
              <p:nvPicPr>
                <p:cNvPr id="103585" name="Freihand 103584">
                  <a:extLst>
                    <a:ext uri="{FF2B5EF4-FFF2-40B4-BE49-F238E27FC236}">
                      <a16:creationId xmlns:a16="http://schemas.microsoft.com/office/drawing/2014/main" id="{A7C4D865-C313-4F2B-948C-515A4D3CF5CA}"/>
                    </a:ext>
                  </a:extLst>
                </p:cNvPr>
                <p:cNvPicPr/>
                <p:nvPr/>
              </p:nvPicPr>
              <p:blipFill>
                <a:blip r:embed="rId377"/>
                <a:stretch>
                  <a:fillRect/>
                </a:stretch>
              </p:blipFill>
              <p:spPr>
                <a:xfrm>
                  <a:off x="10674027" y="3696720"/>
                  <a:ext cx="27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03586" name="Freihand 103585">
                  <a:extLst>
                    <a:ext uri="{FF2B5EF4-FFF2-40B4-BE49-F238E27FC236}">
                      <a16:creationId xmlns:a16="http://schemas.microsoft.com/office/drawing/2014/main" id="{C1ED76A3-8934-4968-8959-1F81D812D147}"/>
                    </a:ext>
                  </a:extLst>
                </p14:cNvPr>
                <p14:cNvContentPartPr/>
                <p14:nvPr/>
              </p14:nvContentPartPr>
              <p14:xfrm>
                <a:off x="10946547" y="3719400"/>
                <a:ext cx="73080" cy="76680"/>
              </p14:xfrm>
            </p:contentPart>
          </mc:Choice>
          <mc:Fallback xmlns="">
            <p:pic>
              <p:nvPicPr>
                <p:cNvPr id="103586" name="Freihand 103585">
                  <a:extLst>
                    <a:ext uri="{FF2B5EF4-FFF2-40B4-BE49-F238E27FC236}">
                      <a16:creationId xmlns:a16="http://schemas.microsoft.com/office/drawing/2014/main" id="{C1ED76A3-8934-4968-8959-1F81D812D147}"/>
                    </a:ext>
                  </a:extLst>
                </p:cNvPr>
                <p:cNvPicPr/>
                <p:nvPr/>
              </p:nvPicPr>
              <p:blipFill>
                <a:blip r:embed="rId379"/>
                <a:stretch>
                  <a:fillRect/>
                </a:stretch>
              </p:blipFill>
              <p:spPr>
                <a:xfrm>
                  <a:off x="10942227" y="3715080"/>
                  <a:ext cx="81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03587" name="Freihand 103586">
                  <a:extLst>
                    <a:ext uri="{FF2B5EF4-FFF2-40B4-BE49-F238E27FC236}">
                      <a16:creationId xmlns:a16="http://schemas.microsoft.com/office/drawing/2014/main" id="{C00EA0AF-585E-43E1-87D2-7E159BD00766}"/>
                    </a:ext>
                  </a:extLst>
                </p14:cNvPr>
                <p14:cNvContentPartPr/>
                <p14:nvPr/>
              </p14:nvContentPartPr>
              <p14:xfrm>
                <a:off x="11042307" y="3646320"/>
                <a:ext cx="38160" cy="140040"/>
              </p14:xfrm>
            </p:contentPart>
          </mc:Choice>
          <mc:Fallback xmlns="">
            <p:pic>
              <p:nvPicPr>
                <p:cNvPr id="103587" name="Freihand 103586">
                  <a:extLst>
                    <a:ext uri="{FF2B5EF4-FFF2-40B4-BE49-F238E27FC236}">
                      <a16:creationId xmlns:a16="http://schemas.microsoft.com/office/drawing/2014/main" id="{C00EA0AF-585E-43E1-87D2-7E159BD00766}"/>
                    </a:ext>
                  </a:extLst>
                </p:cNvPr>
                <p:cNvPicPr/>
                <p:nvPr/>
              </p:nvPicPr>
              <p:blipFill>
                <a:blip r:embed="rId381"/>
                <a:stretch>
                  <a:fillRect/>
                </a:stretch>
              </p:blipFill>
              <p:spPr>
                <a:xfrm>
                  <a:off x="11037987" y="3642000"/>
                  <a:ext cx="46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03588" name="Freihand 103587">
                  <a:extLst>
                    <a:ext uri="{FF2B5EF4-FFF2-40B4-BE49-F238E27FC236}">
                      <a16:creationId xmlns:a16="http://schemas.microsoft.com/office/drawing/2014/main" id="{4A45F338-9FAE-412E-BE6B-047B7356B22B}"/>
                    </a:ext>
                  </a:extLst>
                </p14:cNvPr>
                <p14:cNvContentPartPr/>
                <p14:nvPr/>
              </p14:nvContentPartPr>
              <p14:xfrm>
                <a:off x="11098467" y="3699600"/>
                <a:ext cx="196200" cy="48240"/>
              </p14:xfrm>
            </p:contentPart>
          </mc:Choice>
          <mc:Fallback xmlns="">
            <p:pic>
              <p:nvPicPr>
                <p:cNvPr id="103588" name="Freihand 103587">
                  <a:extLst>
                    <a:ext uri="{FF2B5EF4-FFF2-40B4-BE49-F238E27FC236}">
                      <a16:creationId xmlns:a16="http://schemas.microsoft.com/office/drawing/2014/main" id="{4A45F338-9FAE-412E-BE6B-047B7356B22B}"/>
                    </a:ext>
                  </a:extLst>
                </p:cNvPr>
                <p:cNvPicPr/>
                <p:nvPr/>
              </p:nvPicPr>
              <p:blipFill>
                <a:blip r:embed="rId383"/>
                <a:stretch>
                  <a:fillRect/>
                </a:stretch>
              </p:blipFill>
              <p:spPr>
                <a:xfrm>
                  <a:off x="11094147" y="3695280"/>
                  <a:ext cx="204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03589" name="Freihand 103588">
                  <a:extLst>
                    <a:ext uri="{FF2B5EF4-FFF2-40B4-BE49-F238E27FC236}">
                      <a16:creationId xmlns:a16="http://schemas.microsoft.com/office/drawing/2014/main" id="{70B465E5-B321-468E-8D8E-6B198295A940}"/>
                    </a:ext>
                  </a:extLst>
                </p14:cNvPr>
                <p14:cNvContentPartPr/>
                <p14:nvPr/>
              </p14:nvContentPartPr>
              <p14:xfrm>
                <a:off x="11298987" y="3633720"/>
                <a:ext cx="193320" cy="128160"/>
              </p14:xfrm>
            </p:contentPart>
          </mc:Choice>
          <mc:Fallback xmlns="">
            <p:pic>
              <p:nvPicPr>
                <p:cNvPr id="103589" name="Freihand 103588">
                  <a:extLst>
                    <a:ext uri="{FF2B5EF4-FFF2-40B4-BE49-F238E27FC236}">
                      <a16:creationId xmlns:a16="http://schemas.microsoft.com/office/drawing/2014/main" id="{70B465E5-B321-468E-8D8E-6B198295A940}"/>
                    </a:ext>
                  </a:extLst>
                </p:cNvPr>
                <p:cNvPicPr/>
                <p:nvPr/>
              </p:nvPicPr>
              <p:blipFill>
                <a:blip r:embed="rId385"/>
                <a:stretch>
                  <a:fillRect/>
                </a:stretch>
              </p:blipFill>
              <p:spPr>
                <a:xfrm>
                  <a:off x="11294667" y="3629400"/>
                  <a:ext cx="20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03590" name="Freihand 103589">
                  <a:extLst>
                    <a:ext uri="{FF2B5EF4-FFF2-40B4-BE49-F238E27FC236}">
                      <a16:creationId xmlns:a16="http://schemas.microsoft.com/office/drawing/2014/main" id="{812327B9-D86B-44D6-94DB-A84874F606DE}"/>
                    </a:ext>
                  </a:extLst>
                </p14:cNvPr>
                <p14:cNvContentPartPr/>
                <p14:nvPr/>
              </p14:nvContentPartPr>
              <p14:xfrm>
                <a:off x="8854587" y="3510600"/>
                <a:ext cx="117000" cy="102240"/>
              </p14:xfrm>
            </p:contentPart>
          </mc:Choice>
          <mc:Fallback xmlns="">
            <p:pic>
              <p:nvPicPr>
                <p:cNvPr id="103590" name="Freihand 103589">
                  <a:extLst>
                    <a:ext uri="{FF2B5EF4-FFF2-40B4-BE49-F238E27FC236}">
                      <a16:creationId xmlns:a16="http://schemas.microsoft.com/office/drawing/2014/main" id="{812327B9-D86B-44D6-94DB-A84874F606DE}"/>
                    </a:ext>
                  </a:extLst>
                </p:cNvPr>
                <p:cNvPicPr/>
                <p:nvPr/>
              </p:nvPicPr>
              <p:blipFill>
                <a:blip r:embed="rId387"/>
                <a:stretch>
                  <a:fillRect/>
                </a:stretch>
              </p:blipFill>
              <p:spPr>
                <a:xfrm>
                  <a:off x="8850267" y="3506280"/>
                  <a:ext cx="125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03591" name="Freihand 103590">
                  <a:extLst>
                    <a:ext uri="{FF2B5EF4-FFF2-40B4-BE49-F238E27FC236}">
                      <a16:creationId xmlns:a16="http://schemas.microsoft.com/office/drawing/2014/main" id="{DF84D654-9FF7-4906-AA01-01FB1AFFC220}"/>
                    </a:ext>
                  </a:extLst>
                </p14:cNvPr>
                <p14:cNvContentPartPr/>
                <p14:nvPr/>
              </p14:nvContentPartPr>
              <p14:xfrm>
                <a:off x="8911827" y="3575760"/>
                <a:ext cx="134640" cy="25560"/>
              </p14:xfrm>
            </p:contentPart>
          </mc:Choice>
          <mc:Fallback xmlns="">
            <p:pic>
              <p:nvPicPr>
                <p:cNvPr id="103591" name="Freihand 103590">
                  <a:extLst>
                    <a:ext uri="{FF2B5EF4-FFF2-40B4-BE49-F238E27FC236}">
                      <a16:creationId xmlns:a16="http://schemas.microsoft.com/office/drawing/2014/main" id="{DF84D654-9FF7-4906-AA01-01FB1AFFC220}"/>
                    </a:ext>
                  </a:extLst>
                </p:cNvPr>
                <p:cNvPicPr/>
                <p:nvPr/>
              </p:nvPicPr>
              <p:blipFill>
                <a:blip r:embed="rId389"/>
                <a:stretch>
                  <a:fillRect/>
                </a:stretch>
              </p:blipFill>
              <p:spPr>
                <a:xfrm>
                  <a:off x="8907507" y="3571440"/>
                  <a:ext cx="143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03592" name="Freihand 103591">
                  <a:extLst>
                    <a:ext uri="{FF2B5EF4-FFF2-40B4-BE49-F238E27FC236}">
                      <a16:creationId xmlns:a16="http://schemas.microsoft.com/office/drawing/2014/main" id="{64D2372F-1C71-4F26-B4A4-FF820B1E4351}"/>
                    </a:ext>
                  </a:extLst>
                </p14:cNvPr>
                <p14:cNvContentPartPr/>
                <p14:nvPr/>
              </p14:nvContentPartPr>
              <p14:xfrm>
                <a:off x="9031347" y="3450480"/>
                <a:ext cx="119160" cy="155520"/>
              </p14:xfrm>
            </p:contentPart>
          </mc:Choice>
          <mc:Fallback xmlns="">
            <p:pic>
              <p:nvPicPr>
                <p:cNvPr id="103592" name="Freihand 103591">
                  <a:extLst>
                    <a:ext uri="{FF2B5EF4-FFF2-40B4-BE49-F238E27FC236}">
                      <a16:creationId xmlns:a16="http://schemas.microsoft.com/office/drawing/2014/main" id="{64D2372F-1C71-4F26-B4A4-FF820B1E4351}"/>
                    </a:ext>
                  </a:extLst>
                </p:cNvPr>
                <p:cNvPicPr/>
                <p:nvPr/>
              </p:nvPicPr>
              <p:blipFill>
                <a:blip r:embed="rId391"/>
                <a:stretch>
                  <a:fillRect/>
                </a:stretch>
              </p:blipFill>
              <p:spPr>
                <a:xfrm>
                  <a:off x="9027027" y="3446160"/>
                  <a:ext cx="12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03593" name="Freihand 103592">
                  <a:extLst>
                    <a:ext uri="{FF2B5EF4-FFF2-40B4-BE49-F238E27FC236}">
                      <a16:creationId xmlns:a16="http://schemas.microsoft.com/office/drawing/2014/main" id="{1230B895-A222-488C-B5B9-E34246A35FD1}"/>
                    </a:ext>
                  </a:extLst>
                </p14:cNvPr>
                <p14:cNvContentPartPr/>
                <p14:nvPr/>
              </p14:nvContentPartPr>
              <p14:xfrm>
                <a:off x="9191547" y="3589080"/>
                <a:ext cx="360" cy="360"/>
              </p14:xfrm>
            </p:contentPart>
          </mc:Choice>
          <mc:Fallback xmlns="">
            <p:pic>
              <p:nvPicPr>
                <p:cNvPr id="103593" name="Freihand 103592">
                  <a:extLst>
                    <a:ext uri="{FF2B5EF4-FFF2-40B4-BE49-F238E27FC236}">
                      <a16:creationId xmlns:a16="http://schemas.microsoft.com/office/drawing/2014/main" id="{1230B895-A222-488C-B5B9-E34246A35FD1}"/>
                    </a:ext>
                  </a:extLst>
                </p:cNvPr>
                <p:cNvPicPr/>
                <p:nvPr/>
              </p:nvPicPr>
              <p:blipFill>
                <a:blip r:embed="rId40"/>
                <a:stretch>
                  <a:fillRect/>
                </a:stretch>
              </p:blipFill>
              <p:spPr>
                <a:xfrm>
                  <a:off x="9187227" y="3584760"/>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3">
            <p14:nvContentPartPr>
              <p14:cNvPr id="103595" name="Freihand 103594">
                <a:extLst>
                  <a:ext uri="{FF2B5EF4-FFF2-40B4-BE49-F238E27FC236}">
                    <a16:creationId xmlns:a16="http://schemas.microsoft.com/office/drawing/2014/main" id="{2DCEAC86-98AC-4418-B4A3-DCA831EDB299}"/>
                  </a:ext>
                </a:extLst>
              </p14:cNvPr>
              <p14:cNvContentPartPr/>
              <p14:nvPr/>
            </p14:nvContentPartPr>
            <p14:xfrm>
              <a:off x="6616827" y="4264080"/>
              <a:ext cx="1872720" cy="65520"/>
            </p14:xfrm>
          </p:contentPart>
        </mc:Choice>
        <mc:Fallback xmlns="">
          <p:pic>
            <p:nvPicPr>
              <p:cNvPr id="103595" name="Freihand 103594">
                <a:extLst>
                  <a:ext uri="{FF2B5EF4-FFF2-40B4-BE49-F238E27FC236}">
                    <a16:creationId xmlns:a16="http://schemas.microsoft.com/office/drawing/2014/main" id="{2DCEAC86-98AC-4418-B4A3-DCA831EDB299}"/>
                  </a:ext>
                </a:extLst>
              </p:cNvPr>
              <p:cNvPicPr/>
              <p:nvPr/>
            </p:nvPicPr>
            <p:blipFill>
              <a:blip r:embed="rId394"/>
              <a:stretch>
                <a:fillRect/>
              </a:stretch>
            </p:blipFill>
            <p:spPr>
              <a:xfrm>
                <a:off x="6612507" y="4259760"/>
                <a:ext cx="1881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03596" name="Freihand 103595">
                <a:extLst>
                  <a:ext uri="{FF2B5EF4-FFF2-40B4-BE49-F238E27FC236}">
                    <a16:creationId xmlns:a16="http://schemas.microsoft.com/office/drawing/2014/main" id="{FA890083-A975-492D-91FD-19DEAFB215D2}"/>
                  </a:ext>
                </a:extLst>
              </p14:cNvPr>
              <p14:cNvContentPartPr/>
              <p14:nvPr/>
            </p14:nvContentPartPr>
            <p14:xfrm>
              <a:off x="6579027" y="4526880"/>
              <a:ext cx="994680" cy="56160"/>
            </p14:xfrm>
          </p:contentPart>
        </mc:Choice>
        <mc:Fallback xmlns="">
          <p:pic>
            <p:nvPicPr>
              <p:cNvPr id="103596" name="Freihand 103595">
                <a:extLst>
                  <a:ext uri="{FF2B5EF4-FFF2-40B4-BE49-F238E27FC236}">
                    <a16:creationId xmlns:a16="http://schemas.microsoft.com/office/drawing/2014/main" id="{FA890083-A975-492D-91FD-19DEAFB215D2}"/>
                  </a:ext>
                </a:extLst>
              </p:cNvPr>
              <p:cNvPicPr/>
              <p:nvPr/>
            </p:nvPicPr>
            <p:blipFill>
              <a:blip r:embed="rId396"/>
              <a:stretch>
                <a:fillRect/>
              </a:stretch>
            </p:blipFill>
            <p:spPr>
              <a:xfrm>
                <a:off x="6574707" y="4522560"/>
                <a:ext cx="1003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03597" name="Freihand 103596">
                <a:extLst>
                  <a:ext uri="{FF2B5EF4-FFF2-40B4-BE49-F238E27FC236}">
                    <a16:creationId xmlns:a16="http://schemas.microsoft.com/office/drawing/2014/main" id="{0BC1886A-AE5E-4B11-80E2-9EA295AD7CAD}"/>
                  </a:ext>
                </a:extLst>
              </p14:cNvPr>
              <p14:cNvContentPartPr/>
              <p14:nvPr/>
            </p14:nvContentPartPr>
            <p14:xfrm>
              <a:off x="6707547" y="4931880"/>
              <a:ext cx="1539360" cy="72000"/>
            </p14:xfrm>
          </p:contentPart>
        </mc:Choice>
        <mc:Fallback xmlns="">
          <p:pic>
            <p:nvPicPr>
              <p:cNvPr id="103597" name="Freihand 103596">
                <a:extLst>
                  <a:ext uri="{FF2B5EF4-FFF2-40B4-BE49-F238E27FC236}">
                    <a16:creationId xmlns:a16="http://schemas.microsoft.com/office/drawing/2014/main" id="{0BC1886A-AE5E-4B11-80E2-9EA295AD7CAD}"/>
                  </a:ext>
                </a:extLst>
              </p:cNvPr>
              <p:cNvPicPr/>
              <p:nvPr/>
            </p:nvPicPr>
            <p:blipFill>
              <a:blip r:embed="rId398"/>
              <a:stretch>
                <a:fillRect/>
              </a:stretch>
            </p:blipFill>
            <p:spPr>
              <a:xfrm>
                <a:off x="6703227" y="4927560"/>
                <a:ext cx="154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3598" name="Freihand 103597">
                <a:extLst>
                  <a:ext uri="{FF2B5EF4-FFF2-40B4-BE49-F238E27FC236}">
                    <a16:creationId xmlns:a16="http://schemas.microsoft.com/office/drawing/2014/main" id="{73C55960-F662-4FAD-BB61-F84C0D7AB1B9}"/>
                  </a:ext>
                </a:extLst>
              </p14:cNvPr>
              <p14:cNvContentPartPr/>
              <p14:nvPr/>
            </p14:nvContentPartPr>
            <p14:xfrm>
              <a:off x="2591307" y="3732360"/>
              <a:ext cx="2193120" cy="966600"/>
            </p14:xfrm>
          </p:contentPart>
        </mc:Choice>
        <mc:Fallback xmlns="">
          <p:pic>
            <p:nvPicPr>
              <p:cNvPr id="103598" name="Freihand 103597">
                <a:extLst>
                  <a:ext uri="{FF2B5EF4-FFF2-40B4-BE49-F238E27FC236}">
                    <a16:creationId xmlns:a16="http://schemas.microsoft.com/office/drawing/2014/main" id="{73C55960-F662-4FAD-BB61-F84C0D7AB1B9}"/>
                  </a:ext>
                </a:extLst>
              </p:cNvPr>
              <p:cNvPicPr/>
              <p:nvPr/>
            </p:nvPicPr>
            <p:blipFill>
              <a:blip r:embed="rId400"/>
              <a:stretch>
                <a:fillRect/>
              </a:stretch>
            </p:blipFill>
            <p:spPr>
              <a:xfrm>
                <a:off x="2586987" y="3728040"/>
                <a:ext cx="220176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3599" name="Freihand 103598">
                <a:extLst>
                  <a:ext uri="{FF2B5EF4-FFF2-40B4-BE49-F238E27FC236}">
                    <a16:creationId xmlns:a16="http://schemas.microsoft.com/office/drawing/2014/main" id="{4EBFBB90-D865-4DAD-9F25-D9624196A3E0}"/>
                  </a:ext>
                </a:extLst>
              </p14:cNvPr>
              <p14:cNvContentPartPr/>
              <p14:nvPr/>
            </p14:nvContentPartPr>
            <p14:xfrm>
              <a:off x="2253267" y="5047080"/>
              <a:ext cx="2399400" cy="840960"/>
            </p14:xfrm>
          </p:contentPart>
        </mc:Choice>
        <mc:Fallback xmlns="">
          <p:pic>
            <p:nvPicPr>
              <p:cNvPr id="103599" name="Freihand 103598">
                <a:extLst>
                  <a:ext uri="{FF2B5EF4-FFF2-40B4-BE49-F238E27FC236}">
                    <a16:creationId xmlns:a16="http://schemas.microsoft.com/office/drawing/2014/main" id="{4EBFBB90-D865-4DAD-9F25-D9624196A3E0}"/>
                  </a:ext>
                </a:extLst>
              </p:cNvPr>
              <p:cNvPicPr/>
              <p:nvPr/>
            </p:nvPicPr>
            <p:blipFill>
              <a:blip r:embed="rId402"/>
              <a:stretch>
                <a:fillRect/>
              </a:stretch>
            </p:blipFill>
            <p:spPr>
              <a:xfrm>
                <a:off x="2248947" y="5042760"/>
                <a:ext cx="2408040" cy="8496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3840B270-FDB8-B2E4-063E-EB0D8A030985}"/>
              </a:ext>
            </a:extLst>
          </p:cNvPr>
          <p:cNvPicPr>
            <a:picLocks noChangeAspect="1"/>
          </p:cNvPicPr>
          <p:nvPr/>
        </p:nvPicPr>
        <p:blipFill>
          <a:blip r:embed="rId3"/>
          <a:stretch>
            <a:fillRect/>
          </a:stretch>
        </p:blipFill>
        <p:spPr>
          <a:xfrm>
            <a:off x="0" y="1336842"/>
            <a:ext cx="8074627" cy="4939267"/>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5194BB2-5F02-8BE7-B62A-3CF3930A58E9}"/>
              </a:ext>
            </a:extLst>
          </p:cNvPr>
          <p:cNvPicPr>
            <a:picLocks noChangeAspect="1"/>
          </p:cNvPicPr>
          <p:nvPr/>
        </p:nvPicPr>
        <p:blipFill>
          <a:blip r:embed="rId3"/>
          <a:stretch>
            <a:fillRect/>
          </a:stretch>
        </p:blipFill>
        <p:spPr>
          <a:xfrm>
            <a:off x="102317" y="728044"/>
            <a:ext cx="7746611" cy="5631191"/>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BB3841-E1D2-FFED-A541-12E365B5EC0E}"/>
              </a:ext>
            </a:extLst>
          </p:cNvPr>
          <p:cNvPicPr>
            <a:picLocks noChangeAspect="1"/>
          </p:cNvPicPr>
          <p:nvPr/>
        </p:nvPicPr>
        <p:blipFill>
          <a:blip r:embed="rId4"/>
          <a:stretch>
            <a:fillRect/>
          </a:stretch>
        </p:blipFill>
        <p:spPr>
          <a:xfrm>
            <a:off x="365191" y="787464"/>
            <a:ext cx="7975959" cy="5272513"/>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82E28BEB-64A4-44E8-9004-DA12BE3F93BC}"/>
              </a:ext>
            </a:extLst>
          </p:cNvPr>
          <p:cNvGrpSpPr/>
          <p:nvPr/>
        </p:nvGrpSpPr>
        <p:grpSpPr>
          <a:xfrm>
            <a:off x="-60453" y="1444560"/>
            <a:ext cx="4897800" cy="3336120"/>
            <a:chOff x="-60453" y="1444560"/>
            <a:chExt cx="4897800" cy="33361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F47C5B9-F020-44E4-A199-733C5D8B8709}"/>
                    </a:ext>
                  </a:extLst>
                </p14:cNvPr>
                <p14:cNvContentPartPr/>
                <p14:nvPr/>
              </p14:nvContentPartPr>
              <p14:xfrm>
                <a:off x="105507" y="1563720"/>
                <a:ext cx="22680" cy="24120"/>
              </p14:xfrm>
            </p:contentPart>
          </mc:Choice>
          <mc:Fallback xmlns="">
            <p:pic>
              <p:nvPicPr>
                <p:cNvPr id="2" name="Freihand 1">
                  <a:extLst>
                    <a:ext uri="{FF2B5EF4-FFF2-40B4-BE49-F238E27FC236}">
                      <a16:creationId xmlns:a16="http://schemas.microsoft.com/office/drawing/2014/main" id="{7F47C5B9-F020-44E4-A199-733C5D8B8709}"/>
                    </a:ext>
                  </a:extLst>
                </p:cNvPr>
                <p:cNvPicPr/>
                <p:nvPr/>
              </p:nvPicPr>
              <p:blipFill>
                <a:blip r:embed="rId5"/>
                <a:stretch>
                  <a:fillRect/>
                </a:stretch>
              </p:blipFill>
              <p:spPr>
                <a:xfrm>
                  <a:off x="101187" y="1559400"/>
                  <a:ext cx="31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17FA7A9-B900-42E0-8C13-0BC06A86B077}"/>
                    </a:ext>
                  </a:extLst>
                </p14:cNvPr>
                <p14:cNvContentPartPr/>
                <p14:nvPr/>
              </p14:nvContentPartPr>
              <p14:xfrm>
                <a:off x="-60453" y="1498560"/>
                <a:ext cx="1767240" cy="405360"/>
              </p14:xfrm>
            </p:contentPart>
          </mc:Choice>
          <mc:Fallback xmlns="">
            <p:pic>
              <p:nvPicPr>
                <p:cNvPr id="3" name="Freihand 2">
                  <a:extLst>
                    <a:ext uri="{FF2B5EF4-FFF2-40B4-BE49-F238E27FC236}">
                      <a16:creationId xmlns:a16="http://schemas.microsoft.com/office/drawing/2014/main" id="{117FA7A9-B900-42E0-8C13-0BC06A86B077}"/>
                    </a:ext>
                  </a:extLst>
                </p:cNvPr>
                <p:cNvPicPr/>
                <p:nvPr/>
              </p:nvPicPr>
              <p:blipFill>
                <a:blip r:embed="rId7"/>
                <a:stretch>
                  <a:fillRect/>
                </a:stretch>
              </p:blipFill>
              <p:spPr>
                <a:xfrm>
                  <a:off x="-64773" y="1494240"/>
                  <a:ext cx="17758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CFB3846-1CDC-4763-AFC2-EDC586EBD628}"/>
                    </a:ext>
                  </a:extLst>
                </p14:cNvPr>
                <p14:cNvContentPartPr/>
                <p14:nvPr/>
              </p14:nvContentPartPr>
              <p14:xfrm>
                <a:off x="2904867" y="1444560"/>
                <a:ext cx="1883880" cy="471240"/>
              </p14:xfrm>
            </p:contentPart>
          </mc:Choice>
          <mc:Fallback xmlns="">
            <p:pic>
              <p:nvPicPr>
                <p:cNvPr id="5" name="Freihand 4">
                  <a:extLst>
                    <a:ext uri="{FF2B5EF4-FFF2-40B4-BE49-F238E27FC236}">
                      <a16:creationId xmlns:a16="http://schemas.microsoft.com/office/drawing/2014/main" id="{ECFB3846-1CDC-4763-AFC2-EDC586EBD628}"/>
                    </a:ext>
                  </a:extLst>
                </p:cNvPr>
                <p:cNvPicPr/>
                <p:nvPr/>
              </p:nvPicPr>
              <p:blipFill>
                <a:blip r:embed="rId9"/>
                <a:stretch>
                  <a:fillRect/>
                </a:stretch>
              </p:blipFill>
              <p:spPr>
                <a:xfrm>
                  <a:off x="2900547" y="1440240"/>
                  <a:ext cx="189252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6D5A329D-FF60-4733-AB86-BA5C42EB0B0D}"/>
                    </a:ext>
                  </a:extLst>
                </p14:cNvPr>
                <p14:cNvContentPartPr/>
                <p14:nvPr/>
              </p14:nvContentPartPr>
              <p14:xfrm>
                <a:off x="1746027" y="1845600"/>
                <a:ext cx="1555920" cy="2241720"/>
              </p14:xfrm>
            </p:contentPart>
          </mc:Choice>
          <mc:Fallback xmlns="">
            <p:pic>
              <p:nvPicPr>
                <p:cNvPr id="6" name="Freihand 5">
                  <a:extLst>
                    <a:ext uri="{FF2B5EF4-FFF2-40B4-BE49-F238E27FC236}">
                      <a16:creationId xmlns:a16="http://schemas.microsoft.com/office/drawing/2014/main" id="{6D5A329D-FF60-4733-AB86-BA5C42EB0B0D}"/>
                    </a:ext>
                  </a:extLst>
                </p:cNvPr>
                <p:cNvPicPr/>
                <p:nvPr/>
              </p:nvPicPr>
              <p:blipFill>
                <a:blip r:embed="rId11"/>
                <a:stretch>
                  <a:fillRect/>
                </a:stretch>
              </p:blipFill>
              <p:spPr>
                <a:xfrm>
                  <a:off x="1741707" y="1841280"/>
                  <a:ext cx="1564560" cy="225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4D4A8D07-C019-430F-9AA7-08B7F0217FE4}"/>
                    </a:ext>
                  </a:extLst>
                </p14:cNvPr>
                <p14:cNvContentPartPr/>
                <p14:nvPr/>
              </p14:nvContentPartPr>
              <p14:xfrm>
                <a:off x="1679787" y="3942600"/>
                <a:ext cx="365760" cy="176040"/>
              </p14:xfrm>
            </p:contentPart>
          </mc:Choice>
          <mc:Fallback xmlns="">
            <p:pic>
              <p:nvPicPr>
                <p:cNvPr id="8" name="Freihand 7">
                  <a:extLst>
                    <a:ext uri="{FF2B5EF4-FFF2-40B4-BE49-F238E27FC236}">
                      <a16:creationId xmlns:a16="http://schemas.microsoft.com/office/drawing/2014/main" id="{4D4A8D07-C019-430F-9AA7-08B7F0217FE4}"/>
                    </a:ext>
                  </a:extLst>
                </p:cNvPr>
                <p:cNvPicPr/>
                <p:nvPr/>
              </p:nvPicPr>
              <p:blipFill>
                <a:blip r:embed="rId13"/>
                <a:stretch>
                  <a:fillRect/>
                </a:stretch>
              </p:blipFill>
              <p:spPr>
                <a:xfrm>
                  <a:off x="1675467" y="3938280"/>
                  <a:ext cx="374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F8770406-A7B2-4FC0-B7CE-9AB2DB9052A6}"/>
                    </a:ext>
                  </a:extLst>
                </p14:cNvPr>
                <p14:cNvContentPartPr/>
                <p14:nvPr/>
              </p14:nvContentPartPr>
              <p14:xfrm>
                <a:off x="-4293" y="3959520"/>
                <a:ext cx="1710000" cy="463680"/>
              </p14:xfrm>
            </p:contentPart>
          </mc:Choice>
          <mc:Fallback xmlns="">
            <p:pic>
              <p:nvPicPr>
                <p:cNvPr id="9" name="Freihand 8">
                  <a:extLst>
                    <a:ext uri="{FF2B5EF4-FFF2-40B4-BE49-F238E27FC236}">
                      <a16:creationId xmlns:a16="http://schemas.microsoft.com/office/drawing/2014/main" id="{F8770406-A7B2-4FC0-B7CE-9AB2DB9052A6}"/>
                    </a:ext>
                  </a:extLst>
                </p:cNvPr>
                <p:cNvPicPr/>
                <p:nvPr/>
              </p:nvPicPr>
              <p:blipFill>
                <a:blip r:embed="rId15"/>
                <a:stretch>
                  <a:fillRect/>
                </a:stretch>
              </p:blipFill>
              <p:spPr>
                <a:xfrm>
                  <a:off x="-8613" y="3955200"/>
                  <a:ext cx="17186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4E32973-797B-4C14-BB66-E5914FC4A1E2}"/>
                    </a:ext>
                  </a:extLst>
                </p14:cNvPr>
                <p14:cNvContentPartPr/>
                <p14:nvPr/>
              </p14:nvContentPartPr>
              <p14:xfrm>
                <a:off x="1634067" y="1891320"/>
                <a:ext cx="1714320" cy="2016360"/>
              </p14:xfrm>
            </p:contentPart>
          </mc:Choice>
          <mc:Fallback xmlns="">
            <p:pic>
              <p:nvPicPr>
                <p:cNvPr id="11" name="Freihand 10">
                  <a:extLst>
                    <a:ext uri="{FF2B5EF4-FFF2-40B4-BE49-F238E27FC236}">
                      <a16:creationId xmlns:a16="http://schemas.microsoft.com/office/drawing/2014/main" id="{E4E32973-797B-4C14-BB66-E5914FC4A1E2}"/>
                    </a:ext>
                  </a:extLst>
                </p:cNvPr>
                <p:cNvPicPr/>
                <p:nvPr/>
              </p:nvPicPr>
              <p:blipFill>
                <a:blip r:embed="rId17"/>
                <a:stretch>
                  <a:fillRect/>
                </a:stretch>
              </p:blipFill>
              <p:spPr>
                <a:xfrm>
                  <a:off x="1629747" y="1887000"/>
                  <a:ext cx="1722960" cy="202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89571C37-7F40-4D7F-AAAD-5496EA3C5DBC}"/>
                    </a:ext>
                  </a:extLst>
                </p14:cNvPr>
                <p14:cNvContentPartPr/>
                <p14:nvPr/>
              </p14:nvContentPartPr>
              <p14:xfrm>
                <a:off x="3071907" y="3733080"/>
                <a:ext cx="455760" cy="250200"/>
              </p14:xfrm>
            </p:contentPart>
          </mc:Choice>
          <mc:Fallback xmlns="">
            <p:pic>
              <p:nvPicPr>
                <p:cNvPr id="12" name="Freihand 11">
                  <a:extLst>
                    <a:ext uri="{FF2B5EF4-FFF2-40B4-BE49-F238E27FC236}">
                      <a16:creationId xmlns:a16="http://schemas.microsoft.com/office/drawing/2014/main" id="{89571C37-7F40-4D7F-AAAD-5496EA3C5DBC}"/>
                    </a:ext>
                  </a:extLst>
                </p:cNvPr>
                <p:cNvPicPr/>
                <p:nvPr/>
              </p:nvPicPr>
              <p:blipFill>
                <a:blip r:embed="rId19"/>
                <a:stretch>
                  <a:fillRect/>
                </a:stretch>
              </p:blipFill>
              <p:spPr>
                <a:xfrm>
                  <a:off x="3067587" y="3728760"/>
                  <a:ext cx="464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A99697D-6654-471B-A253-18C6466B5CEF}"/>
                    </a:ext>
                  </a:extLst>
                </p14:cNvPr>
                <p14:cNvContentPartPr/>
                <p14:nvPr/>
              </p14:nvContentPartPr>
              <p14:xfrm>
                <a:off x="2820627" y="3952320"/>
                <a:ext cx="2016720" cy="486000"/>
              </p14:xfrm>
            </p:contentPart>
          </mc:Choice>
          <mc:Fallback xmlns="">
            <p:pic>
              <p:nvPicPr>
                <p:cNvPr id="13" name="Freihand 12">
                  <a:extLst>
                    <a:ext uri="{FF2B5EF4-FFF2-40B4-BE49-F238E27FC236}">
                      <a16:creationId xmlns:a16="http://schemas.microsoft.com/office/drawing/2014/main" id="{BA99697D-6654-471B-A253-18C6466B5CEF}"/>
                    </a:ext>
                  </a:extLst>
                </p:cNvPr>
                <p:cNvPicPr/>
                <p:nvPr/>
              </p:nvPicPr>
              <p:blipFill>
                <a:blip r:embed="rId21"/>
                <a:stretch>
                  <a:fillRect/>
                </a:stretch>
              </p:blipFill>
              <p:spPr>
                <a:xfrm>
                  <a:off x="2816307" y="3948000"/>
                  <a:ext cx="202536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1B0CBC05-7395-4123-98F6-794DAC699B84}"/>
                    </a:ext>
                  </a:extLst>
                </p14:cNvPr>
                <p14:cNvContentPartPr/>
                <p14:nvPr/>
              </p14:nvContentPartPr>
              <p14:xfrm>
                <a:off x="2463147" y="4336080"/>
                <a:ext cx="1023480" cy="444600"/>
              </p14:xfrm>
            </p:contentPart>
          </mc:Choice>
          <mc:Fallback xmlns="">
            <p:pic>
              <p:nvPicPr>
                <p:cNvPr id="15" name="Freihand 14">
                  <a:extLst>
                    <a:ext uri="{FF2B5EF4-FFF2-40B4-BE49-F238E27FC236}">
                      <a16:creationId xmlns:a16="http://schemas.microsoft.com/office/drawing/2014/main" id="{1B0CBC05-7395-4123-98F6-794DAC699B84}"/>
                    </a:ext>
                  </a:extLst>
                </p:cNvPr>
                <p:cNvPicPr/>
                <p:nvPr/>
              </p:nvPicPr>
              <p:blipFill>
                <a:blip r:embed="rId23"/>
                <a:stretch>
                  <a:fillRect/>
                </a:stretch>
              </p:blipFill>
              <p:spPr>
                <a:xfrm>
                  <a:off x="2458827" y="4331760"/>
                  <a:ext cx="1032120" cy="45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33C5634C-00F6-427D-B5F1-89AB69F33806}"/>
                  </a:ext>
                </a:extLst>
              </p14:cNvPr>
              <p14:cNvContentPartPr/>
              <p14:nvPr/>
            </p14:nvContentPartPr>
            <p14:xfrm>
              <a:off x="5738427" y="4279200"/>
              <a:ext cx="1580760" cy="438840"/>
            </p14:xfrm>
          </p:contentPart>
        </mc:Choice>
        <mc:Fallback xmlns="">
          <p:pic>
            <p:nvPicPr>
              <p:cNvPr id="17" name="Freihand 16">
                <a:extLst>
                  <a:ext uri="{FF2B5EF4-FFF2-40B4-BE49-F238E27FC236}">
                    <a16:creationId xmlns:a16="http://schemas.microsoft.com/office/drawing/2014/main" id="{33C5634C-00F6-427D-B5F1-89AB69F33806}"/>
                  </a:ext>
                </a:extLst>
              </p:cNvPr>
              <p:cNvPicPr/>
              <p:nvPr/>
            </p:nvPicPr>
            <p:blipFill>
              <a:blip r:embed="rId25"/>
              <a:stretch>
                <a:fillRect/>
              </a:stretch>
            </p:blipFill>
            <p:spPr>
              <a:xfrm>
                <a:off x="5734107" y="4274880"/>
                <a:ext cx="15894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B3E6117B-3DBC-41BF-8B52-96AA03D3D71A}"/>
                  </a:ext>
                </a:extLst>
              </p14:cNvPr>
              <p14:cNvContentPartPr/>
              <p14:nvPr/>
            </p14:nvContentPartPr>
            <p14:xfrm>
              <a:off x="5726547" y="4532640"/>
              <a:ext cx="2094120" cy="737280"/>
            </p14:xfrm>
          </p:contentPart>
        </mc:Choice>
        <mc:Fallback xmlns="">
          <p:pic>
            <p:nvPicPr>
              <p:cNvPr id="18" name="Freihand 17">
                <a:extLst>
                  <a:ext uri="{FF2B5EF4-FFF2-40B4-BE49-F238E27FC236}">
                    <a16:creationId xmlns:a16="http://schemas.microsoft.com/office/drawing/2014/main" id="{B3E6117B-3DBC-41BF-8B52-96AA03D3D71A}"/>
                  </a:ext>
                </a:extLst>
              </p:cNvPr>
              <p:cNvPicPr/>
              <p:nvPr/>
            </p:nvPicPr>
            <p:blipFill>
              <a:blip r:embed="rId27"/>
              <a:stretch>
                <a:fillRect/>
              </a:stretch>
            </p:blipFill>
            <p:spPr>
              <a:xfrm>
                <a:off x="5722227" y="4528320"/>
                <a:ext cx="2102760" cy="745920"/>
              </a:xfrm>
              <a:prstGeom prst="rect">
                <a:avLst/>
              </a:prstGeom>
            </p:spPr>
          </p:pic>
        </mc:Fallback>
      </mc:AlternateContent>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4BA6C9-D3E4-727D-02E5-0C483880DE5F}"/>
              </a:ext>
            </a:extLst>
          </p:cNvPr>
          <p:cNvPicPr>
            <a:picLocks noChangeAspect="1"/>
          </p:cNvPicPr>
          <p:nvPr/>
        </p:nvPicPr>
        <p:blipFill>
          <a:blip r:embed="rId3"/>
          <a:stretch>
            <a:fillRect/>
          </a:stretch>
        </p:blipFill>
        <p:spPr>
          <a:xfrm>
            <a:off x="-1" y="559326"/>
            <a:ext cx="7924579" cy="5425838"/>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BBC12A6-443C-7CF9-06D9-8750720DE97F}"/>
              </a:ext>
            </a:extLst>
          </p:cNvPr>
          <p:cNvPicPr>
            <a:picLocks noChangeAspect="1"/>
          </p:cNvPicPr>
          <p:nvPr/>
        </p:nvPicPr>
        <p:blipFill>
          <a:blip r:embed="rId3"/>
          <a:stretch>
            <a:fillRect/>
          </a:stretch>
        </p:blipFill>
        <p:spPr>
          <a:xfrm>
            <a:off x="132672" y="699739"/>
            <a:ext cx="8254869" cy="481424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BB9AD08-D70B-486D-A1B3-2764284CE134}"/>
                  </a:ext>
                </a:extLst>
              </p14:cNvPr>
              <p14:cNvContentPartPr/>
              <p14:nvPr/>
            </p14:nvContentPartPr>
            <p14:xfrm>
              <a:off x="3495267" y="2529600"/>
              <a:ext cx="1776600" cy="65520"/>
            </p14:xfrm>
          </p:contentPart>
        </mc:Choice>
        <mc:Fallback xmlns="">
          <p:pic>
            <p:nvPicPr>
              <p:cNvPr id="2" name="Freihand 1">
                <a:extLst>
                  <a:ext uri="{FF2B5EF4-FFF2-40B4-BE49-F238E27FC236}">
                    <a16:creationId xmlns:a16="http://schemas.microsoft.com/office/drawing/2014/main" id="{2BB9AD08-D70B-486D-A1B3-2764284CE134}"/>
                  </a:ext>
                </a:extLst>
              </p:cNvPr>
              <p:cNvPicPr/>
              <p:nvPr/>
            </p:nvPicPr>
            <p:blipFill>
              <a:blip r:embed="rId4"/>
              <a:stretch>
                <a:fillRect/>
              </a:stretch>
            </p:blipFill>
            <p:spPr>
              <a:xfrm>
                <a:off x="3490947" y="2525280"/>
                <a:ext cx="1785240" cy="7416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4080</Words>
  <Application>Microsoft Office PowerPoint</Application>
  <PresentationFormat>Breitbild</PresentationFormat>
  <Paragraphs>642</Paragraphs>
  <Slides>61</Slides>
  <Notes>60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61</vt:i4>
      </vt:variant>
    </vt:vector>
  </HeadingPairs>
  <TitlesOfParts>
    <vt:vector size="6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220</cp:revision>
  <cp:lastPrinted>2022-03-02T20:18:27Z</cp:lastPrinted>
  <dcterms:created xsi:type="dcterms:W3CDTF">2022-03-01T20:52:11Z</dcterms:created>
  <dcterms:modified xsi:type="dcterms:W3CDTF">2023-04-06T07:39:59Z</dcterms:modified>
</cp:coreProperties>
</file>